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C"/>
    <a:srgbClr val="EE7FFF"/>
    <a:srgbClr val="FF7FF8"/>
    <a:srgbClr val="CCCCFF"/>
    <a:srgbClr val="7F7FFF"/>
    <a:srgbClr val="B3B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4AA97-BD7F-D94C-906B-EC7842D5F943}" v="19" dt="2023-03-01T01:56:46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8"/>
    <p:restoredTop sz="95846"/>
  </p:normalViewPr>
  <p:slideViewPr>
    <p:cSldViewPr>
      <p:cViewPr>
        <p:scale>
          <a:sx n="130" d="100"/>
          <a:sy n="130" d="100"/>
        </p:scale>
        <p:origin x="11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1BA540-97D8-13A4-E70C-8A975C7A37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08FF6C9-4679-E4B5-79A7-B7712A1F86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61383EA-7798-093F-7FEF-00A3F051B45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D3C067D-8E44-A4CD-AA37-560AA5A0476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B6CDEB-FE69-FB43-9ECF-76B3C1C92A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3FBCC1E-3075-BFF3-150B-76D578A09E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8DC38C7-F36B-616A-C393-1A7F62F96D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CDF6C50-A027-DF07-F05A-D384DD133DB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04B52CB-A3A7-1DD5-28A4-DFCA26EF25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E66329E-9719-DB50-A936-5555B55D78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50C62C95-A7A5-E6A8-6012-FF70DEB1D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A66144-00F0-8A4C-A8E4-534CD62AA7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6FB056-9936-5827-EB21-581497FAF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23531-3451-9B49-A862-14DF9008173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439FDF4-211C-54E8-DC54-30DE009E47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B24C4F9-CC9E-DE2D-3F67-3FC9261B1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908C430-02FB-6D8E-6522-A63C6E1506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4908664-BD7A-F096-17D0-10FAFC5D69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A7AE867B-D671-1905-0B21-A8EAA09C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AF07-53C3-513E-C5B1-AB793810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B1065-B686-B36C-B07A-B7E14D645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75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D1CD97-B0C3-334C-6831-D5855A374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03292-B49F-73DB-E993-AB6A76ED0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46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F8F5-11B2-6F44-A1D3-4492BB58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26FF-3A25-6AA8-1B61-19A1E6EB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42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94E2-C0A7-3259-5DC2-CBD0BBA8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ECCF3-679A-C32A-C8E1-8550FD840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54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D6D82-0935-B738-1157-BAABF9EC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67347-979D-78F8-275C-59BB91598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6FD9E-D7D1-5381-2E48-961107753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1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5C07-27FC-AA80-C885-30EB2BEF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9CAC2-CC9E-2357-BDB2-38E952F73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11396-A7F8-DAB8-C9B8-5E08225E7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C4414-563E-D9AB-722B-640FBA1C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BB26DB-8CA0-51DA-D46E-0DFA5DA43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8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F3B5-DB91-1379-8123-C762EF74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1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26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E321-FD5A-8C35-526C-566BD6A2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C9434-DB76-E35B-E7C9-FFC110732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3A562-8140-562A-2EF8-F6F1064CD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91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EC83-2A80-B199-F610-C2B6CB39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33167-0C31-B323-FEB4-DAD989DB3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EF146-77C6-9882-2C72-7A034DB0C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94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0F34B90E-0004-46CD-5E8D-73B47A6F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E5783FD4-0DDE-0817-81C4-B9BD32587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6760E9-BB4E-BB53-1963-F4CC81C64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9F472DD-38BC-11D2-210A-9B04854D13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362200"/>
          </a:xfrm>
        </p:spPr>
        <p:txBody>
          <a:bodyPr/>
          <a:lstStyle/>
          <a:p>
            <a:r>
              <a:rPr lang="en-US" sz="4800" dirty="0"/>
              <a:t>Drug Availability Reporting and Expectations </a:t>
            </a:r>
            <a:br>
              <a:rPr lang="en-US" sz="4400" dirty="0"/>
            </a:br>
            <a:r>
              <a:rPr lang="en-US" dirty="0"/>
              <a:t>(</a:t>
            </a:r>
            <a:r>
              <a:rPr lang="en-US" dirty="0" err="1"/>
              <a:t>iDare</a:t>
            </a:r>
            <a:r>
              <a:rPr lang="en-US" dirty="0"/>
              <a:t>)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D5C9ABE-7276-04C8-35A8-4A8DA93FEF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7772400" cy="1295400"/>
          </a:xfrm>
        </p:spPr>
        <p:txBody>
          <a:bodyPr/>
          <a:lstStyle/>
          <a:p>
            <a:r>
              <a:rPr lang="en-US" altLang="en-US" dirty="0"/>
              <a:t>Melanie Singh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798E-B62C-F450-F7D6-88609DE4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998AF-2DDC-3DB8-01FC-7B9C3234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25677"/>
            <a:ext cx="8686800" cy="3962400"/>
          </a:xfrm>
        </p:spPr>
        <p:txBody>
          <a:bodyPr/>
          <a:lstStyle/>
          <a:p>
            <a:r>
              <a:rPr lang="en-US" sz="2000" dirty="0"/>
              <a:t>2022 ended with 295 active drug shortages</a:t>
            </a:r>
          </a:p>
          <a:p>
            <a:r>
              <a:rPr lang="en-US" sz="2000" dirty="0"/>
              <a:t>Although measures to mitigate drug shortages exist, no tools exist to accurately predict drug shortages</a:t>
            </a:r>
          </a:p>
          <a:p>
            <a:r>
              <a:rPr lang="en-US" sz="2000" dirty="0"/>
              <a:t>AI can be used to evaluate trends and predict drug shortages for implementation of protective measures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46AF8-A014-CEDA-68C0-C4942B605D8A}"/>
              </a:ext>
            </a:extLst>
          </p:cNvPr>
          <p:cNvGrpSpPr/>
          <p:nvPr/>
        </p:nvGrpSpPr>
        <p:grpSpPr>
          <a:xfrm>
            <a:off x="0" y="3505200"/>
            <a:ext cx="5410200" cy="2708894"/>
            <a:chOff x="3581400" y="3505200"/>
            <a:chExt cx="5410200" cy="27088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8DAD9B-2488-B71F-FEEA-71D625D19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3505200"/>
              <a:ext cx="5410200" cy="2708894"/>
            </a:xfrm>
            <a:prstGeom prst="rect">
              <a:avLst/>
            </a:prstGeom>
          </p:spPr>
        </p:pic>
        <p:sp>
          <p:nvSpPr>
            <p:cNvPr id="5" name="Process 4">
              <a:extLst>
                <a:ext uri="{FF2B5EF4-FFF2-40B4-BE49-F238E27FC236}">
                  <a16:creationId xmlns:a16="http://schemas.microsoft.com/office/drawing/2014/main" id="{B8C56964-7BD3-CEAD-626B-E2406E914783}"/>
                </a:ext>
              </a:extLst>
            </p:cNvPr>
            <p:cNvSpPr/>
            <p:nvPr/>
          </p:nvSpPr>
          <p:spPr bwMode="auto">
            <a:xfrm>
              <a:off x="4800600" y="4846142"/>
              <a:ext cx="838200" cy="183057"/>
            </a:xfrm>
            <a:prstGeom prst="flowChartProcess">
              <a:avLst/>
            </a:pr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ゴシック" pitchFamily="-92" charset="-128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FD9F1C4-0DCE-CA67-A1FB-B26DEDEC7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99" y="4038600"/>
            <a:ext cx="3727963" cy="215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53C08D-4BE5-45BB-B41A-2D13E2AE678C}"/>
              </a:ext>
            </a:extLst>
          </p:cNvPr>
          <p:cNvSpPr txBox="1"/>
          <p:nvPr/>
        </p:nvSpPr>
        <p:spPr>
          <a:xfrm>
            <a:off x="5562600" y="3456039"/>
            <a:ext cx="419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Reasons for Shortages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E5ECA-93F6-705A-0538-615A2309E20A}"/>
              </a:ext>
            </a:extLst>
          </p:cNvPr>
          <p:cNvSpPr txBox="1"/>
          <p:nvPr/>
        </p:nvSpPr>
        <p:spPr>
          <a:xfrm>
            <a:off x="5029200" y="6349738"/>
            <a:ext cx="3962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+mn-lt"/>
              </a:rPr>
              <a:t>“Drug Shortages Statistics.” </a:t>
            </a:r>
            <a:r>
              <a:rPr lang="en-US" sz="800" i="1" dirty="0">
                <a:solidFill>
                  <a:schemeClr val="bg1"/>
                </a:solidFill>
                <a:effectLst/>
                <a:latin typeface="+mn-lt"/>
              </a:rPr>
              <a:t>ASHP</a:t>
            </a:r>
            <a:r>
              <a:rPr lang="en-US" sz="800" dirty="0">
                <a:solidFill>
                  <a:schemeClr val="bg1"/>
                </a:solidFill>
                <a:effectLst/>
                <a:latin typeface="+mn-lt"/>
              </a:rPr>
              <a:t>, https://</a:t>
            </a:r>
            <a:r>
              <a:rPr lang="en-US" sz="800" dirty="0" err="1">
                <a:solidFill>
                  <a:schemeClr val="bg1"/>
                </a:solidFill>
                <a:effectLst/>
                <a:latin typeface="+mn-lt"/>
              </a:rPr>
              <a:t>www.ashp.org</a:t>
            </a:r>
            <a:r>
              <a:rPr lang="en-US" sz="800" dirty="0">
                <a:solidFill>
                  <a:schemeClr val="bg1"/>
                </a:solidFill>
                <a:effectLst/>
                <a:latin typeface="+mn-lt"/>
              </a:rPr>
              <a:t>/drug-shortages/shortage-resources/</a:t>
            </a:r>
            <a:r>
              <a:rPr lang="en-US" sz="800" dirty="0" err="1">
                <a:solidFill>
                  <a:schemeClr val="bg1"/>
                </a:solidFill>
                <a:effectLst/>
                <a:latin typeface="+mn-lt"/>
              </a:rPr>
              <a:t>drug-shortages-statistics?loginreturnUrl</a:t>
            </a:r>
            <a:r>
              <a:rPr lang="en-US" sz="800" dirty="0">
                <a:solidFill>
                  <a:schemeClr val="bg1"/>
                </a:solidFill>
                <a:effectLst/>
                <a:latin typeface="+mn-lt"/>
              </a:rPr>
              <a:t>=</a:t>
            </a:r>
            <a:r>
              <a:rPr lang="en-US" sz="800" dirty="0" err="1">
                <a:solidFill>
                  <a:schemeClr val="bg1"/>
                </a:solidFill>
                <a:effectLst/>
                <a:latin typeface="+mn-lt"/>
              </a:rPr>
              <a:t>SSOCheckOnly</a:t>
            </a:r>
            <a:r>
              <a:rPr lang="en-US" sz="800" dirty="0">
                <a:solidFill>
                  <a:schemeClr val="bg1"/>
                </a:solidFill>
                <a:effectLst/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29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FA7B-D3FD-2F89-EFCF-6959F139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Role of Drug Supply Chain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61171-BDAB-401A-6D7B-743617371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FD9C62-7DC6-FEB0-33B4-A454D3BE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9" y="1752600"/>
            <a:ext cx="792598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AF053D-0DA4-993C-4024-F5359F89B4A8}"/>
              </a:ext>
            </a:extLst>
          </p:cNvPr>
          <p:cNvSpPr txBox="1"/>
          <p:nvPr/>
        </p:nvSpPr>
        <p:spPr>
          <a:xfrm>
            <a:off x="5029200" y="638392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  <a:effectLst/>
                <a:latin typeface="+mj-lt"/>
              </a:rPr>
              <a:t>Shukar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800" dirty="0" err="1">
                <a:solidFill>
                  <a:schemeClr val="bg1"/>
                </a:solidFill>
                <a:effectLst/>
                <a:latin typeface="+mj-lt"/>
              </a:rPr>
              <a:t>Sundus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, et al. “Drug Shortage: Causes, Impact, and Mitigation Strategies.” </a:t>
            </a:r>
            <a:r>
              <a:rPr lang="en-US" sz="800" i="1" dirty="0">
                <a:solidFill>
                  <a:schemeClr val="bg1"/>
                </a:solidFill>
                <a:effectLst/>
                <a:latin typeface="+mj-lt"/>
              </a:rPr>
              <a:t>Frontiers in Pharmacology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, vol. 12, 2021, https://</a:t>
            </a:r>
            <a:r>
              <a:rPr lang="en-US" sz="800" dirty="0" err="1">
                <a:solidFill>
                  <a:schemeClr val="bg1"/>
                </a:solidFill>
                <a:effectLst/>
                <a:latin typeface="+mj-lt"/>
              </a:rPr>
              <a:t>doi.org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/10.3389/fphar.2021.693426. </a:t>
            </a:r>
          </a:p>
        </p:txBody>
      </p:sp>
    </p:spTree>
    <p:extLst>
      <p:ext uri="{BB962C8B-B14F-4D97-AF65-F5344CB8AC3E}">
        <p14:creationId xmlns:p14="http://schemas.microsoft.com/office/powerpoint/2010/main" val="367892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3B63-6AAE-07C7-D72F-74D8786D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04800"/>
            <a:ext cx="8763000" cy="1143000"/>
          </a:xfrm>
        </p:spPr>
        <p:txBody>
          <a:bodyPr/>
          <a:lstStyle/>
          <a:p>
            <a:r>
              <a:rPr lang="en-US" sz="3200" dirty="0"/>
              <a:t>Data Accessible to FDA from Drug Supply Chain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BE8C5-18F1-9FB4-8DF3-6E3AC5B41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125" y="1447800"/>
            <a:ext cx="9166125" cy="1833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C27A7D-A1EB-E8CF-845C-753CC363680B}"/>
              </a:ext>
            </a:extLst>
          </p:cNvPr>
          <p:cNvSpPr txBox="1"/>
          <p:nvPr/>
        </p:nvSpPr>
        <p:spPr>
          <a:xfrm>
            <a:off x="152400" y="3975219"/>
            <a:ext cx="2527293" cy="1050012"/>
          </a:xfrm>
          <a:prstGeom prst="rect">
            <a:avLst/>
          </a:prstGeom>
          <a:solidFill>
            <a:srgbClr val="FFCCFC"/>
          </a:solidFill>
          <a:ln>
            <a:solidFill>
              <a:srgbClr val="CC6E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Inventory/Production Data and Supply Interruptions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01F468-D6C6-4A26-8A5B-859AE2BE09F3}"/>
              </a:ext>
            </a:extLst>
          </p:cNvPr>
          <p:cNvCxnSpPr>
            <a:cxnSpLocks/>
          </p:cNvCxnSpPr>
          <p:nvPr/>
        </p:nvCxnSpPr>
        <p:spPr>
          <a:xfrm flipV="1">
            <a:off x="1447794" y="3227894"/>
            <a:ext cx="927099" cy="734506"/>
          </a:xfrm>
          <a:prstGeom prst="straightConnector1">
            <a:avLst/>
          </a:prstGeom>
          <a:ln>
            <a:solidFill>
              <a:srgbClr val="CC6E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00FEAE-C858-9FE7-379D-0ECB6EB1A469}"/>
              </a:ext>
            </a:extLst>
          </p:cNvPr>
          <p:cNvSpPr txBox="1"/>
          <p:nvPr/>
        </p:nvSpPr>
        <p:spPr>
          <a:xfrm>
            <a:off x="3012158" y="4740841"/>
            <a:ext cx="2398042" cy="1323439"/>
          </a:xfrm>
          <a:prstGeom prst="rect">
            <a:avLst/>
          </a:prstGeom>
          <a:solidFill>
            <a:srgbClr val="FFCCFC"/>
          </a:solidFill>
          <a:ln>
            <a:solidFill>
              <a:srgbClr val="CC6E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Inventory/Supply Interruptions and Purchase/Sale Records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303F16-F7DC-616D-FB3D-EEBEC8330610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4187318" y="3200245"/>
            <a:ext cx="23861" cy="1540596"/>
          </a:xfrm>
          <a:prstGeom prst="straightConnector1">
            <a:avLst/>
          </a:prstGeom>
          <a:ln>
            <a:solidFill>
              <a:srgbClr val="CC6E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2832AAE-513D-F765-F349-A51AA1428F7B}"/>
              </a:ext>
            </a:extLst>
          </p:cNvPr>
          <p:cNvSpPr txBox="1"/>
          <p:nvPr/>
        </p:nvSpPr>
        <p:spPr>
          <a:xfrm>
            <a:off x="6381659" y="4292160"/>
            <a:ext cx="2019298" cy="707886"/>
          </a:xfrm>
          <a:prstGeom prst="rect">
            <a:avLst/>
          </a:prstGeom>
          <a:solidFill>
            <a:srgbClr val="FFCCFC"/>
          </a:solidFill>
          <a:ln>
            <a:solidFill>
              <a:srgbClr val="CC6ED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Sales/Market Data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3BCC2A-5A91-0C22-C98D-92E3997F9631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6068035" y="3227894"/>
            <a:ext cx="1323273" cy="1064266"/>
          </a:xfrm>
          <a:prstGeom prst="straightConnector1">
            <a:avLst/>
          </a:prstGeom>
          <a:ln>
            <a:solidFill>
              <a:srgbClr val="CC6E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1E7500-DA0E-42CF-2080-4659D234C1F4}"/>
              </a:ext>
            </a:extLst>
          </p:cNvPr>
          <p:cNvSpPr txBox="1"/>
          <p:nvPr/>
        </p:nvSpPr>
        <p:spPr>
          <a:xfrm>
            <a:off x="5486400" y="6395596"/>
            <a:ext cx="4586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effectLst/>
                <a:latin typeface="+mj-lt"/>
              </a:rPr>
              <a:t>Drug Shortages Strategic Plan 2013 - Food and Drug Administration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. https://</a:t>
            </a:r>
            <a:r>
              <a:rPr lang="en-US" sz="800" dirty="0" err="1">
                <a:solidFill>
                  <a:schemeClr val="bg1"/>
                </a:solidFill>
                <a:effectLst/>
                <a:latin typeface="+mj-lt"/>
              </a:rPr>
              <a:t>www.fda.gov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/media/86907/download. </a:t>
            </a:r>
          </a:p>
        </p:txBody>
      </p:sp>
    </p:spTree>
    <p:extLst>
      <p:ext uri="{BB962C8B-B14F-4D97-AF65-F5344CB8AC3E}">
        <p14:creationId xmlns:p14="http://schemas.microsoft.com/office/powerpoint/2010/main" val="34876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8E62-C855-2267-5C72-797D4C79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16" y="242739"/>
            <a:ext cx="7772400" cy="1143000"/>
          </a:xfrm>
        </p:spPr>
        <p:txBody>
          <a:bodyPr/>
          <a:lstStyle/>
          <a:p>
            <a:r>
              <a:rPr lang="en-US" sz="4000" dirty="0"/>
              <a:t>FDA 2022 Focus Areas of Regulatory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04BC-E129-31FE-DC53-D07A919DA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67361"/>
          </a:xfrm>
        </p:spPr>
        <p:txBody>
          <a:bodyPr/>
          <a:lstStyle/>
          <a:p>
            <a:r>
              <a:rPr lang="en-US" sz="2400" dirty="0"/>
              <a:t>Strategic Initiative 1: Public Health Preparedness and Response</a:t>
            </a:r>
          </a:p>
          <a:p>
            <a:pPr lvl="1"/>
            <a:r>
              <a:rPr lang="en-US" sz="1800" dirty="0"/>
              <a:t>Medical Countermeasures and Preparedness for Emerging Infectious Diseases</a:t>
            </a:r>
          </a:p>
          <a:p>
            <a:pPr lvl="1"/>
            <a:r>
              <a:rPr lang="en-US" sz="1800" dirty="0"/>
              <a:t>Quality of Compounded Drugs </a:t>
            </a:r>
          </a:p>
          <a:p>
            <a:r>
              <a:rPr lang="en-US" sz="2400" dirty="0"/>
              <a:t>Strategic Initiative 3: Unleashing the Power of Data </a:t>
            </a:r>
          </a:p>
          <a:p>
            <a:pPr lvl="1"/>
            <a:r>
              <a:rPr lang="en-US" sz="1800" dirty="0"/>
              <a:t>Artificial Intelligence </a:t>
            </a:r>
          </a:p>
          <a:p>
            <a:pPr lvl="1"/>
            <a:r>
              <a:rPr lang="en-US" sz="1800" dirty="0"/>
              <a:t>Use of Real-World Evidence to Support Medical Product Development and Regulatory Decision-Making</a:t>
            </a:r>
          </a:p>
          <a:p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5BB9C3-D92A-76A1-8A93-08CA34B0F3AC}"/>
              </a:ext>
            </a:extLst>
          </p:cNvPr>
          <p:cNvSpPr txBox="1">
            <a:spLocks/>
          </p:cNvSpPr>
          <p:nvPr/>
        </p:nvSpPr>
        <p:spPr bwMode="auto">
          <a:xfrm>
            <a:off x="-1229032" y="6043761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10014D-BF3A-40DA-75AD-19DD8D56B5C5}"/>
              </a:ext>
            </a:extLst>
          </p:cNvPr>
          <p:cNvSpPr txBox="1"/>
          <p:nvPr/>
        </p:nvSpPr>
        <p:spPr>
          <a:xfrm>
            <a:off x="5098026" y="6319134"/>
            <a:ext cx="51865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effectLst/>
                <a:latin typeface="+mj-lt"/>
              </a:rPr>
              <a:t>2022 Advancing Regulatory Science at FDA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. https://</a:t>
            </a:r>
            <a:r>
              <a:rPr lang="en-US" sz="800" dirty="0" err="1">
                <a:solidFill>
                  <a:schemeClr val="bg1"/>
                </a:solidFill>
                <a:effectLst/>
                <a:latin typeface="+mj-lt"/>
              </a:rPr>
              <a:t>www.fda.gov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/media/161381/download. </a:t>
            </a:r>
          </a:p>
        </p:txBody>
      </p:sp>
    </p:spTree>
    <p:extLst>
      <p:ext uri="{BB962C8B-B14F-4D97-AF65-F5344CB8AC3E}">
        <p14:creationId xmlns:p14="http://schemas.microsoft.com/office/powerpoint/2010/main" val="27328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7554-B134-BE2E-D87C-BEBA12D6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4842"/>
            <a:ext cx="8458200" cy="1371600"/>
          </a:xfrm>
        </p:spPr>
        <p:txBody>
          <a:bodyPr/>
          <a:lstStyle/>
          <a:p>
            <a:r>
              <a:rPr lang="en-US" dirty="0"/>
              <a:t>FDA 2022 Cross Cutting Topics: </a:t>
            </a:r>
            <a:br>
              <a:rPr lang="en-US" sz="3600" dirty="0"/>
            </a:br>
            <a:r>
              <a:rPr lang="en-US" sz="3600" dirty="0"/>
              <a:t>Lifecycle of FDA-Regulated Products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5FA683-03AB-1812-AEC0-9177C19812B2}"/>
              </a:ext>
            </a:extLst>
          </p:cNvPr>
          <p:cNvGrpSpPr/>
          <p:nvPr/>
        </p:nvGrpSpPr>
        <p:grpSpPr>
          <a:xfrm>
            <a:off x="685800" y="1524000"/>
            <a:ext cx="7543800" cy="4419600"/>
            <a:chOff x="2209800" y="1906571"/>
            <a:chExt cx="7772400" cy="44640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A5AFC7-F943-6916-B85A-0BB5B99B3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1906571"/>
              <a:ext cx="7772400" cy="30448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27F199-E10D-5A02-774B-D88B8EB86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2033"/>
            <a:stretch/>
          </p:blipFill>
          <p:spPr>
            <a:xfrm>
              <a:off x="2209800" y="4910138"/>
              <a:ext cx="7772400" cy="14605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637F32-A852-4363-E751-A75D12E94019}"/>
                </a:ext>
              </a:extLst>
            </p:cNvPr>
            <p:cNvSpPr/>
            <p:nvPr/>
          </p:nvSpPr>
          <p:spPr>
            <a:xfrm>
              <a:off x="3043238" y="3000375"/>
              <a:ext cx="6938962" cy="557213"/>
            </a:xfrm>
            <a:prstGeom prst="rect">
              <a:avLst/>
            </a:prstGeom>
            <a:noFill/>
            <a:ln w="381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1811F9-798B-F72B-C3D9-8D7401B67BFC}"/>
                </a:ext>
              </a:extLst>
            </p:cNvPr>
            <p:cNvSpPr/>
            <p:nvPr/>
          </p:nvSpPr>
          <p:spPr>
            <a:xfrm>
              <a:off x="3043238" y="5143601"/>
              <a:ext cx="6938962" cy="230171"/>
            </a:xfrm>
            <a:prstGeom prst="rect">
              <a:avLst/>
            </a:prstGeom>
            <a:noFill/>
            <a:ln w="381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BF2AD5-F077-9F6D-C2BD-1D69ED2CBE4B}"/>
                </a:ext>
              </a:extLst>
            </p:cNvPr>
            <p:cNvSpPr/>
            <p:nvPr/>
          </p:nvSpPr>
          <p:spPr>
            <a:xfrm>
              <a:off x="3043238" y="5599914"/>
              <a:ext cx="6938962" cy="750858"/>
            </a:xfrm>
            <a:prstGeom prst="rect">
              <a:avLst/>
            </a:prstGeom>
            <a:noFill/>
            <a:ln w="381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4893BD-EB6E-D9D8-032D-D05C8F8AB5FB}"/>
                </a:ext>
              </a:extLst>
            </p:cNvPr>
            <p:cNvSpPr/>
            <p:nvPr/>
          </p:nvSpPr>
          <p:spPr>
            <a:xfrm>
              <a:off x="3043238" y="4678393"/>
              <a:ext cx="6938962" cy="230171"/>
            </a:xfrm>
            <a:prstGeom prst="rect">
              <a:avLst/>
            </a:prstGeom>
            <a:noFill/>
            <a:ln w="381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36A347-984B-30A7-1B6A-67978C7D7993}"/>
              </a:ext>
            </a:extLst>
          </p:cNvPr>
          <p:cNvSpPr txBox="1"/>
          <p:nvPr/>
        </p:nvSpPr>
        <p:spPr>
          <a:xfrm>
            <a:off x="5098026" y="6319134"/>
            <a:ext cx="51865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effectLst/>
                <a:latin typeface="+mj-lt"/>
              </a:rPr>
              <a:t>2022 Advancing Regulatory Science at FDA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. https://</a:t>
            </a:r>
            <a:r>
              <a:rPr lang="en-US" sz="800" dirty="0" err="1">
                <a:solidFill>
                  <a:schemeClr val="bg1"/>
                </a:solidFill>
                <a:effectLst/>
                <a:latin typeface="+mj-lt"/>
              </a:rPr>
              <a:t>www.fda.gov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/media/161381/download. </a:t>
            </a:r>
          </a:p>
        </p:txBody>
      </p:sp>
    </p:spTree>
    <p:extLst>
      <p:ext uri="{BB962C8B-B14F-4D97-AF65-F5344CB8AC3E}">
        <p14:creationId xmlns:p14="http://schemas.microsoft.com/office/powerpoint/2010/main" val="213923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1F965998-4AD1-3050-4718-879D8C671F12}"/>
              </a:ext>
            </a:extLst>
          </p:cNvPr>
          <p:cNvGrpSpPr/>
          <p:nvPr/>
        </p:nvGrpSpPr>
        <p:grpSpPr>
          <a:xfrm>
            <a:off x="455795" y="1902024"/>
            <a:ext cx="1963713" cy="1219207"/>
            <a:chOff x="2024231" y="1973334"/>
            <a:chExt cx="1963713" cy="1219207"/>
          </a:xfrm>
        </p:grpSpPr>
        <p:grpSp>
          <p:nvGrpSpPr>
            <p:cNvPr id="55" name="Graphic 28" descr="Germ outline">
              <a:extLst>
                <a:ext uri="{FF2B5EF4-FFF2-40B4-BE49-F238E27FC236}">
                  <a16:creationId xmlns:a16="http://schemas.microsoft.com/office/drawing/2014/main" id="{C41FE31C-47B3-FD37-80A2-5696464D1DF6}"/>
                </a:ext>
              </a:extLst>
            </p:cNvPr>
            <p:cNvGrpSpPr/>
            <p:nvPr/>
          </p:nvGrpSpPr>
          <p:grpSpPr>
            <a:xfrm>
              <a:off x="2575518" y="2420984"/>
              <a:ext cx="769649" cy="771557"/>
              <a:chOff x="2575518" y="2420984"/>
              <a:chExt cx="769649" cy="771557"/>
            </a:xfrm>
            <a:solidFill>
              <a:srgbClr val="FF4900">
                <a:alpha val="46000"/>
              </a:srgbClr>
            </a:solidFill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7785BF9-2A07-FCC6-42DE-F168F993D2E7}"/>
                  </a:ext>
                </a:extLst>
              </p:cNvPr>
              <p:cNvSpPr/>
              <p:nvPr/>
            </p:nvSpPr>
            <p:spPr>
              <a:xfrm>
                <a:off x="2575518" y="2420984"/>
                <a:ext cx="769649" cy="771557"/>
              </a:xfrm>
              <a:custGeom>
                <a:avLst/>
                <a:gdLst>
                  <a:gd name="connsiteX0" fmla="*/ 761454 w 769649"/>
                  <a:gd name="connsiteY0" fmla="*/ 229125 h 771557"/>
                  <a:gd name="connsiteX1" fmla="*/ 684942 w 769649"/>
                  <a:gd name="connsiteY1" fmla="*/ 235719 h 771557"/>
                  <a:gd name="connsiteX2" fmla="*/ 647807 w 769649"/>
                  <a:gd name="connsiteY2" fmla="*/ 145260 h 771557"/>
                  <a:gd name="connsiteX3" fmla="*/ 708415 w 769649"/>
                  <a:gd name="connsiteY3" fmla="*/ 105021 h 771557"/>
                  <a:gd name="connsiteX4" fmla="*/ 714746 w 769649"/>
                  <a:gd name="connsiteY4" fmla="*/ 93135 h 771557"/>
                  <a:gd name="connsiteX5" fmla="*/ 702860 w 769649"/>
                  <a:gd name="connsiteY5" fmla="*/ 86804 h 771557"/>
                  <a:gd name="connsiteX6" fmla="*/ 702816 w 769649"/>
                  <a:gd name="connsiteY6" fmla="*/ 86817 h 771557"/>
                  <a:gd name="connsiteX7" fmla="*/ 634624 w 769649"/>
                  <a:gd name="connsiteY7" fmla="*/ 131338 h 771557"/>
                  <a:gd name="connsiteX8" fmla="*/ 532595 w 769649"/>
                  <a:gd name="connsiteY8" fmla="*/ 86800 h 771557"/>
                  <a:gd name="connsiteX9" fmla="*/ 562666 w 769649"/>
                  <a:gd name="connsiteY9" fmla="*/ 15538 h 771557"/>
                  <a:gd name="connsiteX10" fmla="*/ 561294 w 769649"/>
                  <a:gd name="connsiteY10" fmla="*/ 2139 h 771557"/>
                  <a:gd name="connsiteX11" fmla="*/ 547894 w 769649"/>
                  <a:gd name="connsiteY11" fmla="*/ 3511 h 771557"/>
                  <a:gd name="connsiteX12" fmla="*/ 513353 w 769649"/>
                  <a:gd name="connsiteY12" fmla="*/ 86721 h 771557"/>
                  <a:gd name="connsiteX13" fmla="*/ 428816 w 769649"/>
                  <a:gd name="connsiteY13" fmla="*/ 115672 h 771557"/>
                  <a:gd name="connsiteX14" fmla="*/ 394555 w 769649"/>
                  <a:gd name="connsiteY14" fmla="*/ 54722 h 771557"/>
                  <a:gd name="connsiteX15" fmla="*/ 383763 w 769649"/>
                  <a:gd name="connsiteY15" fmla="*/ 46663 h 771557"/>
                  <a:gd name="connsiteX16" fmla="*/ 375704 w 769649"/>
                  <a:gd name="connsiteY16" fmla="*/ 57454 h 771557"/>
                  <a:gd name="connsiteX17" fmla="*/ 375710 w 769649"/>
                  <a:gd name="connsiteY17" fmla="*/ 57493 h 771557"/>
                  <a:gd name="connsiteX18" fmla="*/ 413675 w 769649"/>
                  <a:gd name="connsiteY18" fmla="*/ 127730 h 771557"/>
                  <a:gd name="connsiteX19" fmla="*/ 406573 w 769649"/>
                  <a:gd name="connsiteY19" fmla="*/ 134173 h 771557"/>
                  <a:gd name="connsiteX20" fmla="*/ 359221 w 769649"/>
                  <a:gd name="connsiteY20" fmla="*/ 238809 h 771557"/>
                  <a:gd name="connsiteX21" fmla="*/ 292031 w 769649"/>
                  <a:gd name="connsiteY21" fmla="*/ 197569 h 771557"/>
                  <a:gd name="connsiteX22" fmla="*/ 278868 w 769649"/>
                  <a:gd name="connsiteY22" fmla="*/ 194719 h 771557"/>
                  <a:gd name="connsiteX23" fmla="*/ 276019 w 769649"/>
                  <a:gd name="connsiteY23" fmla="*/ 207882 h 771557"/>
                  <a:gd name="connsiteX24" fmla="*/ 276051 w 769649"/>
                  <a:gd name="connsiteY24" fmla="*/ 207931 h 771557"/>
                  <a:gd name="connsiteX25" fmla="*/ 358283 w 769649"/>
                  <a:gd name="connsiteY25" fmla="*/ 258048 h 771557"/>
                  <a:gd name="connsiteX26" fmla="*/ 287085 w 769649"/>
                  <a:gd name="connsiteY26" fmla="*/ 351481 h 771557"/>
                  <a:gd name="connsiteX27" fmla="*/ 182568 w 769649"/>
                  <a:gd name="connsiteY27" fmla="*/ 290414 h 771557"/>
                  <a:gd name="connsiteX28" fmla="*/ 169530 w 769649"/>
                  <a:gd name="connsiteY28" fmla="*/ 287013 h 771557"/>
                  <a:gd name="connsiteX29" fmla="*/ 166123 w 769649"/>
                  <a:gd name="connsiteY29" fmla="*/ 300042 h 771557"/>
                  <a:gd name="connsiteX30" fmla="*/ 234337 w 769649"/>
                  <a:gd name="connsiteY30" fmla="*/ 358742 h 771557"/>
                  <a:gd name="connsiteX31" fmla="*/ 137301 w 769649"/>
                  <a:gd name="connsiteY31" fmla="*/ 403662 h 771557"/>
                  <a:gd name="connsiteX32" fmla="*/ 53217 w 769649"/>
                  <a:gd name="connsiteY32" fmla="*/ 382929 h 771557"/>
                  <a:gd name="connsiteX33" fmla="*/ 39797 w 769649"/>
                  <a:gd name="connsiteY33" fmla="*/ 384100 h 771557"/>
                  <a:gd name="connsiteX34" fmla="*/ 40967 w 769649"/>
                  <a:gd name="connsiteY34" fmla="*/ 397522 h 771557"/>
                  <a:gd name="connsiteX35" fmla="*/ 41061 w 769649"/>
                  <a:gd name="connsiteY35" fmla="*/ 397598 h 771557"/>
                  <a:gd name="connsiteX36" fmla="*/ 119390 w 769649"/>
                  <a:gd name="connsiteY36" fmla="*/ 424053 h 771557"/>
                  <a:gd name="connsiteX37" fmla="*/ 119397 w 769649"/>
                  <a:gd name="connsiteY37" fmla="*/ 424053 h 771557"/>
                  <a:gd name="connsiteX38" fmla="*/ 87279 w 769649"/>
                  <a:gd name="connsiteY38" fmla="*/ 516285 h 771557"/>
                  <a:gd name="connsiteX39" fmla="*/ 11481 w 769649"/>
                  <a:gd name="connsiteY39" fmla="*/ 542348 h 771557"/>
                  <a:gd name="connsiteX40" fmla="*/ 9713 w 769649"/>
                  <a:gd name="connsiteY40" fmla="*/ 542329 h 771557"/>
                  <a:gd name="connsiteX41" fmla="*/ 2 w 769649"/>
                  <a:gd name="connsiteY41" fmla="*/ 551664 h 771557"/>
                  <a:gd name="connsiteX42" fmla="*/ 9341 w 769649"/>
                  <a:gd name="connsiteY42" fmla="*/ 561378 h 771557"/>
                  <a:gd name="connsiteX43" fmla="*/ 11480 w 769649"/>
                  <a:gd name="connsiteY43" fmla="*/ 561397 h 771557"/>
                  <a:gd name="connsiteX44" fmla="*/ 87920 w 769649"/>
                  <a:gd name="connsiteY44" fmla="*/ 538336 h 771557"/>
                  <a:gd name="connsiteX45" fmla="*/ 129331 w 769649"/>
                  <a:gd name="connsiteY45" fmla="*/ 630867 h 771557"/>
                  <a:gd name="connsiteX46" fmla="*/ 75067 w 769649"/>
                  <a:gd name="connsiteY46" fmla="*/ 678103 h 771557"/>
                  <a:gd name="connsiteX47" fmla="*/ 71463 w 769649"/>
                  <a:gd name="connsiteY47" fmla="*/ 691083 h 771557"/>
                  <a:gd name="connsiteX48" fmla="*/ 84443 w 769649"/>
                  <a:gd name="connsiteY48" fmla="*/ 694687 h 771557"/>
                  <a:gd name="connsiteX49" fmla="*/ 142974 w 769649"/>
                  <a:gd name="connsiteY49" fmla="*/ 644331 h 771557"/>
                  <a:gd name="connsiteX50" fmla="*/ 225748 w 769649"/>
                  <a:gd name="connsiteY50" fmla="*/ 682840 h 771557"/>
                  <a:gd name="connsiteX51" fmla="*/ 229467 w 769649"/>
                  <a:gd name="connsiteY51" fmla="*/ 758377 h 771557"/>
                  <a:gd name="connsiteX52" fmla="*/ 234615 w 769649"/>
                  <a:gd name="connsiteY52" fmla="*/ 770827 h 771557"/>
                  <a:gd name="connsiteX53" fmla="*/ 247065 w 769649"/>
                  <a:gd name="connsiteY53" fmla="*/ 765679 h 771557"/>
                  <a:gd name="connsiteX54" fmla="*/ 246289 w 769649"/>
                  <a:gd name="connsiteY54" fmla="*/ 684683 h 771557"/>
                  <a:gd name="connsiteX55" fmla="*/ 250498 w 769649"/>
                  <a:gd name="connsiteY55" fmla="*/ 684888 h 771557"/>
                  <a:gd name="connsiteX56" fmla="*/ 346005 w 769649"/>
                  <a:gd name="connsiteY56" fmla="*/ 674280 h 771557"/>
                  <a:gd name="connsiteX57" fmla="*/ 405447 w 769649"/>
                  <a:gd name="connsiteY57" fmla="*/ 736964 h 771557"/>
                  <a:gd name="connsiteX58" fmla="*/ 418053 w 769649"/>
                  <a:gd name="connsiteY58" fmla="*/ 741699 h 771557"/>
                  <a:gd name="connsiteX59" fmla="*/ 422787 w 769649"/>
                  <a:gd name="connsiteY59" fmla="*/ 729094 h 771557"/>
                  <a:gd name="connsiteX60" fmla="*/ 422767 w 769649"/>
                  <a:gd name="connsiteY60" fmla="*/ 729049 h 771557"/>
                  <a:gd name="connsiteX61" fmla="*/ 369565 w 769649"/>
                  <a:gd name="connsiteY61" fmla="*/ 668279 h 771557"/>
                  <a:gd name="connsiteX62" fmla="*/ 372956 w 769649"/>
                  <a:gd name="connsiteY62" fmla="*/ 667350 h 771557"/>
                  <a:gd name="connsiteX63" fmla="*/ 481982 w 769649"/>
                  <a:gd name="connsiteY63" fmla="*/ 618074 h 771557"/>
                  <a:gd name="connsiteX64" fmla="*/ 484436 w 769649"/>
                  <a:gd name="connsiteY64" fmla="*/ 616429 h 771557"/>
                  <a:gd name="connsiteX65" fmla="*/ 553178 w 769649"/>
                  <a:gd name="connsiteY65" fmla="*/ 660825 h 771557"/>
                  <a:gd name="connsiteX66" fmla="*/ 566633 w 769649"/>
                  <a:gd name="connsiteY66" fmla="*/ 661561 h 771557"/>
                  <a:gd name="connsiteX67" fmla="*/ 567446 w 769649"/>
                  <a:gd name="connsiteY67" fmla="*/ 648193 h 771557"/>
                  <a:gd name="connsiteX68" fmla="*/ 502995 w 769649"/>
                  <a:gd name="connsiteY68" fmla="*/ 603922 h 771557"/>
                  <a:gd name="connsiteX69" fmla="*/ 558033 w 769649"/>
                  <a:gd name="connsiteY69" fmla="*/ 557306 h 771557"/>
                  <a:gd name="connsiteX70" fmla="*/ 573985 w 769649"/>
                  <a:gd name="connsiteY70" fmla="*/ 540493 h 771557"/>
                  <a:gd name="connsiteX71" fmla="*/ 587511 w 769649"/>
                  <a:gd name="connsiteY71" fmla="*/ 524418 h 771557"/>
                  <a:gd name="connsiteX72" fmla="*/ 667404 w 769649"/>
                  <a:gd name="connsiteY72" fmla="*/ 551571 h 771557"/>
                  <a:gd name="connsiteX73" fmla="*/ 680788 w 769649"/>
                  <a:gd name="connsiteY73" fmla="*/ 550056 h 771557"/>
                  <a:gd name="connsiteX74" fmla="*/ 679273 w 769649"/>
                  <a:gd name="connsiteY74" fmla="*/ 536671 h 771557"/>
                  <a:gd name="connsiteX75" fmla="*/ 600872 w 769649"/>
                  <a:gd name="connsiteY75" fmla="*/ 507114 h 771557"/>
                  <a:gd name="connsiteX76" fmla="*/ 639367 w 769649"/>
                  <a:gd name="connsiteY76" fmla="*/ 444913 h 771557"/>
                  <a:gd name="connsiteX77" fmla="*/ 658223 w 769649"/>
                  <a:gd name="connsiteY77" fmla="*/ 401191 h 771557"/>
                  <a:gd name="connsiteX78" fmla="*/ 734505 w 769649"/>
                  <a:gd name="connsiteY78" fmla="*/ 408538 h 771557"/>
                  <a:gd name="connsiteX79" fmla="*/ 746965 w 769649"/>
                  <a:gd name="connsiteY79" fmla="*/ 403408 h 771557"/>
                  <a:gd name="connsiteX80" fmla="*/ 741836 w 769649"/>
                  <a:gd name="connsiteY80" fmla="*/ 390949 h 771557"/>
                  <a:gd name="connsiteX81" fmla="*/ 664936 w 769649"/>
                  <a:gd name="connsiteY81" fmla="*/ 381725 h 771557"/>
                  <a:gd name="connsiteX82" fmla="*/ 676770 w 769649"/>
                  <a:gd name="connsiteY82" fmla="*/ 337338 h 771557"/>
                  <a:gd name="connsiteX83" fmla="*/ 685487 w 769649"/>
                  <a:gd name="connsiteY83" fmla="*/ 255242 h 771557"/>
                  <a:gd name="connsiteX84" fmla="*/ 687988 w 769649"/>
                  <a:gd name="connsiteY84" fmla="*/ 254790 h 771557"/>
                  <a:gd name="connsiteX85" fmla="*/ 758792 w 769649"/>
                  <a:gd name="connsiteY85" fmla="*/ 247991 h 771557"/>
                  <a:gd name="connsiteX86" fmla="*/ 769555 w 769649"/>
                  <a:gd name="connsiteY86" fmla="*/ 239889 h 771557"/>
                  <a:gd name="connsiteX87" fmla="*/ 761453 w 769649"/>
                  <a:gd name="connsiteY87" fmla="*/ 229126 h 771557"/>
                  <a:gd name="connsiteX88" fmla="*/ 658111 w 769649"/>
                  <a:gd name="connsiteY88" fmla="*/ 333510 h 771557"/>
                  <a:gd name="connsiteX89" fmla="*/ 622355 w 769649"/>
                  <a:gd name="connsiteY89" fmla="*/ 436340 h 771557"/>
                  <a:gd name="connsiteX90" fmla="*/ 559828 w 769649"/>
                  <a:gd name="connsiteY90" fmla="*/ 527744 h 771557"/>
                  <a:gd name="connsiteX91" fmla="*/ 544564 w 769649"/>
                  <a:gd name="connsiteY91" fmla="*/ 543831 h 771557"/>
                  <a:gd name="connsiteX92" fmla="*/ 471825 w 769649"/>
                  <a:gd name="connsiteY92" fmla="*/ 601963 h 771557"/>
                  <a:gd name="connsiteX93" fmla="*/ 250499 w 769649"/>
                  <a:gd name="connsiteY93" fmla="*/ 665838 h 771557"/>
                  <a:gd name="connsiteX94" fmla="*/ 105965 w 769649"/>
                  <a:gd name="connsiteY94" fmla="*/ 521538 h 771557"/>
                  <a:gd name="connsiteX95" fmla="*/ 250264 w 769649"/>
                  <a:gd name="connsiteY95" fmla="*/ 377005 h 771557"/>
                  <a:gd name="connsiteX96" fmla="*/ 250499 w 769649"/>
                  <a:gd name="connsiteY96" fmla="*/ 377005 h 771557"/>
                  <a:gd name="connsiteX97" fmla="*/ 377705 w 769649"/>
                  <a:gd name="connsiteY97" fmla="*/ 250420 h 771557"/>
                  <a:gd name="connsiteX98" fmla="*/ 377709 w 769649"/>
                  <a:gd name="connsiteY98" fmla="*/ 250403 h 771557"/>
                  <a:gd name="connsiteX99" fmla="*/ 377707 w 769649"/>
                  <a:gd name="connsiteY99" fmla="*/ 250382 h 771557"/>
                  <a:gd name="connsiteX100" fmla="*/ 377738 w 769649"/>
                  <a:gd name="connsiteY100" fmla="*/ 249757 h 771557"/>
                  <a:gd name="connsiteX101" fmla="*/ 522157 w 769649"/>
                  <a:gd name="connsiteY101" fmla="*/ 105338 h 771557"/>
                  <a:gd name="connsiteX102" fmla="*/ 666576 w 769649"/>
                  <a:gd name="connsiteY102" fmla="*/ 249757 h 771557"/>
                  <a:gd name="connsiteX103" fmla="*/ 658111 w 769649"/>
                  <a:gd name="connsiteY103" fmla="*/ 333510 h 77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769649" h="771557">
                    <a:moveTo>
                      <a:pt x="761454" y="229125"/>
                    </a:moveTo>
                    <a:cubicBezTo>
                      <a:pt x="735772" y="225813"/>
                      <a:pt x="709678" y="228061"/>
                      <a:pt x="684942" y="235719"/>
                    </a:cubicBezTo>
                    <a:cubicBezTo>
                      <a:pt x="682188" y="202457"/>
                      <a:pt x="669217" y="170862"/>
                      <a:pt x="647807" y="145260"/>
                    </a:cubicBezTo>
                    <a:cubicBezTo>
                      <a:pt x="663914" y="126515"/>
                      <a:pt x="684889" y="112590"/>
                      <a:pt x="708415" y="105021"/>
                    </a:cubicBezTo>
                    <a:cubicBezTo>
                      <a:pt x="713445" y="103487"/>
                      <a:pt x="716279" y="98166"/>
                      <a:pt x="714746" y="93135"/>
                    </a:cubicBezTo>
                    <a:cubicBezTo>
                      <a:pt x="713212" y="88105"/>
                      <a:pt x="707891" y="85270"/>
                      <a:pt x="702860" y="86804"/>
                    </a:cubicBezTo>
                    <a:cubicBezTo>
                      <a:pt x="702845" y="86809"/>
                      <a:pt x="702830" y="86813"/>
                      <a:pt x="702816" y="86817"/>
                    </a:cubicBezTo>
                    <a:cubicBezTo>
                      <a:pt x="676453" y="95168"/>
                      <a:pt x="652874" y="110563"/>
                      <a:pt x="634624" y="131338"/>
                    </a:cubicBezTo>
                    <a:cubicBezTo>
                      <a:pt x="606946" y="104903"/>
                      <a:pt x="570799" y="89124"/>
                      <a:pt x="532595" y="86800"/>
                    </a:cubicBezTo>
                    <a:cubicBezTo>
                      <a:pt x="536083" y="60789"/>
                      <a:pt x="546466" y="36185"/>
                      <a:pt x="562666" y="15538"/>
                    </a:cubicBezTo>
                    <a:cubicBezTo>
                      <a:pt x="565987" y="11459"/>
                      <a:pt x="565373" y="5460"/>
                      <a:pt x="561294" y="2139"/>
                    </a:cubicBezTo>
                    <a:cubicBezTo>
                      <a:pt x="557215" y="-1182"/>
                      <a:pt x="551216" y="-568"/>
                      <a:pt x="547894" y="3511"/>
                    </a:cubicBezTo>
                    <a:cubicBezTo>
                      <a:pt x="528902" y="27516"/>
                      <a:pt x="516943" y="56322"/>
                      <a:pt x="513353" y="86721"/>
                    </a:cubicBezTo>
                    <a:cubicBezTo>
                      <a:pt x="483015" y="88244"/>
                      <a:pt x="453718" y="98278"/>
                      <a:pt x="428816" y="115672"/>
                    </a:cubicBezTo>
                    <a:cubicBezTo>
                      <a:pt x="410519" y="100069"/>
                      <a:pt x="398374" y="78463"/>
                      <a:pt x="394555" y="54722"/>
                    </a:cubicBezTo>
                    <a:cubicBezTo>
                      <a:pt x="393801" y="49516"/>
                      <a:pt x="388969" y="45908"/>
                      <a:pt x="383763" y="46663"/>
                    </a:cubicBezTo>
                    <a:cubicBezTo>
                      <a:pt x="378558" y="47418"/>
                      <a:pt x="374949" y="52249"/>
                      <a:pt x="375704" y="57454"/>
                    </a:cubicBezTo>
                    <a:cubicBezTo>
                      <a:pt x="375706" y="57468"/>
                      <a:pt x="375708" y="57481"/>
                      <a:pt x="375710" y="57493"/>
                    </a:cubicBezTo>
                    <a:cubicBezTo>
                      <a:pt x="379979" y="84552"/>
                      <a:pt x="393375" y="109336"/>
                      <a:pt x="413675" y="127730"/>
                    </a:cubicBezTo>
                    <a:cubicBezTo>
                      <a:pt x="411292" y="129855"/>
                      <a:pt x="408849" y="131896"/>
                      <a:pt x="406573" y="134173"/>
                    </a:cubicBezTo>
                    <a:cubicBezTo>
                      <a:pt x="378548" y="162104"/>
                      <a:pt x="361706" y="199320"/>
                      <a:pt x="359221" y="238809"/>
                    </a:cubicBezTo>
                    <a:cubicBezTo>
                      <a:pt x="343072" y="235667"/>
                      <a:pt x="310464" y="226012"/>
                      <a:pt x="292031" y="197569"/>
                    </a:cubicBezTo>
                    <a:cubicBezTo>
                      <a:pt x="289183" y="193148"/>
                      <a:pt x="283290" y="191871"/>
                      <a:pt x="278868" y="194719"/>
                    </a:cubicBezTo>
                    <a:cubicBezTo>
                      <a:pt x="274447" y="197567"/>
                      <a:pt x="273171" y="203460"/>
                      <a:pt x="276019" y="207882"/>
                    </a:cubicBezTo>
                    <a:cubicBezTo>
                      <a:pt x="276029" y="207898"/>
                      <a:pt x="276040" y="207915"/>
                      <a:pt x="276051" y="207931"/>
                    </a:cubicBezTo>
                    <a:cubicBezTo>
                      <a:pt x="299559" y="244218"/>
                      <a:pt x="340091" y="254961"/>
                      <a:pt x="358283" y="258048"/>
                    </a:cubicBezTo>
                    <a:cubicBezTo>
                      <a:pt x="355066" y="300512"/>
                      <a:pt x="327175" y="337114"/>
                      <a:pt x="287085" y="351481"/>
                    </a:cubicBezTo>
                    <a:cubicBezTo>
                      <a:pt x="278465" y="351162"/>
                      <a:pt x="215638" y="346876"/>
                      <a:pt x="182568" y="290414"/>
                    </a:cubicBezTo>
                    <a:cubicBezTo>
                      <a:pt x="179907" y="285874"/>
                      <a:pt x="174070" y="284351"/>
                      <a:pt x="169530" y="287013"/>
                    </a:cubicBezTo>
                    <a:cubicBezTo>
                      <a:pt x="164993" y="289671"/>
                      <a:pt x="163468" y="295502"/>
                      <a:pt x="166123" y="300042"/>
                    </a:cubicBezTo>
                    <a:cubicBezTo>
                      <a:pt x="181678" y="326668"/>
                      <a:pt x="205689" y="347330"/>
                      <a:pt x="234337" y="358742"/>
                    </a:cubicBezTo>
                    <a:cubicBezTo>
                      <a:pt x="197841" y="362308"/>
                      <a:pt x="163634" y="378144"/>
                      <a:pt x="137301" y="403662"/>
                    </a:cubicBezTo>
                    <a:cubicBezTo>
                      <a:pt x="127067" y="405230"/>
                      <a:pt x="85337" y="409565"/>
                      <a:pt x="53217" y="382929"/>
                    </a:cubicBezTo>
                    <a:cubicBezTo>
                      <a:pt x="49188" y="379547"/>
                      <a:pt x="43180" y="380071"/>
                      <a:pt x="39797" y="384100"/>
                    </a:cubicBezTo>
                    <a:cubicBezTo>
                      <a:pt x="36414" y="388130"/>
                      <a:pt x="36938" y="394138"/>
                      <a:pt x="40967" y="397522"/>
                    </a:cubicBezTo>
                    <a:cubicBezTo>
                      <a:pt x="40999" y="397547"/>
                      <a:pt x="41029" y="397573"/>
                      <a:pt x="41061" y="397598"/>
                    </a:cubicBezTo>
                    <a:cubicBezTo>
                      <a:pt x="63293" y="415269"/>
                      <a:pt x="90996" y="424624"/>
                      <a:pt x="119390" y="424053"/>
                    </a:cubicBezTo>
                    <a:lnTo>
                      <a:pt x="119397" y="424053"/>
                    </a:lnTo>
                    <a:cubicBezTo>
                      <a:pt x="99450" y="450756"/>
                      <a:pt x="88233" y="482968"/>
                      <a:pt x="87279" y="516285"/>
                    </a:cubicBezTo>
                    <a:cubicBezTo>
                      <a:pt x="64886" y="531770"/>
                      <a:pt x="38660" y="540787"/>
                      <a:pt x="11481" y="542348"/>
                    </a:cubicBezTo>
                    <a:cubicBezTo>
                      <a:pt x="10894" y="542348"/>
                      <a:pt x="10308" y="542344"/>
                      <a:pt x="9713" y="542329"/>
                    </a:cubicBezTo>
                    <a:cubicBezTo>
                      <a:pt x="4538" y="542434"/>
                      <a:pt x="311" y="546497"/>
                      <a:pt x="2" y="551664"/>
                    </a:cubicBezTo>
                    <a:cubicBezTo>
                      <a:pt x="-101" y="556924"/>
                      <a:pt x="4080" y="561274"/>
                      <a:pt x="9341" y="561378"/>
                    </a:cubicBezTo>
                    <a:cubicBezTo>
                      <a:pt x="10057" y="561393"/>
                      <a:pt x="10764" y="561397"/>
                      <a:pt x="11480" y="561397"/>
                    </a:cubicBezTo>
                    <a:cubicBezTo>
                      <a:pt x="38510" y="560353"/>
                      <a:pt x="64823" y="552414"/>
                      <a:pt x="87920" y="538336"/>
                    </a:cubicBezTo>
                    <a:cubicBezTo>
                      <a:pt x="91461" y="572817"/>
                      <a:pt x="105977" y="605251"/>
                      <a:pt x="129331" y="630867"/>
                    </a:cubicBezTo>
                    <a:cubicBezTo>
                      <a:pt x="114358" y="649869"/>
                      <a:pt x="95951" y="665891"/>
                      <a:pt x="75067" y="678103"/>
                    </a:cubicBezTo>
                    <a:cubicBezTo>
                      <a:pt x="70487" y="680691"/>
                      <a:pt x="68874" y="686504"/>
                      <a:pt x="71463" y="691083"/>
                    </a:cubicBezTo>
                    <a:cubicBezTo>
                      <a:pt x="74052" y="695663"/>
                      <a:pt x="79864" y="697276"/>
                      <a:pt x="84443" y="694687"/>
                    </a:cubicBezTo>
                    <a:cubicBezTo>
                      <a:pt x="106886" y="681646"/>
                      <a:pt x="126728" y="664574"/>
                      <a:pt x="142974" y="644331"/>
                    </a:cubicBezTo>
                    <a:cubicBezTo>
                      <a:pt x="166295" y="664849"/>
                      <a:pt x="195031" y="678219"/>
                      <a:pt x="225748" y="682840"/>
                    </a:cubicBezTo>
                    <a:cubicBezTo>
                      <a:pt x="229797" y="694766"/>
                      <a:pt x="240573" y="731621"/>
                      <a:pt x="229467" y="758377"/>
                    </a:cubicBezTo>
                    <a:cubicBezTo>
                      <a:pt x="227451" y="763237"/>
                      <a:pt x="229756" y="768811"/>
                      <a:pt x="234615" y="770827"/>
                    </a:cubicBezTo>
                    <a:cubicBezTo>
                      <a:pt x="239475" y="772844"/>
                      <a:pt x="245050" y="770539"/>
                      <a:pt x="247065" y="765679"/>
                    </a:cubicBezTo>
                    <a:cubicBezTo>
                      <a:pt x="258687" y="737680"/>
                      <a:pt x="251612" y="703060"/>
                      <a:pt x="246289" y="684683"/>
                    </a:cubicBezTo>
                    <a:cubicBezTo>
                      <a:pt x="247699" y="684719"/>
                      <a:pt x="249083" y="684888"/>
                      <a:pt x="250498" y="684888"/>
                    </a:cubicBezTo>
                    <a:cubicBezTo>
                      <a:pt x="282628" y="684886"/>
                      <a:pt x="314659" y="681329"/>
                      <a:pt x="346005" y="674280"/>
                    </a:cubicBezTo>
                    <a:cubicBezTo>
                      <a:pt x="356933" y="682163"/>
                      <a:pt x="392912" y="709545"/>
                      <a:pt x="405447" y="736964"/>
                    </a:cubicBezTo>
                    <a:cubicBezTo>
                      <a:pt x="407621" y="741752"/>
                      <a:pt x="413264" y="743873"/>
                      <a:pt x="418053" y="741699"/>
                    </a:cubicBezTo>
                    <a:cubicBezTo>
                      <a:pt x="422842" y="739525"/>
                      <a:pt x="424961" y="733882"/>
                      <a:pt x="422787" y="729094"/>
                    </a:cubicBezTo>
                    <a:cubicBezTo>
                      <a:pt x="422781" y="729078"/>
                      <a:pt x="422774" y="729063"/>
                      <a:pt x="422767" y="729049"/>
                    </a:cubicBezTo>
                    <a:cubicBezTo>
                      <a:pt x="411671" y="704754"/>
                      <a:pt x="386367" y="681736"/>
                      <a:pt x="369565" y="668279"/>
                    </a:cubicBezTo>
                    <a:cubicBezTo>
                      <a:pt x="370693" y="667958"/>
                      <a:pt x="371831" y="667680"/>
                      <a:pt x="372956" y="667350"/>
                    </a:cubicBezTo>
                    <a:cubicBezTo>
                      <a:pt x="411403" y="656046"/>
                      <a:pt x="448094" y="639463"/>
                      <a:pt x="481982" y="618074"/>
                    </a:cubicBezTo>
                    <a:cubicBezTo>
                      <a:pt x="482815" y="617549"/>
                      <a:pt x="483606" y="616960"/>
                      <a:pt x="484436" y="616429"/>
                    </a:cubicBezTo>
                    <a:cubicBezTo>
                      <a:pt x="496965" y="621830"/>
                      <a:pt x="533758" y="638901"/>
                      <a:pt x="553178" y="660825"/>
                    </a:cubicBezTo>
                    <a:cubicBezTo>
                      <a:pt x="556691" y="664744"/>
                      <a:pt x="562714" y="665073"/>
                      <a:pt x="566633" y="661561"/>
                    </a:cubicBezTo>
                    <a:cubicBezTo>
                      <a:pt x="570518" y="658079"/>
                      <a:pt x="570881" y="652120"/>
                      <a:pt x="567446" y="648193"/>
                    </a:cubicBezTo>
                    <a:cubicBezTo>
                      <a:pt x="548862" y="629605"/>
                      <a:pt x="527014" y="614598"/>
                      <a:pt x="502995" y="603922"/>
                    </a:cubicBezTo>
                    <a:cubicBezTo>
                      <a:pt x="522590" y="589922"/>
                      <a:pt x="540998" y="574330"/>
                      <a:pt x="558033" y="557306"/>
                    </a:cubicBezTo>
                    <a:cubicBezTo>
                      <a:pt x="563494" y="551842"/>
                      <a:pt x="568810" y="546237"/>
                      <a:pt x="573985" y="540493"/>
                    </a:cubicBezTo>
                    <a:cubicBezTo>
                      <a:pt x="578676" y="535280"/>
                      <a:pt x="583083" y="529840"/>
                      <a:pt x="587511" y="524418"/>
                    </a:cubicBezTo>
                    <a:cubicBezTo>
                      <a:pt x="601591" y="526217"/>
                      <a:pt x="644090" y="532996"/>
                      <a:pt x="667404" y="551571"/>
                    </a:cubicBezTo>
                    <a:cubicBezTo>
                      <a:pt x="671519" y="554849"/>
                      <a:pt x="677511" y="554171"/>
                      <a:pt x="680788" y="550056"/>
                    </a:cubicBezTo>
                    <a:cubicBezTo>
                      <a:pt x="684066" y="545941"/>
                      <a:pt x="683388" y="539948"/>
                      <a:pt x="679273" y="536671"/>
                    </a:cubicBezTo>
                    <a:cubicBezTo>
                      <a:pt x="656836" y="518791"/>
                      <a:pt x="621504" y="510573"/>
                      <a:pt x="600872" y="507114"/>
                    </a:cubicBezTo>
                    <a:cubicBezTo>
                      <a:pt x="615423" y="487495"/>
                      <a:pt x="628300" y="466688"/>
                      <a:pt x="639367" y="444913"/>
                    </a:cubicBezTo>
                    <a:cubicBezTo>
                      <a:pt x="646450" y="430696"/>
                      <a:pt x="652745" y="416100"/>
                      <a:pt x="658223" y="401191"/>
                    </a:cubicBezTo>
                    <a:cubicBezTo>
                      <a:pt x="672540" y="400215"/>
                      <a:pt x="710954" y="398715"/>
                      <a:pt x="734505" y="408538"/>
                    </a:cubicBezTo>
                    <a:cubicBezTo>
                      <a:pt x="739363" y="410562"/>
                      <a:pt x="744941" y="408266"/>
                      <a:pt x="746965" y="403408"/>
                    </a:cubicBezTo>
                    <a:cubicBezTo>
                      <a:pt x="748989" y="398551"/>
                      <a:pt x="746693" y="392973"/>
                      <a:pt x="741836" y="390949"/>
                    </a:cubicBezTo>
                    <a:cubicBezTo>
                      <a:pt x="718185" y="381097"/>
                      <a:pt x="684057" y="380889"/>
                      <a:pt x="664936" y="381725"/>
                    </a:cubicBezTo>
                    <a:cubicBezTo>
                      <a:pt x="669666" y="367150"/>
                      <a:pt x="673616" y="352333"/>
                      <a:pt x="676770" y="337338"/>
                    </a:cubicBezTo>
                    <a:cubicBezTo>
                      <a:pt x="682263" y="310310"/>
                      <a:pt x="685181" y="282821"/>
                      <a:pt x="685487" y="255242"/>
                    </a:cubicBezTo>
                    <a:cubicBezTo>
                      <a:pt x="686337" y="255204"/>
                      <a:pt x="687179" y="255052"/>
                      <a:pt x="687988" y="254790"/>
                    </a:cubicBezTo>
                    <a:cubicBezTo>
                      <a:pt x="710797" y="247320"/>
                      <a:pt x="734979" y="244998"/>
                      <a:pt x="758792" y="247991"/>
                    </a:cubicBezTo>
                    <a:cubicBezTo>
                      <a:pt x="764001" y="248725"/>
                      <a:pt x="768820" y="245098"/>
                      <a:pt x="769555" y="239889"/>
                    </a:cubicBezTo>
                    <a:cubicBezTo>
                      <a:pt x="770290" y="234679"/>
                      <a:pt x="766662" y="229861"/>
                      <a:pt x="761453" y="229126"/>
                    </a:cubicBezTo>
                    <a:close/>
                    <a:moveTo>
                      <a:pt x="658111" y="333510"/>
                    </a:moveTo>
                    <a:cubicBezTo>
                      <a:pt x="650775" y="369212"/>
                      <a:pt x="638752" y="403788"/>
                      <a:pt x="622355" y="436340"/>
                    </a:cubicBezTo>
                    <a:cubicBezTo>
                      <a:pt x="605659" y="469447"/>
                      <a:pt x="584632" y="500184"/>
                      <a:pt x="559828" y="527744"/>
                    </a:cubicBezTo>
                    <a:cubicBezTo>
                      <a:pt x="554880" y="533242"/>
                      <a:pt x="549792" y="538604"/>
                      <a:pt x="544564" y="543831"/>
                    </a:cubicBezTo>
                    <a:cubicBezTo>
                      <a:pt x="522551" y="565849"/>
                      <a:pt x="498154" y="585346"/>
                      <a:pt x="471825" y="601963"/>
                    </a:cubicBezTo>
                    <a:cubicBezTo>
                      <a:pt x="405587" y="643784"/>
                      <a:pt x="328835" y="665934"/>
                      <a:pt x="250499" y="665838"/>
                    </a:cubicBezTo>
                    <a:cubicBezTo>
                      <a:pt x="170740" y="665903"/>
                      <a:pt x="106030" y="601298"/>
                      <a:pt x="105965" y="521538"/>
                    </a:cubicBezTo>
                    <a:cubicBezTo>
                      <a:pt x="105900" y="441780"/>
                      <a:pt x="170505" y="377070"/>
                      <a:pt x="250264" y="377005"/>
                    </a:cubicBezTo>
                    <a:cubicBezTo>
                      <a:pt x="250342" y="377004"/>
                      <a:pt x="250420" y="377004"/>
                      <a:pt x="250499" y="377005"/>
                    </a:cubicBezTo>
                    <a:cubicBezTo>
                      <a:pt x="320483" y="376937"/>
                      <a:pt x="377295" y="320403"/>
                      <a:pt x="377705" y="250420"/>
                    </a:cubicBezTo>
                    <a:lnTo>
                      <a:pt x="377709" y="250403"/>
                    </a:lnTo>
                    <a:lnTo>
                      <a:pt x="377707" y="250382"/>
                    </a:lnTo>
                    <a:cubicBezTo>
                      <a:pt x="377707" y="250172"/>
                      <a:pt x="377738" y="249967"/>
                      <a:pt x="377738" y="249757"/>
                    </a:cubicBezTo>
                    <a:cubicBezTo>
                      <a:pt x="377738" y="169996"/>
                      <a:pt x="442397" y="105338"/>
                      <a:pt x="522157" y="105338"/>
                    </a:cubicBezTo>
                    <a:cubicBezTo>
                      <a:pt x="601917" y="105338"/>
                      <a:pt x="666576" y="169996"/>
                      <a:pt x="666576" y="249757"/>
                    </a:cubicBezTo>
                    <a:cubicBezTo>
                      <a:pt x="666581" y="277888"/>
                      <a:pt x="663744" y="305947"/>
                      <a:pt x="658111" y="333510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1EE08F39-6ED8-A735-759C-651FF846647C}"/>
                  </a:ext>
                </a:extLst>
              </p:cNvPr>
              <p:cNvSpPr/>
              <p:nvPr/>
            </p:nvSpPr>
            <p:spPr>
              <a:xfrm>
                <a:off x="3063100" y="2641538"/>
                <a:ext cx="33086" cy="33086"/>
              </a:xfrm>
              <a:custGeom>
                <a:avLst/>
                <a:gdLst>
                  <a:gd name="connsiteX0" fmla="*/ 16538 w 33086"/>
                  <a:gd name="connsiteY0" fmla="*/ 0 h 33086"/>
                  <a:gd name="connsiteX1" fmla="*/ 0 w 33086"/>
                  <a:gd name="connsiteY1" fmla="*/ 16548 h 33086"/>
                  <a:gd name="connsiteX2" fmla="*/ 16548 w 33086"/>
                  <a:gd name="connsiteY2" fmla="*/ 33086 h 33086"/>
                  <a:gd name="connsiteX3" fmla="*/ 33086 w 33086"/>
                  <a:gd name="connsiteY3" fmla="*/ 16543 h 33086"/>
                  <a:gd name="connsiteX4" fmla="*/ 16538 w 33086"/>
                  <a:gd name="connsiteY4" fmla="*/ 0 h 3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6" h="33086">
                    <a:moveTo>
                      <a:pt x="16538" y="0"/>
                    </a:moveTo>
                    <a:cubicBezTo>
                      <a:pt x="7402" y="2"/>
                      <a:pt x="-3" y="7411"/>
                      <a:pt x="0" y="16548"/>
                    </a:cubicBezTo>
                    <a:cubicBezTo>
                      <a:pt x="2" y="25684"/>
                      <a:pt x="7411" y="33089"/>
                      <a:pt x="16548" y="33086"/>
                    </a:cubicBezTo>
                    <a:cubicBezTo>
                      <a:pt x="25682" y="33083"/>
                      <a:pt x="33086" y="25677"/>
                      <a:pt x="33086" y="16543"/>
                    </a:cubicBezTo>
                    <a:cubicBezTo>
                      <a:pt x="33076" y="7409"/>
                      <a:pt x="25672" y="8"/>
                      <a:pt x="16538" y="0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FFCEBBFB-0C0C-F82D-9C23-970511629F56}"/>
                  </a:ext>
                </a:extLst>
              </p:cNvPr>
              <p:cNvSpPr/>
              <p:nvPr/>
            </p:nvSpPr>
            <p:spPr>
              <a:xfrm>
                <a:off x="3110218" y="2747558"/>
                <a:ext cx="33081" cy="33082"/>
              </a:xfrm>
              <a:custGeom>
                <a:avLst/>
                <a:gdLst>
                  <a:gd name="connsiteX0" fmla="*/ 16543 w 33081"/>
                  <a:gd name="connsiteY0" fmla="*/ 0 h 33082"/>
                  <a:gd name="connsiteX1" fmla="*/ 0 w 33081"/>
                  <a:gd name="connsiteY1" fmla="*/ 16539 h 33082"/>
                  <a:gd name="connsiteX2" fmla="*/ 16538 w 33081"/>
                  <a:gd name="connsiteY2" fmla="*/ 33082 h 33082"/>
                  <a:gd name="connsiteX3" fmla="*/ 33081 w 33081"/>
                  <a:gd name="connsiteY3" fmla="*/ 16543 h 33082"/>
                  <a:gd name="connsiteX4" fmla="*/ 33081 w 33081"/>
                  <a:gd name="connsiteY4" fmla="*/ 16539 h 33082"/>
                  <a:gd name="connsiteX5" fmla="*/ 16543 w 33081"/>
                  <a:gd name="connsiteY5" fmla="*/ 0 h 3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81" h="33082">
                    <a:moveTo>
                      <a:pt x="16543" y="0"/>
                    </a:moveTo>
                    <a:cubicBezTo>
                      <a:pt x="7408" y="-1"/>
                      <a:pt x="1" y="7404"/>
                      <a:pt x="0" y="16539"/>
                    </a:cubicBezTo>
                    <a:cubicBezTo>
                      <a:pt x="-2" y="25674"/>
                      <a:pt x="7403" y="33080"/>
                      <a:pt x="16538" y="33082"/>
                    </a:cubicBezTo>
                    <a:cubicBezTo>
                      <a:pt x="25674" y="33083"/>
                      <a:pt x="33080" y="25678"/>
                      <a:pt x="33081" y="16543"/>
                    </a:cubicBezTo>
                    <a:cubicBezTo>
                      <a:pt x="33081" y="16542"/>
                      <a:pt x="33081" y="16540"/>
                      <a:pt x="33081" y="16539"/>
                    </a:cubicBezTo>
                    <a:cubicBezTo>
                      <a:pt x="33070" y="7410"/>
                      <a:pt x="25672" y="11"/>
                      <a:pt x="16543" y="0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161FF21B-6AB4-48A6-34BE-25385AD54D68}"/>
                  </a:ext>
                </a:extLst>
              </p:cNvPr>
              <p:cNvSpPr/>
              <p:nvPr/>
            </p:nvSpPr>
            <p:spPr>
              <a:xfrm>
                <a:off x="3004201" y="2782896"/>
                <a:ext cx="33086" cy="33086"/>
              </a:xfrm>
              <a:custGeom>
                <a:avLst/>
                <a:gdLst>
                  <a:gd name="connsiteX0" fmla="*/ 16538 w 33086"/>
                  <a:gd name="connsiteY0" fmla="*/ 0 h 33086"/>
                  <a:gd name="connsiteX1" fmla="*/ 0 w 33086"/>
                  <a:gd name="connsiteY1" fmla="*/ 16548 h 33086"/>
                  <a:gd name="connsiteX2" fmla="*/ 16548 w 33086"/>
                  <a:gd name="connsiteY2" fmla="*/ 33086 h 33086"/>
                  <a:gd name="connsiteX3" fmla="*/ 33086 w 33086"/>
                  <a:gd name="connsiteY3" fmla="*/ 16543 h 33086"/>
                  <a:gd name="connsiteX4" fmla="*/ 16538 w 33086"/>
                  <a:gd name="connsiteY4" fmla="*/ 0 h 3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6" h="33086">
                    <a:moveTo>
                      <a:pt x="16538" y="0"/>
                    </a:moveTo>
                    <a:cubicBezTo>
                      <a:pt x="7402" y="3"/>
                      <a:pt x="-3" y="7411"/>
                      <a:pt x="0" y="16548"/>
                    </a:cubicBezTo>
                    <a:cubicBezTo>
                      <a:pt x="3" y="25684"/>
                      <a:pt x="7411" y="33089"/>
                      <a:pt x="16548" y="33086"/>
                    </a:cubicBezTo>
                    <a:cubicBezTo>
                      <a:pt x="25682" y="33084"/>
                      <a:pt x="33086" y="25678"/>
                      <a:pt x="33086" y="16543"/>
                    </a:cubicBezTo>
                    <a:cubicBezTo>
                      <a:pt x="33076" y="7410"/>
                      <a:pt x="25672" y="9"/>
                      <a:pt x="16538" y="0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8D4C292-991F-8BC5-350F-F9B4B0E99CF8}"/>
                  </a:ext>
                </a:extLst>
              </p:cNvPr>
              <p:cNvSpPr/>
              <p:nvPr/>
            </p:nvSpPr>
            <p:spPr>
              <a:xfrm>
                <a:off x="2992423" y="2900696"/>
                <a:ext cx="33081" cy="33081"/>
              </a:xfrm>
              <a:custGeom>
                <a:avLst/>
                <a:gdLst>
                  <a:gd name="connsiteX0" fmla="*/ 33082 w 33081"/>
                  <a:gd name="connsiteY0" fmla="*/ 16541 h 33081"/>
                  <a:gd name="connsiteX1" fmla="*/ 16541 w 33081"/>
                  <a:gd name="connsiteY1" fmla="*/ 33082 h 33081"/>
                  <a:gd name="connsiteX2" fmla="*/ 0 w 33081"/>
                  <a:gd name="connsiteY2" fmla="*/ 16541 h 33081"/>
                  <a:gd name="connsiteX3" fmla="*/ 16541 w 33081"/>
                  <a:gd name="connsiteY3" fmla="*/ 0 h 33081"/>
                  <a:gd name="connsiteX4" fmla="*/ 33082 w 33081"/>
                  <a:gd name="connsiteY4" fmla="*/ 16541 h 3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1" h="33081">
                    <a:moveTo>
                      <a:pt x="33082" y="16541"/>
                    </a:moveTo>
                    <a:cubicBezTo>
                      <a:pt x="33082" y="25676"/>
                      <a:pt x="25676" y="33082"/>
                      <a:pt x="16541" y="33082"/>
                    </a:cubicBezTo>
                    <a:cubicBezTo>
                      <a:pt x="7406" y="33082"/>
                      <a:pt x="0" y="25676"/>
                      <a:pt x="0" y="16541"/>
                    </a:cubicBezTo>
                    <a:cubicBezTo>
                      <a:pt x="0" y="7406"/>
                      <a:pt x="7406" y="0"/>
                      <a:pt x="16541" y="0"/>
                    </a:cubicBezTo>
                    <a:cubicBezTo>
                      <a:pt x="25676" y="0"/>
                      <a:pt x="33082" y="7406"/>
                      <a:pt x="33082" y="16541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BA7C8FAE-086D-95DB-A645-56C503682CA2}"/>
                  </a:ext>
                </a:extLst>
              </p:cNvPr>
              <p:cNvSpPr/>
              <p:nvPr/>
            </p:nvSpPr>
            <p:spPr>
              <a:xfrm>
                <a:off x="2874625" y="2877135"/>
                <a:ext cx="33081" cy="33081"/>
              </a:xfrm>
              <a:custGeom>
                <a:avLst/>
                <a:gdLst>
                  <a:gd name="connsiteX0" fmla="*/ 33082 w 33081"/>
                  <a:gd name="connsiteY0" fmla="*/ 16541 h 33081"/>
                  <a:gd name="connsiteX1" fmla="*/ 16541 w 33081"/>
                  <a:gd name="connsiteY1" fmla="*/ 33082 h 33081"/>
                  <a:gd name="connsiteX2" fmla="*/ 0 w 33081"/>
                  <a:gd name="connsiteY2" fmla="*/ 16541 h 33081"/>
                  <a:gd name="connsiteX3" fmla="*/ 16541 w 33081"/>
                  <a:gd name="connsiteY3" fmla="*/ 0 h 33081"/>
                  <a:gd name="connsiteX4" fmla="*/ 33082 w 33081"/>
                  <a:gd name="connsiteY4" fmla="*/ 16541 h 3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1" h="33081">
                    <a:moveTo>
                      <a:pt x="33082" y="16541"/>
                    </a:moveTo>
                    <a:cubicBezTo>
                      <a:pt x="33082" y="25676"/>
                      <a:pt x="25676" y="33082"/>
                      <a:pt x="16541" y="33082"/>
                    </a:cubicBezTo>
                    <a:cubicBezTo>
                      <a:pt x="7406" y="33082"/>
                      <a:pt x="0" y="25676"/>
                      <a:pt x="0" y="16541"/>
                    </a:cubicBezTo>
                    <a:cubicBezTo>
                      <a:pt x="0" y="7406"/>
                      <a:pt x="7406" y="0"/>
                      <a:pt x="16541" y="0"/>
                    </a:cubicBezTo>
                    <a:cubicBezTo>
                      <a:pt x="25676" y="0"/>
                      <a:pt x="33082" y="7406"/>
                      <a:pt x="33082" y="16541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210089E-3ECC-FA77-9159-B0D6FE193299}"/>
                  </a:ext>
                </a:extLst>
              </p:cNvPr>
              <p:cNvSpPr/>
              <p:nvPr/>
            </p:nvSpPr>
            <p:spPr>
              <a:xfrm>
                <a:off x="2803943" y="2959593"/>
                <a:ext cx="33086" cy="33086"/>
              </a:xfrm>
              <a:custGeom>
                <a:avLst/>
                <a:gdLst>
                  <a:gd name="connsiteX0" fmla="*/ 16538 w 33086"/>
                  <a:gd name="connsiteY0" fmla="*/ 0 h 33086"/>
                  <a:gd name="connsiteX1" fmla="*/ 0 w 33086"/>
                  <a:gd name="connsiteY1" fmla="*/ 16548 h 33086"/>
                  <a:gd name="connsiteX2" fmla="*/ 16548 w 33086"/>
                  <a:gd name="connsiteY2" fmla="*/ 33086 h 33086"/>
                  <a:gd name="connsiteX3" fmla="*/ 33086 w 33086"/>
                  <a:gd name="connsiteY3" fmla="*/ 16543 h 33086"/>
                  <a:gd name="connsiteX4" fmla="*/ 16538 w 33086"/>
                  <a:gd name="connsiteY4" fmla="*/ 0 h 3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6" h="33086">
                    <a:moveTo>
                      <a:pt x="16538" y="0"/>
                    </a:moveTo>
                    <a:cubicBezTo>
                      <a:pt x="7402" y="3"/>
                      <a:pt x="-3" y="7411"/>
                      <a:pt x="0" y="16548"/>
                    </a:cubicBezTo>
                    <a:cubicBezTo>
                      <a:pt x="2" y="25684"/>
                      <a:pt x="7410" y="33089"/>
                      <a:pt x="16548" y="33086"/>
                    </a:cubicBezTo>
                    <a:cubicBezTo>
                      <a:pt x="25682" y="33084"/>
                      <a:pt x="33086" y="25678"/>
                      <a:pt x="33086" y="16543"/>
                    </a:cubicBezTo>
                    <a:cubicBezTo>
                      <a:pt x="33076" y="7410"/>
                      <a:pt x="25672" y="9"/>
                      <a:pt x="16538" y="0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Content Placeholder 5" descr="Germ outline">
              <a:extLst>
                <a:ext uri="{FF2B5EF4-FFF2-40B4-BE49-F238E27FC236}">
                  <a16:creationId xmlns:a16="http://schemas.microsoft.com/office/drawing/2014/main" id="{DD1CE1AD-7187-97E1-9E57-42F19E6A2457}"/>
                </a:ext>
              </a:extLst>
            </p:cNvPr>
            <p:cNvGrpSpPr/>
            <p:nvPr/>
          </p:nvGrpSpPr>
          <p:grpSpPr>
            <a:xfrm>
              <a:off x="2024231" y="2081585"/>
              <a:ext cx="752237" cy="781701"/>
              <a:chOff x="2024231" y="2081585"/>
              <a:chExt cx="752237" cy="781701"/>
            </a:xfrm>
            <a:solidFill>
              <a:srgbClr val="FF4900">
                <a:alpha val="53000"/>
              </a:srgbClr>
            </a:solidFill>
          </p:grpSpPr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8921D7F-29A5-1831-DBA1-B43B2C311C2F}"/>
                  </a:ext>
                </a:extLst>
              </p:cNvPr>
              <p:cNvSpPr/>
              <p:nvPr/>
            </p:nvSpPr>
            <p:spPr>
              <a:xfrm>
                <a:off x="2419270" y="2419962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B3D38598-4A88-B874-9E89-FC7C61D64678}"/>
                  </a:ext>
                </a:extLst>
              </p:cNvPr>
              <p:cNvSpPr/>
              <p:nvPr/>
            </p:nvSpPr>
            <p:spPr>
              <a:xfrm>
                <a:off x="2476420" y="2505687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7A025893-E824-9D21-99C6-D68B75A165D6}"/>
                  </a:ext>
                </a:extLst>
              </p:cNvPr>
              <p:cNvSpPr/>
              <p:nvPr/>
            </p:nvSpPr>
            <p:spPr>
              <a:xfrm>
                <a:off x="2376407" y="2510450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F7B91730-10DD-14D0-293D-837A9871FC51}"/>
                  </a:ext>
                </a:extLst>
              </p:cNvPr>
              <p:cNvSpPr/>
              <p:nvPr/>
            </p:nvSpPr>
            <p:spPr>
              <a:xfrm>
                <a:off x="2024231" y="2081585"/>
                <a:ext cx="752237" cy="781701"/>
              </a:xfrm>
              <a:custGeom>
                <a:avLst/>
                <a:gdLst>
                  <a:gd name="connsiteX0" fmla="*/ 699839 w 752237"/>
                  <a:gd name="connsiteY0" fmla="*/ 419338 h 781701"/>
                  <a:gd name="connsiteX1" fmla="*/ 656844 w 752237"/>
                  <a:gd name="connsiteY1" fmla="*/ 441841 h 781701"/>
                  <a:gd name="connsiteX2" fmla="*/ 582825 w 752237"/>
                  <a:gd name="connsiteY2" fmla="*/ 418869 h 781701"/>
                  <a:gd name="connsiteX3" fmla="*/ 584150 w 752237"/>
                  <a:gd name="connsiteY3" fmla="*/ 310781 h 781701"/>
                  <a:gd name="connsiteX4" fmla="*/ 671409 w 752237"/>
                  <a:gd name="connsiteY4" fmla="*/ 281696 h 781701"/>
                  <a:gd name="connsiteX5" fmla="*/ 728885 w 752237"/>
                  <a:gd name="connsiteY5" fmla="*/ 299492 h 781701"/>
                  <a:gd name="connsiteX6" fmla="*/ 746680 w 752237"/>
                  <a:gd name="connsiteY6" fmla="*/ 242017 h 781701"/>
                  <a:gd name="connsiteX7" fmla="*/ 689205 w 752237"/>
                  <a:gd name="connsiteY7" fmla="*/ 224220 h 781701"/>
                  <a:gd name="connsiteX8" fmla="*/ 666502 w 752237"/>
                  <a:gd name="connsiteY8" fmla="*/ 262175 h 781701"/>
                  <a:gd name="connsiteX9" fmla="*/ 666606 w 752237"/>
                  <a:gd name="connsiteY9" fmla="*/ 263214 h 781701"/>
                  <a:gd name="connsiteX10" fmla="*/ 578858 w 752237"/>
                  <a:gd name="connsiteY10" fmla="*/ 292463 h 781701"/>
                  <a:gd name="connsiteX11" fmla="*/ 523038 w 752237"/>
                  <a:gd name="connsiteY11" fmla="*/ 204468 h 781701"/>
                  <a:gd name="connsiteX12" fmla="*/ 599859 w 752237"/>
                  <a:gd name="connsiteY12" fmla="*/ 114285 h 781701"/>
                  <a:gd name="connsiteX13" fmla="*/ 685011 w 752237"/>
                  <a:gd name="connsiteY13" fmla="*/ 95298 h 781701"/>
                  <a:gd name="connsiteX14" fmla="*/ 666023 w 752237"/>
                  <a:gd name="connsiteY14" fmla="*/ 10148 h 781701"/>
                  <a:gd name="connsiteX15" fmla="*/ 580873 w 752237"/>
                  <a:gd name="connsiteY15" fmla="*/ 29134 h 781701"/>
                  <a:gd name="connsiteX16" fmla="*/ 585545 w 752237"/>
                  <a:gd name="connsiteY16" fmla="*/ 101703 h 781701"/>
                  <a:gd name="connsiteX17" fmla="*/ 508762 w 752237"/>
                  <a:gd name="connsiteY17" fmla="*/ 191838 h 781701"/>
                  <a:gd name="connsiteX18" fmla="*/ 379838 w 752237"/>
                  <a:gd name="connsiteY18" fmla="*/ 143334 h 781701"/>
                  <a:gd name="connsiteX19" fmla="*/ 378241 w 752237"/>
                  <a:gd name="connsiteY19" fmla="*/ 93845 h 781701"/>
                  <a:gd name="connsiteX20" fmla="*/ 412672 w 752237"/>
                  <a:gd name="connsiteY20" fmla="*/ 35913 h 781701"/>
                  <a:gd name="connsiteX21" fmla="*/ 354741 w 752237"/>
                  <a:gd name="connsiteY21" fmla="*/ 1483 h 781701"/>
                  <a:gd name="connsiteX22" fmla="*/ 320310 w 752237"/>
                  <a:gd name="connsiteY22" fmla="*/ 59414 h 781701"/>
                  <a:gd name="connsiteX23" fmla="*/ 359219 w 752237"/>
                  <a:gd name="connsiteY23" fmla="*/ 94757 h 781701"/>
                  <a:gd name="connsiteX24" fmla="*/ 360788 w 752237"/>
                  <a:gd name="connsiteY24" fmla="*/ 143380 h 781701"/>
                  <a:gd name="connsiteX25" fmla="*/ 229116 w 752237"/>
                  <a:gd name="connsiteY25" fmla="*/ 195661 h 781701"/>
                  <a:gd name="connsiteX26" fmla="*/ 176853 w 752237"/>
                  <a:gd name="connsiteY26" fmla="*/ 138645 h 781701"/>
                  <a:gd name="connsiteX27" fmla="*/ 166495 w 752237"/>
                  <a:gd name="connsiteY27" fmla="*/ 52203 h 781701"/>
                  <a:gd name="connsiteX28" fmla="*/ 80053 w 752237"/>
                  <a:gd name="connsiteY28" fmla="*/ 62561 h 781701"/>
                  <a:gd name="connsiteX29" fmla="*/ 90411 w 752237"/>
                  <a:gd name="connsiteY29" fmla="*/ 149002 h 781701"/>
                  <a:gd name="connsiteX30" fmla="*/ 162902 w 752237"/>
                  <a:gd name="connsiteY30" fmla="*/ 151623 h 781701"/>
                  <a:gd name="connsiteX31" fmla="*/ 215165 w 752237"/>
                  <a:gd name="connsiteY31" fmla="*/ 208637 h 781701"/>
                  <a:gd name="connsiteX32" fmla="*/ 152204 w 752237"/>
                  <a:gd name="connsiteY32" fmla="*/ 360131 h 781701"/>
                  <a:gd name="connsiteX33" fmla="*/ 103834 w 752237"/>
                  <a:gd name="connsiteY33" fmla="*/ 358823 h 781701"/>
                  <a:gd name="connsiteX34" fmla="*/ 43977 w 752237"/>
                  <a:gd name="connsiteY34" fmla="*/ 315513 h 781701"/>
                  <a:gd name="connsiteX35" fmla="*/ 667 w 752237"/>
                  <a:gd name="connsiteY35" fmla="*/ 375369 h 781701"/>
                  <a:gd name="connsiteX36" fmla="*/ 60523 w 752237"/>
                  <a:gd name="connsiteY36" fmla="*/ 418679 h 781701"/>
                  <a:gd name="connsiteX37" fmla="*/ 103371 w 752237"/>
                  <a:gd name="connsiteY37" fmla="*/ 377865 h 781701"/>
                  <a:gd name="connsiteX38" fmla="*/ 152876 w 752237"/>
                  <a:gd name="connsiteY38" fmla="*/ 379203 h 781701"/>
                  <a:gd name="connsiteX39" fmla="*/ 198300 w 752237"/>
                  <a:gd name="connsiteY39" fmla="*/ 496451 h 781701"/>
                  <a:gd name="connsiteX40" fmla="*/ 103738 w 752237"/>
                  <a:gd name="connsiteY40" fmla="*/ 566610 h 781701"/>
                  <a:gd name="connsiteX41" fmla="*/ 22953 w 752237"/>
                  <a:gd name="connsiteY41" fmla="*/ 572519 h 781701"/>
                  <a:gd name="connsiteX42" fmla="*/ 28861 w 752237"/>
                  <a:gd name="connsiteY42" fmla="*/ 653304 h 781701"/>
                  <a:gd name="connsiteX43" fmla="*/ 109647 w 752237"/>
                  <a:gd name="connsiteY43" fmla="*/ 647395 h 781701"/>
                  <a:gd name="connsiteX44" fmla="*/ 115898 w 752237"/>
                  <a:gd name="connsiteY44" fmla="*/ 581310 h 781701"/>
                  <a:gd name="connsiteX45" fmla="*/ 210650 w 752237"/>
                  <a:gd name="connsiteY45" fmla="*/ 511009 h 781701"/>
                  <a:gd name="connsiteX46" fmla="*/ 327627 w 752237"/>
                  <a:gd name="connsiteY46" fmla="*/ 576895 h 781701"/>
                  <a:gd name="connsiteX47" fmla="*/ 307846 w 752237"/>
                  <a:gd name="connsiteY47" fmla="*/ 648104 h 781701"/>
                  <a:gd name="connsiteX48" fmla="*/ 304551 w 752237"/>
                  <a:gd name="connsiteY48" fmla="*/ 647938 h 781701"/>
                  <a:gd name="connsiteX49" fmla="*/ 237462 w 752237"/>
                  <a:gd name="connsiteY49" fmla="*/ 714613 h 781701"/>
                  <a:gd name="connsiteX50" fmla="*/ 304137 w 752237"/>
                  <a:gd name="connsiteY50" fmla="*/ 781701 h 781701"/>
                  <a:gd name="connsiteX51" fmla="*/ 371226 w 752237"/>
                  <a:gd name="connsiteY51" fmla="*/ 715026 h 781701"/>
                  <a:gd name="connsiteX52" fmla="*/ 326611 w 752237"/>
                  <a:gd name="connsiteY52" fmla="*/ 651753 h 781701"/>
                  <a:gd name="connsiteX53" fmla="*/ 346585 w 752237"/>
                  <a:gd name="connsiteY53" fmla="*/ 579842 h 781701"/>
                  <a:gd name="connsiteX54" fmla="*/ 371226 w 752237"/>
                  <a:gd name="connsiteY54" fmla="*/ 581265 h 781701"/>
                  <a:gd name="connsiteX55" fmla="*/ 479370 w 752237"/>
                  <a:gd name="connsiteY55" fmla="*/ 552595 h 781701"/>
                  <a:gd name="connsiteX56" fmla="*/ 538213 w 752237"/>
                  <a:gd name="connsiteY56" fmla="*/ 645064 h 781701"/>
                  <a:gd name="connsiteX57" fmla="*/ 539706 w 752237"/>
                  <a:gd name="connsiteY57" fmla="*/ 719521 h 781701"/>
                  <a:gd name="connsiteX58" fmla="*/ 614163 w 752237"/>
                  <a:gd name="connsiteY58" fmla="*/ 718030 h 781701"/>
                  <a:gd name="connsiteX59" fmla="*/ 612671 w 752237"/>
                  <a:gd name="connsiteY59" fmla="*/ 643572 h 781701"/>
                  <a:gd name="connsiteX60" fmla="*/ 553709 w 752237"/>
                  <a:gd name="connsiteY60" fmla="*/ 633926 h 781701"/>
                  <a:gd name="connsiteX61" fmla="*/ 495507 w 752237"/>
                  <a:gd name="connsiteY61" fmla="*/ 542463 h 781701"/>
                  <a:gd name="connsiteX62" fmla="*/ 577118 w 752237"/>
                  <a:gd name="connsiteY62" fmla="*/ 437047 h 781701"/>
                  <a:gd name="connsiteX63" fmla="*/ 648982 w 752237"/>
                  <a:gd name="connsiteY63" fmla="*/ 459350 h 781701"/>
                  <a:gd name="connsiteX64" fmla="*/ 687519 w 752237"/>
                  <a:gd name="connsiteY64" fmla="*/ 522580 h 781701"/>
                  <a:gd name="connsiteX65" fmla="*/ 750749 w 752237"/>
                  <a:gd name="connsiteY65" fmla="*/ 484045 h 781701"/>
                  <a:gd name="connsiteX66" fmla="*/ 712213 w 752237"/>
                  <a:gd name="connsiteY66" fmla="*/ 420813 h 781701"/>
                  <a:gd name="connsiteX67" fmla="*/ 699838 w 752237"/>
                  <a:gd name="connsiteY67" fmla="*/ 419337 h 781701"/>
                  <a:gd name="connsiteX68" fmla="*/ 709364 w 752237"/>
                  <a:gd name="connsiteY68" fmla="*/ 238363 h 781701"/>
                  <a:gd name="connsiteX69" fmla="*/ 733177 w 752237"/>
                  <a:gd name="connsiteY69" fmla="*/ 262175 h 781701"/>
                  <a:gd name="connsiteX70" fmla="*/ 709364 w 752237"/>
                  <a:gd name="connsiteY70" fmla="*/ 285988 h 781701"/>
                  <a:gd name="connsiteX71" fmla="*/ 685552 w 752237"/>
                  <a:gd name="connsiteY71" fmla="*/ 262175 h 781701"/>
                  <a:gd name="connsiteX72" fmla="*/ 709364 w 752237"/>
                  <a:gd name="connsiteY72" fmla="*/ 238363 h 781701"/>
                  <a:gd name="connsiteX73" fmla="*/ 633164 w 752237"/>
                  <a:gd name="connsiteY73" fmla="*/ 19288 h 781701"/>
                  <a:gd name="connsiteX74" fmla="*/ 676027 w 752237"/>
                  <a:gd name="connsiteY74" fmla="*/ 62150 h 781701"/>
                  <a:gd name="connsiteX75" fmla="*/ 633164 w 752237"/>
                  <a:gd name="connsiteY75" fmla="*/ 105013 h 781701"/>
                  <a:gd name="connsiteX76" fmla="*/ 590302 w 752237"/>
                  <a:gd name="connsiteY76" fmla="*/ 62150 h 781701"/>
                  <a:gd name="connsiteX77" fmla="*/ 633164 w 752237"/>
                  <a:gd name="connsiteY77" fmla="*/ 19288 h 781701"/>
                  <a:gd name="connsiteX78" fmla="*/ 52139 w 752237"/>
                  <a:gd name="connsiteY78" fmla="*/ 400288 h 781701"/>
                  <a:gd name="connsiteX79" fmla="*/ 18802 w 752237"/>
                  <a:gd name="connsiteY79" fmla="*/ 366950 h 781701"/>
                  <a:gd name="connsiteX80" fmla="*/ 52139 w 752237"/>
                  <a:gd name="connsiteY80" fmla="*/ 333613 h 781701"/>
                  <a:gd name="connsiteX81" fmla="*/ 85477 w 752237"/>
                  <a:gd name="connsiteY81" fmla="*/ 366950 h 781701"/>
                  <a:gd name="connsiteX82" fmla="*/ 52139 w 752237"/>
                  <a:gd name="connsiteY82" fmla="*/ 400288 h 781701"/>
                  <a:gd name="connsiteX83" fmla="*/ 66427 w 752237"/>
                  <a:gd name="connsiteY83" fmla="*/ 647938 h 781701"/>
                  <a:gd name="connsiteX84" fmla="*/ 28327 w 752237"/>
                  <a:gd name="connsiteY84" fmla="*/ 609838 h 781701"/>
                  <a:gd name="connsiteX85" fmla="*/ 66427 w 752237"/>
                  <a:gd name="connsiteY85" fmla="*/ 571738 h 781701"/>
                  <a:gd name="connsiteX86" fmla="*/ 104527 w 752237"/>
                  <a:gd name="connsiteY86" fmla="*/ 609838 h 781701"/>
                  <a:gd name="connsiteX87" fmla="*/ 66427 w 752237"/>
                  <a:gd name="connsiteY87" fmla="*/ 647938 h 781701"/>
                  <a:gd name="connsiteX88" fmla="*/ 352177 w 752237"/>
                  <a:gd name="connsiteY88" fmla="*/ 714613 h 781701"/>
                  <a:gd name="connsiteX89" fmla="*/ 304552 w 752237"/>
                  <a:gd name="connsiteY89" fmla="*/ 762238 h 781701"/>
                  <a:gd name="connsiteX90" fmla="*/ 256927 w 752237"/>
                  <a:gd name="connsiteY90" fmla="*/ 714613 h 781701"/>
                  <a:gd name="connsiteX91" fmla="*/ 304552 w 752237"/>
                  <a:gd name="connsiteY91" fmla="*/ 666988 h 781701"/>
                  <a:gd name="connsiteX92" fmla="*/ 352177 w 752237"/>
                  <a:gd name="connsiteY92" fmla="*/ 714613 h 781701"/>
                  <a:gd name="connsiteX93" fmla="*/ 609352 w 752237"/>
                  <a:gd name="connsiteY93" fmla="*/ 681275 h 781701"/>
                  <a:gd name="connsiteX94" fmla="*/ 576014 w 752237"/>
                  <a:gd name="connsiteY94" fmla="*/ 714613 h 781701"/>
                  <a:gd name="connsiteX95" fmla="*/ 542677 w 752237"/>
                  <a:gd name="connsiteY95" fmla="*/ 681275 h 781701"/>
                  <a:gd name="connsiteX96" fmla="*/ 576014 w 752237"/>
                  <a:gd name="connsiteY96" fmla="*/ 647938 h 781701"/>
                  <a:gd name="connsiteX97" fmla="*/ 609352 w 752237"/>
                  <a:gd name="connsiteY97" fmla="*/ 681275 h 781701"/>
                  <a:gd name="connsiteX98" fmla="*/ 337889 w 752237"/>
                  <a:gd name="connsiteY98" fmla="*/ 47863 h 781701"/>
                  <a:gd name="connsiteX99" fmla="*/ 366464 w 752237"/>
                  <a:gd name="connsiteY99" fmla="*/ 19288 h 781701"/>
                  <a:gd name="connsiteX100" fmla="*/ 395039 w 752237"/>
                  <a:gd name="connsiteY100" fmla="*/ 47863 h 781701"/>
                  <a:gd name="connsiteX101" fmla="*/ 366464 w 752237"/>
                  <a:gd name="connsiteY101" fmla="*/ 76438 h 781701"/>
                  <a:gd name="connsiteX102" fmla="*/ 337889 w 752237"/>
                  <a:gd name="connsiteY102" fmla="*/ 47863 h 781701"/>
                  <a:gd name="connsiteX103" fmla="*/ 85477 w 752237"/>
                  <a:gd name="connsiteY103" fmla="*/ 100250 h 781701"/>
                  <a:gd name="connsiteX104" fmla="*/ 128339 w 752237"/>
                  <a:gd name="connsiteY104" fmla="*/ 57388 h 781701"/>
                  <a:gd name="connsiteX105" fmla="*/ 171202 w 752237"/>
                  <a:gd name="connsiteY105" fmla="*/ 100250 h 781701"/>
                  <a:gd name="connsiteX106" fmla="*/ 128339 w 752237"/>
                  <a:gd name="connsiteY106" fmla="*/ 143113 h 781701"/>
                  <a:gd name="connsiteX107" fmla="*/ 85477 w 752237"/>
                  <a:gd name="connsiteY107" fmla="*/ 100250 h 781701"/>
                  <a:gd name="connsiteX108" fmla="*/ 371227 w 752237"/>
                  <a:gd name="connsiteY108" fmla="*/ 562215 h 781701"/>
                  <a:gd name="connsiteX109" fmla="*/ 171202 w 752237"/>
                  <a:gd name="connsiteY109" fmla="*/ 362190 h 781701"/>
                  <a:gd name="connsiteX110" fmla="*/ 371227 w 752237"/>
                  <a:gd name="connsiteY110" fmla="*/ 162165 h 781701"/>
                  <a:gd name="connsiteX111" fmla="*/ 571252 w 752237"/>
                  <a:gd name="connsiteY111" fmla="*/ 362190 h 781701"/>
                  <a:gd name="connsiteX112" fmla="*/ 371227 w 752237"/>
                  <a:gd name="connsiteY112" fmla="*/ 562215 h 781701"/>
                  <a:gd name="connsiteX113" fmla="*/ 699839 w 752237"/>
                  <a:gd name="connsiteY113" fmla="*/ 505063 h 781701"/>
                  <a:gd name="connsiteX114" fmla="*/ 666502 w 752237"/>
                  <a:gd name="connsiteY114" fmla="*/ 471725 h 781701"/>
                  <a:gd name="connsiteX115" fmla="*/ 699839 w 752237"/>
                  <a:gd name="connsiteY115" fmla="*/ 438388 h 781701"/>
                  <a:gd name="connsiteX116" fmla="*/ 733177 w 752237"/>
                  <a:gd name="connsiteY116" fmla="*/ 471725 h 781701"/>
                  <a:gd name="connsiteX117" fmla="*/ 699839 w 752237"/>
                  <a:gd name="connsiteY117" fmla="*/ 505063 h 781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752237" h="781701">
                    <a:moveTo>
                      <a:pt x="699839" y="419338"/>
                    </a:moveTo>
                    <a:cubicBezTo>
                      <a:pt x="682685" y="419333"/>
                      <a:pt x="666618" y="427742"/>
                      <a:pt x="656844" y="441841"/>
                    </a:cubicBezTo>
                    <a:lnTo>
                      <a:pt x="582825" y="418869"/>
                    </a:lnTo>
                    <a:cubicBezTo>
                      <a:pt x="592323" y="383521"/>
                      <a:pt x="592779" y="346352"/>
                      <a:pt x="584150" y="310781"/>
                    </a:cubicBezTo>
                    <a:lnTo>
                      <a:pt x="671409" y="281696"/>
                    </a:lnTo>
                    <a:cubicBezTo>
                      <a:pt x="682366" y="302481"/>
                      <a:pt x="708099" y="310448"/>
                      <a:pt x="728885" y="299492"/>
                    </a:cubicBezTo>
                    <a:cubicBezTo>
                      <a:pt x="749670" y="288534"/>
                      <a:pt x="757637" y="262802"/>
                      <a:pt x="746680" y="242017"/>
                    </a:cubicBezTo>
                    <a:cubicBezTo>
                      <a:pt x="735723" y="221231"/>
                      <a:pt x="709991" y="213264"/>
                      <a:pt x="689205" y="224220"/>
                    </a:cubicBezTo>
                    <a:cubicBezTo>
                      <a:pt x="675139" y="231635"/>
                      <a:pt x="666383" y="246275"/>
                      <a:pt x="666502" y="262175"/>
                    </a:cubicBezTo>
                    <a:cubicBezTo>
                      <a:pt x="666502" y="262531"/>
                      <a:pt x="666597" y="262860"/>
                      <a:pt x="666606" y="263214"/>
                    </a:cubicBezTo>
                    <a:lnTo>
                      <a:pt x="578858" y="292463"/>
                    </a:lnTo>
                    <a:cubicBezTo>
                      <a:pt x="567586" y="259075"/>
                      <a:pt x="548439" y="228893"/>
                      <a:pt x="523038" y="204468"/>
                    </a:cubicBezTo>
                    <a:lnTo>
                      <a:pt x="599859" y="114285"/>
                    </a:lnTo>
                    <a:cubicBezTo>
                      <a:pt x="628616" y="132555"/>
                      <a:pt x="666740" y="124055"/>
                      <a:pt x="685011" y="95298"/>
                    </a:cubicBezTo>
                    <a:cubicBezTo>
                      <a:pt x="703280" y="66541"/>
                      <a:pt x="694780" y="28419"/>
                      <a:pt x="666023" y="10148"/>
                    </a:cubicBezTo>
                    <a:cubicBezTo>
                      <a:pt x="637267" y="-8123"/>
                      <a:pt x="599144" y="377"/>
                      <a:pt x="580873" y="29134"/>
                    </a:cubicBezTo>
                    <a:cubicBezTo>
                      <a:pt x="566492" y="51768"/>
                      <a:pt x="568381" y="81099"/>
                      <a:pt x="585545" y="101703"/>
                    </a:cubicBezTo>
                    <a:lnTo>
                      <a:pt x="508762" y="191838"/>
                    </a:lnTo>
                    <a:cubicBezTo>
                      <a:pt x="472161" y="162157"/>
                      <a:pt x="426926" y="145140"/>
                      <a:pt x="379838" y="143334"/>
                    </a:cubicBezTo>
                    <a:lnTo>
                      <a:pt x="378241" y="93845"/>
                    </a:lnTo>
                    <a:cubicBezTo>
                      <a:pt x="403746" y="87355"/>
                      <a:pt x="419161" y="61418"/>
                      <a:pt x="412672" y="35913"/>
                    </a:cubicBezTo>
                    <a:cubicBezTo>
                      <a:pt x="406182" y="10409"/>
                      <a:pt x="380246" y="-5007"/>
                      <a:pt x="354741" y="1483"/>
                    </a:cubicBezTo>
                    <a:cubicBezTo>
                      <a:pt x="329236" y="7972"/>
                      <a:pt x="313820" y="33909"/>
                      <a:pt x="320310" y="59414"/>
                    </a:cubicBezTo>
                    <a:cubicBezTo>
                      <a:pt x="325022" y="77930"/>
                      <a:pt x="340337" y="91842"/>
                      <a:pt x="359219" y="94757"/>
                    </a:cubicBezTo>
                    <a:lnTo>
                      <a:pt x="360788" y="143380"/>
                    </a:lnTo>
                    <a:cubicBezTo>
                      <a:pt x="312301" y="145666"/>
                      <a:pt x="265964" y="164064"/>
                      <a:pt x="229116" y="195661"/>
                    </a:cubicBezTo>
                    <a:lnTo>
                      <a:pt x="176853" y="138645"/>
                    </a:lnTo>
                    <a:cubicBezTo>
                      <a:pt x="197862" y="111915"/>
                      <a:pt x="193225" y="73214"/>
                      <a:pt x="166495" y="52203"/>
                    </a:cubicBezTo>
                    <a:cubicBezTo>
                      <a:pt x="139765" y="31193"/>
                      <a:pt x="101063" y="35830"/>
                      <a:pt x="80053" y="62561"/>
                    </a:cubicBezTo>
                    <a:cubicBezTo>
                      <a:pt x="59044" y="89291"/>
                      <a:pt x="63680" y="127992"/>
                      <a:pt x="90411" y="149002"/>
                    </a:cubicBezTo>
                    <a:cubicBezTo>
                      <a:pt x="111440" y="165531"/>
                      <a:pt x="140735" y="166590"/>
                      <a:pt x="162902" y="151623"/>
                    </a:cubicBezTo>
                    <a:lnTo>
                      <a:pt x="215165" y="208637"/>
                    </a:lnTo>
                    <a:cubicBezTo>
                      <a:pt x="175281" y="249029"/>
                      <a:pt x="152697" y="303367"/>
                      <a:pt x="152204" y="360131"/>
                    </a:cubicBezTo>
                    <a:lnTo>
                      <a:pt x="103834" y="358823"/>
                    </a:lnTo>
                    <a:cubicBezTo>
                      <a:pt x="99265" y="330334"/>
                      <a:pt x="72466" y="310943"/>
                      <a:pt x="43977" y="315513"/>
                    </a:cubicBezTo>
                    <a:cubicBezTo>
                      <a:pt x="15489" y="320082"/>
                      <a:pt x="-3902" y="346880"/>
                      <a:pt x="667" y="375369"/>
                    </a:cubicBezTo>
                    <a:cubicBezTo>
                      <a:pt x="5236" y="403858"/>
                      <a:pt x="32035" y="423248"/>
                      <a:pt x="60523" y="418679"/>
                    </a:cubicBezTo>
                    <a:cubicBezTo>
                      <a:pt x="81877" y="415255"/>
                      <a:pt x="98913" y="399027"/>
                      <a:pt x="103371" y="377865"/>
                    </a:cubicBezTo>
                    <a:lnTo>
                      <a:pt x="152876" y="379203"/>
                    </a:lnTo>
                    <a:cubicBezTo>
                      <a:pt x="156165" y="421901"/>
                      <a:pt x="171965" y="462682"/>
                      <a:pt x="198300" y="496451"/>
                    </a:cubicBezTo>
                    <a:lnTo>
                      <a:pt x="103738" y="566610"/>
                    </a:lnTo>
                    <a:cubicBezTo>
                      <a:pt x="79798" y="545933"/>
                      <a:pt x="43628" y="548579"/>
                      <a:pt x="22953" y="572519"/>
                    </a:cubicBezTo>
                    <a:cubicBezTo>
                      <a:pt x="2276" y="596459"/>
                      <a:pt x="4921" y="632627"/>
                      <a:pt x="28861" y="653304"/>
                    </a:cubicBezTo>
                    <a:cubicBezTo>
                      <a:pt x="52801" y="673981"/>
                      <a:pt x="88970" y="671335"/>
                      <a:pt x="109647" y="647395"/>
                    </a:cubicBezTo>
                    <a:cubicBezTo>
                      <a:pt x="125584" y="628942"/>
                      <a:pt x="128092" y="602424"/>
                      <a:pt x="115898" y="581310"/>
                    </a:cubicBezTo>
                    <a:lnTo>
                      <a:pt x="210650" y="511009"/>
                    </a:lnTo>
                    <a:cubicBezTo>
                      <a:pt x="241783" y="544676"/>
                      <a:pt x="282698" y="567721"/>
                      <a:pt x="327627" y="576895"/>
                    </a:cubicBezTo>
                    <a:lnTo>
                      <a:pt x="307846" y="648104"/>
                    </a:lnTo>
                    <a:cubicBezTo>
                      <a:pt x="306746" y="648049"/>
                      <a:pt x="305662" y="647938"/>
                      <a:pt x="304551" y="647938"/>
                    </a:cubicBezTo>
                    <a:cubicBezTo>
                      <a:pt x="267614" y="647824"/>
                      <a:pt x="237577" y="677675"/>
                      <a:pt x="237462" y="714613"/>
                    </a:cubicBezTo>
                    <a:cubicBezTo>
                      <a:pt x="237348" y="751550"/>
                      <a:pt x="267199" y="781587"/>
                      <a:pt x="304137" y="781701"/>
                    </a:cubicBezTo>
                    <a:cubicBezTo>
                      <a:pt x="341075" y="781816"/>
                      <a:pt x="371111" y="751964"/>
                      <a:pt x="371226" y="715026"/>
                    </a:cubicBezTo>
                    <a:cubicBezTo>
                      <a:pt x="371314" y="686596"/>
                      <a:pt x="353419" y="661218"/>
                      <a:pt x="326611" y="651753"/>
                    </a:cubicBezTo>
                    <a:lnTo>
                      <a:pt x="346585" y="579842"/>
                    </a:lnTo>
                    <a:cubicBezTo>
                      <a:pt x="354766" y="580776"/>
                      <a:pt x="362992" y="581251"/>
                      <a:pt x="371226" y="581265"/>
                    </a:cubicBezTo>
                    <a:cubicBezTo>
                      <a:pt x="409156" y="581294"/>
                      <a:pt x="446436" y="571411"/>
                      <a:pt x="479370" y="552595"/>
                    </a:cubicBezTo>
                    <a:lnTo>
                      <a:pt x="538213" y="645064"/>
                    </a:lnTo>
                    <a:cubicBezTo>
                      <a:pt x="518065" y="666036"/>
                      <a:pt x="518733" y="699373"/>
                      <a:pt x="539706" y="719521"/>
                    </a:cubicBezTo>
                    <a:cubicBezTo>
                      <a:pt x="560678" y="739670"/>
                      <a:pt x="594014" y="739003"/>
                      <a:pt x="614163" y="718030"/>
                    </a:cubicBezTo>
                    <a:cubicBezTo>
                      <a:pt x="634312" y="697056"/>
                      <a:pt x="633644" y="663721"/>
                      <a:pt x="612671" y="643572"/>
                    </a:cubicBezTo>
                    <a:cubicBezTo>
                      <a:pt x="596920" y="628439"/>
                      <a:pt x="573461" y="624602"/>
                      <a:pt x="553709" y="633926"/>
                    </a:cubicBezTo>
                    <a:lnTo>
                      <a:pt x="495507" y="542463"/>
                    </a:lnTo>
                    <a:cubicBezTo>
                      <a:pt x="532952" y="516602"/>
                      <a:pt x="561463" y="479775"/>
                      <a:pt x="577118" y="437047"/>
                    </a:cubicBezTo>
                    <a:lnTo>
                      <a:pt x="648982" y="459350"/>
                    </a:lnTo>
                    <a:cubicBezTo>
                      <a:pt x="642163" y="487452"/>
                      <a:pt x="659416" y="515761"/>
                      <a:pt x="687519" y="522580"/>
                    </a:cubicBezTo>
                    <a:cubicBezTo>
                      <a:pt x="715620" y="529400"/>
                      <a:pt x="743930" y="512147"/>
                      <a:pt x="750749" y="484045"/>
                    </a:cubicBezTo>
                    <a:cubicBezTo>
                      <a:pt x="757568" y="455943"/>
                      <a:pt x="740316" y="427633"/>
                      <a:pt x="712213" y="420813"/>
                    </a:cubicBezTo>
                    <a:cubicBezTo>
                      <a:pt x="708162" y="419830"/>
                      <a:pt x="704007" y="419335"/>
                      <a:pt x="699838" y="419337"/>
                    </a:cubicBezTo>
                    <a:close/>
                    <a:moveTo>
                      <a:pt x="709364" y="238363"/>
                    </a:moveTo>
                    <a:cubicBezTo>
                      <a:pt x="722515" y="238363"/>
                      <a:pt x="733177" y="249024"/>
                      <a:pt x="733177" y="262175"/>
                    </a:cubicBezTo>
                    <a:cubicBezTo>
                      <a:pt x="733177" y="275327"/>
                      <a:pt x="722515" y="285988"/>
                      <a:pt x="709364" y="285988"/>
                    </a:cubicBezTo>
                    <a:cubicBezTo>
                      <a:pt x="696213" y="285988"/>
                      <a:pt x="685552" y="275327"/>
                      <a:pt x="685552" y="262175"/>
                    </a:cubicBezTo>
                    <a:cubicBezTo>
                      <a:pt x="685567" y="249030"/>
                      <a:pt x="696219" y="238377"/>
                      <a:pt x="709364" y="238363"/>
                    </a:cubicBezTo>
                    <a:close/>
                    <a:moveTo>
                      <a:pt x="633164" y="19288"/>
                    </a:moveTo>
                    <a:cubicBezTo>
                      <a:pt x="656837" y="19288"/>
                      <a:pt x="676027" y="38478"/>
                      <a:pt x="676027" y="62150"/>
                    </a:cubicBezTo>
                    <a:cubicBezTo>
                      <a:pt x="676027" y="85823"/>
                      <a:pt x="656837" y="105013"/>
                      <a:pt x="633164" y="105013"/>
                    </a:cubicBezTo>
                    <a:cubicBezTo>
                      <a:pt x="609492" y="105013"/>
                      <a:pt x="590302" y="85823"/>
                      <a:pt x="590302" y="62150"/>
                    </a:cubicBezTo>
                    <a:cubicBezTo>
                      <a:pt x="590328" y="38489"/>
                      <a:pt x="609503" y="19315"/>
                      <a:pt x="633164" y="19288"/>
                    </a:cubicBezTo>
                    <a:close/>
                    <a:moveTo>
                      <a:pt x="52139" y="400288"/>
                    </a:moveTo>
                    <a:cubicBezTo>
                      <a:pt x="33727" y="400288"/>
                      <a:pt x="18802" y="385362"/>
                      <a:pt x="18802" y="366950"/>
                    </a:cubicBezTo>
                    <a:cubicBezTo>
                      <a:pt x="18802" y="348539"/>
                      <a:pt x="33727" y="333613"/>
                      <a:pt x="52139" y="333613"/>
                    </a:cubicBezTo>
                    <a:cubicBezTo>
                      <a:pt x="70551" y="333613"/>
                      <a:pt x="85477" y="348539"/>
                      <a:pt x="85477" y="366950"/>
                    </a:cubicBezTo>
                    <a:cubicBezTo>
                      <a:pt x="85456" y="385354"/>
                      <a:pt x="70542" y="400267"/>
                      <a:pt x="52139" y="400288"/>
                    </a:cubicBezTo>
                    <a:close/>
                    <a:moveTo>
                      <a:pt x="66427" y="647938"/>
                    </a:moveTo>
                    <a:cubicBezTo>
                      <a:pt x="45385" y="647938"/>
                      <a:pt x="28327" y="630880"/>
                      <a:pt x="28327" y="609838"/>
                    </a:cubicBezTo>
                    <a:cubicBezTo>
                      <a:pt x="28327" y="588795"/>
                      <a:pt x="45385" y="571738"/>
                      <a:pt x="66427" y="571738"/>
                    </a:cubicBezTo>
                    <a:cubicBezTo>
                      <a:pt x="87468" y="571738"/>
                      <a:pt x="104527" y="588795"/>
                      <a:pt x="104527" y="609838"/>
                    </a:cubicBezTo>
                    <a:cubicBezTo>
                      <a:pt x="104503" y="630870"/>
                      <a:pt x="87459" y="647914"/>
                      <a:pt x="66427" y="647938"/>
                    </a:cubicBezTo>
                    <a:close/>
                    <a:moveTo>
                      <a:pt x="352177" y="714613"/>
                    </a:moveTo>
                    <a:cubicBezTo>
                      <a:pt x="352177" y="740915"/>
                      <a:pt x="330854" y="762238"/>
                      <a:pt x="304552" y="762238"/>
                    </a:cubicBezTo>
                    <a:cubicBezTo>
                      <a:pt x="278249" y="762238"/>
                      <a:pt x="256927" y="740915"/>
                      <a:pt x="256927" y="714613"/>
                    </a:cubicBezTo>
                    <a:cubicBezTo>
                      <a:pt x="256927" y="688311"/>
                      <a:pt x="278249" y="666988"/>
                      <a:pt x="304552" y="666988"/>
                    </a:cubicBezTo>
                    <a:cubicBezTo>
                      <a:pt x="330842" y="667017"/>
                      <a:pt x="352147" y="688323"/>
                      <a:pt x="352177" y="714613"/>
                    </a:cubicBezTo>
                    <a:close/>
                    <a:moveTo>
                      <a:pt x="609352" y="681275"/>
                    </a:moveTo>
                    <a:cubicBezTo>
                      <a:pt x="609352" y="699687"/>
                      <a:pt x="594426" y="714613"/>
                      <a:pt x="576014" y="714613"/>
                    </a:cubicBezTo>
                    <a:cubicBezTo>
                      <a:pt x="557602" y="714613"/>
                      <a:pt x="542677" y="699687"/>
                      <a:pt x="542677" y="681275"/>
                    </a:cubicBezTo>
                    <a:cubicBezTo>
                      <a:pt x="542677" y="662864"/>
                      <a:pt x="557602" y="647938"/>
                      <a:pt x="576014" y="647938"/>
                    </a:cubicBezTo>
                    <a:cubicBezTo>
                      <a:pt x="594417" y="647958"/>
                      <a:pt x="609331" y="662872"/>
                      <a:pt x="609352" y="681275"/>
                    </a:cubicBezTo>
                    <a:close/>
                    <a:moveTo>
                      <a:pt x="337889" y="47863"/>
                    </a:moveTo>
                    <a:cubicBezTo>
                      <a:pt x="337889" y="32081"/>
                      <a:pt x="350682" y="19288"/>
                      <a:pt x="366464" y="19288"/>
                    </a:cubicBezTo>
                    <a:cubicBezTo>
                      <a:pt x="382246" y="19288"/>
                      <a:pt x="395039" y="32081"/>
                      <a:pt x="395039" y="47863"/>
                    </a:cubicBezTo>
                    <a:cubicBezTo>
                      <a:pt x="395039" y="63644"/>
                      <a:pt x="382246" y="76438"/>
                      <a:pt x="366464" y="76438"/>
                    </a:cubicBezTo>
                    <a:cubicBezTo>
                      <a:pt x="350690" y="76420"/>
                      <a:pt x="337907" y="63636"/>
                      <a:pt x="337889" y="47863"/>
                    </a:cubicBezTo>
                    <a:close/>
                    <a:moveTo>
                      <a:pt x="85477" y="100250"/>
                    </a:moveTo>
                    <a:cubicBezTo>
                      <a:pt x="85477" y="76578"/>
                      <a:pt x="104667" y="57388"/>
                      <a:pt x="128339" y="57388"/>
                    </a:cubicBezTo>
                    <a:cubicBezTo>
                      <a:pt x="152012" y="57388"/>
                      <a:pt x="171202" y="76578"/>
                      <a:pt x="171202" y="100250"/>
                    </a:cubicBezTo>
                    <a:cubicBezTo>
                      <a:pt x="171202" y="123923"/>
                      <a:pt x="152012" y="143113"/>
                      <a:pt x="128339" y="143113"/>
                    </a:cubicBezTo>
                    <a:cubicBezTo>
                      <a:pt x="104678" y="143086"/>
                      <a:pt x="85503" y="123911"/>
                      <a:pt x="85477" y="100250"/>
                    </a:cubicBezTo>
                    <a:close/>
                    <a:moveTo>
                      <a:pt x="371227" y="562215"/>
                    </a:moveTo>
                    <a:cubicBezTo>
                      <a:pt x="260756" y="562215"/>
                      <a:pt x="171202" y="472661"/>
                      <a:pt x="171202" y="362190"/>
                    </a:cubicBezTo>
                    <a:cubicBezTo>
                      <a:pt x="171202" y="251719"/>
                      <a:pt x="260756" y="162165"/>
                      <a:pt x="371227" y="162165"/>
                    </a:cubicBezTo>
                    <a:cubicBezTo>
                      <a:pt x="481697" y="162165"/>
                      <a:pt x="571252" y="251719"/>
                      <a:pt x="571252" y="362190"/>
                    </a:cubicBezTo>
                    <a:cubicBezTo>
                      <a:pt x="571126" y="472608"/>
                      <a:pt x="481645" y="562089"/>
                      <a:pt x="371227" y="562215"/>
                    </a:cubicBezTo>
                    <a:close/>
                    <a:moveTo>
                      <a:pt x="699839" y="505063"/>
                    </a:moveTo>
                    <a:cubicBezTo>
                      <a:pt x="681427" y="505063"/>
                      <a:pt x="666502" y="490137"/>
                      <a:pt x="666502" y="471725"/>
                    </a:cubicBezTo>
                    <a:cubicBezTo>
                      <a:pt x="666502" y="453314"/>
                      <a:pt x="681427" y="438388"/>
                      <a:pt x="699839" y="438388"/>
                    </a:cubicBezTo>
                    <a:cubicBezTo>
                      <a:pt x="718251" y="438388"/>
                      <a:pt x="733177" y="453314"/>
                      <a:pt x="733177" y="471725"/>
                    </a:cubicBezTo>
                    <a:cubicBezTo>
                      <a:pt x="733156" y="490129"/>
                      <a:pt x="718242" y="505042"/>
                      <a:pt x="699839" y="505063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7" descr="Covid-19 outline">
              <a:extLst>
                <a:ext uri="{FF2B5EF4-FFF2-40B4-BE49-F238E27FC236}">
                  <a16:creationId xmlns:a16="http://schemas.microsoft.com/office/drawing/2014/main" id="{B9F89D12-5723-3EF1-70E2-5EDC3764D163}"/>
                </a:ext>
              </a:extLst>
            </p:cNvPr>
            <p:cNvGrpSpPr/>
            <p:nvPr/>
          </p:nvGrpSpPr>
          <p:grpSpPr>
            <a:xfrm>
              <a:off x="3226488" y="1973334"/>
              <a:ext cx="761456" cy="761456"/>
              <a:chOff x="3226488" y="1973334"/>
              <a:chExt cx="761456" cy="761456"/>
            </a:xfrm>
            <a:solidFill>
              <a:srgbClr val="FF4900">
                <a:alpha val="53000"/>
              </a:srgbClr>
            </a:solidFill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99243F0A-C49A-C676-75D6-A6A0BC7A66E9}"/>
                  </a:ext>
                </a:extLst>
              </p:cNvPr>
              <p:cNvSpPr/>
              <p:nvPr/>
            </p:nvSpPr>
            <p:spPr>
              <a:xfrm>
                <a:off x="3226488" y="1973334"/>
                <a:ext cx="761456" cy="761456"/>
              </a:xfrm>
              <a:custGeom>
                <a:avLst/>
                <a:gdLst>
                  <a:gd name="connsiteX0" fmla="*/ 723357 w 761456"/>
                  <a:gd name="connsiteY0" fmla="*/ 336613 h 761456"/>
                  <a:gd name="connsiteX1" fmla="*/ 664553 w 761456"/>
                  <a:gd name="connsiteY1" fmla="*/ 371148 h 761456"/>
                  <a:gd name="connsiteX2" fmla="*/ 628138 w 761456"/>
                  <a:gd name="connsiteY2" fmla="*/ 371155 h 761456"/>
                  <a:gd name="connsiteX3" fmla="*/ 613157 w 761456"/>
                  <a:gd name="connsiteY3" fmla="*/ 295486 h 761456"/>
                  <a:gd name="connsiteX4" fmla="*/ 624074 w 761456"/>
                  <a:gd name="connsiteY4" fmla="*/ 290994 h 761456"/>
                  <a:gd name="connsiteX5" fmla="*/ 652372 w 761456"/>
                  <a:gd name="connsiteY5" fmla="*/ 297750 h 761456"/>
                  <a:gd name="connsiteX6" fmla="*/ 660579 w 761456"/>
                  <a:gd name="connsiteY6" fmla="*/ 296143 h 761456"/>
                  <a:gd name="connsiteX7" fmla="*/ 672348 w 761456"/>
                  <a:gd name="connsiteY7" fmla="*/ 260892 h 761456"/>
                  <a:gd name="connsiteX8" fmla="*/ 649592 w 761456"/>
                  <a:gd name="connsiteY8" fmla="*/ 241878 h 761456"/>
                  <a:gd name="connsiteX9" fmla="*/ 639185 w 761456"/>
                  <a:gd name="connsiteY9" fmla="*/ 244119 h 761456"/>
                  <a:gd name="connsiteX10" fmla="*/ 616946 w 761456"/>
                  <a:gd name="connsiteY10" fmla="*/ 273323 h 761456"/>
                  <a:gd name="connsiteX11" fmla="*/ 605819 w 761456"/>
                  <a:gd name="connsiteY11" fmla="*/ 277902 h 761456"/>
                  <a:gd name="connsiteX12" fmla="*/ 562175 w 761456"/>
                  <a:gd name="connsiteY12" fmla="*/ 212683 h 761456"/>
                  <a:gd name="connsiteX13" fmla="*/ 587965 w 761456"/>
                  <a:gd name="connsiteY13" fmla="*/ 186882 h 761456"/>
                  <a:gd name="connsiteX14" fmla="*/ 654198 w 761456"/>
                  <a:gd name="connsiteY14" fmla="*/ 169648 h 761456"/>
                  <a:gd name="connsiteX15" fmla="*/ 649945 w 761456"/>
                  <a:gd name="connsiteY15" fmla="*/ 111513 h 761456"/>
                  <a:gd name="connsiteX16" fmla="*/ 617582 w 761456"/>
                  <a:gd name="connsiteY16" fmla="*/ 95271 h 761456"/>
                  <a:gd name="connsiteX17" fmla="*/ 591809 w 761456"/>
                  <a:gd name="connsiteY17" fmla="*/ 107259 h 761456"/>
                  <a:gd name="connsiteX18" fmla="*/ 574650 w 761456"/>
                  <a:gd name="connsiteY18" fmla="*/ 173260 h 761456"/>
                  <a:gd name="connsiteX19" fmla="*/ 548697 w 761456"/>
                  <a:gd name="connsiteY19" fmla="*/ 199223 h 761456"/>
                  <a:gd name="connsiteX20" fmla="*/ 483322 w 761456"/>
                  <a:gd name="connsiteY20" fmla="*/ 155687 h 761456"/>
                  <a:gd name="connsiteX21" fmla="*/ 487983 w 761456"/>
                  <a:gd name="connsiteY21" fmla="*/ 144361 h 761456"/>
                  <a:gd name="connsiteX22" fmla="*/ 517187 w 761456"/>
                  <a:gd name="connsiteY22" fmla="*/ 122123 h 761456"/>
                  <a:gd name="connsiteX23" fmla="*/ 500416 w 761456"/>
                  <a:gd name="connsiteY23" fmla="*/ 88960 h 761456"/>
                  <a:gd name="connsiteX24" fmla="*/ 485941 w 761456"/>
                  <a:gd name="connsiteY24" fmla="*/ 85725 h 761456"/>
                  <a:gd name="connsiteX25" fmla="*/ 465164 w 761456"/>
                  <a:gd name="connsiteY25" fmla="*/ 100727 h 761456"/>
                  <a:gd name="connsiteX26" fmla="*/ 470312 w 761456"/>
                  <a:gd name="connsiteY26" fmla="*/ 137249 h 761456"/>
                  <a:gd name="connsiteX27" fmla="*/ 465729 w 761456"/>
                  <a:gd name="connsiteY27" fmla="*/ 148380 h 761456"/>
                  <a:gd name="connsiteX28" fmla="*/ 390207 w 761456"/>
                  <a:gd name="connsiteY28" fmla="*/ 133592 h 761456"/>
                  <a:gd name="connsiteX29" fmla="*/ 390198 w 761456"/>
                  <a:gd name="connsiteY29" fmla="*/ 97114 h 761456"/>
                  <a:gd name="connsiteX30" fmla="*/ 424844 w 761456"/>
                  <a:gd name="connsiteY30" fmla="*/ 38100 h 761456"/>
                  <a:gd name="connsiteX31" fmla="*/ 380728 w 761456"/>
                  <a:gd name="connsiteY31" fmla="*/ 0 h 761456"/>
                  <a:gd name="connsiteX32" fmla="*/ 336613 w 761456"/>
                  <a:gd name="connsiteY32" fmla="*/ 38100 h 761456"/>
                  <a:gd name="connsiteX33" fmla="*/ 371148 w 761456"/>
                  <a:gd name="connsiteY33" fmla="*/ 96906 h 761456"/>
                  <a:gd name="connsiteX34" fmla="*/ 371157 w 761456"/>
                  <a:gd name="connsiteY34" fmla="*/ 133595 h 761456"/>
                  <a:gd name="connsiteX35" fmla="*/ 294999 w 761456"/>
                  <a:gd name="connsiteY35" fmla="*/ 148670 h 761456"/>
                  <a:gd name="connsiteX36" fmla="*/ 290301 w 761456"/>
                  <a:gd name="connsiteY36" fmla="*/ 137255 h 761456"/>
                  <a:gd name="connsiteX37" fmla="*/ 295450 w 761456"/>
                  <a:gd name="connsiteY37" fmla="*/ 100726 h 761456"/>
                  <a:gd name="connsiteX38" fmla="*/ 274673 w 761456"/>
                  <a:gd name="connsiteY38" fmla="*/ 85724 h 761456"/>
                  <a:gd name="connsiteX39" fmla="*/ 260199 w 761456"/>
                  <a:gd name="connsiteY39" fmla="*/ 88959 h 761456"/>
                  <a:gd name="connsiteX40" fmla="*/ 243425 w 761456"/>
                  <a:gd name="connsiteY40" fmla="*/ 122122 h 761456"/>
                  <a:gd name="connsiteX41" fmla="*/ 272625 w 761456"/>
                  <a:gd name="connsiteY41" fmla="*/ 144356 h 761456"/>
                  <a:gd name="connsiteX42" fmla="*/ 277423 w 761456"/>
                  <a:gd name="connsiteY42" fmla="*/ 156018 h 761456"/>
                  <a:gd name="connsiteX43" fmla="*/ 212697 w 761456"/>
                  <a:gd name="connsiteY43" fmla="*/ 199300 h 761456"/>
                  <a:gd name="connsiteX44" fmla="*/ 186884 w 761456"/>
                  <a:gd name="connsiteY44" fmla="*/ 173497 h 761456"/>
                  <a:gd name="connsiteX45" fmla="*/ 169648 w 761456"/>
                  <a:gd name="connsiteY45" fmla="*/ 107258 h 761456"/>
                  <a:gd name="connsiteX46" fmla="*/ 143875 w 761456"/>
                  <a:gd name="connsiteY46" fmla="*/ 95271 h 761456"/>
                  <a:gd name="connsiteX47" fmla="*/ 111513 w 761456"/>
                  <a:gd name="connsiteY47" fmla="*/ 111512 h 761456"/>
                  <a:gd name="connsiteX48" fmla="*/ 107259 w 761456"/>
                  <a:gd name="connsiteY48" fmla="*/ 169648 h 761456"/>
                  <a:gd name="connsiteX49" fmla="*/ 173255 w 761456"/>
                  <a:gd name="connsiteY49" fmla="*/ 186806 h 761456"/>
                  <a:gd name="connsiteX50" fmla="*/ 199223 w 761456"/>
                  <a:gd name="connsiteY50" fmla="*/ 212765 h 761456"/>
                  <a:gd name="connsiteX51" fmla="*/ 155521 w 761456"/>
                  <a:gd name="connsiteY51" fmla="*/ 278200 h 761456"/>
                  <a:gd name="connsiteX52" fmla="*/ 143665 w 761456"/>
                  <a:gd name="connsiteY52" fmla="*/ 273322 h 761456"/>
                  <a:gd name="connsiteX53" fmla="*/ 121429 w 761456"/>
                  <a:gd name="connsiteY53" fmla="*/ 244119 h 761456"/>
                  <a:gd name="connsiteX54" fmla="*/ 111021 w 761456"/>
                  <a:gd name="connsiteY54" fmla="*/ 241878 h 761456"/>
                  <a:gd name="connsiteX55" fmla="*/ 88267 w 761456"/>
                  <a:gd name="connsiteY55" fmla="*/ 260892 h 761456"/>
                  <a:gd name="connsiteX56" fmla="*/ 100033 w 761456"/>
                  <a:gd name="connsiteY56" fmla="*/ 296143 h 761456"/>
                  <a:gd name="connsiteX57" fmla="*/ 108241 w 761456"/>
                  <a:gd name="connsiteY57" fmla="*/ 297750 h 761456"/>
                  <a:gd name="connsiteX58" fmla="*/ 136541 w 761456"/>
                  <a:gd name="connsiteY58" fmla="*/ 290993 h 761456"/>
                  <a:gd name="connsiteX59" fmla="*/ 148198 w 761456"/>
                  <a:gd name="connsiteY59" fmla="*/ 295790 h 761456"/>
                  <a:gd name="connsiteX60" fmla="*/ 133334 w 761456"/>
                  <a:gd name="connsiteY60" fmla="*/ 371254 h 761456"/>
                  <a:gd name="connsiteX61" fmla="*/ 97122 w 761456"/>
                  <a:gd name="connsiteY61" fmla="*/ 371262 h 761456"/>
                  <a:gd name="connsiteX62" fmla="*/ 38100 w 761456"/>
                  <a:gd name="connsiteY62" fmla="*/ 336612 h 761456"/>
                  <a:gd name="connsiteX63" fmla="*/ 0 w 761456"/>
                  <a:gd name="connsiteY63" fmla="*/ 380728 h 761456"/>
                  <a:gd name="connsiteX64" fmla="*/ 38100 w 761456"/>
                  <a:gd name="connsiteY64" fmla="*/ 424844 h 761456"/>
                  <a:gd name="connsiteX65" fmla="*/ 96899 w 761456"/>
                  <a:gd name="connsiteY65" fmla="*/ 390312 h 761456"/>
                  <a:gd name="connsiteX66" fmla="*/ 133323 w 761456"/>
                  <a:gd name="connsiteY66" fmla="*/ 390304 h 761456"/>
                  <a:gd name="connsiteX67" fmla="*/ 148195 w 761456"/>
                  <a:gd name="connsiteY67" fmla="*/ 466211 h 761456"/>
                  <a:gd name="connsiteX68" fmla="*/ 136541 w 761456"/>
                  <a:gd name="connsiteY68" fmla="*/ 471007 h 761456"/>
                  <a:gd name="connsiteX69" fmla="*/ 108241 w 761456"/>
                  <a:gd name="connsiteY69" fmla="*/ 464250 h 761456"/>
                  <a:gd name="connsiteX70" fmla="*/ 100033 w 761456"/>
                  <a:gd name="connsiteY70" fmla="*/ 465857 h 761456"/>
                  <a:gd name="connsiteX71" fmla="*/ 88267 w 761456"/>
                  <a:gd name="connsiteY71" fmla="*/ 501108 h 761456"/>
                  <a:gd name="connsiteX72" fmla="*/ 111021 w 761456"/>
                  <a:gd name="connsiteY72" fmla="*/ 520122 h 761456"/>
                  <a:gd name="connsiteX73" fmla="*/ 121428 w 761456"/>
                  <a:gd name="connsiteY73" fmla="*/ 517880 h 761456"/>
                  <a:gd name="connsiteX74" fmla="*/ 143667 w 761456"/>
                  <a:gd name="connsiteY74" fmla="*/ 488677 h 761456"/>
                  <a:gd name="connsiteX75" fmla="*/ 155518 w 761456"/>
                  <a:gd name="connsiteY75" fmla="*/ 483801 h 761456"/>
                  <a:gd name="connsiteX76" fmla="*/ 199028 w 761456"/>
                  <a:gd name="connsiteY76" fmla="*/ 549036 h 761456"/>
                  <a:gd name="connsiteX77" fmla="*/ 173503 w 761456"/>
                  <a:gd name="connsiteY77" fmla="*/ 574572 h 761456"/>
                  <a:gd name="connsiteX78" fmla="*/ 107259 w 761456"/>
                  <a:gd name="connsiteY78" fmla="*/ 591808 h 761456"/>
                  <a:gd name="connsiteX79" fmla="*/ 111513 w 761456"/>
                  <a:gd name="connsiteY79" fmla="*/ 649944 h 761456"/>
                  <a:gd name="connsiteX80" fmla="*/ 143875 w 761456"/>
                  <a:gd name="connsiteY80" fmla="*/ 666185 h 761456"/>
                  <a:gd name="connsiteX81" fmla="*/ 169648 w 761456"/>
                  <a:gd name="connsiteY81" fmla="*/ 654198 h 761456"/>
                  <a:gd name="connsiteX82" fmla="*/ 186805 w 761456"/>
                  <a:gd name="connsiteY82" fmla="*/ 588208 h 761456"/>
                  <a:gd name="connsiteX83" fmla="*/ 212492 w 761456"/>
                  <a:gd name="connsiteY83" fmla="*/ 562511 h 761456"/>
                  <a:gd name="connsiteX84" fmla="*/ 277420 w 761456"/>
                  <a:gd name="connsiteY84" fmla="*/ 605986 h 761456"/>
                  <a:gd name="connsiteX85" fmla="*/ 272623 w 761456"/>
                  <a:gd name="connsiteY85" fmla="*/ 617644 h 761456"/>
                  <a:gd name="connsiteX86" fmla="*/ 243426 w 761456"/>
                  <a:gd name="connsiteY86" fmla="*/ 639878 h 761456"/>
                  <a:gd name="connsiteX87" fmla="*/ 260200 w 761456"/>
                  <a:gd name="connsiteY87" fmla="*/ 673041 h 761456"/>
                  <a:gd name="connsiteX88" fmla="*/ 274673 w 761456"/>
                  <a:gd name="connsiteY88" fmla="*/ 676275 h 761456"/>
                  <a:gd name="connsiteX89" fmla="*/ 295450 w 761456"/>
                  <a:gd name="connsiteY89" fmla="*/ 661273 h 761456"/>
                  <a:gd name="connsiteX90" fmla="*/ 290302 w 761456"/>
                  <a:gd name="connsiteY90" fmla="*/ 624743 h 761456"/>
                  <a:gd name="connsiteX91" fmla="*/ 294997 w 761456"/>
                  <a:gd name="connsiteY91" fmla="*/ 613332 h 761456"/>
                  <a:gd name="connsiteX92" fmla="*/ 371255 w 761456"/>
                  <a:gd name="connsiteY92" fmla="*/ 628411 h 761456"/>
                  <a:gd name="connsiteX93" fmla="*/ 371263 w 761456"/>
                  <a:gd name="connsiteY93" fmla="*/ 664333 h 761456"/>
                  <a:gd name="connsiteX94" fmla="*/ 336614 w 761456"/>
                  <a:gd name="connsiteY94" fmla="*/ 723356 h 761456"/>
                  <a:gd name="connsiteX95" fmla="*/ 380728 w 761456"/>
                  <a:gd name="connsiteY95" fmla="*/ 761456 h 761456"/>
                  <a:gd name="connsiteX96" fmla="*/ 424844 w 761456"/>
                  <a:gd name="connsiteY96" fmla="*/ 723356 h 761456"/>
                  <a:gd name="connsiteX97" fmla="*/ 390313 w 761456"/>
                  <a:gd name="connsiteY97" fmla="*/ 664559 h 761456"/>
                  <a:gd name="connsiteX98" fmla="*/ 390305 w 761456"/>
                  <a:gd name="connsiteY98" fmla="*/ 628409 h 761456"/>
                  <a:gd name="connsiteX99" fmla="*/ 465733 w 761456"/>
                  <a:gd name="connsiteY99" fmla="*/ 613624 h 761456"/>
                  <a:gd name="connsiteX100" fmla="*/ 470312 w 761456"/>
                  <a:gd name="connsiteY100" fmla="*/ 624749 h 761456"/>
                  <a:gd name="connsiteX101" fmla="*/ 465165 w 761456"/>
                  <a:gd name="connsiteY101" fmla="*/ 661273 h 761456"/>
                  <a:gd name="connsiteX102" fmla="*/ 485940 w 761456"/>
                  <a:gd name="connsiteY102" fmla="*/ 676274 h 761456"/>
                  <a:gd name="connsiteX103" fmla="*/ 500416 w 761456"/>
                  <a:gd name="connsiteY103" fmla="*/ 673040 h 761456"/>
                  <a:gd name="connsiteX104" fmla="*/ 517188 w 761456"/>
                  <a:gd name="connsiteY104" fmla="*/ 639877 h 761456"/>
                  <a:gd name="connsiteX105" fmla="*/ 487986 w 761456"/>
                  <a:gd name="connsiteY105" fmla="*/ 617640 h 761456"/>
                  <a:gd name="connsiteX106" fmla="*/ 483326 w 761456"/>
                  <a:gd name="connsiteY106" fmla="*/ 606315 h 761456"/>
                  <a:gd name="connsiteX107" fmla="*/ 549048 w 761456"/>
                  <a:gd name="connsiteY107" fmla="*/ 562448 h 761456"/>
                  <a:gd name="connsiteX108" fmla="*/ 574575 w 761456"/>
                  <a:gd name="connsiteY108" fmla="*/ 587965 h 761456"/>
                  <a:gd name="connsiteX109" fmla="*/ 591808 w 761456"/>
                  <a:gd name="connsiteY109" fmla="*/ 654197 h 761456"/>
                  <a:gd name="connsiteX110" fmla="*/ 617581 w 761456"/>
                  <a:gd name="connsiteY110" fmla="*/ 666184 h 761456"/>
                  <a:gd name="connsiteX111" fmla="*/ 649944 w 761456"/>
                  <a:gd name="connsiteY111" fmla="*/ 649944 h 761456"/>
                  <a:gd name="connsiteX112" fmla="*/ 654197 w 761456"/>
                  <a:gd name="connsiteY112" fmla="*/ 591808 h 761456"/>
                  <a:gd name="connsiteX113" fmla="*/ 588194 w 761456"/>
                  <a:gd name="connsiteY113" fmla="*/ 574647 h 761456"/>
                  <a:gd name="connsiteX114" fmla="*/ 562507 w 761456"/>
                  <a:gd name="connsiteY114" fmla="*/ 548971 h 761456"/>
                  <a:gd name="connsiteX115" fmla="*/ 605821 w 761456"/>
                  <a:gd name="connsiteY115" fmla="*/ 484098 h 761456"/>
                  <a:gd name="connsiteX116" fmla="*/ 616946 w 761456"/>
                  <a:gd name="connsiteY116" fmla="*/ 488677 h 761456"/>
                  <a:gd name="connsiteX117" fmla="*/ 639184 w 761456"/>
                  <a:gd name="connsiteY117" fmla="*/ 517880 h 761456"/>
                  <a:gd name="connsiteX118" fmla="*/ 649592 w 761456"/>
                  <a:gd name="connsiteY118" fmla="*/ 520121 h 761456"/>
                  <a:gd name="connsiteX119" fmla="*/ 672348 w 761456"/>
                  <a:gd name="connsiteY119" fmla="*/ 501108 h 761456"/>
                  <a:gd name="connsiteX120" fmla="*/ 660579 w 761456"/>
                  <a:gd name="connsiteY120" fmla="*/ 465857 h 761456"/>
                  <a:gd name="connsiteX121" fmla="*/ 652372 w 761456"/>
                  <a:gd name="connsiteY121" fmla="*/ 464250 h 761456"/>
                  <a:gd name="connsiteX122" fmla="*/ 624073 w 761456"/>
                  <a:gd name="connsiteY122" fmla="*/ 471006 h 761456"/>
                  <a:gd name="connsiteX123" fmla="*/ 613158 w 761456"/>
                  <a:gd name="connsiteY123" fmla="*/ 466514 h 761456"/>
                  <a:gd name="connsiteX124" fmla="*/ 628154 w 761456"/>
                  <a:gd name="connsiteY124" fmla="*/ 390204 h 761456"/>
                  <a:gd name="connsiteX125" fmla="*/ 664341 w 761456"/>
                  <a:gd name="connsiteY125" fmla="*/ 390198 h 761456"/>
                  <a:gd name="connsiteX126" fmla="*/ 723357 w 761456"/>
                  <a:gd name="connsiteY126" fmla="*/ 424844 h 761456"/>
                  <a:gd name="connsiteX127" fmla="*/ 761457 w 761456"/>
                  <a:gd name="connsiteY127" fmla="*/ 380728 h 761456"/>
                  <a:gd name="connsiteX128" fmla="*/ 723357 w 761456"/>
                  <a:gd name="connsiteY128" fmla="*/ 336613 h 761456"/>
                  <a:gd name="connsiteX129" fmla="*/ 640242 w 761456"/>
                  <a:gd name="connsiteY129" fmla="*/ 271091 h 761456"/>
                  <a:gd name="connsiteX130" fmla="*/ 646430 w 761456"/>
                  <a:gd name="connsiteY130" fmla="*/ 261738 h 761456"/>
                  <a:gd name="connsiteX131" fmla="*/ 649594 w 761456"/>
                  <a:gd name="connsiteY131" fmla="*/ 260928 h 761456"/>
                  <a:gd name="connsiteX132" fmla="*/ 654728 w 761456"/>
                  <a:gd name="connsiteY132" fmla="*/ 268138 h 761456"/>
                  <a:gd name="connsiteX133" fmla="*/ 653334 w 761456"/>
                  <a:gd name="connsiteY133" fmla="*/ 278525 h 761456"/>
                  <a:gd name="connsiteX134" fmla="*/ 652372 w 761456"/>
                  <a:gd name="connsiteY134" fmla="*/ 278700 h 761456"/>
                  <a:gd name="connsiteX135" fmla="*/ 642356 w 761456"/>
                  <a:gd name="connsiteY135" fmla="*/ 276232 h 761456"/>
                  <a:gd name="connsiteX136" fmla="*/ 638175 w 761456"/>
                  <a:gd name="connsiteY136" fmla="*/ 274947 h 761456"/>
                  <a:gd name="connsiteX137" fmla="*/ 640242 w 761456"/>
                  <a:gd name="connsiteY137" fmla="*/ 271091 h 761456"/>
                  <a:gd name="connsiteX138" fmla="*/ 598842 w 761456"/>
                  <a:gd name="connsiteY138" fmla="*/ 144664 h 761456"/>
                  <a:gd name="connsiteX139" fmla="*/ 605278 w 761456"/>
                  <a:gd name="connsiteY139" fmla="*/ 120730 h 761456"/>
                  <a:gd name="connsiteX140" fmla="*/ 617585 w 761456"/>
                  <a:gd name="connsiteY140" fmla="*/ 114321 h 761456"/>
                  <a:gd name="connsiteX141" fmla="*/ 636474 w 761456"/>
                  <a:gd name="connsiteY141" fmla="*/ 124983 h 761456"/>
                  <a:gd name="connsiteX142" fmla="*/ 647105 w 761456"/>
                  <a:gd name="connsiteY142" fmla="*/ 143030 h 761456"/>
                  <a:gd name="connsiteX143" fmla="*/ 640726 w 761456"/>
                  <a:gd name="connsiteY143" fmla="*/ 156179 h 761456"/>
                  <a:gd name="connsiteX144" fmla="*/ 616792 w 761456"/>
                  <a:gd name="connsiteY144" fmla="*/ 162615 h 761456"/>
                  <a:gd name="connsiteX145" fmla="*/ 596227 w 761456"/>
                  <a:gd name="connsiteY145" fmla="*/ 165230 h 761456"/>
                  <a:gd name="connsiteX146" fmla="*/ 598842 w 761456"/>
                  <a:gd name="connsiteY146" fmla="*/ 144664 h 761456"/>
                  <a:gd name="connsiteX147" fmla="*/ 482781 w 761456"/>
                  <a:gd name="connsiteY147" fmla="*/ 107973 h 761456"/>
                  <a:gd name="connsiteX148" fmla="*/ 485941 w 761456"/>
                  <a:gd name="connsiteY148" fmla="*/ 104775 h 761456"/>
                  <a:gd name="connsiteX149" fmla="*/ 493169 w 761456"/>
                  <a:gd name="connsiteY149" fmla="*/ 106577 h 761456"/>
                  <a:gd name="connsiteX150" fmla="*/ 499570 w 761456"/>
                  <a:gd name="connsiteY150" fmla="*/ 114876 h 761456"/>
                  <a:gd name="connsiteX151" fmla="*/ 490215 w 761456"/>
                  <a:gd name="connsiteY151" fmla="*/ 121066 h 761456"/>
                  <a:gd name="connsiteX152" fmla="*/ 486361 w 761456"/>
                  <a:gd name="connsiteY152" fmla="*/ 123131 h 761456"/>
                  <a:gd name="connsiteX153" fmla="*/ 485076 w 761456"/>
                  <a:gd name="connsiteY153" fmla="*/ 118951 h 761456"/>
                  <a:gd name="connsiteX154" fmla="*/ 482781 w 761456"/>
                  <a:gd name="connsiteY154" fmla="*/ 107973 h 761456"/>
                  <a:gd name="connsiteX155" fmla="*/ 355663 w 761456"/>
                  <a:gd name="connsiteY155" fmla="*/ 38100 h 761456"/>
                  <a:gd name="connsiteX156" fmla="*/ 380728 w 761456"/>
                  <a:gd name="connsiteY156" fmla="*/ 19050 h 761456"/>
                  <a:gd name="connsiteX157" fmla="*/ 405794 w 761456"/>
                  <a:gd name="connsiteY157" fmla="*/ 38100 h 761456"/>
                  <a:gd name="connsiteX158" fmla="*/ 393420 w 761456"/>
                  <a:gd name="connsiteY158" fmla="*/ 59576 h 761456"/>
                  <a:gd name="connsiteX159" fmla="*/ 380728 w 761456"/>
                  <a:gd name="connsiteY159" fmla="*/ 75968 h 761456"/>
                  <a:gd name="connsiteX160" fmla="*/ 368037 w 761456"/>
                  <a:gd name="connsiteY160" fmla="*/ 59576 h 761456"/>
                  <a:gd name="connsiteX161" fmla="*/ 355663 w 761456"/>
                  <a:gd name="connsiteY161" fmla="*/ 38100 h 761456"/>
                  <a:gd name="connsiteX162" fmla="*/ 261045 w 761456"/>
                  <a:gd name="connsiteY162" fmla="*/ 114877 h 761456"/>
                  <a:gd name="connsiteX163" fmla="*/ 267446 w 761456"/>
                  <a:gd name="connsiteY163" fmla="*/ 106577 h 761456"/>
                  <a:gd name="connsiteX164" fmla="*/ 274676 w 761456"/>
                  <a:gd name="connsiteY164" fmla="*/ 104775 h 761456"/>
                  <a:gd name="connsiteX165" fmla="*/ 277832 w 761456"/>
                  <a:gd name="connsiteY165" fmla="*/ 107973 h 761456"/>
                  <a:gd name="connsiteX166" fmla="*/ 275538 w 761456"/>
                  <a:gd name="connsiteY166" fmla="*/ 118951 h 761456"/>
                  <a:gd name="connsiteX167" fmla="*/ 274252 w 761456"/>
                  <a:gd name="connsiteY167" fmla="*/ 123131 h 761456"/>
                  <a:gd name="connsiteX168" fmla="*/ 270397 w 761456"/>
                  <a:gd name="connsiteY168" fmla="*/ 121065 h 761456"/>
                  <a:gd name="connsiteX169" fmla="*/ 261045 w 761456"/>
                  <a:gd name="connsiteY169" fmla="*/ 114877 h 761456"/>
                  <a:gd name="connsiteX170" fmla="*/ 120729 w 761456"/>
                  <a:gd name="connsiteY170" fmla="*/ 156179 h 761456"/>
                  <a:gd name="connsiteX171" fmla="*/ 124983 w 761456"/>
                  <a:gd name="connsiteY171" fmla="*/ 124983 h 761456"/>
                  <a:gd name="connsiteX172" fmla="*/ 143878 w 761456"/>
                  <a:gd name="connsiteY172" fmla="*/ 114321 h 761456"/>
                  <a:gd name="connsiteX173" fmla="*/ 156177 w 761456"/>
                  <a:gd name="connsiteY173" fmla="*/ 120730 h 761456"/>
                  <a:gd name="connsiteX174" fmla="*/ 162614 w 761456"/>
                  <a:gd name="connsiteY174" fmla="*/ 144665 h 761456"/>
                  <a:gd name="connsiteX175" fmla="*/ 165231 w 761456"/>
                  <a:gd name="connsiteY175" fmla="*/ 165229 h 761456"/>
                  <a:gd name="connsiteX176" fmla="*/ 144664 w 761456"/>
                  <a:gd name="connsiteY176" fmla="*/ 162614 h 761456"/>
                  <a:gd name="connsiteX177" fmla="*/ 120729 w 761456"/>
                  <a:gd name="connsiteY177" fmla="*/ 156179 h 761456"/>
                  <a:gd name="connsiteX178" fmla="*/ 118256 w 761456"/>
                  <a:gd name="connsiteY178" fmla="*/ 276232 h 761456"/>
                  <a:gd name="connsiteX179" fmla="*/ 108241 w 761456"/>
                  <a:gd name="connsiteY179" fmla="*/ 278700 h 761456"/>
                  <a:gd name="connsiteX180" fmla="*/ 107279 w 761456"/>
                  <a:gd name="connsiteY180" fmla="*/ 278525 h 761456"/>
                  <a:gd name="connsiteX181" fmla="*/ 104216 w 761456"/>
                  <a:gd name="connsiteY181" fmla="*/ 276534 h 761456"/>
                  <a:gd name="connsiteX182" fmla="*/ 105885 w 761456"/>
                  <a:gd name="connsiteY182" fmla="*/ 268138 h 761456"/>
                  <a:gd name="connsiteX183" fmla="*/ 111021 w 761456"/>
                  <a:gd name="connsiteY183" fmla="*/ 260929 h 761456"/>
                  <a:gd name="connsiteX184" fmla="*/ 114183 w 761456"/>
                  <a:gd name="connsiteY184" fmla="*/ 261739 h 761456"/>
                  <a:gd name="connsiteX185" fmla="*/ 120371 w 761456"/>
                  <a:gd name="connsiteY185" fmla="*/ 271092 h 761456"/>
                  <a:gd name="connsiteX186" fmla="*/ 122438 w 761456"/>
                  <a:gd name="connsiteY186" fmla="*/ 274947 h 761456"/>
                  <a:gd name="connsiteX187" fmla="*/ 118256 w 761456"/>
                  <a:gd name="connsiteY187" fmla="*/ 276232 h 761456"/>
                  <a:gd name="connsiteX188" fmla="*/ 59576 w 761456"/>
                  <a:gd name="connsiteY188" fmla="*/ 393421 h 761456"/>
                  <a:gd name="connsiteX189" fmla="*/ 38100 w 761456"/>
                  <a:gd name="connsiteY189" fmla="*/ 405795 h 761456"/>
                  <a:gd name="connsiteX190" fmla="*/ 19050 w 761456"/>
                  <a:gd name="connsiteY190" fmla="*/ 380729 h 761456"/>
                  <a:gd name="connsiteX191" fmla="*/ 38100 w 761456"/>
                  <a:gd name="connsiteY191" fmla="*/ 355663 h 761456"/>
                  <a:gd name="connsiteX192" fmla="*/ 59576 w 761456"/>
                  <a:gd name="connsiteY192" fmla="*/ 368037 h 761456"/>
                  <a:gd name="connsiteX193" fmla="*/ 75968 w 761456"/>
                  <a:gd name="connsiteY193" fmla="*/ 380729 h 761456"/>
                  <a:gd name="connsiteX194" fmla="*/ 59576 w 761456"/>
                  <a:gd name="connsiteY194" fmla="*/ 393421 h 761456"/>
                  <a:gd name="connsiteX195" fmla="*/ 120372 w 761456"/>
                  <a:gd name="connsiteY195" fmla="*/ 490908 h 761456"/>
                  <a:gd name="connsiteX196" fmla="*/ 114183 w 761456"/>
                  <a:gd name="connsiteY196" fmla="*/ 500263 h 761456"/>
                  <a:gd name="connsiteX197" fmla="*/ 111021 w 761456"/>
                  <a:gd name="connsiteY197" fmla="*/ 501072 h 761456"/>
                  <a:gd name="connsiteX198" fmla="*/ 105884 w 761456"/>
                  <a:gd name="connsiteY198" fmla="*/ 493862 h 761456"/>
                  <a:gd name="connsiteX199" fmla="*/ 104216 w 761456"/>
                  <a:gd name="connsiteY199" fmla="*/ 485467 h 761456"/>
                  <a:gd name="connsiteX200" fmla="*/ 107280 w 761456"/>
                  <a:gd name="connsiteY200" fmla="*/ 483476 h 761456"/>
                  <a:gd name="connsiteX201" fmla="*/ 108245 w 761456"/>
                  <a:gd name="connsiteY201" fmla="*/ 483301 h 761456"/>
                  <a:gd name="connsiteX202" fmla="*/ 118259 w 761456"/>
                  <a:gd name="connsiteY202" fmla="*/ 485769 h 761456"/>
                  <a:gd name="connsiteX203" fmla="*/ 122438 w 761456"/>
                  <a:gd name="connsiteY203" fmla="*/ 487053 h 761456"/>
                  <a:gd name="connsiteX204" fmla="*/ 120372 w 761456"/>
                  <a:gd name="connsiteY204" fmla="*/ 490908 h 761456"/>
                  <a:gd name="connsiteX205" fmla="*/ 162614 w 761456"/>
                  <a:gd name="connsiteY205" fmla="*/ 616792 h 761456"/>
                  <a:gd name="connsiteX206" fmla="*/ 156177 w 761456"/>
                  <a:gd name="connsiteY206" fmla="*/ 640727 h 761456"/>
                  <a:gd name="connsiteX207" fmla="*/ 143875 w 761456"/>
                  <a:gd name="connsiteY207" fmla="*/ 647135 h 761456"/>
                  <a:gd name="connsiteX208" fmla="*/ 124983 w 761456"/>
                  <a:gd name="connsiteY208" fmla="*/ 636473 h 761456"/>
                  <a:gd name="connsiteX209" fmla="*/ 120729 w 761456"/>
                  <a:gd name="connsiteY209" fmla="*/ 605279 h 761456"/>
                  <a:gd name="connsiteX210" fmla="*/ 144664 w 761456"/>
                  <a:gd name="connsiteY210" fmla="*/ 598843 h 761456"/>
                  <a:gd name="connsiteX211" fmla="*/ 165231 w 761456"/>
                  <a:gd name="connsiteY211" fmla="*/ 596227 h 761456"/>
                  <a:gd name="connsiteX212" fmla="*/ 162614 w 761456"/>
                  <a:gd name="connsiteY212" fmla="*/ 616792 h 761456"/>
                  <a:gd name="connsiteX213" fmla="*/ 277831 w 761456"/>
                  <a:gd name="connsiteY213" fmla="*/ 654028 h 761456"/>
                  <a:gd name="connsiteX214" fmla="*/ 274673 w 761456"/>
                  <a:gd name="connsiteY214" fmla="*/ 657225 h 761456"/>
                  <a:gd name="connsiteX215" fmla="*/ 267446 w 761456"/>
                  <a:gd name="connsiteY215" fmla="*/ 655421 h 761456"/>
                  <a:gd name="connsiteX216" fmla="*/ 261044 w 761456"/>
                  <a:gd name="connsiteY216" fmla="*/ 647124 h 761456"/>
                  <a:gd name="connsiteX217" fmla="*/ 270397 w 761456"/>
                  <a:gd name="connsiteY217" fmla="*/ 640936 h 761456"/>
                  <a:gd name="connsiteX218" fmla="*/ 274252 w 761456"/>
                  <a:gd name="connsiteY218" fmla="*/ 638870 h 761456"/>
                  <a:gd name="connsiteX219" fmla="*/ 275538 w 761456"/>
                  <a:gd name="connsiteY219" fmla="*/ 643048 h 761456"/>
                  <a:gd name="connsiteX220" fmla="*/ 277831 w 761456"/>
                  <a:gd name="connsiteY220" fmla="*/ 654028 h 761456"/>
                  <a:gd name="connsiteX221" fmla="*/ 405793 w 761456"/>
                  <a:gd name="connsiteY221" fmla="*/ 723356 h 761456"/>
                  <a:gd name="connsiteX222" fmla="*/ 380728 w 761456"/>
                  <a:gd name="connsiteY222" fmla="*/ 742407 h 761456"/>
                  <a:gd name="connsiteX223" fmla="*/ 355663 w 761456"/>
                  <a:gd name="connsiteY223" fmla="*/ 723356 h 761456"/>
                  <a:gd name="connsiteX224" fmla="*/ 368037 w 761456"/>
                  <a:gd name="connsiteY224" fmla="*/ 701880 h 761456"/>
                  <a:gd name="connsiteX225" fmla="*/ 380728 w 761456"/>
                  <a:gd name="connsiteY225" fmla="*/ 685490 h 761456"/>
                  <a:gd name="connsiteX226" fmla="*/ 393420 w 761456"/>
                  <a:gd name="connsiteY226" fmla="*/ 701881 h 761456"/>
                  <a:gd name="connsiteX227" fmla="*/ 405794 w 761456"/>
                  <a:gd name="connsiteY227" fmla="*/ 723356 h 761456"/>
                  <a:gd name="connsiteX228" fmla="*/ 499568 w 761456"/>
                  <a:gd name="connsiteY228" fmla="*/ 647123 h 761456"/>
                  <a:gd name="connsiteX229" fmla="*/ 493169 w 761456"/>
                  <a:gd name="connsiteY229" fmla="*/ 655422 h 761456"/>
                  <a:gd name="connsiteX230" fmla="*/ 485941 w 761456"/>
                  <a:gd name="connsiteY230" fmla="*/ 657225 h 761456"/>
                  <a:gd name="connsiteX231" fmla="*/ 482782 w 761456"/>
                  <a:gd name="connsiteY231" fmla="*/ 654028 h 761456"/>
                  <a:gd name="connsiteX232" fmla="*/ 485076 w 761456"/>
                  <a:gd name="connsiteY232" fmla="*/ 643049 h 761456"/>
                  <a:gd name="connsiteX233" fmla="*/ 486361 w 761456"/>
                  <a:gd name="connsiteY233" fmla="*/ 638870 h 761456"/>
                  <a:gd name="connsiteX234" fmla="*/ 490216 w 761456"/>
                  <a:gd name="connsiteY234" fmla="*/ 640935 h 761456"/>
                  <a:gd name="connsiteX235" fmla="*/ 499568 w 761456"/>
                  <a:gd name="connsiteY235" fmla="*/ 647123 h 761456"/>
                  <a:gd name="connsiteX236" fmla="*/ 380737 w 761456"/>
                  <a:gd name="connsiteY236" fmla="*/ 609602 h 761456"/>
                  <a:gd name="connsiteX237" fmla="*/ 152137 w 761456"/>
                  <a:gd name="connsiteY237" fmla="*/ 381002 h 761456"/>
                  <a:gd name="connsiteX238" fmla="*/ 380737 w 761456"/>
                  <a:gd name="connsiteY238" fmla="*/ 152402 h 761456"/>
                  <a:gd name="connsiteX239" fmla="*/ 609338 w 761456"/>
                  <a:gd name="connsiteY239" fmla="*/ 381002 h 761456"/>
                  <a:gd name="connsiteX240" fmla="*/ 380738 w 761456"/>
                  <a:gd name="connsiteY240" fmla="*/ 609602 h 761456"/>
                  <a:gd name="connsiteX241" fmla="*/ 640727 w 761456"/>
                  <a:gd name="connsiteY241" fmla="*/ 605280 h 761456"/>
                  <a:gd name="connsiteX242" fmla="*/ 647106 w 761456"/>
                  <a:gd name="connsiteY242" fmla="*/ 618427 h 761456"/>
                  <a:gd name="connsiteX243" fmla="*/ 636475 w 761456"/>
                  <a:gd name="connsiteY243" fmla="*/ 636473 h 761456"/>
                  <a:gd name="connsiteX244" fmla="*/ 617581 w 761456"/>
                  <a:gd name="connsiteY244" fmla="*/ 647134 h 761456"/>
                  <a:gd name="connsiteX245" fmla="*/ 605279 w 761456"/>
                  <a:gd name="connsiteY245" fmla="*/ 640728 h 761456"/>
                  <a:gd name="connsiteX246" fmla="*/ 598842 w 761456"/>
                  <a:gd name="connsiteY246" fmla="*/ 616793 h 761456"/>
                  <a:gd name="connsiteX247" fmla="*/ 596227 w 761456"/>
                  <a:gd name="connsiteY247" fmla="*/ 596227 h 761456"/>
                  <a:gd name="connsiteX248" fmla="*/ 616793 w 761456"/>
                  <a:gd name="connsiteY248" fmla="*/ 598843 h 761456"/>
                  <a:gd name="connsiteX249" fmla="*/ 640727 w 761456"/>
                  <a:gd name="connsiteY249" fmla="*/ 605280 h 761456"/>
                  <a:gd name="connsiteX250" fmla="*/ 652372 w 761456"/>
                  <a:gd name="connsiteY250" fmla="*/ 483301 h 761456"/>
                  <a:gd name="connsiteX251" fmla="*/ 653334 w 761456"/>
                  <a:gd name="connsiteY251" fmla="*/ 483476 h 761456"/>
                  <a:gd name="connsiteX252" fmla="*/ 654730 w 761456"/>
                  <a:gd name="connsiteY252" fmla="*/ 493862 h 761456"/>
                  <a:gd name="connsiteX253" fmla="*/ 649592 w 761456"/>
                  <a:gd name="connsiteY253" fmla="*/ 501072 h 761456"/>
                  <a:gd name="connsiteX254" fmla="*/ 646431 w 761456"/>
                  <a:gd name="connsiteY254" fmla="*/ 500263 h 761456"/>
                  <a:gd name="connsiteX255" fmla="*/ 640242 w 761456"/>
                  <a:gd name="connsiteY255" fmla="*/ 490909 h 761456"/>
                  <a:gd name="connsiteX256" fmla="*/ 638176 w 761456"/>
                  <a:gd name="connsiteY256" fmla="*/ 487053 h 761456"/>
                  <a:gd name="connsiteX257" fmla="*/ 642357 w 761456"/>
                  <a:gd name="connsiteY257" fmla="*/ 485769 h 761456"/>
                  <a:gd name="connsiteX258" fmla="*/ 652372 w 761456"/>
                  <a:gd name="connsiteY258" fmla="*/ 483301 h 761456"/>
                  <a:gd name="connsiteX259" fmla="*/ 723357 w 761456"/>
                  <a:gd name="connsiteY259" fmla="*/ 405795 h 761456"/>
                  <a:gd name="connsiteX260" fmla="*/ 701882 w 761456"/>
                  <a:gd name="connsiteY260" fmla="*/ 393421 h 761456"/>
                  <a:gd name="connsiteX261" fmla="*/ 685489 w 761456"/>
                  <a:gd name="connsiteY261" fmla="*/ 380729 h 761456"/>
                  <a:gd name="connsiteX262" fmla="*/ 701882 w 761456"/>
                  <a:gd name="connsiteY262" fmla="*/ 368037 h 761456"/>
                  <a:gd name="connsiteX263" fmla="*/ 723357 w 761456"/>
                  <a:gd name="connsiteY263" fmla="*/ 355663 h 761456"/>
                  <a:gd name="connsiteX264" fmla="*/ 742407 w 761456"/>
                  <a:gd name="connsiteY264" fmla="*/ 380729 h 761456"/>
                  <a:gd name="connsiteX265" fmla="*/ 723357 w 761456"/>
                  <a:gd name="connsiteY265" fmla="*/ 405795 h 76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</a:cxnLst>
                <a:rect l="l" t="t" r="r" b="b"/>
                <a:pathLst>
                  <a:path w="761456" h="761456">
                    <a:moveTo>
                      <a:pt x="723357" y="336613"/>
                    </a:moveTo>
                    <a:cubicBezTo>
                      <a:pt x="701206" y="336613"/>
                      <a:pt x="690431" y="357365"/>
                      <a:pt x="664553" y="371148"/>
                    </a:cubicBezTo>
                    <a:lnTo>
                      <a:pt x="628138" y="371155"/>
                    </a:lnTo>
                    <a:cubicBezTo>
                      <a:pt x="627152" y="345301"/>
                      <a:pt x="622097" y="319765"/>
                      <a:pt x="613157" y="295486"/>
                    </a:cubicBezTo>
                    <a:lnTo>
                      <a:pt x="624074" y="290994"/>
                    </a:lnTo>
                    <a:cubicBezTo>
                      <a:pt x="633309" y="294006"/>
                      <a:pt x="642772" y="296265"/>
                      <a:pt x="652372" y="297750"/>
                    </a:cubicBezTo>
                    <a:cubicBezTo>
                      <a:pt x="655187" y="297765"/>
                      <a:pt x="657978" y="297218"/>
                      <a:pt x="660579" y="296143"/>
                    </a:cubicBezTo>
                    <a:cubicBezTo>
                      <a:pt x="674946" y="290235"/>
                      <a:pt x="679276" y="277741"/>
                      <a:pt x="672348" y="260892"/>
                    </a:cubicBezTo>
                    <a:cubicBezTo>
                      <a:pt x="667175" y="248316"/>
                      <a:pt x="659254" y="241877"/>
                      <a:pt x="649592" y="241878"/>
                    </a:cubicBezTo>
                    <a:cubicBezTo>
                      <a:pt x="646010" y="241938"/>
                      <a:pt x="642474" y="242699"/>
                      <a:pt x="639185" y="244119"/>
                    </a:cubicBezTo>
                    <a:cubicBezTo>
                      <a:pt x="627764" y="248817"/>
                      <a:pt x="625340" y="260767"/>
                      <a:pt x="616946" y="273323"/>
                    </a:cubicBezTo>
                    <a:lnTo>
                      <a:pt x="605819" y="277902"/>
                    </a:lnTo>
                    <a:cubicBezTo>
                      <a:pt x="594818" y="253988"/>
                      <a:pt x="580086" y="231974"/>
                      <a:pt x="562175" y="212683"/>
                    </a:cubicBezTo>
                    <a:lnTo>
                      <a:pt x="587965" y="186882"/>
                    </a:lnTo>
                    <a:cubicBezTo>
                      <a:pt x="616119" y="178220"/>
                      <a:pt x="638492" y="185355"/>
                      <a:pt x="654198" y="169648"/>
                    </a:cubicBezTo>
                    <a:cubicBezTo>
                      <a:pt x="671427" y="152420"/>
                      <a:pt x="670150" y="131719"/>
                      <a:pt x="649945" y="111513"/>
                    </a:cubicBezTo>
                    <a:cubicBezTo>
                      <a:pt x="641754" y="102001"/>
                      <a:pt x="630103" y="96153"/>
                      <a:pt x="617582" y="95271"/>
                    </a:cubicBezTo>
                    <a:cubicBezTo>
                      <a:pt x="607719" y="95601"/>
                      <a:pt x="598415" y="99928"/>
                      <a:pt x="591809" y="107259"/>
                    </a:cubicBezTo>
                    <a:cubicBezTo>
                      <a:pt x="576147" y="122922"/>
                      <a:pt x="583201" y="145215"/>
                      <a:pt x="574650" y="173260"/>
                    </a:cubicBezTo>
                    <a:lnTo>
                      <a:pt x="548697" y="199223"/>
                    </a:lnTo>
                    <a:cubicBezTo>
                      <a:pt x="529352" y="181336"/>
                      <a:pt x="507285" y="166641"/>
                      <a:pt x="483322" y="155687"/>
                    </a:cubicBezTo>
                    <a:lnTo>
                      <a:pt x="487983" y="144361"/>
                    </a:lnTo>
                    <a:cubicBezTo>
                      <a:pt x="500539" y="135968"/>
                      <a:pt x="512490" y="133545"/>
                      <a:pt x="517187" y="122123"/>
                    </a:cubicBezTo>
                    <a:cubicBezTo>
                      <a:pt x="523096" y="107757"/>
                      <a:pt x="517263" y="95889"/>
                      <a:pt x="500416" y="88960"/>
                    </a:cubicBezTo>
                    <a:cubicBezTo>
                      <a:pt x="495846" y="86953"/>
                      <a:pt x="490931" y="85854"/>
                      <a:pt x="485941" y="85725"/>
                    </a:cubicBezTo>
                    <a:cubicBezTo>
                      <a:pt x="476476" y="85632"/>
                      <a:pt x="468053" y="91713"/>
                      <a:pt x="465164" y="100727"/>
                    </a:cubicBezTo>
                    <a:cubicBezTo>
                      <a:pt x="460449" y="112193"/>
                      <a:pt x="467311" y="122355"/>
                      <a:pt x="470312" y="137249"/>
                    </a:cubicBezTo>
                    <a:lnTo>
                      <a:pt x="465729" y="148380"/>
                    </a:lnTo>
                    <a:cubicBezTo>
                      <a:pt x="441486" y="139522"/>
                      <a:pt x="416000" y="134532"/>
                      <a:pt x="390207" y="133592"/>
                    </a:cubicBezTo>
                    <a:lnTo>
                      <a:pt x="390198" y="97114"/>
                    </a:lnTo>
                    <a:cubicBezTo>
                      <a:pt x="403980" y="71085"/>
                      <a:pt x="424844" y="60310"/>
                      <a:pt x="424844" y="38100"/>
                    </a:cubicBezTo>
                    <a:cubicBezTo>
                      <a:pt x="424844" y="13736"/>
                      <a:pt x="409303" y="0"/>
                      <a:pt x="380728" y="0"/>
                    </a:cubicBezTo>
                    <a:cubicBezTo>
                      <a:pt x="352153" y="0"/>
                      <a:pt x="336613" y="13736"/>
                      <a:pt x="336613" y="38100"/>
                    </a:cubicBezTo>
                    <a:cubicBezTo>
                      <a:pt x="336613" y="60252"/>
                      <a:pt x="357366" y="71027"/>
                      <a:pt x="371148" y="96906"/>
                    </a:cubicBezTo>
                    <a:lnTo>
                      <a:pt x="371157" y="133595"/>
                    </a:lnTo>
                    <a:cubicBezTo>
                      <a:pt x="345133" y="134560"/>
                      <a:pt x="319427" y="139649"/>
                      <a:pt x="294999" y="148670"/>
                    </a:cubicBezTo>
                    <a:lnTo>
                      <a:pt x="290301" y="137255"/>
                    </a:lnTo>
                    <a:cubicBezTo>
                      <a:pt x="293301" y="122357"/>
                      <a:pt x="300167" y="112195"/>
                      <a:pt x="295450" y="100726"/>
                    </a:cubicBezTo>
                    <a:cubicBezTo>
                      <a:pt x="292560" y="91713"/>
                      <a:pt x="284138" y="85632"/>
                      <a:pt x="274673" y="85724"/>
                    </a:cubicBezTo>
                    <a:cubicBezTo>
                      <a:pt x="269684" y="85854"/>
                      <a:pt x="264768" y="86953"/>
                      <a:pt x="260199" y="88959"/>
                    </a:cubicBezTo>
                    <a:cubicBezTo>
                      <a:pt x="243350" y="95889"/>
                      <a:pt x="237518" y="107757"/>
                      <a:pt x="243425" y="122122"/>
                    </a:cubicBezTo>
                    <a:cubicBezTo>
                      <a:pt x="248121" y="133542"/>
                      <a:pt x="260070" y="135967"/>
                      <a:pt x="272625" y="144356"/>
                    </a:cubicBezTo>
                    <a:lnTo>
                      <a:pt x="277423" y="156018"/>
                    </a:lnTo>
                    <a:cubicBezTo>
                      <a:pt x="253707" y="166954"/>
                      <a:pt x="231863" y="181561"/>
                      <a:pt x="212697" y="199300"/>
                    </a:cubicBezTo>
                    <a:lnTo>
                      <a:pt x="186884" y="173497"/>
                    </a:lnTo>
                    <a:cubicBezTo>
                      <a:pt x="178218" y="145341"/>
                      <a:pt x="185354" y="122966"/>
                      <a:pt x="169648" y="107258"/>
                    </a:cubicBezTo>
                    <a:cubicBezTo>
                      <a:pt x="163043" y="99927"/>
                      <a:pt x="153738" y="95599"/>
                      <a:pt x="143875" y="95271"/>
                    </a:cubicBezTo>
                    <a:cubicBezTo>
                      <a:pt x="131354" y="96154"/>
                      <a:pt x="119704" y="102001"/>
                      <a:pt x="111513" y="111512"/>
                    </a:cubicBezTo>
                    <a:cubicBezTo>
                      <a:pt x="91307" y="131719"/>
                      <a:pt x="90031" y="152420"/>
                      <a:pt x="107259" y="169648"/>
                    </a:cubicBezTo>
                    <a:cubicBezTo>
                      <a:pt x="122921" y="185310"/>
                      <a:pt x="145212" y="178257"/>
                      <a:pt x="173255" y="186806"/>
                    </a:cubicBezTo>
                    <a:lnTo>
                      <a:pt x="199223" y="212765"/>
                    </a:lnTo>
                    <a:cubicBezTo>
                      <a:pt x="181273" y="232117"/>
                      <a:pt x="166521" y="254205"/>
                      <a:pt x="155521" y="278200"/>
                    </a:cubicBezTo>
                    <a:lnTo>
                      <a:pt x="143665" y="273322"/>
                    </a:lnTo>
                    <a:cubicBezTo>
                      <a:pt x="135274" y="260766"/>
                      <a:pt x="132850" y="248817"/>
                      <a:pt x="121429" y="244119"/>
                    </a:cubicBezTo>
                    <a:cubicBezTo>
                      <a:pt x="118139" y="242699"/>
                      <a:pt x="114604" y="241938"/>
                      <a:pt x="111021" y="241878"/>
                    </a:cubicBezTo>
                    <a:cubicBezTo>
                      <a:pt x="101360" y="241878"/>
                      <a:pt x="93439" y="248315"/>
                      <a:pt x="88267" y="260892"/>
                    </a:cubicBezTo>
                    <a:cubicBezTo>
                      <a:pt x="81337" y="277741"/>
                      <a:pt x="85669" y="290235"/>
                      <a:pt x="100033" y="296143"/>
                    </a:cubicBezTo>
                    <a:cubicBezTo>
                      <a:pt x="102635" y="297218"/>
                      <a:pt x="105425" y="297764"/>
                      <a:pt x="108241" y="297750"/>
                    </a:cubicBezTo>
                    <a:cubicBezTo>
                      <a:pt x="117841" y="296264"/>
                      <a:pt x="127305" y="294004"/>
                      <a:pt x="136541" y="290993"/>
                    </a:cubicBezTo>
                    <a:lnTo>
                      <a:pt x="148198" y="295790"/>
                    </a:lnTo>
                    <a:cubicBezTo>
                      <a:pt x="139320" y="320011"/>
                      <a:pt x="134304" y="345476"/>
                      <a:pt x="133334" y="371254"/>
                    </a:cubicBezTo>
                    <a:lnTo>
                      <a:pt x="97122" y="371262"/>
                    </a:lnTo>
                    <a:cubicBezTo>
                      <a:pt x="71087" y="357480"/>
                      <a:pt x="60313" y="336612"/>
                      <a:pt x="38100" y="336612"/>
                    </a:cubicBezTo>
                    <a:cubicBezTo>
                      <a:pt x="13735" y="336612"/>
                      <a:pt x="0" y="352153"/>
                      <a:pt x="0" y="380728"/>
                    </a:cubicBezTo>
                    <a:cubicBezTo>
                      <a:pt x="0" y="409303"/>
                      <a:pt x="13735" y="424844"/>
                      <a:pt x="38100" y="424844"/>
                    </a:cubicBezTo>
                    <a:cubicBezTo>
                      <a:pt x="60250" y="424844"/>
                      <a:pt x="71026" y="404095"/>
                      <a:pt x="96899" y="390312"/>
                    </a:cubicBezTo>
                    <a:lnTo>
                      <a:pt x="133323" y="390304"/>
                    </a:lnTo>
                    <a:cubicBezTo>
                      <a:pt x="134251" y="416232"/>
                      <a:pt x="139270" y="441851"/>
                      <a:pt x="148195" y="466211"/>
                    </a:cubicBezTo>
                    <a:lnTo>
                      <a:pt x="136541" y="471007"/>
                    </a:lnTo>
                    <a:cubicBezTo>
                      <a:pt x="127305" y="467995"/>
                      <a:pt x="117841" y="465736"/>
                      <a:pt x="108241" y="464250"/>
                    </a:cubicBezTo>
                    <a:cubicBezTo>
                      <a:pt x="105425" y="464235"/>
                      <a:pt x="102635" y="464781"/>
                      <a:pt x="100033" y="465857"/>
                    </a:cubicBezTo>
                    <a:cubicBezTo>
                      <a:pt x="85669" y="471765"/>
                      <a:pt x="81337" y="484259"/>
                      <a:pt x="88267" y="501108"/>
                    </a:cubicBezTo>
                    <a:cubicBezTo>
                      <a:pt x="93439" y="513684"/>
                      <a:pt x="101360" y="520122"/>
                      <a:pt x="111021" y="520122"/>
                    </a:cubicBezTo>
                    <a:cubicBezTo>
                      <a:pt x="114604" y="520062"/>
                      <a:pt x="118139" y="519300"/>
                      <a:pt x="121428" y="517880"/>
                    </a:cubicBezTo>
                    <a:cubicBezTo>
                      <a:pt x="132850" y="513183"/>
                      <a:pt x="135275" y="501233"/>
                      <a:pt x="143667" y="488677"/>
                    </a:cubicBezTo>
                    <a:lnTo>
                      <a:pt x="155518" y="483801"/>
                    </a:lnTo>
                    <a:cubicBezTo>
                      <a:pt x="166478" y="507712"/>
                      <a:pt x="181163" y="529731"/>
                      <a:pt x="199028" y="549036"/>
                    </a:cubicBezTo>
                    <a:lnTo>
                      <a:pt x="173503" y="574572"/>
                    </a:lnTo>
                    <a:cubicBezTo>
                      <a:pt x="145345" y="583240"/>
                      <a:pt x="122967" y="576101"/>
                      <a:pt x="107259" y="591808"/>
                    </a:cubicBezTo>
                    <a:cubicBezTo>
                      <a:pt x="90031" y="609036"/>
                      <a:pt x="91307" y="629738"/>
                      <a:pt x="111513" y="649944"/>
                    </a:cubicBezTo>
                    <a:cubicBezTo>
                      <a:pt x="119703" y="659456"/>
                      <a:pt x="131353" y="665302"/>
                      <a:pt x="143875" y="666185"/>
                    </a:cubicBezTo>
                    <a:cubicBezTo>
                      <a:pt x="153738" y="665857"/>
                      <a:pt x="163042" y="661530"/>
                      <a:pt x="169648" y="654198"/>
                    </a:cubicBezTo>
                    <a:cubicBezTo>
                      <a:pt x="185310" y="638537"/>
                      <a:pt x="178258" y="616247"/>
                      <a:pt x="186805" y="588208"/>
                    </a:cubicBezTo>
                    <a:lnTo>
                      <a:pt x="212492" y="562511"/>
                    </a:lnTo>
                    <a:cubicBezTo>
                      <a:pt x="231707" y="580336"/>
                      <a:pt x="253620" y="595009"/>
                      <a:pt x="277420" y="605986"/>
                    </a:cubicBezTo>
                    <a:lnTo>
                      <a:pt x="272623" y="617644"/>
                    </a:lnTo>
                    <a:cubicBezTo>
                      <a:pt x="260070" y="626033"/>
                      <a:pt x="248122" y="628458"/>
                      <a:pt x="243426" y="639878"/>
                    </a:cubicBezTo>
                    <a:cubicBezTo>
                      <a:pt x="237519" y="654244"/>
                      <a:pt x="243351" y="666111"/>
                      <a:pt x="260200" y="673041"/>
                    </a:cubicBezTo>
                    <a:cubicBezTo>
                      <a:pt x="264769" y="675047"/>
                      <a:pt x="269685" y="676146"/>
                      <a:pt x="274673" y="676275"/>
                    </a:cubicBezTo>
                    <a:cubicBezTo>
                      <a:pt x="284138" y="676368"/>
                      <a:pt x="292561" y="670287"/>
                      <a:pt x="295450" y="661273"/>
                    </a:cubicBezTo>
                    <a:cubicBezTo>
                      <a:pt x="300167" y="649804"/>
                      <a:pt x="293301" y="639642"/>
                      <a:pt x="290302" y="624743"/>
                    </a:cubicBezTo>
                    <a:lnTo>
                      <a:pt x="294997" y="613332"/>
                    </a:lnTo>
                    <a:cubicBezTo>
                      <a:pt x="319457" y="622366"/>
                      <a:pt x="345197" y="627456"/>
                      <a:pt x="371255" y="628411"/>
                    </a:cubicBezTo>
                    <a:lnTo>
                      <a:pt x="371263" y="664333"/>
                    </a:lnTo>
                    <a:cubicBezTo>
                      <a:pt x="357482" y="690367"/>
                      <a:pt x="336614" y="701143"/>
                      <a:pt x="336614" y="723356"/>
                    </a:cubicBezTo>
                    <a:cubicBezTo>
                      <a:pt x="336614" y="747721"/>
                      <a:pt x="352153" y="761456"/>
                      <a:pt x="380728" y="761456"/>
                    </a:cubicBezTo>
                    <a:cubicBezTo>
                      <a:pt x="409303" y="761456"/>
                      <a:pt x="424844" y="747720"/>
                      <a:pt x="424844" y="723356"/>
                    </a:cubicBezTo>
                    <a:cubicBezTo>
                      <a:pt x="424844" y="701207"/>
                      <a:pt x="404096" y="690432"/>
                      <a:pt x="390313" y="664559"/>
                    </a:cubicBezTo>
                    <a:lnTo>
                      <a:pt x="390305" y="628409"/>
                    </a:lnTo>
                    <a:cubicBezTo>
                      <a:pt x="416066" y="627461"/>
                      <a:pt x="441520" y="622471"/>
                      <a:pt x="465733" y="613624"/>
                    </a:cubicBezTo>
                    <a:lnTo>
                      <a:pt x="470312" y="624749"/>
                    </a:lnTo>
                    <a:cubicBezTo>
                      <a:pt x="467311" y="639644"/>
                      <a:pt x="460448" y="649805"/>
                      <a:pt x="465165" y="661273"/>
                    </a:cubicBezTo>
                    <a:cubicBezTo>
                      <a:pt x="468053" y="670286"/>
                      <a:pt x="476475" y="676368"/>
                      <a:pt x="485940" y="676274"/>
                    </a:cubicBezTo>
                    <a:cubicBezTo>
                      <a:pt x="490930" y="676146"/>
                      <a:pt x="495846" y="675047"/>
                      <a:pt x="500416" y="673040"/>
                    </a:cubicBezTo>
                    <a:cubicBezTo>
                      <a:pt x="517263" y="666111"/>
                      <a:pt x="523096" y="654244"/>
                      <a:pt x="517188" y="639877"/>
                    </a:cubicBezTo>
                    <a:cubicBezTo>
                      <a:pt x="512490" y="628457"/>
                      <a:pt x="500542" y="626033"/>
                      <a:pt x="487986" y="617640"/>
                    </a:cubicBezTo>
                    <a:lnTo>
                      <a:pt x="483326" y="606315"/>
                    </a:lnTo>
                    <a:cubicBezTo>
                      <a:pt x="507433" y="595293"/>
                      <a:pt x="529621" y="580482"/>
                      <a:pt x="549048" y="562448"/>
                    </a:cubicBezTo>
                    <a:lnTo>
                      <a:pt x="574575" y="587965"/>
                    </a:lnTo>
                    <a:cubicBezTo>
                      <a:pt x="583236" y="616118"/>
                      <a:pt x="576102" y="638491"/>
                      <a:pt x="591808" y="654197"/>
                    </a:cubicBezTo>
                    <a:cubicBezTo>
                      <a:pt x="598414" y="661530"/>
                      <a:pt x="607718" y="665857"/>
                      <a:pt x="617581" y="666184"/>
                    </a:cubicBezTo>
                    <a:cubicBezTo>
                      <a:pt x="630102" y="665302"/>
                      <a:pt x="641753" y="659456"/>
                      <a:pt x="649944" y="649944"/>
                    </a:cubicBezTo>
                    <a:cubicBezTo>
                      <a:pt x="670150" y="629738"/>
                      <a:pt x="671427" y="609036"/>
                      <a:pt x="654197" y="591808"/>
                    </a:cubicBezTo>
                    <a:cubicBezTo>
                      <a:pt x="638534" y="576145"/>
                      <a:pt x="616239" y="583201"/>
                      <a:pt x="588194" y="574647"/>
                    </a:cubicBezTo>
                    <a:lnTo>
                      <a:pt x="562507" y="548971"/>
                    </a:lnTo>
                    <a:cubicBezTo>
                      <a:pt x="580270" y="529762"/>
                      <a:pt x="594888" y="507867"/>
                      <a:pt x="605821" y="484098"/>
                    </a:cubicBezTo>
                    <a:lnTo>
                      <a:pt x="616946" y="488677"/>
                    </a:lnTo>
                    <a:cubicBezTo>
                      <a:pt x="625339" y="501232"/>
                      <a:pt x="627763" y="513183"/>
                      <a:pt x="639184" y="517880"/>
                    </a:cubicBezTo>
                    <a:cubicBezTo>
                      <a:pt x="642474" y="519300"/>
                      <a:pt x="646010" y="520061"/>
                      <a:pt x="649592" y="520121"/>
                    </a:cubicBezTo>
                    <a:cubicBezTo>
                      <a:pt x="659253" y="520121"/>
                      <a:pt x="667176" y="513683"/>
                      <a:pt x="672348" y="501108"/>
                    </a:cubicBezTo>
                    <a:cubicBezTo>
                      <a:pt x="679276" y="484259"/>
                      <a:pt x="674946" y="471765"/>
                      <a:pt x="660579" y="465857"/>
                    </a:cubicBezTo>
                    <a:cubicBezTo>
                      <a:pt x="657977" y="464781"/>
                      <a:pt x="655187" y="464234"/>
                      <a:pt x="652372" y="464250"/>
                    </a:cubicBezTo>
                    <a:cubicBezTo>
                      <a:pt x="642772" y="465735"/>
                      <a:pt x="633308" y="467994"/>
                      <a:pt x="624073" y="471006"/>
                    </a:cubicBezTo>
                    <a:lnTo>
                      <a:pt x="613158" y="466514"/>
                    </a:lnTo>
                    <a:cubicBezTo>
                      <a:pt x="622168" y="442033"/>
                      <a:pt x="627231" y="416275"/>
                      <a:pt x="628154" y="390204"/>
                    </a:cubicBezTo>
                    <a:lnTo>
                      <a:pt x="664341" y="390198"/>
                    </a:lnTo>
                    <a:cubicBezTo>
                      <a:pt x="690371" y="403979"/>
                      <a:pt x="701145" y="424844"/>
                      <a:pt x="723357" y="424844"/>
                    </a:cubicBezTo>
                    <a:cubicBezTo>
                      <a:pt x="747721" y="424844"/>
                      <a:pt x="761457" y="409303"/>
                      <a:pt x="761457" y="380728"/>
                    </a:cubicBezTo>
                    <a:cubicBezTo>
                      <a:pt x="761457" y="352153"/>
                      <a:pt x="747721" y="336613"/>
                      <a:pt x="723357" y="336613"/>
                    </a:cubicBezTo>
                    <a:close/>
                    <a:moveTo>
                      <a:pt x="640242" y="271091"/>
                    </a:moveTo>
                    <a:cubicBezTo>
                      <a:pt x="641644" y="267583"/>
                      <a:pt x="643750" y="264400"/>
                      <a:pt x="646430" y="261738"/>
                    </a:cubicBezTo>
                    <a:cubicBezTo>
                      <a:pt x="647425" y="261273"/>
                      <a:pt x="648498" y="260998"/>
                      <a:pt x="649594" y="260928"/>
                    </a:cubicBezTo>
                    <a:cubicBezTo>
                      <a:pt x="650495" y="260928"/>
                      <a:pt x="652683" y="263165"/>
                      <a:pt x="654728" y="268138"/>
                    </a:cubicBezTo>
                    <a:cubicBezTo>
                      <a:pt x="658181" y="276531"/>
                      <a:pt x="656356" y="277282"/>
                      <a:pt x="653334" y="278525"/>
                    </a:cubicBezTo>
                    <a:cubicBezTo>
                      <a:pt x="653030" y="278654"/>
                      <a:pt x="652701" y="278714"/>
                      <a:pt x="652372" y="278700"/>
                    </a:cubicBezTo>
                    <a:cubicBezTo>
                      <a:pt x="648950" y="278261"/>
                      <a:pt x="645590" y="277433"/>
                      <a:pt x="642356" y="276232"/>
                    </a:cubicBezTo>
                    <a:cubicBezTo>
                      <a:pt x="641046" y="275822"/>
                      <a:pt x="639651" y="275387"/>
                      <a:pt x="638175" y="274947"/>
                    </a:cubicBezTo>
                    <a:cubicBezTo>
                      <a:pt x="638904" y="273613"/>
                      <a:pt x="639587" y="272325"/>
                      <a:pt x="640242" y="271091"/>
                    </a:cubicBezTo>
                    <a:close/>
                    <a:moveTo>
                      <a:pt x="598842" y="144664"/>
                    </a:moveTo>
                    <a:cubicBezTo>
                      <a:pt x="600052" y="131638"/>
                      <a:pt x="600829" y="125179"/>
                      <a:pt x="605278" y="120730"/>
                    </a:cubicBezTo>
                    <a:cubicBezTo>
                      <a:pt x="608372" y="117051"/>
                      <a:pt x="612796" y="114748"/>
                      <a:pt x="617585" y="114321"/>
                    </a:cubicBezTo>
                    <a:cubicBezTo>
                      <a:pt x="624981" y="115422"/>
                      <a:pt x="631709" y="119220"/>
                      <a:pt x="636474" y="124983"/>
                    </a:cubicBezTo>
                    <a:cubicBezTo>
                      <a:pt x="641944" y="129634"/>
                      <a:pt x="645689" y="135991"/>
                      <a:pt x="647105" y="143030"/>
                    </a:cubicBezTo>
                    <a:cubicBezTo>
                      <a:pt x="647215" y="144594"/>
                      <a:pt x="647548" y="149356"/>
                      <a:pt x="640726" y="156179"/>
                    </a:cubicBezTo>
                    <a:cubicBezTo>
                      <a:pt x="636277" y="160628"/>
                      <a:pt x="629818" y="161406"/>
                      <a:pt x="616792" y="162615"/>
                    </a:cubicBezTo>
                    <a:cubicBezTo>
                      <a:pt x="610700" y="163180"/>
                      <a:pt x="603785" y="163822"/>
                      <a:pt x="596227" y="165230"/>
                    </a:cubicBezTo>
                    <a:cubicBezTo>
                      <a:pt x="597635" y="157672"/>
                      <a:pt x="598277" y="150756"/>
                      <a:pt x="598842" y="144664"/>
                    </a:cubicBezTo>
                    <a:close/>
                    <a:moveTo>
                      <a:pt x="482781" y="107973"/>
                    </a:moveTo>
                    <a:cubicBezTo>
                      <a:pt x="484097" y="104775"/>
                      <a:pt x="484792" y="104775"/>
                      <a:pt x="485941" y="104775"/>
                    </a:cubicBezTo>
                    <a:cubicBezTo>
                      <a:pt x="488443" y="104912"/>
                      <a:pt x="490895" y="105525"/>
                      <a:pt x="493169" y="106577"/>
                    </a:cubicBezTo>
                    <a:cubicBezTo>
                      <a:pt x="501562" y="110030"/>
                      <a:pt x="500812" y="111855"/>
                      <a:pt x="499570" y="114876"/>
                    </a:cubicBezTo>
                    <a:cubicBezTo>
                      <a:pt x="496907" y="117557"/>
                      <a:pt x="493723" y="119663"/>
                      <a:pt x="490215" y="121066"/>
                    </a:cubicBezTo>
                    <a:cubicBezTo>
                      <a:pt x="488983" y="121719"/>
                      <a:pt x="487695" y="122403"/>
                      <a:pt x="486361" y="123131"/>
                    </a:cubicBezTo>
                    <a:cubicBezTo>
                      <a:pt x="485926" y="121675"/>
                      <a:pt x="485491" y="120283"/>
                      <a:pt x="485076" y="118951"/>
                    </a:cubicBezTo>
                    <a:cubicBezTo>
                      <a:pt x="483569" y="115487"/>
                      <a:pt x="482789" y="111750"/>
                      <a:pt x="482781" y="107973"/>
                    </a:cubicBezTo>
                    <a:close/>
                    <a:moveTo>
                      <a:pt x="355663" y="38100"/>
                    </a:moveTo>
                    <a:cubicBezTo>
                      <a:pt x="355663" y="31443"/>
                      <a:pt x="355663" y="19050"/>
                      <a:pt x="380728" y="19050"/>
                    </a:cubicBezTo>
                    <a:cubicBezTo>
                      <a:pt x="405792" y="19050"/>
                      <a:pt x="405794" y="31443"/>
                      <a:pt x="405794" y="38100"/>
                    </a:cubicBezTo>
                    <a:cubicBezTo>
                      <a:pt x="405794" y="44392"/>
                      <a:pt x="401777" y="49510"/>
                      <a:pt x="393420" y="59576"/>
                    </a:cubicBezTo>
                    <a:cubicBezTo>
                      <a:pt x="389512" y="64283"/>
                      <a:pt x="385076" y="69627"/>
                      <a:pt x="380728" y="75968"/>
                    </a:cubicBezTo>
                    <a:cubicBezTo>
                      <a:pt x="376380" y="69627"/>
                      <a:pt x="371945" y="64283"/>
                      <a:pt x="368037" y="59576"/>
                    </a:cubicBezTo>
                    <a:cubicBezTo>
                      <a:pt x="359680" y="49510"/>
                      <a:pt x="355663" y="44392"/>
                      <a:pt x="355663" y="38100"/>
                    </a:cubicBezTo>
                    <a:close/>
                    <a:moveTo>
                      <a:pt x="261045" y="114877"/>
                    </a:moveTo>
                    <a:cubicBezTo>
                      <a:pt x="259802" y="111855"/>
                      <a:pt x="259050" y="110030"/>
                      <a:pt x="267446" y="106577"/>
                    </a:cubicBezTo>
                    <a:cubicBezTo>
                      <a:pt x="269719" y="105524"/>
                      <a:pt x="272174" y="104912"/>
                      <a:pt x="274676" y="104775"/>
                    </a:cubicBezTo>
                    <a:cubicBezTo>
                      <a:pt x="275824" y="104775"/>
                      <a:pt x="276517" y="104776"/>
                      <a:pt x="277832" y="107973"/>
                    </a:cubicBezTo>
                    <a:cubicBezTo>
                      <a:pt x="277825" y="111750"/>
                      <a:pt x="277045" y="115487"/>
                      <a:pt x="275538" y="118951"/>
                    </a:cubicBezTo>
                    <a:cubicBezTo>
                      <a:pt x="275123" y="120283"/>
                      <a:pt x="274688" y="121675"/>
                      <a:pt x="274252" y="123131"/>
                    </a:cubicBezTo>
                    <a:cubicBezTo>
                      <a:pt x="272920" y="122402"/>
                      <a:pt x="271630" y="121719"/>
                      <a:pt x="270397" y="121065"/>
                    </a:cubicBezTo>
                    <a:cubicBezTo>
                      <a:pt x="266890" y="119663"/>
                      <a:pt x="263707" y="117558"/>
                      <a:pt x="261045" y="114877"/>
                    </a:cubicBezTo>
                    <a:close/>
                    <a:moveTo>
                      <a:pt x="120729" y="156179"/>
                    </a:moveTo>
                    <a:cubicBezTo>
                      <a:pt x="116022" y="151471"/>
                      <a:pt x="107259" y="142708"/>
                      <a:pt x="124983" y="124983"/>
                    </a:cubicBezTo>
                    <a:cubicBezTo>
                      <a:pt x="129749" y="119219"/>
                      <a:pt x="136479" y="115421"/>
                      <a:pt x="143878" y="114321"/>
                    </a:cubicBezTo>
                    <a:cubicBezTo>
                      <a:pt x="148663" y="114748"/>
                      <a:pt x="153086" y="117052"/>
                      <a:pt x="156177" y="120730"/>
                    </a:cubicBezTo>
                    <a:cubicBezTo>
                      <a:pt x="160627" y="125179"/>
                      <a:pt x="161406" y="131638"/>
                      <a:pt x="162614" y="144665"/>
                    </a:cubicBezTo>
                    <a:cubicBezTo>
                      <a:pt x="163179" y="150757"/>
                      <a:pt x="163821" y="157672"/>
                      <a:pt x="165231" y="165229"/>
                    </a:cubicBezTo>
                    <a:cubicBezTo>
                      <a:pt x="157672" y="163821"/>
                      <a:pt x="150758" y="163180"/>
                      <a:pt x="144664" y="162614"/>
                    </a:cubicBezTo>
                    <a:cubicBezTo>
                      <a:pt x="131637" y="161406"/>
                      <a:pt x="125178" y="160627"/>
                      <a:pt x="120729" y="156179"/>
                    </a:cubicBezTo>
                    <a:close/>
                    <a:moveTo>
                      <a:pt x="118256" y="276232"/>
                    </a:moveTo>
                    <a:cubicBezTo>
                      <a:pt x="115023" y="277433"/>
                      <a:pt x="111663" y="278262"/>
                      <a:pt x="108241" y="278700"/>
                    </a:cubicBezTo>
                    <a:cubicBezTo>
                      <a:pt x="107911" y="278714"/>
                      <a:pt x="107583" y="278655"/>
                      <a:pt x="107279" y="278525"/>
                    </a:cubicBezTo>
                    <a:cubicBezTo>
                      <a:pt x="105256" y="277692"/>
                      <a:pt x="104326" y="276862"/>
                      <a:pt x="104216" y="276534"/>
                    </a:cubicBezTo>
                    <a:cubicBezTo>
                      <a:pt x="103865" y="273629"/>
                      <a:pt x="104450" y="270688"/>
                      <a:pt x="105885" y="268138"/>
                    </a:cubicBezTo>
                    <a:cubicBezTo>
                      <a:pt x="107930" y="263165"/>
                      <a:pt x="110120" y="260929"/>
                      <a:pt x="111021" y="260929"/>
                    </a:cubicBezTo>
                    <a:cubicBezTo>
                      <a:pt x="112116" y="260999"/>
                      <a:pt x="113188" y="261273"/>
                      <a:pt x="114183" y="261739"/>
                    </a:cubicBezTo>
                    <a:cubicBezTo>
                      <a:pt x="116863" y="264400"/>
                      <a:pt x="118969" y="267584"/>
                      <a:pt x="120371" y="271092"/>
                    </a:cubicBezTo>
                    <a:cubicBezTo>
                      <a:pt x="121026" y="272325"/>
                      <a:pt x="121709" y="273613"/>
                      <a:pt x="122438" y="274947"/>
                    </a:cubicBezTo>
                    <a:cubicBezTo>
                      <a:pt x="120961" y="275387"/>
                      <a:pt x="119567" y="275822"/>
                      <a:pt x="118256" y="276232"/>
                    </a:cubicBezTo>
                    <a:close/>
                    <a:moveTo>
                      <a:pt x="59576" y="393421"/>
                    </a:moveTo>
                    <a:cubicBezTo>
                      <a:pt x="49510" y="401777"/>
                      <a:pt x="44393" y="405795"/>
                      <a:pt x="38100" y="405795"/>
                    </a:cubicBezTo>
                    <a:cubicBezTo>
                      <a:pt x="31442" y="405795"/>
                      <a:pt x="19050" y="405795"/>
                      <a:pt x="19050" y="380729"/>
                    </a:cubicBezTo>
                    <a:cubicBezTo>
                      <a:pt x="19050" y="355663"/>
                      <a:pt x="31442" y="355663"/>
                      <a:pt x="38100" y="355663"/>
                    </a:cubicBezTo>
                    <a:cubicBezTo>
                      <a:pt x="44393" y="355663"/>
                      <a:pt x="49510" y="359679"/>
                      <a:pt x="59576" y="368037"/>
                    </a:cubicBezTo>
                    <a:cubicBezTo>
                      <a:pt x="64283" y="371945"/>
                      <a:pt x="69627" y="376381"/>
                      <a:pt x="75968" y="380729"/>
                    </a:cubicBezTo>
                    <a:cubicBezTo>
                      <a:pt x="69627" y="385077"/>
                      <a:pt x="64283" y="389513"/>
                      <a:pt x="59576" y="393421"/>
                    </a:cubicBezTo>
                    <a:close/>
                    <a:moveTo>
                      <a:pt x="120372" y="490908"/>
                    </a:moveTo>
                    <a:cubicBezTo>
                      <a:pt x="118970" y="494416"/>
                      <a:pt x="116863" y="497600"/>
                      <a:pt x="114183" y="500263"/>
                    </a:cubicBezTo>
                    <a:cubicBezTo>
                      <a:pt x="113189" y="500728"/>
                      <a:pt x="112117" y="501002"/>
                      <a:pt x="111021" y="501072"/>
                    </a:cubicBezTo>
                    <a:cubicBezTo>
                      <a:pt x="110120" y="501072"/>
                      <a:pt x="107930" y="498835"/>
                      <a:pt x="105884" y="493862"/>
                    </a:cubicBezTo>
                    <a:cubicBezTo>
                      <a:pt x="104450" y="491312"/>
                      <a:pt x="103865" y="488371"/>
                      <a:pt x="104216" y="485467"/>
                    </a:cubicBezTo>
                    <a:cubicBezTo>
                      <a:pt x="104326" y="485138"/>
                      <a:pt x="105257" y="484307"/>
                      <a:pt x="107280" y="483476"/>
                    </a:cubicBezTo>
                    <a:cubicBezTo>
                      <a:pt x="107584" y="483344"/>
                      <a:pt x="107914" y="483285"/>
                      <a:pt x="108245" y="483301"/>
                    </a:cubicBezTo>
                    <a:cubicBezTo>
                      <a:pt x="111666" y="483740"/>
                      <a:pt x="115026" y="484568"/>
                      <a:pt x="118259" y="485769"/>
                    </a:cubicBezTo>
                    <a:cubicBezTo>
                      <a:pt x="119568" y="486178"/>
                      <a:pt x="120962" y="486613"/>
                      <a:pt x="122438" y="487053"/>
                    </a:cubicBezTo>
                    <a:cubicBezTo>
                      <a:pt x="121710" y="488387"/>
                      <a:pt x="121026" y="489676"/>
                      <a:pt x="120372" y="490908"/>
                    </a:cubicBezTo>
                    <a:close/>
                    <a:moveTo>
                      <a:pt x="162614" y="616792"/>
                    </a:moveTo>
                    <a:cubicBezTo>
                      <a:pt x="161405" y="629819"/>
                      <a:pt x="160627" y="636278"/>
                      <a:pt x="156177" y="640727"/>
                    </a:cubicBezTo>
                    <a:cubicBezTo>
                      <a:pt x="153085" y="644406"/>
                      <a:pt x="148662" y="646709"/>
                      <a:pt x="143875" y="647135"/>
                    </a:cubicBezTo>
                    <a:cubicBezTo>
                      <a:pt x="136478" y="646035"/>
                      <a:pt x="129748" y="642238"/>
                      <a:pt x="124983" y="636473"/>
                    </a:cubicBezTo>
                    <a:cubicBezTo>
                      <a:pt x="107259" y="618750"/>
                      <a:pt x="116022" y="609987"/>
                      <a:pt x="120729" y="605279"/>
                    </a:cubicBezTo>
                    <a:cubicBezTo>
                      <a:pt x="125178" y="600830"/>
                      <a:pt x="131637" y="600051"/>
                      <a:pt x="144664" y="598843"/>
                    </a:cubicBezTo>
                    <a:cubicBezTo>
                      <a:pt x="150758" y="598278"/>
                      <a:pt x="157671" y="597637"/>
                      <a:pt x="165231" y="596227"/>
                    </a:cubicBezTo>
                    <a:cubicBezTo>
                      <a:pt x="163821" y="603784"/>
                      <a:pt x="163179" y="610699"/>
                      <a:pt x="162614" y="616792"/>
                    </a:cubicBezTo>
                    <a:close/>
                    <a:moveTo>
                      <a:pt x="277831" y="654028"/>
                    </a:moveTo>
                    <a:cubicBezTo>
                      <a:pt x="276517" y="657225"/>
                      <a:pt x="275823" y="657225"/>
                      <a:pt x="274673" y="657225"/>
                    </a:cubicBezTo>
                    <a:cubicBezTo>
                      <a:pt x="272171" y="657087"/>
                      <a:pt x="269718" y="656476"/>
                      <a:pt x="267446" y="655421"/>
                    </a:cubicBezTo>
                    <a:cubicBezTo>
                      <a:pt x="259050" y="651970"/>
                      <a:pt x="259802" y="650145"/>
                      <a:pt x="261044" y="647124"/>
                    </a:cubicBezTo>
                    <a:cubicBezTo>
                      <a:pt x="263706" y="644444"/>
                      <a:pt x="266889" y="642338"/>
                      <a:pt x="270397" y="640936"/>
                    </a:cubicBezTo>
                    <a:cubicBezTo>
                      <a:pt x="271630" y="640281"/>
                      <a:pt x="272920" y="639597"/>
                      <a:pt x="274252" y="638870"/>
                    </a:cubicBezTo>
                    <a:cubicBezTo>
                      <a:pt x="274687" y="640325"/>
                      <a:pt x="275123" y="641718"/>
                      <a:pt x="275538" y="643048"/>
                    </a:cubicBezTo>
                    <a:cubicBezTo>
                      <a:pt x="277045" y="646513"/>
                      <a:pt x="277825" y="650250"/>
                      <a:pt x="277831" y="654028"/>
                    </a:cubicBezTo>
                    <a:close/>
                    <a:moveTo>
                      <a:pt x="405793" y="723356"/>
                    </a:moveTo>
                    <a:cubicBezTo>
                      <a:pt x="405793" y="730014"/>
                      <a:pt x="405793" y="742407"/>
                      <a:pt x="380728" y="742407"/>
                    </a:cubicBezTo>
                    <a:cubicBezTo>
                      <a:pt x="355662" y="742407"/>
                      <a:pt x="355663" y="730014"/>
                      <a:pt x="355663" y="723356"/>
                    </a:cubicBezTo>
                    <a:cubicBezTo>
                      <a:pt x="355663" y="717064"/>
                      <a:pt x="359680" y="711946"/>
                      <a:pt x="368037" y="701880"/>
                    </a:cubicBezTo>
                    <a:cubicBezTo>
                      <a:pt x="371944" y="697173"/>
                      <a:pt x="376381" y="691830"/>
                      <a:pt x="380728" y="685490"/>
                    </a:cubicBezTo>
                    <a:cubicBezTo>
                      <a:pt x="385076" y="691830"/>
                      <a:pt x="389512" y="697173"/>
                      <a:pt x="393420" y="701881"/>
                    </a:cubicBezTo>
                    <a:cubicBezTo>
                      <a:pt x="401777" y="711946"/>
                      <a:pt x="405794" y="717064"/>
                      <a:pt x="405794" y="723356"/>
                    </a:cubicBezTo>
                    <a:close/>
                    <a:moveTo>
                      <a:pt x="499568" y="647123"/>
                    </a:moveTo>
                    <a:cubicBezTo>
                      <a:pt x="500811" y="650145"/>
                      <a:pt x="501562" y="651970"/>
                      <a:pt x="493169" y="655422"/>
                    </a:cubicBezTo>
                    <a:cubicBezTo>
                      <a:pt x="490895" y="656476"/>
                      <a:pt x="488443" y="657087"/>
                      <a:pt x="485941" y="657225"/>
                    </a:cubicBezTo>
                    <a:cubicBezTo>
                      <a:pt x="484792" y="657225"/>
                      <a:pt x="484097" y="657225"/>
                      <a:pt x="482782" y="654028"/>
                    </a:cubicBezTo>
                    <a:cubicBezTo>
                      <a:pt x="482789" y="650250"/>
                      <a:pt x="483569" y="646513"/>
                      <a:pt x="485076" y="643049"/>
                    </a:cubicBezTo>
                    <a:cubicBezTo>
                      <a:pt x="485492" y="641718"/>
                      <a:pt x="485926" y="640325"/>
                      <a:pt x="486361" y="638870"/>
                    </a:cubicBezTo>
                    <a:cubicBezTo>
                      <a:pt x="487695" y="639597"/>
                      <a:pt x="488984" y="640281"/>
                      <a:pt x="490216" y="640935"/>
                    </a:cubicBezTo>
                    <a:cubicBezTo>
                      <a:pt x="493723" y="642338"/>
                      <a:pt x="496906" y="644444"/>
                      <a:pt x="499568" y="647123"/>
                    </a:cubicBezTo>
                    <a:close/>
                    <a:moveTo>
                      <a:pt x="380737" y="609602"/>
                    </a:moveTo>
                    <a:cubicBezTo>
                      <a:pt x="254485" y="609602"/>
                      <a:pt x="152137" y="507254"/>
                      <a:pt x="152137" y="381002"/>
                    </a:cubicBezTo>
                    <a:cubicBezTo>
                      <a:pt x="152137" y="254750"/>
                      <a:pt x="254485" y="152402"/>
                      <a:pt x="380737" y="152402"/>
                    </a:cubicBezTo>
                    <a:cubicBezTo>
                      <a:pt x="506990" y="152402"/>
                      <a:pt x="609338" y="254750"/>
                      <a:pt x="609338" y="381002"/>
                    </a:cubicBezTo>
                    <a:cubicBezTo>
                      <a:pt x="609193" y="507195"/>
                      <a:pt x="506930" y="609457"/>
                      <a:pt x="380738" y="609602"/>
                    </a:cubicBezTo>
                    <a:close/>
                    <a:moveTo>
                      <a:pt x="640727" y="605280"/>
                    </a:moveTo>
                    <a:cubicBezTo>
                      <a:pt x="647549" y="612101"/>
                      <a:pt x="647215" y="616862"/>
                      <a:pt x="647106" y="618427"/>
                    </a:cubicBezTo>
                    <a:cubicBezTo>
                      <a:pt x="645690" y="625466"/>
                      <a:pt x="641945" y="631823"/>
                      <a:pt x="636475" y="636473"/>
                    </a:cubicBezTo>
                    <a:cubicBezTo>
                      <a:pt x="631709" y="642238"/>
                      <a:pt x="624979" y="646035"/>
                      <a:pt x="617581" y="647134"/>
                    </a:cubicBezTo>
                    <a:cubicBezTo>
                      <a:pt x="612794" y="646709"/>
                      <a:pt x="608372" y="644406"/>
                      <a:pt x="605279" y="640728"/>
                    </a:cubicBezTo>
                    <a:cubicBezTo>
                      <a:pt x="600830" y="636279"/>
                      <a:pt x="600052" y="629819"/>
                      <a:pt x="598842" y="616793"/>
                    </a:cubicBezTo>
                    <a:cubicBezTo>
                      <a:pt x="598277" y="610700"/>
                      <a:pt x="597635" y="603784"/>
                      <a:pt x="596227" y="596227"/>
                    </a:cubicBezTo>
                    <a:cubicBezTo>
                      <a:pt x="603786" y="597636"/>
                      <a:pt x="610700" y="598277"/>
                      <a:pt x="616793" y="598843"/>
                    </a:cubicBezTo>
                    <a:cubicBezTo>
                      <a:pt x="629818" y="600051"/>
                      <a:pt x="636277" y="600830"/>
                      <a:pt x="640727" y="605280"/>
                    </a:cubicBezTo>
                    <a:close/>
                    <a:moveTo>
                      <a:pt x="652372" y="483301"/>
                    </a:moveTo>
                    <a:cubicBezTo>
                      <a:pt x="652701" y="483286"/>
                      <a:pt x="653031" y="483346"/>
                      <a:pt x="653334" y="483476"/>
                    </a:cubicBezTo>
                    <a:cubicBezTo>
                      <a:pt x="656357" y="484719"/>
                      <a:pt x="658181" y="485469"/>
                      <a:pt x="654730" y="493862"/>
                    </a:cubicBezTo>
                    <a:cubicBezTo>
                      <a:pt x="652684" y="498836"/>
                      <a:pt x="650494" y="501072"/>
                      <a:pt x="649592" y="501072"/>
                    </a:cubicBezTo>
                    <a:cubicBezTo>
                      <a:pt x="648497" y="501003"/>
                      <a:pt x="647425" y="500728"/>
                      <a:pt x="646431" y="500263"/>
                    </a:cubicBezTo>
                    <a:cubicBezTo>
                      <a:pt x="643750" y="497600"/>
                      <a:pt x="641644" y="494417"/>
                      <a:pt x="640242" y="490909"/>
                    </a:cubicBezTo>
                    <a:cubicBezTo>
                      <a:pt x="639588" y="489676"/>
                      <a:pt x="638904" y="488387"/>
                      <a:pt x="638176" y="487053"/>
                    </a:cubicBezTo>
                    <a:cubicBezTo>
                      <a:pt x="639652" y="486613"/>
                      <a:pt x="641047" y="486178"/>
                      <a:pt x="642357" y="485769"/>
                    </a:cubicBezTo>
                    <a:cubicBezTo>
                      <a:pt x="645590" y="484567"/>
                      <a:pt x="648950" y="483740"/>
                      <a:pt x="652372" y="483301"/>
                    </a:cubicBezTo>
                    <a:close/>
                    <a:moveTo>
                      <a:pt x="723357" y="405795"/>
                    </a:moveTo>
                    <a:cubicBezTo>
                      <a:pt x="717065" y="405795"/>
                      <a:pt x="711948" y="401778"/>
                      <a:pt x="701882" y="393421"/>
                    </a:cubicBezTo>
                    <a:cubicBezTo>
                      <a:pt x="697174" y="389513"/>
                      <a:pt x="691830" y="385077"/>
                      <a:pt x="685489" y="380729"/>
                    </a:cubicBezTo>
                    <a:cubicBezTo>
                      <a:pt x="691829" y="376381"/>
                      <a:pt x="697174" y="371945"/>
                      <a:pt x="701882" y="368037"/>
                    </a:cubicBezTo>
                    <a:cubicBezTo>
                      <a:pt x="711948" y="359680"/>
                      <a:pt x="717065" y="355663"/>
                      <a:pt x="723357" y="355663"/>
                    </a:cubicBezTo>
                    <a:cubicBezTo>
                      <a:pt x="730015" y="355663"/>
                      <a:pt x="742407" y="355663"/>
                      <a:pt x="742407" y="380729"/>
                    </a:cubicBezTo>
                    <a:cubicBezTo>
                      <a:pt x="742407" y="405795"/>
                      <a:pt x="730015" y="405795"/>
                      <a:pt x="723357" y="405795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745EF0D-41A8-A4EB-3FB0-CED3284E8B72}"/>
                  </a:ext>
                </a:extLst>
              </p:cNvPr>
              <p:cNvSpPr/>
              <p:nvPr/>
            </p:nvSpPr>
            <p:spPr>
              <a:xfrm>
                <a:off x="3571821" y="2318930"/>
                <a:ext cx="70808" cy="70808"/>
              </a:xfrm>
              <a:custGeom>
                <a:avLst/>
                <a:gdLst>
                  <a:gd name="connsiteX0" fmla="*/ 35404 w 70808"/>
                  <a:gd name="connsiteY0" fmla="*/ 0 h 70808"/>
                  <a:gd name="connsiteX1" fmla="*/ 0 w 70808"/>
                  <a:gd name="connsiteY1" fmla="*/ 35404 h 70808"/>
                  <a:gd name="connsiteX2" fmla="*/ 35404 w 70808"/>
                  <a:gd name="connsiteY2" fmla="*/ 70809 h 70808"/>
                  <a:gd name="connsiteX3" fmla="*/ 70809 w 70808"/>
                  <a:gd name="connsiteY3" fmla="*/ 35404 h 70808"/>
                  <a:gd name="connsiteX4" fmla="*/ 60439 w 70808"/>
                  <a:gd name="connsiteY4" fmla="*/ 10370 h 70808"/>
                  <a:gd name="connsiteX5" fmla="*/ 35405 w 70808"/>
                  <a:gd name="connsiteY5" fmla="*/ 0 h 70808"/>
                  <a:gd name="connsiteX6" fmla="*/ 46970 w 70808"/>
                  <a:gd name="connsiteY6" fmla="*/ 46969 h 70808"/>
                  <a:gd name="connsiteX7" fmla="*/ 23843 w 70808"/>
                  <a:gd name="connsiteY7" fmla="*/ 46967 h 70808"/>
                  <a:gd name="connsiteX8" fmla="*/ 23844 w 70808"/>
                  <a:gd name="connsiteY8" fmla="*/ 23840 h 70808"/>
                  <a:gd name="connsiteX9" fmla="*/ 46971 w 70808"/>
                  <a:gd name="connsiteY9" fmla="*/ 23842 h 70808"/>
                  <a:gd name="connsiteX10" fmla="*/ 51760 w 70808"/>
                  <a:gd name="connsiteY10" fmla="*/ 35404 h 70808"/>
                  <a:gd name="connsiteX11" fmla="*/ 46970 w 70808"/>
                  <a:gd name="connsiteY11" fmla="*/ 46969 h 7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08" h="70808">
                    <a:moveTo>
                      <a:pt x="35404" y="0"/>
                    </a:moveTo>
                    <a:cubicBezTo>
                      <a:pt x="15852" y="0"/>
                      <a:pt x="0" y="15851"/>
                      <a:pt x="0" y="35404"/>
                    </a:cubicBezTo>
                    <a:cubicBezTo>
                      <a:pt x="0" y="54957"/>
                      <a:pt x="15852" y="70809"/>
                      <a:pt x="35404" y="70809"/>
                    </a:cubicBezTo>
                    <a:cubicBezTo>
                      <a:pt x="54957" y="70809"/>
                      <a:pt x="70809" y="54958"/>
                      <a:pt x="70809" y="35404"/>
                    </a:cubicBezTo>
                    <a:cubicBezTo>
                      <a:pt x="70809" y="26015"/>
                      <a:pt x="67079" y="17010"/>
                      <a:pt x="60439" y="10370"/>
                    </a:cubicBezTo>
                    <a:cubicBezTo>
                      <a:pt x="53807" y="3721"/>
                      <a:pt x="44797" y="-11"/>
                      <a:pt x="35405" y="0"/>
                    </a:cubicBezTo>
                    <a:close/>
                    <a:moveTo>
                      <a:pt x="46970" y="46969"/>
                    </a:moveTo>
                    <a:cubicBezTo>
                      <a:pt x="40583" y="53354"/>
                      <a:pt x="30229" y="53354"/>
                      <a:pt x="23843" y="46967"/>
                    </a:cubicBezTo>
                    <a:cubicBezTo>
                      <a:pt x="17456" y="40580"/>
                      <a:pt x="17457" y="30227"/>
                      <a:pt x="23844" y="23840"/>
                    </a:cubicBezTo>
                    <a:cubicBezTo>
                      <a:pt x="30230" y="17455"/>
                      <a:pt x="40585" y="17456"/>
                      <a:pt x="46971" y="23842"/>
                    </a:cubicBezTo>
                    <a:cubicBezTo>
                      <a:pt x="50038" y="26908"/>
                      <a:pt x="51760" y="31068"/>
                      <a:pt x="51760" y="35404"/>
                    </a:cubicBezTo>
                    <a:cubicBezTo>
                      <a:pt x="51771" y="39744"/>
                      <a:pt x="50047" y="43908"/>
                      <a:pt x="46970" y="46969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F7ADCFE2-55BF-BFF6-556E-9F3BAE2FEF96}"/>
                  </a:ext>
                </a:extLst>
              </p:cNvPr>
              <p:cNvSpPr/>
              <p:nvPr/>
            </p:nvSpPr>
            <p:spPr>
              <a:xfrm>
                <a:off x="3671961" y="2419068"/>
                <a:ext cx="70808" cy="70808"/>
              </a:xfrm>
              <a:custGeom>
                <a:avLst/>
                <a:gdLst>
                  <a:gd name="connsiteX0" fmla="*/ 35404 w 70808"/>
                  <a:gd name="connsiteY0" fmla="*/ 0 h 70808"/>
                  <a:gd name="connsiteX1" fmla="*/ 0 w 70808"/>
                  <a:gd name="connsiteY1" fmla="*/ 35404 h 70808"/>
                  <a:gd name="connsiteX2" fmla="*/ 35404 w 70808"/>
                  <a:gd name="connsiteY2" fmla="*/ 70809 h 70808"/>
                  <a:gd name="connsiteX3" fmla="*/ 70809 w 70808"/>
                  <a:gd name="connsiteY3" fmla="*/ 35404 h 70808"/>
                  <a:gd name="connsiteX4" fmla="*/ 60439 w 70808"/>
                  <a:gd name="connsiteY4" fmla="*/ 10369 h 70808"/>
                  <a:gd name="connsiteX5" fmla="*/ 35404 w 70808"/>
                  <a:gd name="connsiteY5" fmla="*/ 0 h 70808"/>
                  <a:gd name="connsiteX6" fmla="*/ 46969 w 70808"/>
                  <a:gd name="connsiteY6" fmla="*/ 46968 h 70808"/>
                  <a:gd name="connsiteX7" fmla="*/ 23841 w 70808"/>
                  <a:gd name="connsiteY7" fmla="*/ 46968 h 70808"/>
                  <a:gd name="connsiteX8" fmla="*/ 23841 w 70808"/>
                  <a:gd name="connsiteY8" fmla="*/ 23840 h 70808"/>
                  <a:gd name="connsiteX9" fmla="*/ 46969 w 70808"/>
                  <a:gd name="connsiteY9" fmla="*/ 23840 h 70808"/>
                  <a:gd name="connsiteX10" fmla="*/ 47119 w 70808"/>
                  <a:gd name="connsiteY10" fmla="*/ 46817 h 70808"/>
                  <a:gd name="connsiteX11" fmla="*/ 46969 w 70808"/>
                  <a:gd name="connsiteY11" fmla="*/ 46968 h 7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08" h="70808">
                    <a:moveTo>
                      <a:pt x="35404" y="0"/>
                    </a:moveTo>
                    <a:cubicBezTo>
                      <a:pt x="15851" y="0"/>
                      <a:pt x="0" y="15852"/>
                      <a:pt x="0" y="35404"/>
                    </a:cubicBezTo>
                    <a:cubicBezTo>
                      <a:pt x="0" y="54958"/>
                      <a:pt x="15852" y="70809"/>
                      <a:pt x="35404" y="70809"/>
                    </a:cubicBezTo>
                    <a:cubicBezTo>
                      <a:pt x="54958" y="70809"/>
                      <a:pt x="70809" y="54957"/>
                      <a:pt x="70809" y="35404"/>
                    </a:cubicBezTo>
                    <a:cubicBezTo>
                      <a:pt x="70809" y="26014"/>
                      <a:pt x="67078" y="17009"/>
                      <a:pt x="60439" y="10369"/>
                    </a:cubicBezTo>
                    <a:cubicBezTo>
                      <a:pt x="53806" y="3720"/>
                      <a:pt x="44796" y="-12"/>
                      <a:pt x="35404" y="0"/>
                    </a:cubicBezTo>
                    <a:close/>
                    <a:moveTo>
                      <a:pt x="46969" y="46968"/>
                    </a:moveTo>
                    <a:cubicBezTo>
                      <a:pt x="40582" y="53354"/>
                      <a:pt x="30228" y="53354"/>
                      <a:pt x="23841" y="46968"/>
                    </a:cubicBezTo>
                    <a:cubicBezTo>
                      <a:pt x="17455" y="40581"/>
                      <a:pt x="17455" y="30227"/>
                      <a:pt x="23841" y="23840"/>
                    </a:cubicBezTo>
                    <a:cubicBezTo>
                      <a:pt x="30228" y="17454"/>
                      <a:pt x="40582" y="17454"/>
                      <a:pt x="46969" y="23840"/>
                    </a:cubicBezTo>
                    <a:cubicBezTo>
                      <a:pt x="53355" y="30144"/>
                      <a:pt x="53422" y="40431"/>
                      <a:pt x="47119" y="46817"/>
                    </a:cubicBezTo>
                    <a:cubicBezTo>
                      <a:pt x="47069" y="46868"/>
                      <a:pt x="47019" y="46918"/>
                      <a:pt x="46969" y="46968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1D27D503-F5C7-D4AB-301D-D3E30D866B06}"/>
                  </a:ext>
                </a:extLst>
              </p:cNvPr>
              <p:cNvSpPr/>
              <p:nvPr/>
            </p:nvSpPr>
            <p:spPr>
              <a:xfrm>
                <a:off x="3471683" y="2218791"/>
                <a:ext cx="70808" cy="70808"/>
              </a:xfrm>
              <a:custGeom>
                <a:avLst/>
                <a:gdLst>
                  <a:gd name="connsiteX0" fmla="*/ 35404 w 70808"/>
                  <a:gd name="connsiteY0" fmla="*/ 0 h 70808"/>
                  <a:gd name="connsiteX1" fmla="*/ 0 w 70808"/>
                  <a:gd name="connsiteY1" fmla="*/ 35404 h 70808"/>
                  <a:gd name="connsiteX2" fmla="*/ 35404 w 70808"/>
                  <a:gd name="connsiteY2" fmla="*/ 70809 h 70808"/>
                  <a:gd name="connsiteX3" fmla="*/ 70809 w 70808"/>
                  <a:gd name="connsiteY3" fmla="*/ 35404 h 70808"/>
                  <a:gd name="connsiteX4" fmla="*/ 60439 w 70808"/>
                  <a:gd name="connsiteY4" fmla="*/ 10370 h 70808"/>
                  <a:gd name="connsiteX5" fmla="*/ 35404 w 70808"/>
                  <a:gd name="connsiteY5" fmla="*/ 0 h 70808"/>
                  <a:gd name="connsiteX6" fmla="*/ 46969 w 70808"/>
                  <a:gd name="connsiteY6" fmla="*/ 46969 h 70808"/>
                  <a:gd name="connsiteX7" fmla="*/ 23841 w 70808"/>
                  <a:gd name="connsiteY7" fmla="*/ 46968 h 70808"/>
                  <a:gd name="connsiteX8" fmla="*/ 23843 w 70808"/>
                  <a:gd name="connsiteY8" fmla="*/ 23840 h 70808"/>
                  <a:gd name="connsiteX9" fmla="*/ 46970 w 70808"/>
                  <a:gd name="connsiteY9" fmla="*/ 23842 h 70808"/>
                  <a:gd name="connsiteX10" fmla="*/ 51759 w 70808"/>
                  <a:gd name="connsiteY10" fmla="*/ 35404 h 70808"/>
                  <a:gd name="connsiteX11" fmla="*/ 46969 w 70808"/>
                  <a:gd name="connsiteY11" fmla="*/ 46969 h 7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08" h="70808">
                    <a:moveTo>
                      <a:pt x="35404" y="0"/>
                    </a:moveTo>
                    <a:cubicBezTo>
                      <a:pt x="15851" y="0"/>
                      <a:pt x="0" y="15852"/>
                      <a:pt x="0" y="35404"/>
                    </a:cubicBezTo>
                    <a:cubicBezTo>
                      <a:pt x="0" y="54958"/>
                      <a:pt x="15852" y="70809"/>
                      <a:pt x="35404" y="70809"/>
                    </a:cubicBezTo>
                    <a:cubicBezTo>
                      <a:pt x="54958" y="70809"/>
                      <a:pt x="70809" y="54957"/>
                      <a:pt x="70809" y="35404"/>
                    </a:cubicBezTo>
                    <a:cubicBezTo>
                      <a:pt x="70809" y="26015"/>
                      <a:pt x="67079" y="17010"/>
                      <a:pt x="60439" y="10370"/>
                    </a:cubicBezTo>
                    <a:cubicBezTo>
                      <a:pt x="53807" y="3720"/>
                      <a:pt x="44796" y="-12"/>
                      <a:pt x="35404" y="0"/>
                    </a:cubicBezTo>
                    <a:close/>
                    <a:moveTo>
                      <a:pt x="46969" y="46969"/>
                    </a:moveTo>
                    <a:cubicBezTo>
                      <a:pt x="40582" y="53355"/>
                      <a:pt x="30228" y="53354"/>
                      <a:pt x="23841" y="46968"/>
                    </a:cubicBezTo>
                    <a:cubicBezTo>
                      <a:pt x="17456" y="40581"/>
                      <a:pt x="17456" y="30227"/>
                      <a:pt x="23843" y="23840"/>
                    </a:cubicBezTo>
                    <a:cubicBezTo>
                      <a:pt x="30229" y="17455"/>
                      <a:pt x="40584" y="17456"/>
                      <a:pt x="46970" y="23842"/>
                    </a:cubicBezTo>
                    <a:cubicBezTo>
                      <a:pt x="50036" y="26909"/>
                      <a:pt x="51759" y="31068"/>
                      <a:pt x="51759" y="35404"/>
                    </a:cubicBezTo>
                    <a:cubicBezTo>
                      <a:pt x="51770" y="39744"/>
                      <a:pt x="50045" y="43908"/>
                      <a:pt x="46969" y="46969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7C6C6018-A21A-F600-043E-63B268FA71BB}"/>
                  </a:ext>
                </a:extLst>
              </p:cNvPr>
              <p:cNvSpPr/>
              <p:nvPr/>
            </p:nvSpPr>
            <p:spPr>
              <a:xfrm>
                <a:off x="3471683" y="2419068"/>
                <a:ext cx="70808" cy="70808"/>
              </a:xfrm>
              <a:custGeom>
                <a:avLst/>
                <a:gdLst>
                  <a:gd name="connsiteX0" fmla="*/ 35404 w 70808"/>
                  <a:gd name="connsiteY0" fmla="*/ 0 h 70808"/>
                  <a:gd name="connsiteX1" fmla="*/ 0 w 70808"/>
                  <a:gd name="connsiteY1" fmla="*/ 35404 h 70808"/>
                  <a:gd name="connsiteX2" fmla="*/ 35404 w 70808"/>
                  <a:gd name="connsiteY2" fmla="*/ 70809 h 70808"/>
                  <a:gd name="connsiteX3" fmla="*/ 70809 w 70808"/>
                  <a:gd name="connsiteY3" fmla="*/ 35404 h 70808"/>
                  <a:gd name="connsiteX4" fmla="*/ 60439 w 70808"/>
                  <a:gd name="connsiteY4" fmla="*/ 10369 h 70808"/>
                  <a:gd name="connsiteX5" fmla="*/ 35404 w 70808"/>
                  <a:gd name="connsiteY5" fmla="*/ 0 h 70808"/>
                  <a:gd name="connsiteX6" fmla="*/ 46969 w 70808"/>
                  <a:gd name="connsiteY6" fmla="*/ 46968 h 70808"/>
                  <a:gd name="connsiteX7" fmla="*/ 23842 w 70808"/>
                  <a:gd name="connsiteY7" fmla="*/ 46966 h 70808"/>
                  <a:gd name="connsiteX8" fmla="*/ 23844 w 70808"/>
                  <a:gd name="connsiteY8" fmla="*/ 23840 h 70808"/>
                  <a:gd name="connsiteX9" fmla="*/ 46971 w 70808"/>
                  <a:gd name="connsiteY9" fmla="*/ 23842 h 70808"/>
                  <a:gd name="connsiteX10" fmla="*/ 51759 w 70808"/>
                  <a:gd name="connsiteY10" fmla="*/ 35404 h 70808"/>
                  <a:gd name="connsiteX11" fmla="*/ 46969 w 70808"/>
                  <a:gd name="connsiteY11" fmla="*/ 46969 h 7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08" h="70808">
                    <a:moveTo>
                      <a:pt x="35404" y="0"/>
                    </a:moveTo>
                    <a:cubicBezTo>
                      <a:pt x="15851" y="0"/>
                      <a:pt x="0" y="15852"/>
                      <a:pt x="0" y="35404"/>
                    </a:cubicBezTo>
                    <a:cubicBezTo>
                      <a:pt x="0" y="54958"/>
                      <a:pt x="15852" y="70809"/>
                      <a:pt x="35404" y="70809"/>
                    </a:cubicBezTo>
                    <a:cubicBezTo>
                      <a:pt x="54958" y="70809"/>
                      <a:pt x="70809" y="54957"/>
                      <a:pt x="70809" y="35404"/>
                    </a:cubicBezTo>
                    <a:cubicBezTo>
                      <a:pt x="70809" y="26014"/>
                      <a:pt x="67079" y="17009"/>
                      <a:pt x="60439" y="10369"/>
                    </a:cubicBezTo>
                    <a:cubicBezTo>
                      <a:pt x="53806" y="3720"/>
                      <a:pt x="44796" y="-12"/>
                      <a:pt x="35404" y="0"/>
                    </a:cubicBezTo>
                    <a:close/>
                    <a:moveTo>
                      <a:pt x="46969" y="46968"/>
                    </a:moveTo>
                    <a:cubicBezTo>
                      <a:pt x="40582" y="53353"/>
                      <a:pt x="30229" y="53352"/>
                      <a:pt x="23842" y="46966"/>
                    </a:cubicBezTo>
                    <a:cubicBezTo>
                      <a:pt x="17456" y="40579"/>
                      <a:pt x="17457" y="30226"/>
                      <a:pt x="23844" y="23840"/>
                    </a:cubicBezTo>
                    <a:cubicBezTo>
                      <a:pt x="30230" y="17455"/>
                      <a:pt x="40585" y="17456"/>
                      <a:pt x="46971" y="23842"/>
                    </a:cubicBezTo>
                    <a:cubicBezTo>
                      <a:pt x="50037" y="26908"/>
                      <a:pt x="51759" y="31068"/>
                      <a:pt x="51759" y="35404"/>
                    </a:cubicBezTo>
                    <a:cubicBezTo>
                      <a:pt x="51770" y="39744"/>
                      <a:pt x="50045" y="43908"/>
                      <a:pt x="46969" y="46969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AD1D896C-7797-CE2A-01BC-6C5E2D54E40F}"/>
                  </a:ext>
                </a:extLst>
              </p:cNvPr>
              <p:cNvSpPr/>
              <p:nvPr/>
            </p:nvSpPr>
            <p:spPr>
              <a:xfrm>
                <a:off x="3671960" y="2218791"/>
                <a:ext cx="70808" cy="70808"/>
              </a:xfrm>
              <a:custGeom>
                <a:avLst/>
                <a:gdLst>
                  <a:gd name="connsiteX0" fmla="*/ 35405 w 70808"/>
                  <a:gd name="connsiteY0" fmla="*/ 0 h 70808"/>
                  <a:gd name="connsiteX1" fmla="*/ 0 w 70808"/>
                  <a:gd name="connsiteY1" fmla="*/ 35404 h 70808"/>
                  <a:gd name="connsiteX2" fmla="*/ 35404 w 70808"/>
                  <a:gd name="connsiteY2" fmla="*/ 70809 h 70808"/>
                  <a:gd name="connsiteX3" fmla="*/ 70809 w 70808"/>
                  <a:gd name="connsiteY3" fmla="*/ 35404 h 70808"/>
                  <a:gd name="connsiteX4" fmla="*/ 60440 w 70808"/>
                  <a:gd name="connsiteY4" fmla="*/ 10370 h 70808"/>
                  <a:gd name="connsiteX5" fmla="*/ 35405 w 70808"/>
                  <a:gd name="connsiteY5" fmla="*/ 0 h 70808"/>
                  <a:gd name="connsiteX6" fmla="*/ 46970 w 70808"/>
                  <a:gd name="connsiteY6" fmla="*/ 46968 h 70808"/>
                  <a:gd name="connsiteX7" fmla="*/ 23841 w 70808"/>
                  <a:gd name="connsiteY7" fmla="*/ 46968 h 70808"/>
                  <a:gd name="connsiteX8" fmla="*/ 23842 w 70808"/>
                  <a:gd name="connsiteY8" fmla="*/ 23840 h 70808"/>
                  <a:gd name="connsiteX9" fmla="*/ 46970 w 70808"/>
                  <a:gd name="connsiteY9" fmla="*/ 23840 h 70808"/>
                  <a:gd name="connsiteX10" fmla="*/ 47118 w 70808"/>
                  <a:gd name="connsiteY10" fmla="*/ 46819 h 70808"/>
                  <a:gd name="connsiteX11" fmla="*/ 46970 w 70808"/>
                  <a:gd name="connsiteY11" fmla="*/ 46968 h 7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08" h="70808">
                    <a:moveTo>
                      <a:pt x="35405" y="0"/>
                    </a:moveTo>
                    <a:cubicBezTo>
                      <a:pt x="15852" y="0"/>
                      <a:pt x="0" y="15852"/>
                      <a:pt x="0" y="35404"/>
                    </a:cubicBezTo>
                    <a:cubicBezTo>
                      <a:pt x="0" y="54957"/>
                      <a:pt x="15852" y="70809"/>
                      <a:pt x="35404" y="70809"/>
                    </a:cubicBezTo>
                    <a:cubicBezTo>
                      <a:pt x="54958" y="70809"/>
                      <a:pt x="70809" y="54958"/>
                      <a:pt x="70809" y="35404"/>
                    </a:cubicBezTo>
                    <a:cubicBezTo>
                      <a:pt x="70809" y="26015"/>
                      <a:pt x="67079" y="17010"/>
                      <a:pt x="60440" y="10370"/>
                    </a:cubicBezTo>
                    <a:cubicBezTo>
                      <a:pt x="53807" y="3720"/>
                      <a:pt x="44797" y="-12"/>
                      <a:pt x="35405" y="0"/>
                    </a:cubicBezTo>
                    <a:close/>
                    <a:moveTo>
                      <a:pt x="46970" y="46968"/>
                    </a:moveTo>
                    <a:cubicBezTo>
                      <a:pt x="40582" y="53354"/>
                      <a:pt x="30228" y="53354"/>
                      <a:pt x="23841" y="46968"/>
                    </a:cubicBezTo>
                    <a:cubicBezTo>
                      <a:pt x="17455" y="40581"/>
                      <a:pt x="17455" y="30227"/>
                      <a:pt x="23842" y="23840"/>
                    </a:cubicBezTo>
                    <a:cubicBezTo>
                      <a:pt x="30229" y="17454"/>
                      <a:pt x="40582" y="17454"/>
                      <a:pt x="46970" y="23840"/>
                    </a:cubicBezTo>
                    <a:cubicBezTo>
                      <a:pt x="53356" y="30145"/>
                      <a:pt x="53423" y="40433"/>
                      <a:pt x="47118" y="46819"/>
                    </a:cubicBezTo>
                    <a:cubicBezTo>
                      <a:pt x="47069" y="46870"/>
                      <a:pt x="47019" y="46919"/>
                      <a:pt x="46970" y="46968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13BFCB25-E761-7E6E-AECB-245A21F3AE04}"/>
                  </a:ext>
                </a:extLst>
              </p:cNvPr>
              <p:cNvSpPr/>
              <p:nvPr/>
            </p:nvSpPr>
            <p:spPr>
              <a:xfrm>
                <a:off x="3583623" y="2163834"/>
                <a:ext cx="47205" cy="47205"/>
              </a:xfrm>
              <a:custGeom>
                <a:avLst/>
                <a:gdLst>
                  <a:gd name="connsiteX0" fmla="*/ 23602 w 47205"/>
                  <a:gd name="connsiteY0" fmla="*/ 47206 h 47205"/>
                  <a:gd name="connsiteX1" fmla="*/ 47206 w 47205"/>
                  <a:gd name="connsiteY1" fmla="*/ 23603 h 47205"/>
                  <a:gd name="connsiteX2" fmla="*/ 23604 w 47205"/>
                  <a:gd name="connsiteY2" fmla="*/ 0 h 47205"/>
                  <a:gd name="connsiteX3" fmla="*/ 0 w 47205"/>
                  <a:gd name="connsiteY3" fmla="*/ 23602 h 47205"/>
                  <a:gd name="connsiteX4" fmla="*/ 6913 w 47205"/>
                  <a:gd name="connsiteY4" fmla="*/ 40292 h 47205"/>
                  <a:gd name="connsiteX5" fmla="*/ 23603 w 47205"/>
                  <a:gd name="connsiteY5" fmla="*/ 47206 h 47205"/>
                  <a:gd name="connsiteX6" fmla="*/ 20383 w 47205"/>
                  <a:gd name="connsiteY6" fmla="*/ 20383 h 47205"/>
                  <a:gd name="connsiteX7" fmla="*/ 26821 w 47205"/>
                  <a:gd name="connsiteY7" fmla="*/ 20383 h 47205"/>
                  <a:gd name="connsiteX8" fmla="*/ 26823 w 47205"/>
                  <a:gd name="connsiteY8" fmla="*/ 26821 h 47205"/>
                  <a:gd name="connsiteX9" fmla="*/ 20384 w 47205"/>
                  <a:gd name="connsiteY9" fmla="*/ 26822 h 47205"/>
                  <a:gd name="connsiteX10" fmla="*/ 20383 w 47205"/>
                  <a:gd name="connsiteY10" fmla="*/ 20383 h 4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05" h="47205">
                    <a:moveTo>
                      <a:pt x="23602" y="47206"/>
                    </a:moveTo>
                    <a:cubicBezTo>
                      <a:pt x="36638" y="47206"/>
                      <a:pt x="47206" y="36639"/>
                      <a:pt x="47206" y="23603"/>
                    </a:cubicBezTo>
                    <a:cubicBezTo>
                      <a:pt x="47206" y="10568"/>
                      <a:pt x="36639" y="0"/>
                      <a:pt x="23604" y="0"/>
                    </a:cubicBezTo>
                    <a:cubicBezTo>
                      <a:pt x="10568" y="-1"/>
                      <a:pt x="0" y="10567"/>
                      <a:pt x="0" y="23602"/>
                    </a:cubicBezTo>
                    <a:cubicBezTo>
                      <a:pt x="0" y="29862"/>
                      <a:pt x="2486" y="35865"/>
                      <a:pt x="6913" y="40292"/>
                    </a:cubicBezTo>
                    <a:cubicBezTo>
                      <a:pt x="11334" y="44726"/>
                      <a:pt x="17341" y="47214"/>
                      <a:pt x="23603" y="47206"/>
                    </a:cubicBezTo>
                    <a:close/>
                    <a:moveTo>
                      <a:pt x="20383" y="20383"/>
                    </a:moveTo>
                    <a:cubicBezTo>
                      <a:pt x="22161" y="18605"/>
                      <a:pt x="25043" y="18605"/>
                      <a:pt x="26821" y="20383"/>
                    </a:cubicBezTo>
                    <a:cubicBezTo>
                      <a:pt x="28600" y="22161"/>
                      <a:pt x="28601" y="25043"/>
                      <a:pt x="26823" y="26821"/>
                    </a:cubicBezTo>
                    <a:cubicBezTo>
                      <a:pt x="25045" y="28600"/>
                      <a:pt x="22163" y="28601"/>
                      <a:pt x="20384" y="26822"/>
                    </a:cubicBezTo>
                    <a:cubicBezTo>
                      <a:pt x="18609" y="25044"/>
                      <a:pt x="18608" y="22164"/>
                      <a:pt x="20383" y="20383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82CD9373-800E-046F-780D-06974E78D036}"/>
                  </a:ext>
                </a:extLst>
              </p:cNvPr>
              <p:cNvSpPr/>
              <p:nvPr/>
            </p:nvSpPr>
            <p:spPr>
              <a:xfrm>
                <a:off x="3750520" y="2330731"/>
                <a:ext cx="47235" cy="47205"/>
              </a:xfrm>
              <a:custGeom>
                <a:avLst/>
                <a:gdLst>
                  <a:gd name="connsiteX0" fmla="*/ 40292 w 47235"/>
                  <a:gd name="connsiteY0" fmla="*/ 6913 h 47205"/>
                  <a:gd name="connsiteX1" fmla="*/ 6913 w 47235"/>
                  <a:gd name="connsiteY1" fmla="*/ 6913 h 47205"/>
                  <a:gd name="connsiteX2" fmla="*/ 6913 w 47235"/>
                  <a:gd name="connsiteY2" fmla="*/ 40293 h 47205"/>
                  <a:gd name="connsiteX3" fmla="*/ 40292 w 47235"/>
                  <a:gd name="connsiteY3" fmla="*/ 40293 h 47205"/>
                  <a:gd name="connsiteX4" fmla="*/ 40292 w 47235"/>
                  <a:gd name="connsiteY4" fmla="*/ 40293 h 47205"/>
                  <a:gd name="connsiteX5" fmla="*/ 40394 w 47235"/>
                  <a:gd name="connsiteY5" fmla="*/ 7015 h 47205"/>
                  <a:gd name="connsiteX6" fmla="*/ 40292 w 47235"/>
                  <a:gd name="connsiteY6" fmla="*/ 6913 h 47205"/>
                  <a:gd name="connsiteX7" fmla="*/ 26823 w 47235"/>
                  <a:gd name="connsiteY7" fmla="*/ 26822 h 47205"/>
                  <a:gd name="connsiteX8" fmla="*/ 20384 w 47235"/>
                  <a:gd name="connsiteY8" fmla="*/ 26823 h 47205"/>
                  <a:gd name="connsiteX9" fmla="*/ 20383 w 47235"/>
                  <a:gd name="connsiteY9" fmla="*/ 20385 h 47205"/>
                  <a:gd name="connsiteX10" fmla="*/ 26822 w 47235"/>
                  <a:gd name="connsiteY10" fmla="*/ 20383 h 47205"/>
                  <a:gd name="connsiteX11" fmla="*/ 26823 w 47235"/>
                  <a:gd name="connsiteY11" fmla="*/ 26822 h 4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235" h="47205">
                    <a:moveTo>
                      <a:pt x="40292" y="6913"/>
                    </a:moveTo>
                    <a:cubicBezTo>
                      <a:pt x="31075" y="-2304"/>
                      <a:pt x="16130" y="-2305"/>
                      <a:pt x="6913" y="6913"/>
                    </a:cubicBezTo>
                    <a:cubicBezTo>
                      <a:pt x="-2304" y="16131"/>
                      <a:pt x="-2304" y="31075"/>
                      <a:pt x="6913" y="40293"/>
                    </a:cubicBezTo>
                    <a:cubicBezTo>
                      <a:pt x="16130" y="49510"/>
                      <a:pt x="31075" y="49510"/>
                      <a:pt x="40292" y="40293"/>
                    </a:cubicBezTo>
                    <a:cubicBezTo>
                      <a:pt x="40292" y="40293"/>
                      <a:pt x="40292" y="40293"/>
                      <a:pt x="40292" y="40293"/>
                    </a:cubicBezTo>
                    <a:cubicBezTo>
                      <a:pt x="49511" y="31132"/>
                      <a:pt x="49556" y="16233"/>
                      <a:pt x="40394" y="7015"/>
                    </a:cubicBezTo>
                    <a:cubicBezTo>
                      <a:pt x="40361" y="6981"/>
                      <a:pt x="40327" y="6947"/>
                      <a:pt x="40292" y="6913"/>
                    </a:cubicBezTo>
                    <a:close/>
                    <a:moveTo>
                      <a:pt x="26823" y="26822"/>
                    </a:moveTo>
                    <a:cubicBezTo>
                      <a:pt x="25046" y="28600"/>
                      <a:pt x="22163" y="28601"/>
                      <a:pt x="20384" y="26823"/>
                    </a:cubicBezTo>
                    <a:cubicBezTo>
                      <a:pt x="18606" y="25045"/>
                      <a:pt x="18606" y="22163"/>
                      <a:pt x="20383" y="20385"/>
                    </a:cubicBezTo>
                    <a:cubicBezTo>
                      <a:pt x="22161" y="18606"/>
                      <a:pt x="25044" y="18605"/>
                      <a:pt x="26822" y="20383"/>
                    </a:cubicBezTo>
                    <a:cubicBezTo>
                      <a:pt x="28598" y="22162"/>
                      <a:pt x="28598" y="25042"/>
                      <a:pt x="26823" y="26822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CC353AE-F8E8-A17C-0C97-BC32B9F1D712}"/>
                  </a:ext>
                </a:extLst>
              </p:cNvPr>
              <p:cNvSpPr/>
              <p:nvPr/>
            </p:nvSpPr>
            <p:spPr>
              <a:xfrm>
                <a:off x="3583622" y="2497628"/>
                <a:ext cx="47205" cy="47205"/>
              </a:xfrm>
              <a:custGeom>
                <a:avLst/>
                <a:gdLst>
                  <a:gd name="connsiteX0" fmla="*/ 23603 w 47205"/>
                  <a:gd name="connsiteY0" fmla="*/ 0 h 47205"/>
                  <a:gd name="connsiteX1" fmla="*/ 0 w 47205"/>
                  <a:gd name="connsiteY1" fmla="*/ 23602 h 47205"/>
                  <a:gd name="connsiteX2" fmla="*/ 23602 w 47205"/>
                  <a:gd name="connsiteY2" fmla="*/ 47206 h 47205"/>
                  <a:gd name="connsiteX3" fmla="*/ 47206 w 47205"/>
                  <a:gd name="connsiteY3" fmla="*/ 23604 h 47205"/>
                  <a:gd name="connsiteX4" fmla="*/ 40293 w 47205"/>
                  <a:gd name="connsiteY4" fmla="*/ 6913 h 47205"/>
                  <a:gd name="connsiteX5" fmla="*/ 23603 w 47205"/>
                  <a:gd name="connsiteY5" fmla="*/ 0 h 47205"/>
                  <a:gd name="connsiteX6" fmla="*/ 26821 w 47205"/>
                  <a:gd name="connsiteY6" fmla="*/ 26822 h 47205"/>
                  <a:gd name="connsiteX7" fmla="*/ 20385 w 47205"/>
                  <a:gd name="connsiteY7" fmla="*/ 26822 h 47205"/>
                  <a:gd name="connsiteX8" fmla="*/ 20383 w 47205"/>
                  <a:gd name="connsiteY8" fmla="*/ 20384 h 47205"/>
                  <a:gd name="connsiteX9" fmla="*/ 26822 w 47205"/>
                  <a:gd name="connsiteY9" fmla="*/ 20315 h 47205"/>
                  <a:gd name="connsiteX10" fmla="*/ 26891 w 47205"/>
                  <a:gd name="connsiteY10" fmla="*/ 26753 h 47205"/>
                  <a:gd name="connsiteX11" fmla="*/ 26821 w 47205"/>
                  <a:gd name="connsiteY11" fmla="*/ 26822 h 4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205" h="47205">
                    <a:moveTo>
                      <a:pt x="23603" y="0"/>
                    </a:moveTo>
                    <a:cubicBezTo>
                      <a:pt x="10568" y="0"/>
                      <a:pt x="0" y="10567"/>
                      <a:pt x="0" y="23602"/>
                    </a:cubicBezTo>
                    <a:cubicBezTo>
                      <a:pt x="0" y="36638"/>
                      <a:pt x="10567" y="47206"/>
                      <a:pt x="23602" y="47206"/>
                    </a:cubicBezTo>
                    <a:cubicBezTo>
                      <a:pt x="36638" y="47206"/>
                      <a:pt x="47206" y="36639"/>
                      <a:pt x="47206" y="23604"/>
                    </a:cubicBezTo>
                    <a:cubicBezTo>
                      <a:pt x="47206" y="17343"/>
                      <a:pt x="44719" y="11340"/>
                      <a:pt x="40293" y="6913"/>
                    </a:cubicBezTo>
                    <a:cubicBezTo>
                      <a:pt x="35871" y="2480"/>
                      <a:pt x="29865" y="-9"/>
                      <a:pt x="23603" y="0"/>
                    </a:cubicBezTo>
                    <a:close/>
                    <a:moveTo>
                      <a:pt x="26821" y="26822"/>
                    </a:moveTo>
                    <a:cubicBezTo>
                      <a:pt x="25044" y="28600"/>
                      <a:pt x="22163" y="28600"/>
                      <a:pt x="20385" y="26822"/>
                    </a:cubicBezTo>
                    <a:cubicBezTo>
                      <a:pt x="18610" y="25043"/>
                      <a:pt x="18609" y="22163"/>
                      <a:pt x="20383" y="20384"/>
                    </a:cubicBezTo>
                    <a:cubicBezTo>
                      <a:pt x="22143" y="18586"/>
                      <a:pt x="25025" y="18556"/>
                      <a:pt x="26822" y="20315"/>
                    </a:cubicBezTo>
                    <a:cubicBezTo>
                      <a:pt x="28619" y="22073"/>
                      <a:pt x="28650" y="24956"/>
                      <a:pt x="26891" y="26753"/>
                    </a:cubicBezTo>
                    <a:cubicBezTo>
                      <a:pt x="26868" y="26777"/>
                      <a:pt x="26845" y="26800"/>
                      <a:pt x="26821" y="26822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B9EC4FB3-C3DD-E612-DEC1-E250E84BB725}"/>
                  </a:ext>
                </a:extLst>
              </p:cNvPr>
              <p:cNvSpPr/>
              <p:nvPr/>
            </p:nvSpPr>
            <p:spPr>
              <a:xfrm>
                <a:off x="3416726" y="2330731"/>
                <a:ext cx="47205" cy="47205"/>
              </a:xfrm>
              <a:custGeom>
                <a:avLst/>
                <a:gdLst>
                  <a:gd name="connsiteX0" fmla="*/ 23603 w 47205"/>
                  <a:gd name="connsiteY0" fmla="*/ 0 h 47205"/>
                  <a:gd name="connsiteX1" fmla="*/ 0 w 47205"/>
                  <a:gd name="connsiteY1" fmla="*/ 23603 h 47205"/>
                  <a:gd name="connsiteX2" fmla="*/ 23603 w 47205"/>
                  <a:gd name="connsiteY2" fmla="*/ 47206 h 47205"/>
                  <a:gd name="connsiteX3" fmla="*/ 47206 w 47205"/>
                  <a:gd name="connsiteY3" fmla="*/ 23603 h 47205"/>
                  <a:gd name="connsiteX4" fmla="*/ 40293 w 47205"/>
                  <a:gd name="connsiteY4" fmla="*/ 6913 h 47205"/>
                  <a:gd name="connsiteX5" fmla="*/ 23603 w 47205"/>
                  <a:gd name="connsiteY5" fmla="*/ 0 h 47205"/>
                  <a:gd name="connsiteX6" fmla="*/ 26821 w 47205"/>
                  <a:gd name="connsiteY6" fmla="*/ 26822 h 47205"/>
                  <a:gd name="connsiteX7" fmla="*/ 20384 w 47205"/>
                  <a:gd name="connsiteY7" fmla="*/ 26823 h 47205"/>
                  <a:gd name="connsiteX8" fmla="*/ 20384 w 47205"/>
                  <a:gd name="connsiteY8" fmla="*/ 20384 h 47205"/>
                  <a:gd name="connsiteX9" fmla="*/ 26821 w 47205"/>
                  <a:gd name="connsiteY9" fmla="*/ 20311 h 47205"/>
                  <a:gd name="connsiteX10" fmla="*/ 26895 w 47205"/>
                  <a:gd name="connsiteY10" fmla="*/ 26750 h 47205"/>
                  <a:gd name="connsiteX11" fmla="*/ 26821 w 47205"/>
                  <a:gd name="connsiteY11" fmla="*/ 26823 h 4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205" h="47205">
                    <a:moveTo>
                      <a:pt x="23603" y="0"/>
                    </a:moveTo>
                    <a:cubicBezTo>
                      <a:pt x="10567" y="0"/>
                      <a:pt x="0" y="10568"/>
                      <a:pt x="0" y="23603"/>
                    </a:cubicBezTo>
                    <a:cubicBezTo>
                      <a:pt x="0" y="36639"/>
                      <a:pt x="10567" y="47206"/>
                      <a:pt x="23603" y="47206"/>
                    </a:cubicBezTo>
                    <a:cubicBezTo>
                      <a:pt x="36638" y="47206"/>
                      <a:pt x="47206" y="36639"/>
                      <a:pt x="47206" y="23603"/>
                    </a:cubicBezTo>
                    <a:cubicBezTo>
                      <a:pt x="47206" y="17343"/>
                      <a:pt x="44719" y="11340"/>
                      <a:pt x="40293" y="6913"/>
                    </a:cubicBezTo>
                    <a:cubicBezTo>
                      <a:pt x="35870" y="2480"/>
                      <a:pt x="29864" y="-8"/>
                      <a:pt x="23603" y="0"/>
                    </a:cubicBezTo>
                    <a:close/>
                    <a:moveTo>
                      <a:pt x="26821" y="26822"/>
                    </a:moveTo>
                    <a:cubicBezTo>
                      <a:pt x="25043" y="28600"/>
                      <a:pt x="22162" y="28600"/>
                      <a:pt x="20384" y="26823"/>
                    </a:cubicBezTo>
                    <a:cubicBezTo>
                      <a:pt x="18609" y="25044"/>
                      <a:pt x="18609" y="22164"/>
                      <a:pt x="20384" y="20384"/>
                    </a:cubicBezTo>
                    <a:cubicBezTo>
                      <a:pt x="22141" y="18586"/>
                      <a:pt x="25023" y="18554"/>
                      <a:pt x="26821" y="20311"/>
                    </a:cubicBezTo>
                    <a:cubicBezTo>
                      <a:pt x="28620" y="22068"/>
                      <a:pt x="28652" y="24952"/>
                      <a:pt x="26895" y="26750"/>
                    </a:cubicBezTo>
                    <a:cubicBezTo>
                      <a:pt x="26870" y="26775"/>
                      <a:pt x="26846" y="26799"/>
                      <a:pt x="26821" y="26823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6D4DC8B-39E0-2597-AD34-AEA34B34ADCB}"/>
              </a:ext>
            </a:extLst>
          </p:cNvPr>
          <p:cNvGrpSpPr/>
          <p:nvPr/>
        </p:nvGrpSpPr>
        <p:grpSpPr>
          <a:xfrm>
            <a:off x="6287006" y="1828430"/>
            <a:ext cx="2171194" cy="1514623"/>
            <a:chOff x="8744798" y="2623105"/>
            <a:chExt cx="2171194" cy="1514623"/>
          </a:xfrm>
        </p:grpSpPr>
        <p:pic>
          <p:nvPicPr>
            <p:cNvPr id="84" name="Graphic 83" descr="Money with solid fill">
              <a:extLst>
                <a:ext uri="{FF2B5EF4-FFF2-40B4-BE49-F238E27FC236}">
                  <a16:creationId xmlns:a16="http://schemas.microsoft.com/office/drawing/2014/main" id="{D7FCDA7A-426C-9557-4A90-27DA66B9F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44798" y="2623105"/>
              <a:ext cx="914400" cy="914400"/>
            </a:xfrm>
            <a:prstGeom prst="rect">
              <a:avLst/>
            </a:prstGeom>
          </p:spPr>
        </p:pic>
        <p:pic>
          <p:nvPicPr>
            <p:cNvPr id="85" name="Graphic 84" descr="Bank check outline">
              <a:extLst>
                <a:ext uri="{FF2B5EF4-FFF2-40B4-BE49-F238E27FC236}">
                  <a16:creationId xmlns:a16="http://schemas.microsoft.com/office/drawing/2014/main" id="{EBC5A730-F9C6-36AF-41DA-A041B9A6E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01592" y="2911945"/>
              <a:ext cx="914400" cy="914400"/>
            </a:xfrm>
            <a:prstGeom prst="rect">
              <a:avLst/>
            </a:prstGeom>
          </p:spPr>
        </p:pic>
        <p:pic>
          <p:nvPicPr>
            <p:cNvPr id="86" name="Graphic 85" descr="Handshake outline">
              <a:extLst>
                <a:ext uri="{FF2B5EF4-FFF2-40B4-BE49-F238E27FC236}">
                  <a16:creationId xmlns:a16="http://schemas.microsoft.com/office/drawing/2014/main" id="{B3052897-C6C4-D7BA-D0EB-E2458A6A8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87192" y="3223328"/>
              <a:ext cx="914400" cy="91440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9D0E775-525F-E1A7-93F6-33CA659CF62D}"/>
              </a:ext>
            </a:extLst>
          </p:cNvPr>
          <p:cNvGrpSpPr/>
          <p:nvPr/>
        </p:nvGrpSpPr>
        <p:grpSpPr>
          <a:xfrm>
            <a:off x="5850478" y="4111754"/>
            <a:ext cx="2424112" cy="1277975"/>
            <a:chOff x="2351647" y="4992868"/>
            <a:chExt cx="2424112" cy="1277975"/>
          </a:xfrm>
        </p:grpSpPr>
        <p:pic>
          <p:nvPicPr>
            <p:cNvPr id="80" name="Graphic 79" descr="Factory outline">
              <a:extLst>
                <a:ext uri="{FF2B5EF4-FFF2-40B4-BE49-F238E27FC236}">
                  <a16:creationId xmlns:a16="http://schemas.microsoft.com/office/drawing/2014/main" id="{FBBE6712-C1F5-2AAF-E2E9-4952039F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51647" y="4992868"/>
              <a:ext cx="914400" cy="914400"/>
            </a:xfrm>
            <a:prstGeom prst="rect">
              <a:avLst/>
            </a:prstGeom>
          </p:spPr>
        </p:pic>
        <p:pic>
          <p:nvPicPr>
            <p:cNvPr id="81" name="Graphic 80" descr="Building outline">
              <a:extLst>
                <a:ext uri="{FF2B5EF4-FFF2-40B4-BE49-F238E27FC236}">
                  <a16:creationId xmlns:a16="http://schemas.microsoft.com/office/drawing/2014/main" id="{F76F6EAB-6DDB-9EF6-299D-616AC97F1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49999" y="5356443"/>
              <a:ext cx="914400" cy="914400"/>
            </a:xfrm>
            <a:prstGeom prst="rect">
              <a:avLst/>
            </a:prstGeom>
          </p:spPr>
        </p:pic>
        <p:pic>
          <p:nvPicPr>
            <p:cNvPr id="82" name="Graphic 81" descr="Hospital outline">
              <a:extLst>
                <a:ext uri="{FF2B5EF4-FFF2-40B4-BE49-F238E27FC236}">
                  <a16:creationId xmlns:a16="http://schemas.microsoft.com/office/drawing/2014/main" id="{71727883-E8E2-57AE-D191-CCA027E8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61359" y="5053193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A46AD-6057-444F-710C-3491F9C0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4777"/>
            <a:ext cx="7772400" cy="1143000"/>
          </a:xfrm>
        </p:spPr>
        <p:txBody>
          <a:bodyPr/>
          <a:lstStyle/>
          <a:p>
            <a:r>
              <a:rPr lang="en-US" dirty="0"/>
              <a:t>Use AI to Analyze a Multitude of Data from Diverse Disciplines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B59BE5-4096-D409-FD40-735FC718532B}"/>
              </a:ext>
            </a:extLst>
          </p:cNvPr>
          <p:cNvGrpSpPr/>
          <p:nvPr/>
        </p:nvGrpSpPr>
        <p:grpSpPr>
          <a:xfrm>
            <a:off x="103240" y="2096130"/>
            <a:ext cx="8354960" cy="3375685"/>
            <a:chOff x="1338208" y="1896221"/>
            <a:chExt cx="9594982" cy="386260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2B04C2-618F-F7D9-32F7-FE567B1407F9}"/>
                </a:ext>
              </a:extLst>
            </p:cNvPr>
            <p:cNvSpPr/>
            <p:nvPr/>
          </p:nvSpPr>
          <p:spPr>
            <a:xfrm>
              <a:off x="4720022" y="2162295"/>
              <a:ext cx="2749030" cy="23531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Factors that Affect Drug Shortages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FAEB9D-3368-8983-65A2-AD94E9F5C264}"/>
                </a:ext>
              </a:extLst>
            </p:cNvPr>
            <p:cNvSpPr txBox="1"/>
            <p:nvPr/>
          </p:nvSpPr>
          <p:spPr>
            <a:xfrm>
              <a:off x="1338208" y="1896221"/>
              <a:ext cx="2957748" cy="1067880"/>
            </a:xfrm>
            <a:prstGeom prst="rect">
              <a:avLst/>
            </a:prstGeom>
            <a:solidFill>
              <a:srgbClr val="CCCCFF">
                <a:alpha val="25098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bg1"/>
                    </a:solidFill>
                  </a:ln>
                  <a:effectLst/>
                </a:rPr>
                <a:t>Epidemiological factors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AF62E1-249B-5EF0-C454-EB055BE13785}"/>
                </a:ext>
              </a:extLst>
            </p:cNvPr>
            <p:cNvSpPr txBox="1"/>
            <p:nvPr/>
          </p:nvSpPr>
          <p:spPr>
            <a:xfrm>
              <a:off x="8264153" y="4690945"/>
              <a:ext cx="2187735" cy="1067879"/>
            </a:xfrm>
            <a:prstGeom prst="rect">
              <a:avLst/>
            </a:prstGeom>
            <a:solidFill>
              <a:srgbClr val="CCCCFF">
                <a:alpha val="25098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</a:rPr>
                <a:t>Supply and Demand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F42619-C55C-5EB7-1751-19FBB8E5500C}"/>
                </a:ext>
              </a:extLst>
            </p:cNvPr>
            <p:cNvSpPr txBox="1"/>
            <p:nvPr/>
          </p:nvSpPr>
          <p:spPr>
            <a:xfrm>
              <a:off x="8779789" y="1896221"/>
              <a:ext cx="2153401" cy="1067880"/>
            </a:xfrm>
            <a:prstGeom prst="rect">
              <a:avLst/>
            </a:prstGeom>
            <a:solidFill>
              <a:srgbClr val="CCCCFF">
                <a:alpha val="2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</a:rPr>
                <a:t>Business Decisions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83E63A6C-69E1-DE59-50BA-FFA84219560E}"/>
                </a:ext>
              </a:extLst>
            </p:cNvPr>
            <p:cNvCxnSpPr>
              <a:cxnSpLocks/>
              <a:stCxn id="18" idx="2"/>
              <a:endCxn id="19" idx="3"/>
            </p:cNvCxnSpPr>
            <p:nvPr/>
          </p:nvCxnSpPr>
          <p:spPr>
            <a:xfrm rot="10800000">
              <a:off x="4295957" y="2430163"/>
              <a:ext cx="424066" cy="908723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5FB3CECF-4EEC-97DA-283B-C5092B37CF6F}"/>
                </a:ext>
              </a:extLst>
            </p:cNvPr>
            <p:cNvCxnSpPr>
              <a:cxnSpLocks/>
              <a:stCxn id="18" idx="4"/>
              <a:endCxn id="20" idx="1"/>
            </p:cNvCxnSpPr>
            <p:nvPr/>
          </p:nvCxnSpPr>
          <p:spPr>
            <a:xfrm rot="16200000" flipH="1">
              <a:off x="6824640" y="3785371"/>
              <a:ext cx="709411" cy="2169616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BDEEEA8-4FAE-9243-73E4-E1667A292E1E}"/>
                </a:ext>
              </a:extLst>
            </p:cNvPr>
            <p:cNvCxnSpPr>
              <a:cxnSpLocks/>
              <a:stCxn id="18" idx="6"/>
              <a:endCxn id="21" idx="1"/>
            </p:cNvCxnSpPr>
            <p:nvPr/>
          </p:nvCxnSpPr>
          <p:spPr>
            <a:xfrm flipV="1">
              <a:off x="7469052" y="2430162"/>
              <a:ext cx="1310737" cy="908723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0BDA50BB-90AA-EA0E-417E-9673703EFF90}"/>
              </a:ext>
            </a:extLst>
          </p:cNvPr>
          <p:cNvSpPr txBox="1"/>
          <p:nvPr/>
        </p:nvSpPr>
        <p:spPr>
          <a:xfrm>
            <a:off x="204020" y="3031809"/>
            <a:ext cx="2373938" cy="1077218"/>
          </a:xfrm>
          <a:prstGeom prst="rect">
            <a:avLst/>
          </a:prstGeom>
          <a:solidFill>
            <a:srgbClr val="CCCC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Open-source databases available through organizations such as the CDC and WHO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08EB1C6-B883-7344-6CB7-9DBA453F0A34}"/>
              </a:ext>
            </a:extLst>
          </p:cNvPr>
          <p:cNvSpPr txBox="1"/>
          <p:nvPr/>
        </p:nvSpPr>
        <p:spPr>
          <a:xfrm>
            <a:off x="6287006" y="3029394"/>
            <a:ext cx="2393754" cy="584775"/>
          </a:xfrm>
          <a:prstGeom prst="rect">
            <a:avLst/>
          </a:prstGeom>
          <a:solidFill>
            <a:srgbClr val="CCCC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Stocks, quarterly reports, and drug price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6B8C625-8800-F880-2AA9-87AF06FD8C3A}"/>
              </a:ext>
            </a:extLst>
          </p:cNvPr>
          <p:cNvSpPr txBox="1"/>
          <p:nvPr/>
        </p:nvSpPr>
        <p:spPr>
          <a:xfrm>
            <a:off x="6106827" y="5471815"/>
            <a:ext cx="1966912" cy="830997"/>
          </a:xfrm>
          <a:prstGeom prst="rect">
            <a:avLst/>
          </a:prstGeom>
          <a:solidFill>
            <a:srgbClr val="CCCC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Required and voluntary submitted records to FDA</a:t>
            </a:r>
          </a:p>
        </p:txBody>
      </p:sp>
    </p:spTree>
    <p:extLst>
      <p:ext uri="{BB962C8B-B14F-4D97-AF65-F5344CB8AC3E}">
        <p14:creationId xmlns:p14="http://schemas.microsoft.com/office/powerpoint/2010/main" val="9188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1F965998-4AD1-3050-4718-879D8C671F12}"/>
              </a:ext>
            </a:extLst>
          </p:cNvPr>
          <p:cNvGrpSpPr/>
          <p:nvPr/>
        </p:nvGrpSpPr>
        <p:grpSpPr>
          <a:xfrm>
            <a:off x="455795" y="1902024"/>
            <a:ext cx="1963713" cy="1219207"/>
            <a:chOff x="2024231" y="1973334"/>
            <a:chExt cx="1963713" cy="1219207"/>
          </a:xfrm>
        </p:grpSpPr>
        <p:grpSp>
          <p:nvGrpSpPr>
            <p:cNvPr id="55" name="Graphic 28" descr="Germ outline">
              <a:extLst>
                <a:ext uri="{FF2B5EF4-FFF2-40B4-BE49-F238E27FC236}">
                  <a16:creationId xmlns:a16="http://schemas.microsoft.com/office/drawing/2014/main" id="{C41FE31C-47B3-FD37-80A2-5696464D1DF6}"/>
                </a:ext>
              </a:extLst>
            </p:cNvPr>
            <p:cNvGrpSpPr/>
            <p:nvPr/>
          </p:nvGrpSpPr>
          <p:grpSpPr>
            <a:xfrm>
              <a:off x="2575518" y="2420984"/>
              <a:ext cx="769649" cy="771557"/>
              <a:chOff x="2575518" y="2420984"/>
              <a:chExt cx="769649" cy="771557"/>
            </a:xfrm>
            <a:solidFill>
              <a:srgbClr val="FF4900">
                <a:alpha val="46000"/>
              </a:srgbClr>
            </a:solidFill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7785BF9-2A07-FCC6-42DE-F168F993D2E7}"/>
                  </a:ext>
                </a:extLst>
              </p:cNvPr>
              <p:cNvSpPr/>
              <p:nvPr/>
            </p:nvSpPr>
            <p:spPr>
              <a:xfrm>
                <a:off x="2575518" y="2420984"/>
                <a:ext cx="769649" cy="771557"/>
              </a:xfrm>
              <a:custGeom>
                <a:avLst/>
                <a:gdLst>
                  <a:gd name="connsiteX0" fmla="*/ 761454 w 769649"/>
                  <a:gd name="connsiteY0" fmla="*/ 229125 h 771557"/>
                  <a:gd name="connsiteX1" fmla="*/ 684942 w 769649"/>
                  <a:gd name="connsiteY1" fmla="*/ 235719 h 771557"/>
                  <a:gd name="connsiteX2" fmla="*/ 647807 w 769649"/>
                  <a:gd name="connsiteY2" fmla="*/ 145260 h 771557"/>
                  <a:gd name="connsiteX3" fmla="*/ 708415 w 769649"/>
                  <a:gd name="connsiteY3" fmla="*/ 105021 h 771557"/>
                  <a:gd name="connsiteX4" fmla="*/ 714746 w 769649"/>
                  <a:gd name="connsiteY4" fmla="*/ 93135 h 771557"/>
                  <a:gd name="connsiteX5" fmla="*/ 702860 w 769649"/>
                  <a:gd name="connsiteY5" fmla="*/ 86804 h 771557"/>
                  <a:gd name="connsiteX6" fmla="*/ 702816 w 769649"/>
                  <a:gd name="connsiteY6" fmla="*/ 86817 h 771557"/>
                  <a:gd name="connsiteX7" fmla="*/ 634624 w 769649"/>
                  <a:gd name="connsiteY7" fmla="*/ 131338 h 771557"/>
                  <a:gd name="connsiteX8" fmla="*/ 532595 w 769649"/>
                  <a:gd name="connsiteY8" fmla="*/ 86800 h 771557"/>
                  <a:gd name="connsiteX9" fmla="*/ 562666 w 769649"/>
                  <a:gd name="connsiteY9" fmla="*/ 15538 h 771557"/>
                  <a:gd name="connsiteX10" fmla="*/ 561294 w 769649"/>
                  <a:gd name="connsiteY10" fmla="*/ 2139 h 771557"/>
                  <a:gd name="connsiteX11" fmla="*/ 547894 w 769649"/>
                  <a:gd name="connsiteY11" fmla="*/ 3511 h 771557"/>
                  <a:gd name="connsiteX12" fmla="*/ 513353 w 769649"/>
                  <a:gd name="connsiteY12" fmla="*/ 86721 h 771557"/>
                  <a:gd name="connsiteX13" fmla="*/ 428816 w 769649"/>
                  <a:gd name="connsiteY13" fmla="*/ 115672 h 771557"/>
                  <a:gd name="connsiteX14" fmla="*/ 394555 w 769649"/>
                  <a:gd name="connsiteY14" fmla="*/ 54722 h 771557"/>
                  <a:gd name="connsiteX15" fmla="*/ 383763 w 769649"/>
                  <a:gd name="connsiteY15" fmla="*/ 46663 h 771557"/>
                  <a:gd name="connsiteX16" fmla="*/ 375704 w 769649"/>
                  <a:gd name="connsiteY16" fmla="*/ 57454 h 771557"/>
                  <a:gd name="connsiteX17" fmla="*/ 375710 w 769649"/>
                  <a:gd name="connsiteY17" fmla="*/ 57493 h 771557"/>
                  <a:gd name="connsiteX18" fmla="*/ 413675 w 769649"/>
                  <a:gd name="connsiteY18" fmla="*/ 127730 h 771557"/>
                  <a:gd name="connsiteX19" fmla="*/ 406573 w 769649"/>
                  <a:gd name="connsiteY19" fmla="*/ 134173 h 771557"/>
                  <a:gd name="connsiteX20" fmla="*/ 359221 w 769649"/>
                  <a:gd name="connsiteY20" fmla="*/ 238809 h 771557"/>
                  <a:gd name="connsiteX21" fmla="*/ 292031 w 769649"/>
                  <a:gd name="connsiteY21" fmla="*/ 197569 h 771557"/>
                  <a:gd name="connsiteX22" fmla="*/ 278868 w 769649"/>
                  <a:gd name="connsiteY22" fmla="*/ 194719 h 771557"/>
                  <a:gd name="connsiteX23" fmla="*/ 276019 w 769649"/>
                  <a:gd name="connsiteY23" fmla="*/ 207882 h 771557"/>
                  <a:gd name="connsiteX24" fmla="*/ 276051 w 769649"/>
                  <a:gd name="connsiteY24" fmla="*/ 207931 h 771557"/>
                  <a:gd name="connsiteX25" fmla="*/ 358283 w 769649"/>
                  <a:gd name="connsiteY25" fmla="*/ 258048 h 771557"/>
                  <a:gd name="connsiteX26" fmla="*/ 287085 w 769649"/>
                  <a:gd name="connsiteY26" fmla="*/ 351481 h 771557"/>
                  <a:gd name="connsiteX27" fmla="*/ 182568 w 769649"/>
                  <a:gd name="connsiteY27" fmla="*/ 290414 h 771557"/>
                  <a:gd name="connsiteX28" fmla="*/ 169530 w 769649"/>
                  <a:gd name="connsiteY28" fmla="*/ 287013 h 771557"/>
                  <a:gd name="connsiteX29" fmla="*/ 166123 w 769649"/>
                  <a:gd name="connsiteY29" fmla="*/ 300042 h 771557"/>
                  <a:gd name="connsiteX30" fmla="*/ 234337 w 769649"/>
                  <a:gd name="connsiteY30" fmla="*/ 358742 h 771557"/>
                  <a:gd name="connsiteX31" fmla="*/ 137301 w 769649"/>
                  <a:gd name="connsiteY31" fmla="*/ 403662 h 771557"/>
                  <a:gd name="connsiteX32" fmla="*/ 53217 w 769649"/>
                  <a:gd name="connsiteY32" fmla="*/ 382929 h 771557"/>
                  <a:gd name="connsiteX33" fmla="*/ 39797 w 769649"/>
                  <a:gd name="connsiteY33" fmla="*/ 384100 h 771557"/>
                  <a:gd name="connsiteX34" fmla="*/ 40967 w 769649"/>
                  <a:gd name="connsiteY34" fmla="*/ 397522 h 771557"/>
                  <a:gd name="connsiteX35" fmla="*/ 41061 w 769649"/>
                  <a:gd name="connsiteY35" fmla="*/ 397598 h 771557"/>
                  <a:gd name="connsiteX36" fmla="*/ 119390 w 769649"/>
                  <a:gd name="connsiteY36" fmla="*/ 424053 h 771557"/>
                  <a:gd name="connsiteX37" fmla="*/ 119397 w 769649"/>
                  <a:gd name="connsiteY37" fmla="*/ 424053 h 771557"/>
                  <a:gd name="connsiteX38" fmla="*/ 87279 w 769649"/>
                  <a:gd name="connsiteY38" fmla="*/ 516285 h 771557"/>
                  <a:gd name="connsiteX39" fmla="*/ 11481 w 769649"/>
                  <a:gd name="connsiteY39" fmla="*/ 542348 h 771557"/>
                  <a:gd name="connsiteX40" fmla="*/ 9713 w 769649"/>
                  <a:gd name="connsiteY40" fmla="*/ 542329 h 771557"/>
                  <a:gd name="connsiteX41" fmla="*/ 2 w 769649"/>
                  <a:gd name="connsiteY41" fmla="*/ 551664 h 771557"/>
                  <a:gd name="connsiteX42" fmla="*/ 9341 w 769649"/>
                  <a:gd name="connsiteY42" fmla="*/ 561378 h 771557"/>
                  <a:gd name="connsiteX43" fmla="*/ 11480 w 769649"/>
                  <a:gd name="connsiteY43" fmla="*/ 561397 h 771557"/>
                  <a:gd name="connsiteX44" fmla="*/ 87920 w 769649"/>
                  <a:gd name="connsiteY44" fmla="*/ 538336 h 771557"/>
                  <a:gd name="connsiteX45" fmla="*/ 129331 w 769649"/>
                  <a:gd name="connsiteY45" fmla="*/ 630867 h 771557"/>
                  <a:gd name="connsiteX46" fmla="*/ 75067 w 769649"/>
                  <a:gd name="connsiteY46" fmla="*/ 678103 h 771557"/>
                  <a:gd name="connsiteX47" fmla="*/ 71463 w 769649"/>
                  <a:gd name="connsiteY47" fmla="*/ 691083 h 771557"/>
                  <a:gd name="connsiteX48" fmla="*/ 84443 w 769649"/>
                  <a:gd name="connsiteY48" fmla="*/ 694687 h 771557"/>
                  <a:gd name="connsiteX49" fmla="*/ 142974 w 769649"/>
                  <a:gd name="connsiteY49" fmla="*/ 644331 h 771557"/>
                  <a:gd name="connsiteX50" fmla="*/ 225748 w 769649"/>
                  <a:gd name="connsiteY50" fmla="*/ 682840 h 771557"/>
                  <a:gd name="connsiteX51" fmla="*/ 229467 w 769649"/>
                  <a:gd name="connsiteY51" fmla="*/ 758377 h 771557"/>
                  <a:gd name="connsiteX52" fmla="*/ 234615 w 769649"/>
                  <a:gd name="connsiteY52" fmla="*/ 770827 h 771557"/>
                  <a:gd name="connsiteX53" fmla="*/ 247065 w 769649"/>
                  <a:gd name="connsiteY53" fmla="*/ 765679 h 771557"/>
                  <a:gd name="connsiteX54" fmla="*/ 246289 w 769649"/>
                  <a:gd name="connsiteY54" fmla="*/ 684683 h 771557"/>
                  <a:gd name="connsiteX55" fmla="*/ 250498 w 769649"/>
                  <a:gd name="connsiteY55" fmla="*/ 684888 h 771557"/>
                  <a:gd name="connsiteX56" fmla="*/ 346005 w 769649"/>
                  <a:gd name="connsiteY56" fmla="*/ 674280 h 771557"/>
                  <a:gd name="connsiteX57" fmla="*/ 405447 w 769649"/>
                  <a:gd name="connsiteY57" fmla="*/ 736964 h 771557"/>
                  <a:gd name="connsiteX58" fmla="*/ 418053 w 769649"/>
                  <a:gd name="connsiteY58" fmla="*/ 741699 h 771557"/>
                  <a:gd name="connsiteX59" fmla="*/ 422787 w 769649"/>
                  <a:gd name="connsiteY59" fmla="*/ 729094 h 771557"/>
                  <a:gd name="connsiteX60" fmla="*/ 422767 w 769649"/>
                  <a:gd name="connsiteY60" fmla="*/ 729049 h 771557"/>
                  <a:gd name="connsiteX61" fmla="*/ 369565 w 769649"/>
                  <a:gd name="connsiteY61" fmla="*/ 668279 h 771557"/>
                  <a:gd name="connsiteX62" fmla="*/ 372956 w 769649"/>
                  <a:gd name="connsiteY62" fmla="*/ 667350 h 771557"/>
                  <a:gd name="connsiteX63" fmla="*/ 481982 w 769649"/>
                  <a:gd name="connsiteY63" fmla="*/ 618074 h 771557"/>
                  <a:gd name="connsiteX64" fmla="*/ 484436 w 769649"/>
                  <a:gd name="connsiteY64" fmla="*/ 616429 h 771557"/>
                  <a:gd name="connsiteX65" fmla="*/ 553178 w 769649"/>
                  <a:gd name="connsiteY65" fmla="*/ 660825 h 771557"/>
                  <a:gd name="connsiteX66" fmla="*/ 566633 w 769649"/>
                  <a:gd name="connsiteY66" fmla="*/ 661561 h 771557"/>
                  <a:gd name="connsiteX67" fmla="*/ 567446 w 769649"/>
                  <a:gd name="connsiteY67" fmla="*/ 648193 h 771557"/>
                  <a:gd name="connsiteX68" fmla="*/ 502995 w 769649"/>
                  <a:gd name="connsiteY68" fmla="*/ 603922 h 771557"/>
                  <a:gd name="connsiteX69" fmla="*/ 558033 w 769649"/>
                  <a:gd name="connsiteY69" fmla="*/ 557306 h 771557"/>
                  <a:gd name="connsiteX70" fmla="*/ 573985 w 769649"/>
                  <a:gd name="connsiteY70" fmla="*/ 540493 h 771557"/>
                  <a:gd name="connsiteX71" fmla="*/ 587511 w 769649"/>
                  <a:gd name="connsiteY71" fmla="*/ 524418 h 771557"/>
                  <a:gd name="connsiteX72" fmla="*/ 667404 w 769649"/>
                  <a:gd name="connsiteY72" fmla="*/ 551571 h 771557"/>
                  <a:gd name="connsiteX73" fmla="*/ 680788 w 769649"/>
                  <a:gd name="connsiteY73" fmla="*/ 550056 h 771557"/>
                  <a:gd name="connsiteX74" fmla="*/ 679273 w 769649"/>
                  <a:gd name="connsiteY74" fmla="*/ 536671 h 771557"/>
                  <a:gd name="connsiteX75" fmla="*/ 600872 w 769649"/>
                  <a:gd name="connsiteY75" fmla="*/ 507114 h 771557"/>
                  <a:gd name="connsiteX76" fmla="*/ 639367 w 769649"/>
                  <a:gd name="connsiteY76" fmla="*/ 444913 h 771557"/>
                  <a:gd name="connsiteX77" fmla="*/ 658223 w 769649"/>
                  <a:gd name="connsiteY77" fmla="*/ 401191 h 771557"/>
                  <a:gd name="connsiteX78" fmla="*/ 734505 w 769649"/>
                  <a:gd name="connsiteY78" fmla="*/ 408538 h 771557"/>
                  <a:gd name="connsiteX79" fmla="*/ 746965 w 769649"/>
                  <a:gd name="connsiteY79" fmla="*/ 403408 h 771557"/>
                  <a:gd name="connsiteX80" fmla="*/ 741836 w 769649"/>
                  <a:gd name="connsiteY80" fmla="*/ 390949 h 771557"/>
                  <a:gd name="connsiteX81" fmla="*/ 664936 w 769649"/>
                  <a:gd name="connsiteY81" fmla="*/ 381725 h 771557"/>
                  <a:gd name="connsiteX82" fmla="*/ 676770 w 769649"/>
                  <a:gd name="connsiteY82" fmla="*/ 337338 h 771557"/>
                  <a:gd name="connsiteX83" fmla="*/ 685487 w 769649"/>
                  <a:gd name="connsiteY83" fmla="*/ 255242 h 771557"/>
                  <a:gd name="connsiteX84" fmla="*/ 687988 w 769649"/>
                  <a:gd name="connsiteY84" fmla="*/ 254790 h 771557"/>
                  <a:gd name="connsiteX85" fmla="*/ 758792 w 769649"/>
                  <a:gd name="connsiteY85" fmla="*/ 247991 h 771557"/>
                  <a:gd name="connsiteX86" fmla="*/ 769555 w 769649"/>
                  <a:gd name="connsiteY86" fmla="*/ 239889 h 771557"/>
                  <a:gd name="connsiteX87" fmla="*/ 761453 w 769649"/>
                  <a:gd name="connsiteY87" fmla="*/ 229126 h 771557"/>
                  <a:gd name="connsiteX88" fmla="*/ 658111 w 769649"/>
                  <a:gd name="connsiteY88" fmla="*/ 333510 h 771557"/>
                  <a:gd name="connsiteX89" fmla="*/ 622355 w 769649"/>
                  <a:gd name="connsiteY89" fmla="*/ 436340 h 771557"/>
                  <a:gd name="connsiteX90" fmla="*/ 559828 w 769649"/>
                  <a:gd name="connsiteY90" fmla="*/ 527744 h 771557"/>
                  <a:gd name="connsiteX91" fmla="*/ 544564 w 769649"/>
                  <a:gd name="connsiteY91" fmla="*/ 543831 h 771557"/>
                  <a:gd name="connsiteX92" fmla="*/ 471825 w 769649"/>
                  <a:gd name="connsiteY92" fmla="*/ 601963 h 771557"/>
                  <a:gd name="connsiteX93" fmla="*/ 250499 w 769649"/>
                  <a:gd name="connsiteY93" fmla="*/ 665838 h 771557"/>
                  <a:gd name="connsiteX94" fmla="*/ 105965 w 769649"/>
                  <a:gd name="connsiteY94" fmla="*/ 521538 h 771557"/>
                  <a:gd name="connsiteX95" fmla="*/ 250264 w 769649"/>
                  <a:gd name="connsiteY95" fmla="*/ 377005 h 771557"/>
                  <a:gd name="connsiteX96" fmla="*/ 250499 w 769649"/>
                  <a:gd name="connsiteY96" fmla="*/ 377005 h 771557"/>
                  <a:gd name="connsiteX97" fmla="*/ 377705 w 769649"/>
                  <a:gd name="connsiteY97" fmla="*/ 250420 h 771557"/>
                  <a:gd name="connsiteX98" fmla="*/ 377709 w 769649"/>
                  <a:gd name="connsiteY98" fmla="*/ 250403 h 771557"/>
                  <a:gd name="connsiteX99" fmla="*/ 377707 w 769649"/>
                  <a:gd name="connsiteY99" fmla="*/ 250382 h 771557"/>
                  <a:gd name="connsiteX100" fmla="*/ 377738 w 769649"/>
                  <a:gd name="connsiteY100" fmla="*/ 249757 h 771557"/>
                  <a:gd name="connsiteX101" fmla="*/ 522157 w 769649"/>
                  <a:gd name="connsiteY101" fmla="*/ 105338 h 771557"/>
                  <a:gd name="connsiteX102" fmla="*/ 666576 w 769649"/>
                  <a:gd name="connsiteY102" fmla="*/ 249757 h 771557"/>
                  <a:gd name="connsiteX103" fmla="*/ 658111 w 769649"/>
                  <a:gd name="connsiteY103" fmla="*/ 333510 h 77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769649" h="771557">
                    <a:moveTo>
                      <a:pt x="761454" y="229125"/>
                    </a:moveTo>
                    <a:cubicBezTo>
                      <a:pt x="735772" y="225813"/>
                      <a:pt x="709678" y="228061"/>
                      <a:pt x="684942" y="235719"/>
                    </a:cubicBezTo>
                    <a:cubicBezTo>
                      <a:pt x="682188" y="202457"/>
                      <a:pt x="669217" y="170862"/>
                      <a:pt x="647807" y="145260"/>
                    </a:cubicBezTo>
                    <a:cubicBezTo>
                      <a:pt x="663914" y="126515"/>
                      <a:pt x="684889" y="112590"/>
                      <a:pt x="708415" y="105021"/>
                    </a:cubicBezTo>
                    <a:cubicBezTo>
                      <a:pt x="713445" y="103487"/>
                      <a:pt x="716279" y="98166"/>
                      <a:pt x="714746" y="93135"/>
                    </a:cubicBezTo>
                    <a:cubicBezTo>
                      <a:pt x="713212" y="88105"/>
                      <a:pt x="707891" y="85270"/>
                      <a:pt x="702860" y="86804"/>
                    </a:cubicBezTo>
                    <a:cubicBezTo>
                      <a:pt x="702845" y="86809"/>
                      <a:pt x="702830" y="86813"/>
                      <a:pt x="702816" y="86817"/>
                    </a:cubicBezTo>
                    <a:cubicBezTo>
                      <a:pt x="676453" y="95168"/>
                      <a:pt x="652874" y="110563"/>
                      <a:pt x="634624" y="131338"/>
                    </a:cubicBezTo>
                    <a:cubicBezTo>
                      <a:pt x="606946" y="104903"/>
                      <a:pt x="570799" y="89124"/>
                      <a:pt x="532595" y="86800"/>
                    </a:cubicBezTo>
                    <a:cubicBezTo>
                      <a:pt x="536083" y="60789"/>
                      <a:pt x="546466" y="36185"/>
                      <a:pt x="562666" y="15538"/>
                    </a:cubicBezTo>
                    <a:cubicBezTo>
                      <a:pt x="565987" y="11459"/>
                      <a:pt x="565373" y="5460"/>
                      <a:pt x="561294" y="2139"/>
                    </a:cubicBezTo>
                    <a:cubicBezTo>
                      <a:pt x="557215" y="-1182"/>
                      <a:pt x="551216" y="-568"/>
                      <a:pt x="547894" y="3511"/>
                    </a:cubicBezTo>
                    <a:cubicBezTo>
                      <a:pt x="528902" y="27516"/>
                      <a:pt x="516943" y="56322"/>
                      <a:pt x="513353" y="86721"/>
                    </a:cubicBezTo>
                    <a:cubicBezTo>
                      <a:pt x="483015" y="88244"/>
                      <a:pt x="453718" y="98278"/>
                      <a:pt x="428816" y="115672"/>
                    </a:cubicBezTo>
                    <a:cubicBezTo>
                      <a:pt x="410519" y="100069"/>
                      <a:pt x="398374" y="78463"/>
                      <a:pt x="394555" y="54722"/>
                    </a:cubicBezTo>
                    <a:cubicBezTo>
                      <a:pt x="393801" y="49516"/>
                      <a:pt x="388969" y="45908"/>
                      <a:pt x="383763" y="46663"/>
                    </a:cubicBezTo>
                    <a:cubicBezTo>
                      <a:pt x="378558" y="47418"/>
                      <a:pt x="374949" y="52249"/>
                      <a:pt x="375704" y="57454"/>
                    </a:cubicBezTo>
                    <a:cubicBezTo>
                      <a:pt x="375706" y="57468"/>
                      <a:pt x="375708" y="57481"/>
                      <a:pt x="375710" y="57493"/>
                    </a:cubicBezTo>
                    <a:cubicBezTo>
                      <a:pt x="379979" y="84552"/>
                      <a:pt x="393375" y="109336"/>
                      <a:pt x="413675" y="127730"/>
                    </a:cubicBezTo>
                    <a:cubicBezTo>
                      <a:pt x="411292" y="129855"/>
                      <a:pt x="408849" y="131896"/>
                      <a:pt x="406573" y="134173"/>
                    </a:cubicBezTo>
                    <a:cubicBezTo>
                      <a:pt x="378548" y="162104"/>
                      <a:pt x="361706" y="199320"/>
                      <a:pt x="359221" y="238809"/>
                    </a:cubicBezTo>
                    <a:cubicBezTo>
                      <a:pt x="343072" y="235667"/>
                      <a:pt x="310464" y="226012"/>
                      <a:pt x="292031" y="197569"/>
                    </a:cubicBezTo>
                    <a:cubicBezTo>
                      <a:pt x="289183" y="193148"/>
                      <a:pt x="283290" y="191871"/>
                      <a:pt x="278868" y="194719"/>
                    </a:cubicBezTo>
                    <a:cubicBezTo>
                      <a:pt x="274447" y="197567"/>
                      <a:pt x="273171" y="203460"/>
                      <a:pt x="276019" y="207882"/>
                    </a:cubicBezTo>
                    <a:cubicBezTo>
                      <a:pt x="276029" y="207898"/>
                      <a:pt x="276040" y="207915"/>
                      <a:pt x="276051" y="207931"/>
                    </a:cubicBezTo>
                    <a:cubicBezTo>
                      <a:pt x="299559" y="244218"/>
                      <a:pt x="340091" y="254961"/>
                      <a:pt x="358283" y="258048"/>
                    </a:cubicBezTo>
                    <a:cubicBezTo>
                      <a:pt x="355066" y="300512"/>
                      <a:pt x="327175" y="337114"/>
                      <a:pt x="287085" y="351481"/>
                    </a:cubicBezTo>
                    <a:cubicBezTo>
                      <a:pt x="278465" y="351162"/>
                      <a:pt x="215638" y="346876"/>
                      <a:pt x="182568" y="290414"/>
                    </a:cubicBezTo>
                    <a:cubicBezTo>
                      <a:pt x="179907" y="285874"/>
                      <a:pt x="174070" y="284351"/>
                      <a:pt x="169530" y="287013"/>
                    </a:cubicBezTo>
                    <a:cubicBezTo>
                      <a:pt x="164993" y="289671"/>
                      <a:pt x="163468" y="295502"/>
                      <a:pt x="166123" y="300042"/>
                    </a:cubicBezTo>
                    <a:cubicBezTo>
                      <a:pt x="181678" y="326668"/>
                      <a:pt x="205689" y="347330"/>
                      <a:pt x="234337" y="358742"/>
                    </a:cubicBezTo>
                    <a:cubicBezTo>
                      <a:pt x="197841" y="362308"/>
                      <a:pt x="163634" y="378144"/>
                      <a:pt x="137301" y="403662"/>
                    </a:cubicBezTo>
                    <a:cubicBezTo>
                      <a:pt x="127067" y="405230"/>
                      <a:pt x="85337" y="409565"/>
                      <a:pt x="53217" y="382929"/>
                    </a:cubicBezTo>
                    <a:cubicBezTo>
                      <a:pt x="49188" y="379547"/>
                      <a:pt x="43180" y="380071"/>
                      <a:pt x="39797" y="384100"/>
                    </a:cubicBezTo>
                    <a:cubicBezTo>
                      <a:pt x="36414" y="388130"/>
                      <a:pt x="36938" y="394138"/>
                      <a:pt x="40967" y="397522"/>
                    </a:cubicBezTo>
                    <a:cubicBezTo>
                      <a:pt x="40999" y="397547"/>
                      <a:pt x="41029" y="397573"/>
                      <a:pt x="41061" y="397598"/>
                    </a:cubicBezTo>
                    <a:cubicBezTo>
                      <a:pt x="63293" y="415269"/>
                      <a:pt x="90996" y="424624"/>
                      <a:pt x="119390" y="424053"/>
                    </a:cubicBezTo>
                    <a:lnTo>
                      <a:pt x="119397" y="424053"/>
                    </a:lnTo>
                    <a:cubicBezTo>
                      <a:pt x="99450" y="450756"/>
                      <a:pt x="88233" y="482968"/>
                      <a:pt x="87279" y="516285"/>
                    </a:cubicBezTo>
                    <a:cubicBezTo>
                      <a:pt x="64886" y="531770"/>
                      <a:pt x="38660" y="540787"/>
                      <a:pt x="11481" y="542348"/>
                    </a:cubicBezTo>
                    <a:cubicBezTo>
                      <a:pt x="10894" y="542348"/>
                      <a:pt x="10308" y="542344"/>
                      <a:pt x="9713" y="542329"/>
                    </a:cubicBezTo>
                    <a:cubicBezTo>
                      <a:pt x="4538" y="542434"/>
                      <a:pt x="311" y="546497"/>
                      <a:pt x="2" y="551664"/>
                    </a:cubicBezTo>
                    <a:cubicBezTo>
                      <a:pt x="-101" y="556924"/>
                      <a:pt x="4080" y="561274"/>
                      <a:pt x="9341" y="561378"/>
                    </a:cubicBezTo>
                    <a:cubicBezTo>
                      <a:pt x="10057" y="561393"/>
                      <a:pt x="10764" y="561397"/>
                      <a:pt x="11480" y="561397"/>
                    </a:cubicBezTo>
                    <a:cubicBezTo>
                      <a:pt x="38510" y="560353"/>
                      <a:pt x="64823" y="552414"/>
                      <a:pt x="87920" y="538336"/>
                    </a:cubicBezTo>
                    <a:cubicBezTo>
                      <a:pt x="91461" y="572817"/>
                      <a:pt x="105977" y="605251"/>
                      <a:pt x="129331" y="630867"/>
                    </a:cubicBezTo>
                    <a:cubicBezTo>
                      <a:pt x="114358" y="649869"/>
                      <a:pt x="95951" y="665891"/>
                      <a:pt x="75067" y="678103"/>
                    </a:cubicBezTo>
                    <a:cubicBezTo>
                      <a:pt x="70487" y="680691"/>
                      <a:pt x="68874" y="686504"/>
                      <a:pt x="71463" y="691083"/>
                    </a:cubicBezTo>
                    <a:cubicBezTo>
                      <a:pt x="74052" y="695663"/>
                      <a:pt x="79864" y="697276"/>
                      <a:pt x="84443" y="694687"/>
                    </a:cubicBezTo>
                    <a:cubicBezTo>
                      <a:pt x="106886" y="681646"/>
                      <a:pt x="126728" y="664574"/>
                      <a:pt x="142974" y="644331"/>
                    </a:cubicBezTo>
                    <a:cubicBezTo>
                      <a:pt x="166295" y="664849"/>
                      <a:pt x="195031" y="678219"/>
                      <a:pt x="225748" y="682840"/>
                    </a:cubicBezTo>
                    <a:cubicBezTo>
                      <a:pt x="229797" y="694766"/>
                      <a:pt x="240573" y="731621"/>
                      <a:pt x="229467" y="758377"/>
                    </a:cubicBezTo>
                    <a:cubicBezTo>
                      <a:pt x="227451" y="763237"/>
                      <a:pt x="229756" y="768811"/>
                      <a:pt x="234615" y="770827"/>
                    </a:cubicBezTo>
                    <a:cubicBezTo>
                      <a:pt x="239475" y="772844"/>
                      <a:pt x="245050" y="770539"/>
                      <a:pt x="247065" y="765679"/>
                    </a:cubicBezTo>
                    <a:cubicBezTo>
                      <a:pt x="258687" y="737680"/>
                      <a:pt x="251612" y="703060"/>
                      <a:pt x="246289" y="684683"/>
                    </a:cubicBezTo>
                    <a:cubicBezTo>
                      <a:pt x="247699" y="684719"/>
                      <a:pt x="249083" y="684888"/>
                      <a:pt x="250498" y="684888"/>
                    </a:cubicBezTo>
                    <a:cubicBezTo>
                      <a:pt x="282628" y="684886"/>
                      <a:pt x="314659" y="681329"/>
                      <a:pt x="346005" y="674280"/>
                    </a:cubicBezTo>
                    <a:cubicBezTo>
                      <a:pt x="356933" y="682163"/>
                      <a:pt x="392912" y="709545"/>
                      <a:pt x="405447" y="736964"/>
                    </a:cubicBezTo>
                    <a:cubicBezTo>
                      <a:pt x="407621" y="741752"/>
                      <a:pt x="413264" y="743873"/>
                      <a:pt x="418053" y="741699"/>
                    </a:cubicBezTo>
                    <a:cubicBezTo>
                      <a:pt x="422842" y="739525"/>
                      <a:pt x="424961" y="733882"/>
                      <a:pt x="422787" y="729094"/>
                    </a:cubicBezTo>
                    <a:cubicBezTo>
                      <a:pt x="422781" y="729078"/>
                      <a:pt x="422774" y="729063"/>
                      <a:pt x="422767" y="729049"/>
                    </a:cubicBezTo>
                    <a:cubicBezTo>
                      <a:pt x="411671" y="704754"/>
                      <a:pt x="386367" y="681736"/>
                      <a:pt x="369565" y="668279"/>
                    </a:cubicBezTo>
                    <a:cubicBezTo>
                      <a:pt x="370693" y="667958"/>
                      <a:pt x="371831" y="667680"/>
                      <a:pt x="372956" y="667350"/>
                    </a:cubicBezTo>
                    <a:cubicBezTo>
                      <a:pt x="411403" y="656046"/>
                      <a:pt x="448094" y="639463"/>
                      <a:pt x="481982" y="618074"/>
                    </a:cubicBezTo>
                    <a:cubicBezTo>
                      <a:pt x="482815" y="617549"/>
                      <a:pt x="483606" y="616960"/>
                      <a:pt x="484436" y="616429"/>
                    </a:cubicBezTo>
                    <a:cubicBezTo>
                      <a:pt x="496965" y="621830"/>
                      <a:pt x="533758" y="638901"/>
                      <a:pt x="553178" y="660825"/>
                    </a:cubicBezTo>
                    <a:cubicBezTo>
                      <a:pt x="556691" y="664744"/>
                      <a:pt x="562714" y="665073"/>
                      <a:pt x="566633" y="661561"/>
                    </a:cubicBezTo>
                    <a:cubicBezTo>
                      <a:pt x="570518" y="658079"/>
                      <a:pt x="570881" y="652120"/>
                      <a:pt x="567446" y="648193"/>
                    </a:cubicBezTo>
                    <a:cubicBezTo>
                      <a:pt x="548862" y="629605"/>
                      <a:pt x="527014" y="614598"/>
                      <a:pt x="502995" y="603922"/>
                    </a:cubicBezTo>
                    <a:cubicBezTo>
                      <a:pt x="522590" y="589922"/>
                      <a:pt x="540998" y="574330"/>
                      <a:pt x="558033" y="557306"/>
                    </a:cubicBezTo>
                    <a:cubicBezTo>
                      <a:pt x="563494" y="551842"/>
                      <a:pt x="568810" y="546237"/>
                      <a:pt x="573985" y="540493"/>
                    </a:cubicBezTo>
                    <a:cubicBezTo>
                      <a:pt x="578676" y="535280"/>
                      <a:pt x="583083" y="529840"/>
                      <a:pt x="587511" y="524418"/>
                    </a:cubicBezTo>
                    <a:cubicBezTo>
                      <a:pt x="601591" y="526217"/>
                      <a:pt x="644090" y="532996"/>
                      <a:pt x="667404" y="551571"/>
                    </a:cubicBezTo>
                    <a:cubicBezTo>
                      <a:pt x="671519" y="554849"/>
                      <a:pt x="677511" y="554171"/>
                      <a:pt x="680788" y="550056"/>
                    </a:cubicBezTo>
                    <a:cubicBezTo>
                      <a:pt x="684066" y="545941"/>
                      <a:pt x="683388" y="539948"/>
                      <a:pt x="679273" y="536671"/>
                    </a:cubicBezTo>
                    <a:cubicBezTo>
                      <a:pt x="656836" y="518791"/>
                      <a:pt x="621504" y="510573"/>
                      <a:pt x="600872" y="507114"/>
                    </a:cubicBezTo>
                    <a:cubicBezTo>
                      <a:pt x="615423" y="487495"/>
                      <a:pt x="628300" y="466688"/>
                      <a:pt x="639367" y="444913"/>
                    </a:cubicBezTo>
                    <a:cubicBezTo>
                      <a:pt x="646450" y="430696"/>
                      <a:pt x="652745" y="416100"/>
                      <a:pt x="658223" y="401191"/>
                    </a:cubicBezTo>
                    <a:cubicBezTo>
                      <a:pt x="672540" y="400215"/>
                      <a:pt x="710954" y="398715"/>
                      <a:pt x="734505" y="408538"/>
                    </a:cubicBezTo>
                    <a:cubicBezTo>
                      <a:pt x="739363" y="410562"/>
                      <a:pt x="744941" y="408266"/>
                      <a:pt x="746965" y="403408"/>
                    </a:cubicBezTo>
                    <a:cubicBezTo>
                      <a:pt x="748989" y="398551"/>
                      <a:pt x="746693" y="392973"/>
                      <a:pt x="741836" y="390949"/>
                    </a:cubicBezTo>
                    <a:cubicBezTo>
                      <a:pt x="718185" y="381097"/>
                      <a:pt x="684057" y="380889"/>
                      <a:pt x="664936" y="381725"/>
                    </a:cubicBezTo>
                    <a:cubicBezTo>
                      <a:pt x="669666" y="367150"/>
                      <a:pt x="673616" y="352333"/>
                      <a:pt x="676770" y="337338"/>
                    </a:cubicBezTo>
                    <a:cubicBezTo>
                      <a:pt x="682263" y="310310"/>
                      <a:pt x="685181" y="282821"/>
                      <a:pt x="685487" y="255242"/>
                    </a:cubicBezTo>
                    <a:cubicBezTo>
                      <a:pt x="686337" y="255204"/>
                      <a:pt x="687179" y="255052"/>
                      <a:pt x="687988" y="254790"/>
                    </a:cubicBezTo>
                    <a:cubicBezTo>
                      <a:pt x="710797" y="247320"/>
                      <a:pt x="734979" y="244998"/>
                      <a:pt x="758792" y="247991"/>
                    </a:cubicBezTo>
                    <a:cubicBezTo>
                      <a:pt x="764001" y="248725"/>
                      <a:pt x="768820" y="245098"/>
                      <a:pt x="769555" y="239889"/>
                    </a:cubicBezTo>
                    <a:cubicBezTo>
                      <a:pt x="770290" y="234679"/>
                      <a:pt x="766662" y="229861"/>
                      <a:pt x="761453" y="229126"/>
                    </a:cubicBezTo>
                    <a:close/>
                    <a:moveTo>
                      <a:pt x="658111" y="333510"/>
                    </a:moveTo>
                    <a:cubicBezTo>
                      <a:pt x="650775" y="369212"/>
                      <a:pt x="638752" y="403788"/>
                      <a:pt x="622355" y="436340"/>
                    </a:cubicBezTo>
                    <a:cubicBezTo>
                      <a:pt x="605659" y="469447"/>
                      <a:pt x="584632" y="500184"/>
                      <a:pt x="559828" y="527744"/>
                    </a:cubicBezTo>
                    <a:cubicBezTo>
                      <a:pt x="554880" y="533242"/>
                      <a:pt x="549792" y="538604"/>
                      <a:pt x="544564" y="543831"/>
                    </a:cubicBezTo>
                    <a:cubicBezTo>
                      <a:pt x="522551" y="565849"/>
                      <a:pt x="498154" y="585346"/>
                      <a:pt x="471825" y="601963"/>
                    </a:cubicBezTo>
                    <a:cubicBezTo>
                      <a:pt x="405587" y="643784"/>
                      <a:pt x="328835" y="665934"/>
                      <a:pt x="250499" y="665838"/>
                    </a:cubicBezTo>
                    <a:cubicBezTo>
                      <a:pt x="170740" y="665903"/>
                      <a:pt x="106030" y="601298"/>
                      <a:pt x="105965" y="521538"/>
                    </a:cubicBezTo>
                    <a:cubicBezTo>
                      <a:pt x="105900" y="441780"/>
                      <a:pt x="170505" y="377070"/>
                      <a:pt x="250264" y="377005"/>
                    </a:cubicBezTo>
                    <a:cubicBezTo>
                      <a:pt x="250342" y="377004"/>
                      <a:pt x="250420" y="377004"/>
                      <a:pt x="250499" y="377005"/>
                    </a:cubicBezTo>
                    <a:cubicBezTo>
                      <a:pt x="320483" y="376937"/>
                      <a:pt x="377295" y="320403"/>
                      <a:pt x="377705" y="250420"/>
                    </a:cubicBezTo>
                    <a:lnTo>
                      <a:pt x="377709" y="250403"/>
                    </a:lnTo>
                    <a:lnTo>
                      <a:pt x="377707" y="250382"/>
                    </a:lnTo>
                    <a:cubicBezTo>
                      <a:pt x="377707" y="250172"/>
                      <a:pt x="377738" y="249967"/>
                      <a:pt x="377738" y="249757"/>
                    </a:cubicBezTo>
                    <a:cubicBezTo>
                      <a:pt x="377738" y="169996"/>
                      <a:pt x="442397" y="105338"/>
                      <a:pt x="522157" y="105338"/>
                    </a:cubicBezTo>
                    <a:cubicBezTo>
                      <a:pt x="601917" y="105338"/>
                      <a:pt x="666576" y="169996"/>
                      <a:pt x="666576" y="249757"/>
                    </a:cubicBezTo>
                    <a:cubicBezTo>
                      <a:pt x="666581" y="277888"/>
                      <a:pt x="663744" y="305947"/>
                      <a:pt x="658111" y="333510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1EE08F39-6ED8-A735-759C-651FF846647C}"/>
                  </a:ext>
                </a:extLst>
              </p:cNvPr>
              <p:cNvSpPr/>
              <p:nvPr/>
            </p:nvSpPr>
            <p:spPr>
              <a:xfrm>
                <a:off x="3063100" y="2641538"/>
                <a:ext cx="33086" cy="33086"/>
              </a:xfrm>
              <a:custGeom>
                <a:avLst/>
                <a:gdLst>
                  <a:gd name="connsiteX0" fmla="*/ 16538 w 33086"/>
                  <a:gd name="connsiteY0" fmla="*/ 0 h 33086"/>
                  <a:gd name="connsiteX1" fmla="*/ 0 w 33086"/>
                  <a:gd name="connsiteY1" fmla="*/ 16548 h 33086"/>
                  <a:gd name="connsiteX2" fmla="*/ 16548 w 33086"/>
                  <a:gd name="connsiteY2" fmla="*/ 33086 h 33086"/>
                  <a:gd name="connsiteX3" fmla="*/ 33086 w 33086"/>
                  <a:gd name="connsiteY3" fmla="*/ 16543 h 33086"/>
                  <a:gd name="connsiteX4" fmla="*/ 16538 w 33086"/>
                  <a:gd name="connsiteY4" fmla="*/ 0 h 3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6" h="33086">
                    <a:moveTo>
                      <a:pt x="16538" y="0"/>
                    </a:moveTo>
                    <a:cubicBezTo>
                      <a:pt x="7402" y="2"/>
                      <a:pt x="-3" y="7411"/>
                      <a:pt x="0" y="16548"/>
                    </a:cubicBezTo>
                    <a:cubicBezTo>
                      <a:pt x="2" y="25684"/>
                      <a:pt x="7411" y="33089"/>
                      <a:pt x="16548" y="33086"/>
                    </a:cubicBezTo>
                    <a:cubicBezTo>
                      <a:pt x="25682" y="33083"/>
                      <a:pt x="33086" y="25677"/>
                      <a:pt x="33086" y="16543"/>
                    </a:cubicBezTo>
                    <a:cubicBezTo>
                      <a:pt x="33076" y="7409"/>
                      <a:pt x="25672" y="8"/>
                      <a:pt x="16538" y="0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FFCEBBFB-0C0C-F82D-9C23-970511629F56}"/>
                  </a:ext>
                </a:extLst>
              </p:cNvPr>
              <p:cNvSpPr/>
              <p:nvPr/>
            </p:nvSpPr>
            <p:spPr>
              <a:xfrm>
                <a:off x="3110218" y="2747558"/>
                <a:ext cx="33081" cy="33082"/>
              </a:xfrm>
              <a:custGeom>
                <a:avLst/>
                <a:gdLst>
                  <a:gd name="connsiteX0" fmla="*/ 16543 w 33081"/>
                  <a:gd name="connsiteY0" fmla="*/ 0 h 33082"/>
                  <a:gd name="connsiteX1" fmla="*/ 0 w 33081"/>
                  <a:gd name="connsiteY1" fmla="*/ 16539 h 33082"/>
                  <a:gd name="connsiteX2" fmla="*/ 16538 w 33081"/>
                  <a:gd name="connsiteY2" fmla="*/ 33082 h 33082"/>
                  <a:gd name="connsiteX3" fmla="*/ 33081 w 33081"/>
                  <a:gd name="connsiteY3" fmla="*/ 16543 h 33082"/>
                  <a:gd name="connsiteX4" fmla="*/ 33081 w 33081"/>
                  <a:gd name="connsiteY4" fmla="*/ 16539 h 33082"/>
                  <a:gd name="connsiteX5" fmla="*/ 16543 w 33081"/>
                  <a:gd name="connsiteY5" fmla="*/ 0 h 3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81" h="33082">
                    <a:moveTo>
                      <a:pt x="16543" y="0"/>
                    </a:moveTo>
                    <a:cubicBezTo>
                      <a:pt x="7408" y="-1"/>
                      <a:pt x="1" y="7404"/>
                      <a:pt x="0" y="16539"/>
                    </a:cubicBezTo>
                    <a:cubicBezTo>
                      <a:pt x="-2" y="25674"/>
                      <a:pt x="7403" y="33080"/>
                      <a:pt x="16538" y="33082"/>
                    </a:cubicBezTo>
                    <a:cubicBezTo>
                      <a:pt x="25674" y="33083"/>
                      <a:pt x="33080" y="25678"/>
                      <a:pt x="33081" y="16543"/>
                    </a:cubicBezTo>
                    <a:cubicBezTo>
                      <a:pt x="33081" y="16542"/>
                      <a:pt x="33081" y="16540"/>
                      <a:pt x="33081" y="16539"/>
                    </a:cubicBezTo>
                    <a:cubicBezTo>
                      <a:pt x="33070" y="7410"/>
                      <a:pt x="25672" y="11"/>
                      <a:pt x="16543" y="0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161FF21B-6AB4-48A6-34BE-25385AD54D68}"/>
                  </a:ext>
                </a:extLst>
              </p:cNvPr>
              <p:cNvSpPr/>
              <p:nvPr/>
            </p:nvSpPr>
            <p:spPr>
              <a:xfrm>
                <a:off x="3004201" y="2782896"/>
                <a:ext cx="33086" cy="33086"/>
              </a:xfrm>
              <a:custGeom>
                <a:avLst/>
                <a:gdLst>
                  <a:gd name="connsiteX0" fmla="*/ 16538 w 33086"/>
                  <a:gd name="connsiteY0" fmla="*/ 0 h 33086"/>
                  <a:gd name="connsiteX1" fmla="*/ 0 w 33086"/>
                  <a:gd name="connsiteY1" fmla="*/ 16548 h 33086"/>
                  <a:gd name="connsiteX2" fmla="*/ 16548 w 33086"/>
                  <a:gd name="connsiteY2" fmla="*/ 33086 h 33086"/>
                  <a:gd name="connsiteX3" fmla="*/ 33086 w 33086"/>
                  <a:gd name="connsiteY3" fmla="*/ 16543 h 33086"/>
                  <a:gd name="connsiteX4" fmla="*/ 16538 w 33086"/>
                  <a:gd name="connsiteY4" fmla="*/ 0 h 3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6" h="33086">
                    <a:moveTo>
                      <a:pt x="16538" y="0"/>
                    </a:moveTo>
                    <a:cubicBezTo>
                      <a:pt x="7402" y="3"/>
                      <a:pt x="-3" y="7411"/>
                      <a:pt x="0" y="16548"/>
                    </a:cubicBezTo>
                    <a:cubicBezTo>
                      <a:pt x="3" y="25684"/>
                      <a:pt x="7411" y="33089"/>
                      <a:pt x="16548" y="33086"/>
                    </a:cubicBezTo>
                    <a:cubicBezTo>
                      <a:pt x="25682" y="33084"/>
                      <a:pt x="33086" y="25678"/>
                      <a:pt x="33086" y="16543"/>
                    </a:cubicBezTo>
                    <a:cubicBezTo>
                      <a:pt x="33076" y="7410"/>
                      <a:pt x="25672" y="9"/>
                      <a:pt x="16538" y="0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8D4C292-991F-8BC5-350F-F9B4B0E99CF8}"/>
                  </a:ext>
                </a:extLst>
              </p:cNvPr>
              <p:cNvSpPr/>
              <p:nvPr/>
            </p:nvSpPr>
            <p:spPr>
              <a:xfrm>
                <a:off x="2992423" y="2900696"/>
                <a:ext cx="33081" cy="33081"/>
              </a:xfrm>
              <a:custGeom>
                <a:avLst/>
                <a:gdLst>
                  <a:gd name="connsiteX0" fmla="*/ 33082 w 33081"/>
                  <a:gd name="connsiteY0" fmla="*/ 16541 h 33081"/>
                  <a:gd name="connsiteX1" fmla="*/ 16541 w 33081"/>
                  <a:gd name="connsiteY1" fmla="*/ 33082 h 33081"/>
                  <a:gd name="connsiteX2" fmla="*/ 0 w 33081"/>
                  <a:gd name="connsiteY2" fmla="*/ 16541 h 33081"/>
                  <a:gd name="connsiteX3" fmla="*/ 16541 w 33081"/>
                  <a:gd name="connsiteY3" fmla="*/ 0 h 33081"/>
                  <a:gd name="connsiteX4" fmla="*/ 33082 w 33081"/>
                  <a:gd name="connsiteY4" fmla="*/ 16541 h 3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1" h="33081">
                    <a:moveTo>
                      <a:pt x="33082" y="16541"/>
                    </a:moveTo>
                    <a:cubicBezTo>
                      <a:pt x="33082" y="25676"/>
                      <a:pt x="25676" y="33082"/>
                      <a:pt x="16541" y="33082"/>
                    </a:cubicBezTo>
                    <a:cubicBezTo>
                      <a:pt x="7406" y="33082"/>
                      <a:pt x="0" y="25676"/>
                      <a:pt x="0" y="16541"/>
                    </a:cubicBezTo>
                    <a:cubicBezTo>
                      <a:pt x="0" y="7406"/>
                      <a:pt x="7406" y="0"/>
                      <a:pt x="16541" y="0"/>
                    </a:cubicBezTo>
                    <a:cubicBezTo>
                      <a:pt x="25676" y="0"/>
                      <a:pt x="33082" y="7406"/>
                      <a:pt x="33082" y="16541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BA7C8FAE-086D-95DB-A645-56C503682CA2}"/>
                  </a:ext>
                </a:extLst>
              </p:cNvPr>
              <p:cNvSpPr/>
              <p:nvPr/>
            </p:nvSpPr>
            <p:spPr>
              <a:xfrm>
                <a:off x="2874625" y="2877135"/>
                <a:ext cx="33081" cy="33081"/>
              </a:xfrm>
              <a:custGeom>
                <a:avLst/>
                <a:gdLst>
                  <a:gd name="connsiteX0" fmla="*/ 33082 w 33081"/>
                  <a:gd name="connsiteY0" fmla="*/ 16541 h 33081"/>
                  <a:gd name="connsiteX1" fmla="*/ 16541 w 33081"/>
                  <a:gd name="connsiteY1" fmla="*/ 33082 h 33081"/>
                  <a:gd name="connsiteX2" fmla="*/ 0 w 33081"/>
                  <a:gd name="connsiteY2" fmla="*/ 16541 h 33081"/>
                  <a:gd name="connsiteX3" fmla="*/ 16541 w 33081"/>
                  <a:gd name="connsiteY3" fmla="*/ 0 h 33081"/>
                  <a:gd name="connsiteX4" fmla="*/ 33082 w 33081"/>
                  <a:gd name="connsiteY4" fmla="*/ 16541 h 3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1" h="33081">
                    <a:moveTo>
                      <a:pt x="33082" y="16541"/>
                    </a:moveTo>
                    <a:cubicBezTo>
                      <a:pt x="33082" y="25676"/>
                      <a:pt x="25676" y="33082"/>
                      <a:pt x="16541" y="33082"/>
                    </a:cubicBezTo>
                    <a:cubicBezTo>
                      <a:pt x="7406" y="33082"/>
                      <a:pt x="0" y="25676"/>
                      <a:pt x="0" y="16541"/>
                    </a:cubicBezTo>
                    <a:cubicBezTo>
                      <a:pt x="0" y="7406"/>
                      <a:pt x="7406" y="0"/>
                      <a:pt x="16541" y="0"/>
                    </a:cubicBezTo>
                    <a:cubicBezTo>
                      <a:pt x="25676" y="0"/>
                      <a:pt x="33082" y="7406"/>
                      <a:pt x="33082" y="16541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210089E-3ECC-FA77-9159-B0D6FE193299}"/>
                  </a:ext>
                </a:extLst>
              </p:cNvPr>
              <p:cNvSpPr/>
              <p:nvPr/>
            </p:nvSpPr>
            <p:spPr>
              <a:xfrm>
                <a:off x="2803943" y="2959593"/>
                <a:ext cx="33086" cy="33086"/>
              </a:xfrm>
              <a:custGeom>
                <a:avLst/>
                <a:gdLst>
                  <a:gd name="connsiteX0" fmla="*/ 16538 w 33086"/>
                  <a:gd name="connsiteY0" fmla="*/ 0 h 33086"/>
                  <a:gd name="connsiteX1" fmla="*/ 0 w 33086"/>
                  <a:gd name="connsiteY1" fmla="*/ 16548 h 33086"/>
                  <a:gd name="connsiteX2" fmla="*/ 16548 w 33086"/>
                  <a:gd name="connsiteY2" fmla="*/ 33086 h 33086"/>
                  <a:gd name="connsiteX3" fmla="*/ 33086 w 33086"/>
                  <a:gd name="connsiteY3" fmla="*/ 16543 h 33086"/>
                  <a:gd name="connsiteX4" fmla="*/ 16538 w 33086"/>
                  <a:gd name="connsiteY4" fmla="*/ 0 h 3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86" h="33086">
                    <a:moveTo>
                      <a:pt x="16538" y="0"/>
                    </a:moveTo>
                    <a:cubicBezTo>
                      <a:pt x="7402" y="3"/>
                      <a:pt x="-3" y="7411"/>
                      <a:pt x="0" y="16548"/>
                    </a:cubicBezTo>
                    <a:cubicBezTo>
                      <a:pt x="2" y="25684"/>
                      <a:pt x="7410" y="33089"/>
                      <a:pt x="16548" y="33086"/>
                    </a:cubicBezTo>
                    <a:cubicBezTo>
                      <a:pt x="25682" y="33084"/>
                      <a:pt x="33086" y="25678"/>
                      <a:pt x="33086" y="16543"/>
                    </a:cubicBezTo>
                    <a:cubicBezTo>
                      <a:pt x="33076" y="7410"/>
                      <a:pt x="25672" y="9"/>
                      <a:pt x="16538" y="0"/>
                    </a:cubicBezTo>
                    <a:close/>
                  </a:path>
                </a:pathLst>
              </a:custGeom>
              <a:solidFill>
                <a:srgbClr val="FF4900">
                  <a:alpha val="4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Content Placeholder 5" descr="Germ outline">
              <a:extLst>
                <a:ext uri="{FF2B5EF4-FFF2-40B4-BE49-F238E27FC236}">
                  <a16:creationId xmlns:a16="http://schemas.microsoft.com/office/drawing/2014/main" id="{DD1CE1AD-7187-97E1-9E57-42F19E6A2457}"/>
                </a:ext>
              </a:extLst>
            </p:cNvPr>
            <p:cNvGrpSpPr/>
            <p:nvPr/>
          </p:nvGrpSpPr>
          <p:grpSpPr>
            <a:xfrm>
              <a:off x="2024231" y="2081585"/>
              <a:ext cx="752237" cy="781701"/>
              <a:chOff x="2024231" y="2081585"/>
              <a:chExt cx="752237" cy="781701"/>
            </a:xfrm>
            <a:solidFill>
              <a:srgbClr val="FF4900">
                <a:alpha val="53000"/>
              </a:srgbClr>
            </a:solidFill>
          </p:grpSpPr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8921D7F-29A5-1831-DBA1-B43B2C311C2F}"/>
                  </a:ext>
                </a:extLst>
              </p:cNvPr>
              <p:cNvSpPr/>
              <p:nvPr/>
            </p:nvSpPr>
            <p:spPr>
              <a:xfrm>
                <a:off x="2419270" y="2419962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B3D38598-4A88-B874-9E89-FC7C61D64678}"/>
                  </a:ext>
                </a:extLst>
              </p:cNvPr>
              <p:cNvSpPr/>
              <p:nvPr/>
            </p:nvSpPr>
            <p:spPr>
              <a:xfrm>
                <a:off x="2476420" y="2505687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7A025893-E824-9D21-99C6-D68B75A165D6}"/>
                  </a:ext>
                </a:extLst>
              </p:cNvPr>
              <p:cNvSpPr/>
              <p:nvPr/>
            </p:nvSpPr>
            <p:spPr>
              <a:xfrm>
                <a:off x="2376407" y="2510450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F7B91730-10DD-14D0-293D-837A9871FC51}"/>
                  </a:ext>
                </a:extLst>
              </p:cNvPr>
              <p:cNvSpPr/>
              <p:nvPr/>
            </p:nvSpPr>
            <p:spPr>
              <a:xfrm>
                <a:off x="2024231" y="2081585"/>
                <a:ext cx="752237" cy="781701"/>
              </a:xfrm>
              <a:custGeom>
                <a:avLst/>
                <a:gdLst>
                  <a:gd name="connsiteX0" fmla="*/ 699839 w 752237"/>
                  <a:gd name="connsiteY0" fmla="*/ 419338 h 781701"/>
                  <a:gd name="connsiteX1" fmla="*/ 656844 w 752237"/>
                  <a:gd name="connsiteY1" fmla="*/ 441841 h 781701"/>
                  <a:gd name="connsiteX2" fmla="*/ 582825 w 752237"/>
                  <a:gd name="connsiteY2" fmla="*/ 418869 h 781701"/>
                  <a:gd name="connsiteX3" fmla="*/ 584150 w 752237"/>
                  <a:gd name="connsiteY3" fmla="*/ 310781 h 781701"/>
                  <a:gd name="connsiteX4" fmla="*/ 671409 w 752237"/>
                  <a:gd name="connsiteY4" fmla="*/ 281696 h 781701"/>
                  <a:gd name="connsiteX5" fmla="*/ 728885 w 752237"/>
                  <a:gd name="connsiteY5" fmla="*/ 299492 h 781701"/>
                  <a:gd name="connsiteX6" fmla="*/ 746680 w 752237"/>
                  <a:gd name="connsiteY6" fmla="*/ 242017 h 781701"/>
                  <a:gd name="connsiteX7" fmla="*/ 689205 w 752237"/>
                  <a:gd name="connsiteY7" fmla="*/ 224220 h 781701"/>
                  <a:gd name="connsiteX8" fmla="*/ 666502 w 752237"/>
                  <a:gd name="connsiteY8" fmla="*/ 262175 h 781701"/>
                  <a:gd name="connsiteX9" fmla="*/ 666606 w 752237"/>
                  <a:gd name="connsiteY9" fmla="*/ 263214 h 781701"/>
                  <a:gd name="connsiteX10" fmla="*/ 578858 w 752237"/>
                  <a:gd name="connsiteY10" fmla="*/ 292463 h 781701"/>
                  <a:gd name="connsiteX11" fmla="*/ 523038 w 752237"/>
                  <a:gd name="connsiteY11" fmla="*/ 204468 h 781701"/>
                  <a:gd name="connsiteX12" fmla="*/ 599859 w 752237"/>
                  <a:gd name="connsiteY12" fmla="*/ 114285 h 781701"/>
                  <a:gd name="connsiteX13" fmla="*/ 685011 w 752237"/>
                  <a:gd name="connsiteY13" fmla="*/ 95298 h 781701"/>
                  <a:gd name="connsiteX14" fmla="*/ 666023 w 752237"/>
                  <a:gd name="connsiteY14" fmla="*/ 10148 h 781701"/>
                  <a:gd name="connsiteX15" fmla="*/ 580873 w 752237"/>
                  <a:gd name="connsiteY15" fmla="*/ 29134 h 781701"/>
                  <a:gd name="connsiteX16" fmla="*/ 585545 w 752237"/>
                  <a:gd name="connsiteY16" fmla="*/ 101703 h 781701"/>
                  <a:gd name="connsiteX17" fmla="*/ 508762 w 752237"/>
                  <a:gd name="connsiteY17" fmla="*/ 191838 h 781701"/>
                  <a:gd name="connsiteX18" fmla="*/ 379838 w 752237"/>
                  <a:gd name="connsiteY18" fmla="*/ 143334 h 781701"/>
                  <a:gd name="connsiteX19" fmla="*/ 378241 w 752237"/>
                  <a:gd name="connsiteY19" fmla="*/ 93845 h 781701"/>
                  <a:gd name="connsiteX20" fmla="*/ 412672 w 752237"/>
                  <a:gd name="connsiteY20" fmla="*/ 35913 h 781701"/>
                  <a:gd name="connsiteX21" fmla="*/ 354741 w 752237"/>
                  <a:gd name="connsiteY21" fmla="*/ 1483 h 781701"/>
                  <a:gd name="connsiteX22" fmla="*/ 320310 w 752237"/>
                  <a:gd name="connsiteY22" fmla="*/ 59414 h 781701"/>
                  <a:gd name="connsiteX23" fmla="*/ 359219 w 752237"/>
                  <a:gd name="connsiteY23" fmla="*/ 94757 h 781701"/>
                  <a:gd name="connsiteX24" fmla="*/ 360788 w 752237"/>
                  <a:gd name="connsiteY24" fmla="*/ 143380 h 781701"/>
                  <a:gd name="connsiteX25" fmla="*/ 229116 w 752237"/>
                  <a:gd name="connsiteY25" fmla="*/ 195661 h 781701"/>
                  <a:gd name="connsiteX26" fmla="*/ 176853 w 752237"/>
                  <a:gd name="connsiteY26" fmla="*/ 138645 h 781701"/>
                  <a:gd name="connsiteX27" fmla="*/ 166495 w 752237"/>
                  <a:gd name="connsiteY27" fmla="*/ 52203 h 781701"/>
                  <a:gd name="connsiteX28" fmla="*/ 80053 w 752237"/>
                  <a:gd name="connsiteY28" fmla="*/ 62561 h 781701"/>
                  <a:gd name="connsiteX29" fmla="*/ 90411 w 752237"/>
                  <a:gd name="connsiteY29" fmla="*/ 149002 h 781701"/>
                  <a:gd name="connsiteX30" fmla="*/ 162902 w 752237"/>
                  <a:gd name="connsiteY30" fmla="*/ 151623 h 781701"/>
                  <a:gd name="connsiteX31" fmla="*/ 215165 w 752237"/>
                  <a:gd name="connsiteY31" fmla="*/ 208637 h 781701"/>
                  <a:gd name="connsiteX32" fmla="*/ 152204 w 752237"/>
                  <a:gd name="connsiteY32" fmla="*/ 360131 h 781701"/>
                  <a:gd name="connsiteX33" fmla="*/ 103834 w 752237"/>
                  <a:gd name="connsiteY33" fmla="*/ 358823 h 781701"/>
                  <a:gd name="connsiteX34" fmla="*/ 43977 w 752237"/>
                  <a:gd name="connsiteY34" fmla="*/ 315513 h 781701"/>
                  <a:gd name="connsiteX35" fmla="*/ 667 w 752237"/>
                  <a:gd name="connsiteY35" fmla="*/ 375369 h 781701"/>
                  <a:gd name="connsiteX36" fmla="*/ 60523 w 752237"/>
                  <a:gd name="connsiteY36" fmla="*/ 418679 h 781701"/>
                  <a:gd name="connsiteX37" fmla="*/ 103371 w 752237"/>
                  <a:gd name="connsiteY37" fmla="*/ 377865 h 781701"/>
                  <a:gd name="connsiteX38" fmla="*/ 152876 w 752237"/>
                  <a:gd name="connsiteY38" fmla="*/ 379203 h 781701"/>
                  <a:gd name="connsiteX39" fmla="*/ 198300 w 752237"/>
                  <a:gd name="connsiteY39" fmla="*/ 496451 h 781701"/>
                  <a:gd name="connsiteX40" fmla="*/ 103738 w 752237"/>
                  <a:gd name="connsiteY40" fmla="*/ 566610 h 781701"/>
                  <a:gd name="connsiteX41" fmla="*/ 22953 w 752237"/>
                  <a:gd name="connsiteY41" fmla="*/ 572519 h 781701"/>
                  <a:gd name="connsiteX42" fmla="*/ 28861 w 752237"/>
                  <a:gd name="connsiteY42" fmla="*/ 653304 h 781701"/>
                  <a:gd name="connsiteX43" fmla="*/ 109647 w 752237"/>
                  <a:gd name="connsiteY43" fmla="*/ 647395 h 781701"/>
                  <a:gd name="connsiteX44" fmla="*/ 115898 w 752237"/>
                  <a:gd name="connsiteY44" fmla="*/ 581310 h 781701"/>
                  <a:gd name="connsiteX45" fmla="*/ 210650 w 752237"/>
                  <a:gd name="connsiteY45" fmla="*/ 511009 h 781701"/>
                  <a:gd name="connsiteX46" fmla="*/ 327627 w 752237"/>
                  <a:gd name="connsiteY46" fmla="*/ 576895 h 781701"/>
                  <a:gd name="connsiteX47" fmla="*/ 307846 w 752237"/>
                  <a:gd name="connsiteY47" fmla="*/ 648104 h 781701"/>
                  <a:gd name="connsiteX48" fmla="*/ 304551 w 752237"/>
                  <a:gd name="connsiteY48" fmla="*/ 647938 h 781701"/>
                  <a:gd name="connsiteX49" fmla="*/ 237462 w 752237"/>
                  <a:gd name="connsiteY49" fmla="*/ 714613 h 781701"/>
                  <a:gd name="connsiteX50" fmla="*/ 304137 w 752237"/>
                  <a:gd name="connsiteY50" fmla="*/ 781701 h 781701"/>
                  <a:gd name="connsiteX51" fmla="*/ 371226 w 752237"/>
                  <a:gd name="connsiteY51" fmla="*/ 715026 h 781701"/>
                  <a:gd name="connsiteX52" fmla="*/ 326611 w 752237"/>
                  <a:gd name="connsiteY52" fmla="*/ 651753 h 781701"/>
                  <a:gd name="connsiteX53" fmla="*/ 346585 w 752237"/>
                  <a:gd name="connsiteY53" fmla="*/ 579842 h 781701"/>
                  <a:gd name="connsiteX54" fmla="*/ 371226 w 752237"/>
                  <a:gd name="connsiteY54" fmla="*/ 581265 h 781701"/>
                  <a:gd name="connsiteX55" fmla="*/ 479370 w 752237"/>
                  <a:gd name="connsiteY55" fmla="*/ 552595 h 781701"/>
                  <a:gd name="connsiteX56" fmla="*/ 538213 w 752237"/>
                  <a:gd name="connsiteY56" fmla="*/ 645064 h 781701"/>
                  <a:gd name="connsiteX57" fmla="*/ 539706 w 752237"/>
                  <a:gd name="connsiteY57" fmla="*/ 719521 h 781701"/>
                  <a:gd name="connsiteX58" fmla="*/ 614163 w 752237"/>
                  <a:gd name="connsiteY58" fmla="*/ 718030 h 781701"/>
                  <a:gd name="connsiteX59" fmla="*/ 612671 w 752237"/>
                  <a:gd name="connsiteY59" fmla="*/ 643572 h 781701"/>
                  <a:gd name="connsiteX60" fmla="*/ 553709 w 752237"/>
                  <a:gd name="connsiteY60" fmla="*/ 633926 h 781701"/>
                  <a:gd name="connsiteX61" fmla="*/ 495507 w 752237"/>
                  <a:gd name="connsiteY61" fmla="*/ 542463 h 781701"/>
                  <a:gd name="connsiteX62" fmla="*/ 577118 w 752237"/>
                  <a:gd name="connsiteY62" fmla="*/ 437047 h 781701"/>
                  <a:gd name="connsiteX63" fmla="*/ 648982 w 752237"/>
                  <a:gd name="connsiteY63" fmla="*/ 459350 h 781701"/>
                  <a:gd name="connsiteX64" fmla="*/ 687519 w 752237"/>
                  <a:gd name="connsiteY64" fmla="*/ 522580 h 781701"/>
                  <a:gd name="connsiteX65" fmla="*/ 750749 w 752237"/>
                  <a:gd name="connsiteY65" fmla="*/ 484045 h 781701"/>
                  <a:gd name="connsiteX66" fmla="*/ 712213 w 752237"/>
                  <a:gd name="connsiteY66" fmla="*/ 420813 h 781701"/>
                  <a:gd name="connsiteX67" fmla="*/ 699838 w 752237"/>
                  <a:gd name="connsiteY67" fmla="*/ 419337 h 781701"/>
                  <a:gd name="connsiteX68" fmla="*/ 709364 w 752237"/>
                  <a:gd name="connsiteY68" fmla="*/ 238363 h 781701"/>
                  <a:gd name="connsiteX69" fmla="*/ 733177 w 752237"/>
                  <a:gd name="connsiteY69" fmla="*/ 262175 h 781701"/>
                  <a:gd name="connsiteX70" fmla="*/ 709364 w 752237"/>
                  <a:gd name="connsiteY70" fmla="*/ 285988 h 781701"/>
                  <a:gd name="connsiteX71" fmla="*/ 685552 w 752237"/>
                  <a:gd name="connsiteY71" fmla="*/ 262175 h 781701"/>
                  <a:gd name="connsiteX72" fmla="*/ 709364 w 752237"/>
                  <a:gd name="connsiteY72" fmla="*/ 238363 h 781701"/>
                  <a:gd name="connsiteX73" fmla="*/ 633164 w 752237"/>
                  <a:gd name="connsiteY73" fmla="*/ 19288 h 781701"/>
                  <a:gd name="connsiteX74" fmla="*/ 676027 w 752237"/>
                  <a:gd name="connsiteY74" fmla="*/ 62150 h 781701"/>
                  <a:gd name="connsiteX75" fmla="*/ 633164 w 752237"/>
                  <a:gd name="connsiteY75" fmla="*/ 105013 h 781701"/>
                  <a:gd name="connsiteX76" fmla="*/ 590302 w 752237"/>
                  <a:gd name="connsiteY76" fmla="*/ 62150 h 781701"/>
                  <a:gd name="connsiteX77" fmla="*/ 633164 w 752237"/>
                  <a:gd name="connsiteY77" fmla="*/ 19288 h 781701"/>
                  <a:gd name="connsiteX78" fmla="*/ 52139 w 752237"/>
                  <a:gd name="connsiteY78" fmla="*/ 400288 h 781701"/>
                  <a:gd name="connsiteX79" fmla="*/ 18802 w 752237"/>
                  <a:gd name="connsiteY79" fmla="*/ 366950 h 781701"/>
                  <a:gd name="connsiteX80" fmla="*/ 52139 w 752237"/>
                  <a:gd name="connsiteY80" fmla="*/ 333613 h 781701"/>
                  <a:gd name="connsiteX81" fmla="*/ 85477 w 752237"/>
                  <a:gd name="connsiteY81" fmla="*/ 366950 h 781701"/>
                  <a:gd name="connsiteX82" fmla="*/ 52139 w 752237"/>
                  <a:gd name="connsiteY82" fmla="*/ 400288 h 781701"/>
                  <a:gd name="connsiteX83" fmla="*/ 66427 w 752237"/>
                  <a:gd name="connsiteY83" fmla="*/ 647938 h 781701"/>
                  <a:gd name="connsiteX84" fmla="*/ 28327 w 752237"/>
                  <a:gd name="connsiteY84" fmla="*/ 609838 h 781701"/>
                  <a:gd name="connsiteX85" fmla="*/ 66427 w 752237"/>
                  <a:gd name="connsiteY85" fmla="*/ 571738 h 781701"/>
                  <a:gd name="connsiteX86" fmla="*/ 104527 w 752237"/>
                  <a:gd name="connsiteY86" fmla="*/ 609838 h 781701"/>
                  <a:gd name="connsiteX87" fmla="*/ 66427 w 752237"/>
                  <a:gd name="connsiteY87" fmla="*/ 647938 h 781701"/>
                  <a:gd name="connsiteX88" fmla="*/ 352177 w 752237"/>
                  <a:gd name="connsiteY88" fmla="*/ 714613 h 781701"/>
                  <a:gd name="connsiteX89" fmla="*/ 304552 w 752237"/>
                  <a:gd name="connsiteY89" fmla="*/ 762238 h 781701"/>
                  <a:gd name="connsiteX90" fmla="*/ 256927 w 752237"/>
                  <a:gd name="connsiteY90" fmla="*/ 714613 h 781701"/>
                  <a:gd name="connsiteX91" fmla="*/ 304552 w 752237"/>
                  <a:gd name="connsiteY91" fmla="*/ 666988 h 781701"/>
                  <a:gd name="connsiteX92" fmla="*/ 352177 w 752237"/>
                  <a:gd name="connsiteY92" fmla="*/ 714613 h 781701"/>
                  <a:gd name="connsiteX93" fmla="*/ 609352 w 752237"/>
                  <a:gd name="connsiteY93" fmla="*/ 681275 h 781701"/>
                  <a:gd name="connsiteX94" fmla="*/ 576014 w 752237"/>
                  <a:gd name="connsiteY94" fmla="*/ 714613 h 781701"/>
                  <a:gd name="connsiteX95" fmla="*/ 542677 w 752237"/>
                  <a:gd name="connsiteY95" fmla="*/ 681275 h 781701"/>
                  <a:gd name="connsiteX96" fmla="*/ 576014 w 752237"/>
                  <a:gd name="connsiteY96" fmla="*/ 647938 h 781701"/>
                  <a:gd name="connsiteX97" fmla="*/ 609352 w 752237"/>
                  <a:gd name="connsiteY97" fmla="*/ 681275 h 781701"/>
                  <a:gd name="connsiteX98" fmla="*/ 337889 w 752237"/>
                  <a:gd name="connsiteY98" fmla="*/ 47863 h 781701"/>
                  <a:gd name="connsiteX99" fmla="*/ 366464 w 752237"/>
                  <a:gd name="connsiteY99" fmla="*/ 19288 h 781701"/>
                  <a:gd name="connsiteX100" fmla="*/ 395039 w 752237"/>
                  <a:gd name="connsiteY100" fmla="*/ 47863 h 781701"/>
                  <a:gd name="connsiteX101" fmla="*/ 366464 w 752237"/>
                  <a:gd name="connsiteY101" fmla="*/ 76438 h 781701"/>
                  <a:gd name="connsiteX102" fmla="*/ 337889 w 752237"/>
                  <a:gd name="connsiteY102" fmla="*/ 47863 h 781701"/>
                  <a:gd name="connsiteX103" fmla="*/ 85477 w 752237"/>
                  <a:gd name="connsiteY103" fmla="*/ 100250 h 781701"/>
                  <a:gd name="connsiteX104" fmla="*/ 128339 w 752237"/>
                  <a:gd name="connsiteY104" fmla="*/ 57388 h 781701"/>
                  <a:gd name="connsiteX105" fmla="*/ 171202 w 752237"/>
                  <a:gd name="connsiteY105" fmla="*/ 100250 h 781701"/>
                  <a:gd name="connsiteX106" fmla="*/ 128339 w 752237"/>
                  <a:gd name="connsiteY106" fmla="*/ 143113 h 781701"/>
                  <a:gd name="connsiteX107" fmla="*/ 85477 w 752237"/>
                  <a:gd name="connsiteY107" fmla="*/ 100250 h 781701"/>
                  <a:gd name="connsiteX108" fmla="*/ 371227 w 752237"/>
                  <a:gd name="connsiteY108" fmla="*/ 562215 h 781701"/>
                  <a:gd name="connsiteX109" fmla="*/ 171202 w 752237"/>
                  <a:gd name="connsiteY109" fmla="*/ 362190 h 781701"/>
                  <a:gd name="connsiteX110" fmla="*/ 371227 w 752237"/>
                  <a:gd name="connsiteY110" fmla="*/ 162165 h 781701"/>
                  <a:gd name="connsiteX111" fmla="*/ 571252 w 752237"/>
                  <a:gd name="connsiteY111" fmla="*/ 362190 h 781701"/>
                  <a:gd name="connsiteX112" fmla="*/ 371227 w 752237"/>
                  <a:gd name="connsiteY112" fmla="*/ 562215 h 781701"/>
                  <a:gd name="connsiteX113" fmla="*/ 699839 w 752237"/>
                  <a:gd name="connsiteY113" fmla="*/ 505063 h 781701"/>
                  <a:gd name="connsiteX114" fmla="*/ 666502 w 752237"/>
                  <a:gd name="connsiteY114" fmla="*/ 471725 h 781701"/>
                  <a:gd name="connsiteX115" fmla="*/ 699839 w 752237"/>
                  <a:gd name="connsiteY115" fmla="*/ 438388 h 781701"/>
                  <a:gd name="connsiteX116" fmla="*/ 733177 w 752237"/>
                  <a:gd name="connsiteY116" fmla="*/ 471725 h 781701"/>
                  <a:gd name="connsiteX117" fmla="*/ 699839 w 752237"/>
                  <a:gd name="connsiteY117" fmla="*/ 505063 h 781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752237" h="781701">
                    <a:moveTo>
                      <a:pt x="699839" y="419338"/>
                    </a:moveTo>
                    <a:cubicBezTo>
                      <a:pt x="682685" y="419333"/>
                      <a:pt x="666618" y="427742"/>
                      <a:pt x="656844" y="441841"/>
                    </a:cubicBezTo>
                    <a:lnTo>
                      <a:pt x="582825" y="418869"/>
                    </a:lnTo>
                    <a:cubicBezTo>
                      <a:pt x="592323" y="383521"/>
                      <a:pt x="592779" y="346352"/>
                      <a:pt x="584150" y="310781"/>
                    </a:cubicBezTo>
                    <a:lnTo>
                      <a:pt x="671409" y="281696"/>
                    </a:lnTo>
                    <a:cubicBezTo>
                      <a:pt x="682366" y="302481"/>
                      <a:pt x="708099" y="310448"/>
                      <a:pt x="728885" y="299492"/>
                    </a:cubicBezTo>
                    <a:cubicBezTo>
                      <a:pt x="749670" y="288534"/>
                      <a:pt x="757637" y="262802"/>
                      <a:pt x="746680" y="242017"/>
                    </a:cubicBezTo>
                    <a:cubicBezTo>
                      <a:pt x="735723" y="221231"/>
                      <a:pt x="709991" y="213264"/>
                      <a:pt x="689205" y="224220"/>
                    </a:cubicBezTo>
                    <a:cubicBezTo>
                      <a:pt x="675139" y="231635"/>
                      <a:pt x="666383" y="246275"/>
                      <a:pt x="666502" y="262175"/>
                    </a:cubicBezTo>
                    <a:cubicBezTo>
                      <a:pt x="666502" y="262531"/>
                      <a:pt x="666597" y="262860"/>
                      <a:pt x="666606" y="263214"/>
                    </a:cubicBezTo>
                    <a:lnTo>
                      <a:pt x="578858" y="292463"/>
                    </a:lnTo>
                    <a:cubicBezTo>
                      <a:pt x="567586" y="259075"/>
                      <a:pt x="548439" y="228893"/>
                      <a:pt x="523038" y="204468"/>
                    </a:cubicBezTo>
                    <a:lnTo>
                      <a:pt x="599859" y="114285"/>
                    </a:lnTo>
                    <a:cubicBezTo>
                      <a:pt x="628616" y="132555"/>
                      <a:pt x="666740" y="124055"/>
                      <a:pt x="685011" y="95298"/>
                    </a:cubicBezTo>
                    <a:cubicBezTo>
                      <a:pt x="703280" y="66541"/>
                      <a:pt x="694780" y="28419"/>
                      <a:pt x="666023" y="10148"/>
                    </a:cubicBezTo>
                    <a:cubicBezTo>
                      <a:pt x="637267" y="-8123"/>
                      <a:pt x="599144" y="377"/>
                      <a:pt x="580873" y="29134"/>
                    </a:cubicBezTo>
                    <a:cubicBezTo>
                      <a:pt x="566492" y="51768"/>
                      <a:pt x="568381" y="81099"/>
                      <a:pt x="585545" y="101703"/>
                    </a:cubicBezTo>
                    <a:lnTo>
                      <a:pt x="508762" y="191838"/>
                    </a:lnTo>
                    <a:cubicBezTo>
                      <a:pt x="472161" y="162157"/>
                      <a:pt x="426926" y="145140"/>
                      <a:pt x="379838" y="143334"/>
                    </a:cubicBezTo>
                    <a:lnTo>
                      <a:pt x="378241" y="93845"/>
                    </a:lnTo>
                    <a:cubicBezTo>
                      <a:pt x="403746" y="87355"/>
                      <a:pt x="419161" y="61418"/>
                      <a:pt x="412672" y="35913"/>
                    </a:cubicBezTo>
                    <a:cubicBezTo>
                      <a:pt x="406182" y="10409"/>
                      <a:pt x="380246" y="-5007"/>
                      <a:pt x="354741" y="1483"/>
                    </a:cubicBezTo>
                    <a:cubicBezTo>
                      <a:pt x="329236" y="7972"/>
                      <a:pt x="313820" y="33909"/>
                      <a:pt x="320310" y="59414"/>
                    </a:cubicBezTo>
                    <a:cubicBezTo>
                      <a:pt x="325022" y="77930"/>
                      <a:pt x="340337" y="91842"/>
                      <a:pt x="359219" y="94757"/>
                    </a:cubicBezTo>
                    <a:lnTo>
                      <a:pt x="360788" y="143380"/>
                    </a:lnTo>
                    <a:cubicBezTo>
                      <a:pt x="312301" y="145666"/>
                      <a:pt x="265964" y="164064"/>
                      <a:pt x="229116" y="195661"/>
                    </a:cubicBezTo>
                    <a:lnTo>
                      <a:pt x="176853" y="138645"/>
                    </a:lnTo>
                    <a:cubicBezTo>
                      <a:pt x="197862" y="111915"/>
                      <a:pt x="193225" y="73214"/>
                      <a:pt x="166495" y="52203"/>
                    </a:cubicBezTo>
                    <a:cubicBezTo>
                      <a:pt x="139765" y="31193"/>
                      <a:pt x="101063" y="35830"/>
                      <a:pt x="80053" y="62561"/>
                    </a:cubicBezTo>
                    <a:cubicBezTo>
                      <a:pt x="59044" y="89291"/>
                      <a:pt x="63680" y="127992"/>
                      <a:pt x="90411" y="149002"/>
                    </a:cubicBezTo>
                    <a:cubicBezTo>
                      <a:pt x="111440" y="165531"/>
                      <a:pt x="140735" y="166590"/>
                      <a:pt x="162902" y="151623"/>
                    </a:cubicBezTo>
                    <a:lnTo>
                      <a:pt x="215165" y="208637"/>
                    </a:lnTo>
                    <a:cubicBezTo>
                      <a:pt x="175281" y="249029"/>
                      <a:pt x="152697" y="303367"/>
                      <a:pt x="152204" y="360131"/>
                    </a:cubicBezTo>
                    <a:lnTo>
                      <a:pt x="103834" y="358823"/>
                    </a:lnTo>
                    <a:cubicBezTo>
                      <a:pt x="99265" y="330334"/>
                      <a:pt x="72466" y="310943"/>
                      <a:pt x="43977" y="315513"/>
                    </a:cubicBezTo>
                    <a:cubicBezTo>
                      <a:pt x="15489" y="320082"/>
                      <a:pt x="-3902" y="346880"/>
                      <a:pt x="667" y="375369"/>
                    </a:cubicBezTo>
                    <a:cubicBezTo>
                      <a:pt x="5236" y="403858"/>
                      <a:pt x="32035" y="423248"/>
                      <a:pt x="60523" y="418679"/>
                    </a:cubicBezTo>
                    <a:cubicBezTo>
                      <a:pt x="81877" y="415255"/>
                      <a:pt x="98913" y="399027"/>
                      <a:pt x="103371" y="377865"/>
                    </a:cubicBezTo>
                    <a:lnTo>
                      <a:pt x="152876" y="379203"/>
                    </a:lnTo>
                    <a:cubicBezTo>
                      <a:pt x="156165" y="421901"/>
                      <a:pt x="171965" y="462682"/>
                      <a:pt x="198300" y="496451"/>
                    </a:cubicBezTo>
                    <a:lnTo>
                      <a:pt x="103738" y="566610"/>
                    </a:lnTo>
                    <a:cubicBezTo>
                      <a:pt x="79798" y="545933"/>
                      <a:pt x="43628" y="548579"/>
                      <a:pt x="22953" y="572519"/>
                    </a:cubicBezTo>
                    <a:cubicBezTo>
                      <a:pt x="2276" y="596459"/>
                      <a:pt x="4921" y="632627"/>
                      <a:pt x="28861" y="653304"/>
                    </a:cubicBezTo>
                    <a:cubicBezTo>
                      <a:pt x="52801" y="673981"/>
                      <a:pt x="88970" y="671335"/>
                      <a:pt x="109647" y="647395"/>
                    </a:cubicBezTo>
                    <a:cubicBezTo>
                      <a:pt x="125584" y="628942"/>
                      <a:pt x="128092" y="602424"/>
                      <a:pt x="115898" y="581310"/>
                    </a:cubicBezTo>
                    <a:lnTo>
                      <a:pt x="210650" y="511009"/>
                    </a:lnTo>
                    <a:cubicBezTo>
                      <a:pt x="241783" y="544676"/>
                      <a:pt x="282698" y="567721"/>
                      <a:pt x="327627" y="576895"/>
                    </a:cubicBezTo>
                    <a:lnTo>
                      <a:pt x="307846" y="648104"/>
                    </a:lnTo>
                    <a:cubicBezTo>
                      <a:pt x="306746" y="648049"/>
                      <a:pt x="305662" y="647938"/>
                      <a:pt x="304551" y="647938"/>
                    </a:cubicBezTo>
                    <a:cubicBezTo>
                      <a:pt x="267614" y="647824"/>
                      <a:pt x="237577" y="677675"/>
                      <a:pt x="237462" y="714613"/>
                    </a:cubicBezTo>
                    <a:cubicBezTo>
                      <a:pt x="237348" y="751550"/>
                      <a:pt x="267199" y="781587"/>
                      <a:pt x="304137" y="781701"/>
                    </a:cubicBezTo>
                    <a:cubicBezTo>
                      <a:pt x="341075" y="781816"/>
                      <a:pt x="371111" y="751964"/>
                      <a:pt x="371226" y="715026"/>
                    </a:cubicBezTo>
                    <a:cubicBezTo>
                      <a:pt x="371314" y="686596"/>
                      <a:pt x="353419" y="661218"/>
                      <a:pt x="326611" y="651753"/>
                    </a:cubicBezTo>
                    <a:lnTo>
                      <a:pt x="346585" y="579842"/>
                    </a:lnTo>
                    <a:cubicBezTo>
                      <a:pt x="354766" y="580776"/>
                      <a:pt x="362992" y="581251"/>
                      <a:pt x="371226" y="581265"/>
                    </a:cubicBezTo>
                    <a:cubicBezTo>
                      <a:pt x="409156" y="581294"/>
                      <a:pt x="446436" y="571411"/>
                      <a:pt x="479370" y="552595"/>
                    </a:cubicBezTo>
                    <a:lnTo>
                      <a:pt x="538213" y="645064"/>
                    </a:lnTo>
                    <a:cubicBezTo>
                      <a:pt x="518065" y="666036"/>
                      <a:pt x="518733" y="699373"/>
                      <a:pt x="539706" y="719521"/>
                    </a:cubicBezTo>
                    <a:cubicBezTo>
                      <a:pt x="560678" y="739670"/>
                      <a:pt x="594014" y="739003"/>
                      <a:pt x="614163" y="718030"/>
                    </a:cubicBezTo>
                    <a:cubicBezTo>
                      <a:pt x="634312" y="697056"/>
                      <a:pt x="633644" y="663721"/>
                      <a:pt x="612671" y="643572"/>
                    </a:cubicBezTo>
                    <a:cubicBezTo>
                      <a:pt x="596920" y="628439"/>
                      <a:pt x="573461" y="624602"/>
                      <a:pt x="553709" y="633926"/>
                    </a:cubicBezTo>
                    <a:lnTo>
                      <a:pt x="495507" y="542463"/>
                    </a:lnTo>
                    <a:cubicBezTo>
                      <a:pt x="532952" y="516602"/>
                      <a:pt x="561463" y="479775"/>
                      <a:pt x="577118" y="437047"/>
                    </a:cubicBezTo>
                    <a:lnTo>
                      <a:pt x="648982" y="459350"/>
                    </a:lnTo>
                    <a:cubicBezTo>
                      <a:pt x="642163" y="487452"/>
                      <a:pt x="659416" y="515761"/>
                      <a:pt x="687519" y="522580"/>
                    </a:cubicBezTo>
                    <a:cubicBezTo>
                      <a:pt x="715620" y="529400"/>
                      <a:pt x="743930" y="512147"/>
                      <a:pt x="750749" y="484045"/>
                    </a:cubicBezTo>
                    <a:cubicBezTo>
                      <a:pt x="757568" y="455943"/>
                      <a:pt x="740316" y="427633"/>
                      <a:pt x="712213" y="420813"/>
                    </a:cubicBezTo>
                    <a:cubicBezTo>
                      <a:pt x="708162" y="419830"/>
                      <a:pt x="704007" y="419335"/>
                      <a:pt x="699838" y="419337"/>
                    </a:cubicBezTo>
                    <a:close/>
                    <a:moveTo>
                      <a:pt x="709364" y="238363"/>
                    </a:moveTo>
                    <a:cubicBezTo>
                      <a:pt x="722515" y="238363"/>
                      <a:pt x="733177" y="249024"/>
                      <a:pt x="733177" y="262175"/>
                    </a:cubicBezTo>
                    <a:cubicBezTo>
                      <a:pt x="733177" y="275327"/>
                      <a:pt x="722515" y="285988"/>
                      <a:pt x="709364" y="285988"/>
                    </a:cubicBezTo>
                    <a:cubicBezTo>
                      <a:pt x="696213" y="285988"/>
                      <a:pt x="685552" y="275327"/>
                      <a:pt x="685552" y="262175"/>
                    </a:cubicBezTo>
                    <a:cubicBezTo>
                      <a:pt x="685567" y="249030"/>
                      <a:pt x="696219" y="238377"/>
                      <a:pt x="709364" y="238363"/>
                    </a:cubicBezTo>
                    <a:close/>
                    <a:moveTo>
                      <a:pt x="633164" y="19288"/>
                    </a:moveTo>
                    <a:cubicBezTo>
                      <a:pt x="656837" y="19288"/>
                      <a:pt x="676027" y="38478"/>
                      <a:pt x="676027" y="62150"/>
                    </a:cubicBezTo>
                    <a:cubicBezTo>
                      <a:pt x="676027" y="85823"/>
                      <a:pt x="656837" y="105013"/>
                      <a:pt x="633164" y="105013"/>
                    </a:cubicBezTo>
                    <a:cubicBezTo>
                      <a:pt x="609492" y="105013"/>
                      <a:pt x="590302" y="85823"/>
                      <a:pt x="590302" y="62150"/>
                    </a:cubicBezTo>
                    <a:cubicBezTo>
                      <a:pt x="590328" y="38489"/>
                      <a:pt x="609503" y="19315"/>
                      <a:pt x="633164" y="19288"/>
                    </a:cubicBezTo>
                    <a:close/>
                    <a:moveTo>
                      <a:pt x="52139" y="400288"/>
                    </a:moveTo>
                    <a:cubicBezTo>
                      <a:pt x="33727" y="400288"/>
                      <a:pt x="18802" y="385362"/>
                      <a:pt x="18802" y="366950"/>
                    </a:cubicBezTo>
                    <a:cubicBezTo>
                      <a:pt x="18802" y="348539"/>
                      <a:pt x="33727" y="333613"/>
                      <a:pt x="52139" y="333613"/>
                    </a:cubicBezTo>
                    <a:cubicBezTo>
                      <a:pt x="70551" y="333613"/>
                      <a:pt x="85477" y="348539"/>
                      <a:pt x="85477" y="366950"/>
                    </a:cubicBezTo>
                    <a:cubicBezTo>
                      <a:pt x="85456" y="385354"/>
                      <a:pt x="70542" y="400267"/>
                      <a:pt x="52139" y="400288"/>
                    </a:cubicBezTo>
                    <a:close/>
                    <a:moveTo>
                      <a:pt x="66427" y="647938"/>
                    </a:moveTo>
                    <a:cubicBezTo>
                      <a:pt x="45385" y="647938"/>
                      <a:pt x="28327" y="630880"/>
                      <a:pt x="28327" y="609838"/>
                    </a:cubicBezTo>
                    <a:cubicBezTo>
                      <a:pt x="28327" y="588795"/>
                      <a:pt x="45385" y="571738"/>
                      <a:pt x="66427" y="571738"/>
                    </a:cubicBezTo>
                    <a:cubicBezTo>
                      <a:pt x="87468" y="571738"/>
                      <a:pt x="104527" y="588795"/>
                      <a:pt x="104527" y="609838"/>
                    </a:cubicBezTo>
                    <a:cubicBezTo>
                      <a:pt x="104503" y="630870"/>
                      <a:pt x="87459" y="647914"/>
                      <a:pt x="66427" y="647938"/>
                    </a:cubicBezTo>
                    <a:close/>
                    <a:moveTo>
                      <a:pt x="352177" y="714613"/>
                    </a:moveTo>
                    <a:cubicBezTo>
                      <a:pt x="352177" y="740915"/>
                      <a:pt x="330854" y="762238"/>
                      <a:pt x="304552" y="762238"/>
                    </a:cubicBezTo>
                    <a:cubicBezTo>
                      <a:pt x="278249" y="762238"/>
                      <a:pt x="256927" y="740915"/>
                      <a:pt x="256927" y="714613"/>
                    </a:cubicBezTo>
                    <a:cubicBezTo>
                      <a:pt x="256927" y="688311"/>
                      <a:pt x="278249" y="666988"/>
                      <a:pt x="304552" y="666988"/>
                    </a:cubicBezTo>
                    <a:cubicBezTo>
                      <a:pt x="330842" y="667017"/>
                      <a:pt x="352147" y="688323"/>
                      <a:pt x="352177" y="714613"/>
                    </a:cubicBezTo>
                    <a:close/>
                    <a:moveTo>
                      <a:pt x="609352" y="681275"/>
                    </a:moveTo>
                    <a:cubicBezTo>
                      <a:pt x="609352" y="699687"/>
                      <a:pt x="594426" y="714613"/>
                      <a:pt x="576014" y="714613"/>
                    </a:cubicBezTo>
                    <a:cubicBezTo>
                      <a:pt x="557602" y="714613"/>
                      <a:pt x="542677" y="699687"/>
                      <a:pt x="542677" y="681275"/>
                    </a:cubicBezTo>
                    <a:cubicBezTo>
                      <a:pt x="542677" y="662864"/>
                      <a:pt x="557602" y="647938"/>
                      <a:pt x="576014" y="647938"/>
                    </a:cubicBezTo>
                    <a:cubicBezTo>
                      <a:pt x="594417" y="647958"/>
                      <a:pt x="609331" y="662872"/>
                      <a:pt x="609352" y="681275"/>
                    </a:cubicBezTo>
                    <a:close/>
                    <a:moveTo>
                      <a:pt x="337889" y="47863"/>
                    </a:moveTo>
                    <a:cubicBezTo>
                      <a:pt x="337889" y="32081"/>
                      <a:pt x="350682" y="19288"/>
                      <a:pt x="366464" y="19288"/>
                    </a:cubicBezTo>
                    <a:cubicBezTo>
                      <a:pt x="382246" y="19288"/>
                      <a:pt x="395039" y="32081"/>
                      <a:pt x="395039" y="47863"/>
                    </a:cubicBezTo>
                    <a:cubicBezTo>
                      <a:pt x="395039" y="63644"/>
                      <a:pt x="382246" y="76438"/>
                      <a:pt x="366464" y="76438"/>
                    </a:cubicBezTo>
                    <a:cubicBezTo>
                      <a:pt x="350690" y="76420"/>
                      <a:pt x="337907" y="63636"/>
                      <a:pt x="337889" y="47863"/>
                    </a:cubicBezTo>
                    <a:close/>
                    <a:moveTo>
                      <a:pt x="85477" y="100250"/>
                    </a:moveTo>
                    <a:cubicBezTo>
                      <a:pt x="85477" y="76578"/>
                      <a:pt x="104667" y="57388"/>
                      <a:pt x="128339" y="57388"/>
                    </a:cubicBezTo>
                    <a:cubicBezTo>
                      <a:pt x="152012" y="57388"/>
                      <a:pt x="171202" y="76578"/>
                      <a:pt x="171202" y="100250"/>
                    </a:cubicBezTo>
                    <a:cubicBezTo>
                      <a:pt x="171202" y="123923"/>
                      <a:pt x="152012" y="143113"/>
                      <a:pt x="128339" y="143113"/>
                    </a:cubicBezTo>
                    <a:cubicBezTo>
                      <a:pt x="104678" y="143086"/>
                      <a:pt x="85503" y="123911"/>
                      <a:pt x="85477" y="100250"/>
                    </a:cubicBezTo>
                    <a:close/>
                    <a:moveTo>
                      <a:pt x="371227" y="562215"/>
                    </a:moveTo>
                    <a:cubicBezTo>
                      <a:pt x="260756" y="562215"/>
                      <a:pt x="171202" y="472661"/>
                      <a:pt x="171202" y="362190"/>
                    </a:cubicBezTo>
                    <a:cubicBezTo>
                      <a:pt x="171202" y="251719"/>
                      <a:pt x="260756" y="162165"/>
                      <a:pt x="371227" y="162165"/>
                    </a:cubicBezTo>
                    <a:cubicBezTo>
                      <a:pt x="481697" y="162165"/>
                      <a:pt x="571252" y="251719"/>
                      <a:pt x="571252" y="362190"/>
                    </a:cubicBezTo>
                    <a:cubicBezTo>
                      <a:pt x="571126" y="472608"/>
                      <a:pt x="481645" y="562089"/>
                      <a:pt x="371227" y="562215"/>
                    </a:cubicBezTo>
                    <a:close/>
                    <a:moveTo>
                      <a:pt x="699839" y="505063"/>
                    </a:moveTo>
                    <a:cubicBezTo>
                      <a:pt x="681427" y="505063"/>
                      <a:pt x="666502" y="490137"/>
                      <a:pt x="666502" y="471725"/>
                    </a:cubicBezTo>
                    <a:cubicBezTo>
                      <a:pt x="666502" y="453314"/>
                      <a:pt x="681427" y="438388"/>
                      <a:pt x="699839" y="438388"/>
                    </a:cubicBezTo>
                    <a:cubicBezTo>
                      <a:pt x="718251" y="438388"/>
                      <a:pt x="733177" y="453314"/>
                      <a:pt x="733177" y="471725"/>
                    </a:cubicBezTo>
                    <a:cubicBezTo>
                      <a:pt x="733156" y="490129"/>
                      <a:pt x="718242" y="505042"/>
                      <a:pt x="699839" y="505063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aphic 7" descr="Covid-19 outline">
              <a:extLst>
                <a:ext uri="{FF2B5EF4-FFF2-40B4-BE49-F238E27FC236}">
                  <a16:creationId xmlns:a16="http://schemas.microsoft.com/office/drawing/2014/main" id="{B9F89D12-5723-3EF1-70E2-5EDC3764D163}"/>
                </a:ext>
              </a:extLst>
            </p:cNvPr>
            <p:cNvGrpSpPr/>
            <p:nvPr/>
          </p:nvGrpSpPr>
          <p:grpSpPr>
            <a:xfrm>
              <a:off x="3226488" y="1973334"/>
              <a:ext cx="761456" cy="761456"/>
              <a:chOff x="3226488" y="1973334"/>
              <a:chExt cx="761456" cy="761456"/>
            </a:xfrm>
            <a:solidFill>
              <a:srgbClr val="FF4900">
                <a:alpha val="53000"/>
              </a:srgbClr>
            </a:solidFill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99243F0A-C49A-C676-75D6-A6A0BC7A66E9}"/>
                  </a:ext>
                </a:extLst>
              </p:cNvPr>
              <p:cNvSpPr/>
              <p:nvPr/>
            </p:nvSpPr>
            <p:spPr>
              <a:xfrm>
                <a:off x="3226488" y="1973334"/>
                <a:ext cx="761456" cy="761456"/>
              </a:xfrm>
              <a:custGeom>
                <a:avLst/>
                <a:gdLst>
                  <a:gd name="connsiteX0" fmla="*/ 723357 w 761456"/>
                  <a:gd name="connsiteY0" fmla="*/ 336613 h 761456"/>
                  <a:gd name="connsiteX1" fmla="*/ 664553 w 761456"/>
                  <a:gd name="connsiteY1" fmla="*/ 371148 h 761456"/>
                  <a:gd name="connsiteX2" fmla="*/ 628138 w 761456"/>
                  <a:gd name="connsiteY2" fmla="*/ 371155 h 761456"/>
                  <a:gd name="connsiteX3" fmla="*/ 613157 w 761456"/>
                  <a:gd name="connsiteY3" fmla="*/ 295486 h 761456"/>
                  <a:gd name="connsiteX4" fmla="*/ 624074 w 761456"/>
                  <a:gd name="connsiteY4" fmla="*/ 290994 h 761456"/>
                  <a:gd name="connsiteX5" fmla="*/ 652372 w 761456"/>
                  <a:gd name="connsiteY5" fmla="*/ 297750 h 761456"/>
                  <a:gd name="connsiteX6" fmla="*/ 660579 w 761456"/>
                  <a:gd name="connsiteY6" fmla="*/ 296143 h 761456"/>
                  <a:gd name="connsiteX7" fmla="*/ 672348 w 761456"/>
                  <a:gd name="connsiteY7" fmla="*/ 260892 h 761456"/>
                  <a:gd name="connsiteX8" fmla="*/ 649592 w 761456"/>
                  <a:gd name="connsiteY8" fmla="*/ 241878 h 761456"/>
                  <a:gd name="connsiteX9" fmla="*/ 639185 w 761456"/>
                  <a:gd name="connsiteY9" fmla="*/ 244119 h 761456"/>
                  <a:gd name="connsiteX10" fmla="*/ 616946 w 761456"/>
                  <a:gd name="connsiteY10" fmla="*/ 273323 h 761456"/>
                  <a:gd name="connsiteX11" fmla="*/ 605819 w 761456"/>
                  <a:gd name="connsiteY11" fmla="*/ 277902 h 761456"/>
                  <a:gd name="connsiteX12" fmla="*/ 562175 w 761456"/>
                  <a:gd name="connsiteY12" fmla="*/ 212683 h 761456"/>
                  <a:gd name="connsiteX13" fmla="*/ 587965 w 761456"/>
                  <a:gd name="connsiteY13" fmla="*/ 186882 h 761456"/>
                  <a:gd name="connsiteX14" fmla="*/ 654198 w 761456"/>
                  <a:gd name="connsiteY14" fmla="*/ 169648 h 761456"/>
                  <a:gd name="connsiteX15" fmla="*/ 649945 w 761456"/>
                  <a:gd name="connsiteY15" fmla="*/ 111513 h 761456"/>
                  <a:gd name="connsiteX16" fmla="*/ 617582 w 761456"/>
                  <a:gd name="connsiteY16" fmla="*/ 95271 h 761456"/>
                  <a:gd name="connsiteX17" fmla="*/ 591809 w 761456"/>
                  <a:gd name="connsiteY17" fmla="*/ 107259 h 761456"/>
                  <a:gd name="connsiteX18" fmla="*/ 574650 w 761456"/>
                  <a:gd name="connsiteY18" fmla="*/ 173260 h 761456"/>
                  <a:gd name="connsiteX19" fmla="*/ 548697 w 761456"/>
                  <a:gd name="connsiteY19" fmla="*/ 199223 h 761456"/>
                  <a:gd name="connsiteX20" fmla="*/ 483322 w 761456"/>
                  <a:gd name="connsiteY20" fmla="*/ 155687 h 761456"/>
                  <a:gd name="connsiteX21" fmla="*/ 487983 w 761456"/>
                  <a:gd name="connsiteY21" fmla="*/ 144361 h 761456"/>
                  <a:gd name="connsiteX22" fmla="*/ 517187 w 761456"/>
                  <a:gd name="connsiteY22" fmla="*/ 122123 h 761456"/>
                  <a:gd name="connsiteX23" fmla="*/ 500416 w 761456"/>
                  <a:gd name="connsiteY23" fmla="*/ 88960 h 761456"/>
                  <a:gd name="connsiteX24" fmla="*/ 485941 w 761456"/>
                  <a:gd name="connsiteY24" fmla="*/ 85725 h 761456"/>
                  <a:gd name="connsiteX25" fmla="*/ 465164 w 761456"/>
                  <a:gd name="connsiteY25" fmla="*/ 100727 h 761456"/>
                  <a:gd name="connsiteX26" fmla="*/ 470312 w 761456"/>
                  <a:gd name="connsiteY26" fmla="*/ 137249 h 761456"/>
                  <a:gd name="connsiteX27" fmla="*/ 465729 w 761456"/>
                  <a:gd name="connsiteY27" fmla="*/ 148380 h 761456"/>
                  <a:gd name="connsiteX28" fmla="*/ 390207 w 761456"/>
                  <a:gd name="connsiteY28" fmla="*/ 133592 h 761456"/>
                  <a:gd name="connsiteX29" fmla="*/ 390198 w 761456"/>
                  <a:gd name="connsiteY29" fmla="*/ 97114 h 761456"/>
                  <a:gd name="connsiteX30" fmla="*/ 424844 w 761456"/>
                  <a:gd name="connsiteY30" fmla="*/ 38100 h 761456"/>
                  <a:gd name="connsiteX31" fmla="*/ 380728 w 761456"/>
                  <a:gd name="connsiteY31" fmla="*/ 0 h 761456"/>
                  <a:gd name="connsiteX32" fmla="*/ 336613 w 761456"/>
                  <a:gd name="connsiteY32" fmla="*/ 38100 h 761456"/>
                  <a:gd name="connsiteX33" fmla="*/ 371148 w 761456"/>
                  <a:gd name="connsiteY33" fmla="*/ 96906 h 761456"/>
                  <a:gd name="connsiteX34" fmla="*/ 371157 w 761456"/>
                  <a:gd name="connsiteY34" fmla="*/ 133595 h 761456"/>
                  <a:gd name="connsiteX35" fmla="*/ 294999 w 761456"/>
                  <a:gd name="connsiteY35" fmla="*/ 148670 h 761456"/>
                  <a:gd name="connsiteX36" fmla="*/ 290301 w 761456"/>
                  <a:gd name="connsiteY36" fmla="*/ 137255 h 761456"/>
                  <a:gd name="connsiteX37" fmla="*/ 295450 w 761456"/>
                  <a:gd name="connsiteY37" fmla="*/ 100726 h 761456"/>
                  <a:gd name="connsiteX38" fmla="*/ 274673 w 761456"/>
                  <a:gd name="connsiteY38" fmla="*/ 85724 h 761456"/>
                  <a:gd name="connsiteX39" fmla="*/ 260199 w 761456"/>
                  <a:gd name="connsiteY39" fmla="*/ 88959 h 761456"/>
                  <a:gd name="connsiteX40" fmla="*/ 243425 w 761456"/>
                  <a:gd name="connsiteY40" fmla="*/ 122122 h 761456"/>
                  <a:gd name="connsiteX41" fmla="*/ 272625 w 761456"/>
                  <a:gd name="connsiteY41" fmla="*/ 144356 h 761456"/>
                  <a:gd name="connsiteX42" fmla="*/ 277423 w 761456"/>
                  <a:gd name="connsiteY42" fmla="*/ 156018 h 761456"/>
                  <a:gd name="connsiteX43" fmla="*/ 212697 w 761456"/>
                  <a:gd name="connsiteY43" fmla="*/ 199300 h 761456"/>
                  <a:gd name="connsiteX44" fmla="*/ 186884 w 761456"/>
                  <a:gd name="connsiteY44" fmla="*/ 173497 h 761456"/>
                  <a:gd name="connsiteX45" fmla="*/ 169648 w 761456"/>
                  <a:gd name="connsiteY45" fmla="*/ 107258 h 761456"/>
                  <a:gd name="connsiteX46" fmla="*/ 143875 w 761456"/>
                  <a:gd name="connsiteY46" fmla="*/ 95271 h 761456"/>
                  <a:gd name="connsiteX47" fmla="*/ 111513 w 761456"/>
                  <a:gd name="connsiteY47" fmla="*/ 111512 h 761456"/>
                  <a:gd name="connsiteX48" fmla="*/ 107259 w 761456"/>
                  <a:gd name="connsiteY48" fmla="*/ 169648 h 761456"/>
                  <a:gd name="connsiteX49" fmla="*/ 173255 w 761456"/>
                  <a:gd name="connsiteY49" fmla="*/ 186806 h 761456"/>
                  <a:gd name="connsiteX50" fmla="*/ 199223 w 761456"/>
                  <a:gd name="connsiteY50" fmla="*/ 212765 h 761456"/>
                  <a:gd name="connsiteX51" fmla="*/ 155521 w 761456"/>
                  <a:gd name="connsiteY51" fmla="*/ 278200 h 761456"/>
                  <a:gd name="connsiteX52" fmla="*/ 143665 w 761456"/>
                  <a:gd name="connsiteY52" fmla="*/ 273322 h 761456"/>
                  <a:gd name="connsiteX53" fmla="*/ 121429 w 761456"/>
                  <a:gd name="connsiteY53" fmla="*/ 244119 h 761456"/>
                  <a:gd name="connsiteX54" fmla="*/ 111021 w 761456"/>
                  <a:gd name="connsiteY54" fmla="*/ 241878 h 761456"/>
                  <a:gd name="connsiteX55" fmla="*/ 88267 w 761456"/>
                  <a:gd name="connsiteY55" fmla="*/ 260892 h 761456"/>
                  <a:gd name="connsiteX56" fmla="*/ 100033 w 761456"/>
                  <a:gd name="connsiteY56" fmla="*/ 296143 h 761456"/>
                  <a:gd name="connsiteX57" fmla="*/ 108241 w 761456"/>
                  <a:gd name="connsiteY57" fmla="*/ 297750 h 761456"/>
                  <a:gd name="connsiteX58" fmla="*/ 136541 w 761456"/>
                  <a:gd name="connsiteY58" fmla="*/ 290993 h 761456"/>
                  <a:gd name="connsiteX59" fmla="*/ 148198 w 761456"/>
                  <a:gd name="connsiteY59" fmla="*/ 295790 h 761456"/>
                  <a:gd name="connsiteX60" fmla="*/ 133334 w 761456"/>
                  <a:gd name="connsiteY60" fmla="*/ 371254 h 761456"/>
                  <a:gd name="connsiteX61" fmla="*/ 97122 w 761456"/>
                  <a:gd name="connsiteY61" fmla="*/ 371262 h 761456"/>
                  <a:gd name="connsiteX62" fmla="*/ 38100 w 761456"/>
                  <a:gd name="connsiteY62" fmla="*/ 336612 h 761456"/>
                  <a:gd name="connsiteX63" fmla="*/ 0 w 761456"/>
                  <a:gd name="connsiteY63" fmla="*/ 380728 h 761456"/>
                  <a:gd name="connsiteX64" fmla="*/ 38100 w 761456"/>
                  <a:gd name="connsiteY64" fmla="*/ 424844 h 761456"/>
                  <a:gd name="connsiteX65" fmla="*/ 96899 w 761456"/>
                  <a:gd name="connsiteY65" fmla="*/ 390312 h 761456"/>
                  <a:gd name="connsiteX66" fmla="*/ 133323 w 761456"/>
                  <a:gd name="connsiteY66" fmla="*/ 390304 h 761456"/>
                  <a:gd name="connsiteX67" fmla="*/ 148195 w 761456"/>
                  <a:gd name="connsiteY67" fmla="*/ 466211 h 761456"/>
                  <a:gd name="connsiteX68" fmla="*/ 136541 w 761456"/>
                  <a:gd name="connsiteY68" fmla="*/ 471007 h 761456"/>
                  <a:gd name="connsiteX69" fmla="*/ 108241 w 761456"/>
                  <a:gd name="connsiteY69" fmla="*/ 464250 h 761456"/>
                  <a:gd name="connsiteX70" fmla="*/ 100033 w 761456"/>
                  <a:gd name="connsiteY70" fmla="*/ 465857 h 761456"/>
                  <a:gd name="connsiteX71" fmla="*/ 88267 w 761456"/>
                  <a:gd name="connsiteY71" fmla="*/ 501108 h 761456"/>
                  <a:gd name="connsiteX72" fmla="*/ 111021 w 761456"/>
                  <a:gd name="connsiteY72" fmla="*/ 520122 h 761456"/>
                  <a:gd name="connsiteX73" fmla="*/ 121428 w 761456"/>
                  <a:gd name="connsiteY73" fmla="*/ 517880 h 761456"/>
                  <a:gd name="connsiteX74" fmla="*/ 143667 w 761456"/>
                  <a:gd name="connsiteY74" fmla="*/ 488677 h 761456"/>
                  <a:gd name="connsiteX75" fmla="*/ 155518 w 761456"/>
                  <a:gd name="connsiteY75" fmla="*/ 483801 h 761456"/>
                  <a:gd name="connsiteX76" fmla="*/ 199028 w 761456"/>
                  <a:gd name="connsiteY76" fmla="*/ 549036 h 761456"/>
                  <a:gd name="connsiteX77" fmla="*/ 173503 w 761456"/>
                  <a:gd name="connsiteY77" fmla="*/ 574572 h 761456"/>
                  <a:gd name="connsiteX78" fmla="*/ 107259 w 761456"/>
                  <a:gd name="connsiteY78" fmla="*/ 591808 h 761456"/>
                  <a:gd name="connsiteX79" fmla="*/ 111513 w 761456"/>
                  <a:gd name="connsiteY79" fmla="*/ 649944 h 761456"/>
                  <a:gd name="connsiteX80" fmla="*/ 143875 w 761456"/>
                  <a:gd name="connsiteY80" fmla="*/ 666185 h 761456"/>
                  <a:gd name="connsiteX81" fmla="*/ 169648 w 761456"/>
                  <a:gd name="connsiteY81" fmla="*/ 654198 h 761456"/>
                  <a:gd name="connsiteX82" fmla="*/ 186805 w 761456"/>
                  <a:gd name="connsiteY82" fmla="*/ 588208 h 761456"/>
                  <a:gd name="connsiteX83" fmla="*/ 212492 w 761456"/>
                  <a:gd name="connsiteY83" fmla="*/ 562511 h 761456"/>
                  <a:gd name="connsiteX84" fmla="*/ 277420 w 761456"/>
                  <a:gd name="connsiteY84" fmla="*/ 605986 h 761456"/>
                  <a:gd name="connsiteX85" fmla="*/ 272623 w 761456"/>
                  <a:gd name="connsiteY85" fmla="*/ 617644 h 761456"/>
                  <a:gd name="connsiteX86" fmla="*/ 243426 w 761456"/>
                  <a:gd name="connsiteY86" fmla="*/ 639878 h 761456"/>
                  <a:gd name="connsiteX87" fmla="*/ 260200 w 761456"/>
                  <a:gd name="connsiteY87" fmla="*/ 673041 h 761456"/>
                  <a:gd name="connsiteX88" fmla="*/ 274673 w 761456"/>
                  <a:gd name="connsiteY88" fmla="*/ 676275 h 761456"/>
                  <a:gd name="connsiteX89" fmla="*/ 295450 w 761456"/>
                  <a:gd name="connsiteY89" fmla="*/ 661273 h 761456"/>
                  <a:gd name="connsiteX90" fmla="*/ 290302 w 761456"/>
                  <a:gd name="connsiteY90" fmla="*/ 624743 h 761456"/>
                  <a:gd name="connsiteX91" fmla="*/ 294997 w 761456"/>
                  <a:gd name="connsiteY91" fmla="*/ 613332 h 761456"/>
                  <a:gd name="connsiteX92" fmla="*/ 371255 w 761456"/>
                  <a:gd name="connsiteY92" fmla="*/ 628411 h 761456"/>
                  <a:gd name="connsiteX93" fmla="*/ 371263 w 761456"/>
                  <a:gd name="connsiteY93" fmla="*/ 664333 h 761456"/>
                  <a:gd name="connsiteX94" fmla="*/ 336614 w 761456"/>
                  <a:gd name="connsiteY94" fmla="*/ 723356 h 761456"/>
                  <a:gd name="connsiteX95" fmla="*/ 380728 w 761456"/>
                  <a:gd name="connsiteY95" fmla="*/ 761456 h 761456"/>
                  <a:gd name="connsiteX96" fmla="*/ 424844 w 761456"/>
                  <a:gd name="connsiteY96" fmla="*/ 723356 h 761456"/>
                  <a:gd name="connsiteX97" fmla="*/ 390313 w 761456"/>
                  <a:gd name="connsiteY97" fmla="*/ 664559 h 761456"/>
                  <a:gd name="connsiteX98" fmla="*/ 390305 w 761456"/>
                  <a:gd name="connsiteY98" fmla="*/ 628409 h 761456"/>
                  <a:gd name="connsiteX99" fmla="*/ 465733 w 761456"/>
                  <a:gd name="connsiteY99" fmla="*/ 613624 h 761456"/>
                  <a:gd name="connsiteX100" fmla="*/ 470312 w 761456"/>
                  <a:gd name="connsiteY100" fmla="*/ 624749 h 761456"/>
                  <a:gd name="connsiteX101" fmla="*/ 465165 w 761456"/>
                  <a:gd name="connsiteY101" fmla="*/ 661273 h 761456"/>
                  <a:gd name="connsiteX102" fmla="*/ 485940 w 761456"/>
                  <a:gd name="connsiteY102" fmla="*/ 676274 h 761456"/>
                  <a:gd name="connsiteX103" fmla="*/ 500416 w 761456"/>
                  <a:gd name="connsiteY103" fmla="*/ 673040 h 761456"/>
                  <a:gd name="connsiteX104" fmla="*/ 517188 w 761456"/>
                  <a:gd name="connsiteY104" fmla="*/ 639877 h 761456"/>
                  <a:gd name="connsiteX105" fmla="*/ 487986 w 761456"/>
                  <a:gd name="connsiteY105" fmla="*/ 617640 h 761456"/>
                  <a:gd name="connsiteX106" fmla="*/ 483326 w 761456"/>
                  <a:gd name="connsiteY106" fmla="*/ 606315 h 761456"/>
                  <a:gd name="connsiteX107" fmla="*/ 549048 w 761456"/>
                  <a:gd name="connsiteY107" fmla="*/ 562448 h 761456"/>
                  <a:gd name="connsiteX108" fmla="*/ 574575 w 761456"/>
                  <a:gd name="connsiteY108" fmla="*/ 587965 h 761456"/>
                  <a:gd name="connsiteX109" fmla="*/ 591808 w 761456"/>
                  <a:gd name="connsiteY109" fmla="*/ 654197 h 761456"/>
                  <a:gd name="connsiteX110" fmla="*/ 617581 w 761456"/>
                  <a:gd name="connsiteY110" fmla="*/ 666184 h 761456"/>
                  <a:gd name="connsiteX111" fmla="*/ 649944 w 761456"/>
                  <a:gd name="connsiteY111" fmla="*/ 649944 h 761456"/>
                  <a:gd name="connsiteX112" fmla="*/ 654197 w 761456"/>
                  <a:gd name="connsiteY112" fmla="*/ 591808 h 761456"/>
                  <a:gd name="connsiteX113" fmla="*/ 588194 w 761456"/>
                  <a:gd name="connsiteY113" fmla="*/ 574647 h 761456"/>
                  <a:gd name="connsiteX114" fmla="*/ 562507 w 761456"/>
                  <a:gd name="connsiteY114" fmla="*/ 548971 h 761456"/>
                  <a:gd name="connsiteX115" fmla="*/ 605821 w 761456"/>
                  <a:gd name="connsiteY115" fmla="*/ 484098 h 761456"/>
                  <a:gd name="connsiteX116" fmla="*/ 616946 w 761456"/>
                  <a:gd name="connsiteY116" fmla="*/ 488677 h 761456"/>
                  <a:gd name="connsiteX117" fmla="*/ 639184 w 761456"/>
                  <a:gd name="connsiteY117" fmla="*/ 517880 h 761456"/>
                  <a:gd name="connsiteX118" fmla="*/ 649592 w 761456"/>
                  <a:gd name="connsiteY118" fmla="*/ 520121 h 761456"/>
                  <a:gd name="connsiteX119" fmla="*/ 672348 w 761456"/>
                  <a:gd name="connsiteY119" fmla="*/ 501108 h 761456"/>
                  <a:gd name="connsiteX120" fmla="*/ 660579 w 761456"/>
                  <a:gd name="connsiteY120" fmla="*/ 465857 h 761456"/>
                  <a:gd name="connsiteX121" fmla="*/ 652372 w 761456"/>
                  <a:gd name="connsiteY121" fmla="*/ 464250 h 761456"/>
                  <a:gd name="connsiteX122" fmla="*/ 624073 w 761456"/>
                  <a:gd name="connsiteY122" fmla="*/ 471006 h 761456"/>
                  <a:gd name="connsiteX123" fmla="*/ 613158 w 761456"/>
                  <a:gd name="connsiteY123" fmla="*/ 466514 h 761456"/>
                  <a:gd name="connsiteX124" fmla="*/ 628154 w 761456"/>
                  <a:gd name="connsiteY124" fmla="*/ 390204 h 761456"/>
                  <a:gd name="connsiteX125" fmla="*/ 664341 w 761456"/>
                  <a:gd name="connsiteY125" fmla="*/ 390198 h 761456"/>
                  <a:gd name="connsiteX126" fmla="*/ 723357 w 761456"/>
                  <a:gd name="connsiteY126" fmla="*/ 424844 h 761456"/>
                  <a:gd name="connsiteX127" fmla="*/ 761457 w 761456"/>
                  <a:gd name="connsiteY127" fmla="*/ 380728 h 761456"/>
                  <a:gd name="connsiteX128" fmla="*/ 723357 w 761456"/>
                  <a:gd name="connsiteY128" fmla="*/ 336613 h 761456"/>
                  <a:gd name="connsiteX129" fmla="*/ 640242 w 761456"/>
                  <a:gd name="connsiteY129" fmla="*/ 271091 h 761456"/>
                  <a:gd name="connsiteX130" fmla="*/ 646430 w 761456"/>
                  <a:gd name="connsiteY130" fmla="*/ 261738 h 761456"/>
                  <a:gd name="connsiteX131" fmla="*/ 649594 w 761456"/>
                  <a:gd name="connsiteY131" fmla="*/ 260928 h 761456"/>
                  <a:gd name="connsiteX132" fmla="*/ 654728 w 761456"/>
                  <a:gd name="connsiteY132" fmla="*/ 268138 h 761456"/>
                  <a:gd name="connsiteX133" fmla="*/ 653334 w 761456"/>
                  <a:gd name="connsiteY133" fmla="*/ 278525 h 761456"/>
                  <a:gd name="connsiteX134" fmla="*/ 652372 w 761456"/>
                  <a:gd name="connsiteY134" fmla="*/ 278700 h 761456"/>
                  <a:gd name="connsiteX135" fmla="*/ 642356 w 761456"/>
                  <a:gd name="connsiteY135" fmla="*/ 276232 h 761456"/>
                  <a:gd name="connsiteX136" fmla="*/ 638175 w 761456"/>
                  <a:gd name="connsiteY136" fmla="*/ 274947 h 761456"/>
                  <a:gd name="connsiteX137" fmla="*/ 640242 w 761456"/>
                  <a:gd name="connsiteY137" fmla="*/ 271091 h 761456"/>
                  <a:gd name="connsiteX138" fmla="*/ 598842 w 761456"/>
                  <a:gd name="connsiteY138" fmla="*/ 144664 h 761456"/>
                  <a:gd name="connsiteX139" fmla="*/ 605278 w 761456"/>
                  <a:gd name="connsiteY139" fmla="*/ 120730 h 761456"/>
                  <a:gd name="connsiteX140" fmla="*/ 617585 w 761456"/>
                  <a:gd name="connsiteY140" fmla="*/ 114321 h 761456"/>
                  <a:gd name="connsiteX141" fmla="*/ 636474 w 761456"/>
                  <a:gd name="connsiteY141" fmla="*/ 124983 h 761456"/>
                  <a:gd name="connsiteX142" fmla="*/ 647105 w 761456"/>
                  <a:gd name="connsiteY142" fmla="*/ 143030 h 761456"/>
                  <a:gd name="connsiteX143" fmla="*/ 640726 w 761456"/>
                  <a:gd name="connsiteY143" fmla="*/ 156179 h 761456"/>
                  <a:gd name="connsiteX144" fmla="*/ 616792 w 761456"/>
                  <a:gd name="connsiteY144" fmla="*/ 162615 h 761456"/>
                  <a:gd name="connsiteX145" fmla="*/ 596227 w 761456"/>
                  <a:gd name="connsiteY145" fmla="*/ 165230 h 761456"/>
                  <a:gd name="connsiteX146" fmla="*/ 598842 w 761456"/>
                  <a:gd name="connsiteY146" fmla="*/ 144664 h 761456"/>
                  <a:gd name="connsiteX147" fmla="*/ 482781 w 761456"/>
                  <a:gd name="connsiteY147" fmla="*/ 107973 h 761456"/>
                  <a:gd name="connsiteX148" fmla="*/ 485941 w 761456"/>
                  <a:gd name="connsiteY148" fmla="*/ 104775 h 761456"/>
                  <a:gd name="connsiteX149" fmla="*/ 493169 w 761456"/>
                  <a:gd name="connsiteY149" fmla="*/ 106577 h 761456"/>
                  <a:gd name="connsiteX150" fmla="*/ 499570 w 761456"/>
                  <a:gd name="connsiteY150" fmla="*/ 114876 h 761456"/>
                  <a:gd name="connsiteX151" fmla="*/ 490215 w 761456"/>
                  <a:gd name="connsiteY151" fmla="*/ 121066 h 761456"/>
                  <a:gd name="connsiteX152" fmla="*/ 486361 w 761456"/>
                  <a:gd name="connsiteY152" fmla="*/ 123131 h 761456"/>
                  <a:gd name="connsiteX153" fmla="*/ 485076 w 761456"/>
                  <a:gd name="connsiteY153" fmla="*/ 118951 h 761456"/>
                  <a:gd name="connsiteX154" fmla="*/ 482781 w 761456"/>
                  <a:gd name="connsiteY154" fmla="*/ 107973 h 761456"/>
                  <a:gd name="connsiteX155" fmla="*/ 355663 w 761456"/>
                  <a:gd name="connsiteY155" fmla="*/ 38100 h 761456"/>
                  <a:gd name="connsiteX156" fmla="*/ 380728 w 761456"/>
                  <a:gd name="connsiteY156" fmla="*/ 19050 h 761456"/>
                  <a:gd name="connsiteX157" fmla="*/ 405794 w 761456"/>
                  <a:gd name="connsiteY157" fmla="*/ 38100 h 761456"/>
                  <a:gd name="connsiteX158" fmla="*/ 393420 w 761456"/>
                  <a:gd name="connsiteY158" fmla="*/ 59576 h 761456"/>
                  <a:gd name="connsiteX159" fmla="*/ 380728 w 761456"/>
                  <a:gd name="connsiteY159" fmla="*/ 75968 h 761456"/>
                  <a:gd name="connsiteX160" fmla="*/ 368037 w 761456"/>
                  <a:gd name="connsiteY160" fmla="*/ 59576 h 761456"/>
                  <a:gd name="connsiteX161" fmla="*/ 355663 w 761456"/>
                  <a:gd name="connsiteY161" fmla="*/ 38100 h 761456"/>
                  <a:gd name="connsiteX162" fmla="*/ 261045 w 761456"/>
                  <a:gd name="connsiteY162" fmla="*/ 114877 h 761456"/>
                  <a:gd name="connsiteX163" fmla="*/ 267446 w 761456"/>
                  <a:gd name="connsiteY163" fmla="*/ 106577 h 761456"/>
                  <a:gd name="connsiteX164" fmla="*/ 274676 w 761456"/>
                  <a:gd name="connsiteY164" fmla="*/ 104775 h 761456"/>
                  <a:gd name="connsiteX165" fmla="*/ 277832 w 761456"/>
                  <a:gd name="connsiteY165" fmla="*/ 107973 h 761456"/>
                  <a:gd name="connsiteX166" fmla="*/ 275538 w 761456"/>
                  <a:gd name="connsiteY166" fmla="*/ 118951 h 761456"/>
                  <a:gd name="connsiteX167" fmla="*/ 274252 w 761456"/>
                  <a:gd name="connsiteY167" fmla="*/ 123131 h 761456"/>
                  <a:gd name="connsiteX168" fmla="*/ 270397 w 761456"/>
                  <a:gd name="connsiteY168" fmla="*/ 121065 h 761456"/>
                  <a:gd name="connsiteX169" fmla="*/ 261045 w 761456"/>
                  <a:gd name="connsiteY169" fmla="*/ 114877 h 761456"/>
                  <a:gd name="connsiteX170" fmla="*/ 120729 w 761456"/>
                  <a:gd name="connsiteY170" fmla="*/ 156179 h 761456"/>
                  <a:gd name="connsiteX171" fmla="*/ 124983 w 761456"/>
                  <a:gd name="connsiteY171" fmla="*/ 124983 h 761456"/>
                  <a:gd name="connsiteX172" fmla="*/ 143878 w 761456"/>
                  <a:gd name="connsiteY172" fmla="*/ 114321 h 761456"/>
                  <a:gd name="connsiteX173" fmla="*/ 156177 w 761456"/>
                  <a:gd name="connsiteY173" fmla="*/ 120730 h 761456"/>
                  <a:gd name="connsiteX174" fmla="*/ 162614 w 761456"/>
                  <a:gd name="connsiteY174" fmla="*/ 144665 h 761456"/>
                  <a:gd name="connsiteX175" fmla="*/ 165231 w 761456"/>
                  <a:gd name="connsiteY175" fmla="*/ 165229 h 761456"/>
                  <a:gd name="connsiteX176" fmla="*/ 144664 w 761456"/>
                  <a:gd name="connsiteY176" fmla="*/ 162614 h 761456"/>
                  <a:gd name="connsiteX177" fmla="*/ 120729 w 761456"/>
                  <a:gd name="connsiteY177" fmla="*/ 156179 h 761456"/>
                  <a:gd name="connsiteX178" fmla="*/ 118256 w 761456"/>
                  <a:gd name="connsiteY178" fmla="*/ 276232 h 761456"/>
                  <a:gd name="connsiteX179" fmla="*/ 108241 w 761456"/>
                  <a:gd name="connsiteY179" fmla="*/ 278700 h 761456"/>
                  <a:gd name="connsiteX180" fmla="*/ 107279 w 761456"/>
                  <a:gd name="connsiteY180" fmla="*/ 278525 h 761456"/>
                  <a:gd name="connsiteX181" fmla="*/ 104216 w 761456"/>
                  <a:gd name="connsiteY181" fmla="*/ 276534 h 761456"/>
                  <a:gd name="connsiteX182" fmla="*/ 105885 w 761456"/>
                  <a:gd name="connsiteY182" fmla="*/ 268138 h 761456"/>
                  <a:gd name="connsiteX183" fmla="*/ 111021 w 761456"/>
                  <a:gd name="connsiteY183" fmla="*/ 260929 h 761456"/>
                  <a:gd name="connsiteX184" fmla="*/ 114183 w 761456"/>
                  <a:gd name="connsiteY184" fmla="*/ 261739 h 761456"/>
                  <a:gd name="connsiteX185" fmla="*/ 120371 w 761456"/>
                  <a:gd name="connsiteY185" fmla="*/ 271092 h 761456"/>
                  <a:gd name="connsiteX186" fmla="*/ 122438 w 761456"/>
                  <a:gd name="connsiteY186" fmla="*/ 274947 h 761456"/>
                  <a:gd name="connsiteX187" fmla="*/ 118256 w 761456"/>
                  <a:gd name="connsiteY187" fmla="*/ 276232 h 761456"/>
                  <a:gd name="connsiteX188" fmla="*/ 59576 w 761456"/>
                  <a:gd name="connsiteY188" fmla="*/ 393421 h 761456"/>
                  <a:gd name="connsiteX189" fmla="*/ 38100 w 761456"/>
                  <a:gd name="connsiteY189" fmla="*/ 405795 h 761456"/>
                  <a:gd name="connsiteX190" fmla="*/ 19050 w 761456"/>
                  <a:gd name="connsiteY190" fmla="*/ 380729 h 761456"/>
                  <a:gd name="connsiteX191" fmla="*/ 38100 w 761456"/>
                  <a:gd name="connsiteY191" fmla="*/ 355663 h 761456"/>
                  <a:gd name="connsiteX192" fmla="*/ 59576 w 761456"/>
                  <a:gd name="connsiteY192" fmla="*/ 368037 h 761456"/>
                  <a:gd name="connsiteX193" fmla="*/ 75968 w 761456"/>
                  <a:gd name="connsiteY193" fmla="*/ 380729 h 761456"/>
                  <a:gd name="connsiteX194" fmla="*/ 59576 w 761456"/>
                  <a:gd name="connsiteY194" fmla="*/ 393421 h 761456"/>
                  <a:gd name="connsiteX195" fmla="*/ 120372 w 761456"/>
                  <a:gd name="connsiteY195" fmla="*/ 490908 h 761456"/>
                  <a:gd name="connsiteX196" fmla="*/ 114183 w 761456"/>
                  <a:gd name="connsiteY196" fmla="*/ 500263 h 761456"/>
                  <a:gd name="connsiteX197" fmla="*/ 111021 w 761456"/>
                  <a:gd name="connsiteY197" fmla="*/ 501072 h 761456"/>
                  <a:gd name="connsiteX198" fmla="*/ 105884 w 761456"/>
                  <a:gd name="connsiteY198" fmla="*/ 493862 h 761456"/>
                  <a:gd name="connsiteX199" fmla="*/ 104216 w 761456"/>
                  <a:gd name="connsiteY199" fmla="*/ 485467 h 761456"/>
                  <a:gd name="connsiteX200" fmla="*/ 107280 w 761456"/>
                  <a:gd name="connsiteY200" fmla="*/ 483476 h 761456"/>
                  <a:gd name="connsiteX201" fmla="*/ 108245 w 761456"/>
                  <a:gd name="connsiteY201" fmla="*/ 483301 h 761456"/>
                  <a:gd name="connsiteX202" fmla="*/ 118259 w 761456"/>
                  <a:gd name="connsiteY202" fmla="*/ 485769 h 761456"/>
                  <a:gd name="connsiteX203" fmla="*/ 122438 w 761456"/>
                  <a:gd name="connsiteY203" fmla="*/ 487053 h 761456"/>
                  <a:gd name="connsiteX204" fmla="*/ 120372 w 761456"/>
                  <a:gd name="connsiteY204" fmla="*/ 490908 h 761456"/>
                  <a:gd name="connsiteX205" fmla="*/ 162614 w 761456"/>
                  <a:gd name="connsiteY205" fmla="*/ 616792 h 761456"/>
                  <a:gd name="connsiteX206" fmla="*/ 156177 w 761456"/>
                  <a:gd name="connsiteY206" fmla="*/ 640727 h 761456"/>
                  <a:gd name="connsiteX207" fmla="*/ 143875 w 761456"/>
                  <a:gd name="connsiteY207" fmla="*/ 647135 h 761456"/>
                  <a:gd name="connsiteX208" fmla="*/ 124983 w 761456"/>
                  <a:gd name="connsiteY208" fmla="*/ 636473 h 761456"/>
                  <a:gd name="connsiteX209" fmla="*/ 120729 w 761456"/>
                  <a:gd name="connsiteY209" fmla="*/ 605279 h 761456"/>
                  <a:gd name="connsiteX210" fmla="*/ 144664 w 761456"/>
                  <a:gd name="connsiteY210" fmla="*/ 598843 h 761456"/>
                  <a:gd name="connsiteX211" fmla="*/ 165231 w 761456"/>
                  <a:gd name="connsiteY211" fmla="*/ 596227 h 761456"/>
                  <a:gd name="connsiteX212" fmla="*/ 162614 w 761456"/>
                  <a:gd name="connsiteY212" fmla="*/ 616792 h 761456"/>
                  <a:gd name="connsiteX213" fmla="*/ 277831 w 761456"/>
                  <a:gd name="connsiteY213" fmla="*/ 654028 h 761456"/>
                  <a:gd name="connsiteX214" fmla="*/ 274673 w 761456"/>
                  <a:gd name="connsiteY214" fmla="*/ 657225 h 761456"/>
                  <a:gd name="connsiteX215" fmla="*/ 267446 w 761456"/>
                  <a:gd name="connsiteY215" fmla="*/ 655421 h 761456"/>
                  <a:gd name="connsiteX216" fmla="*/ 261044 w 761456"/>
                  <a:gd name="connsiteY216" fmla="*/ 647124 h 761456"/>
                  <a:gd name="connsiteX217" fmla="*/ 270397 w 761456"/>
                  <a:gd name="connsiteY217" fmla="*/ 640936 h 761456"/>
                  <a:gd name="connsiteX218" fmla="*/ 274252 w 761456"/>
                  <a:gd name="connsiteY218" fmla="*/ 638870 h 761456"/>
                  <a:gd name="connsiteX219" fmla="*/ 275538 w 761456"/>
                  <a:gd name="connsiteY219" fmla="*/ 643048 h 761456"/>
                  <a:gd name="connsiteX220" fmla="*/ 277831 w 761456"/>
                  <a:gd name="connsiteY220" fmla="*/ 654028 h 761456"/>
                  <a:gd name="connsiteX221" fmla="*/ 405793 w 761456"/>
                  <a:gd name="connsiteY221" fmla="*/ 723356 h 761456"/>
                  <a:gd name="connsiteX222" fmla="*/ 380728 w 761456"/>
                  <a:gd name="connsiteY222" fmla="*/ 742407 h 761456"/>
                  <a:gd name="connsiteX223" fmla="*/ 355663 w 761456"/>
                  <a:gd name="connsiteY223" fmla="*/ 723356 h 761456"/>
                  <a:gd name="connsiteX224" fmla="*/ 368037 w 761456"/>
                  <a:gd name="connsiteY224" fmla="*/ 701880 h 761456"/>
                  <a:gd name="connsiteX225" fmla="*/ 380728 w 761456"/>
                  <a:gd name="connsiteY225" fmla="*/ 685490 h 761456"/>
                  <a:gd name="connsiteX226" fmla="*/ 393420 w 761456"/>
                  <a:gd name="connsiteY226" fmla="*/ 701881 h 761456"/>
                  <a:gd name="connsiteX227" fmla="*/ 405794 w 761456"/>
                  <a:gd name="connsiteY227" fmla="*/ 723356 h 761456"/>
                  <a:gd name="connsiteX228" fmla="*/ 499568 w 761456"/>
                  <a:gd name="connsiteY228" fmla="*/ 647123 h 761456"/>
                  <a:gd name="connsiteX229" fmla="*/ 493169 w 761456"/>
                  <a:gd name="connsiteY229" fmla="*/ 655422 h 761456"/>
                  <a:gd name="connsiteX230" fmla="*/ 485941 w 761456"/>
                  <a:gd name="connsiteY230" fmla="*/ 657225 h 761456"/>
                  <a:gd name="connsiteX231" fmla="*/ 482782 w 761456"/>
                  <a:gd name="connsiteY231" fmla="*/ 654028 h 761456"/>
                  <a:gd name="connsiteX232" fmla="*/ 485076 w 761456"/>
                  <a:gd name="connsiteY232" fmla="*/ 643049 h 761456"/>
                  <a:gd name="connsiteX233" fmla="*/ 486361 w 761456"/>
                  <a:gd name="connsiteY233" fmla="*/ 638870 h 761456"/>
                  <a:gd name="connsiteX234" fmla="*/ 490216 w 761456"/>
                  <a:gd name="connsiteY234" fmla="*/ 640935 h 761456"/>
                  <a:gd name="connsiteX235" fmla="*/ 499568 w 761456"/>
                  <a:gd name="connsiteY235" fmla="*/ 647123 h 761456"/>
                  <a:gd name="connsiteX236" fmla="*/ 380737 w 761456"/>
                  <a:gd name="connsiteY236" fmla="*/ 609602 h 761456"/>
                  <a:gd name="connsiteX237" fmla="*/ 152137 w 761456"/>
                  <a:gd name="connsiteY237" fmla="*/ 381002 h 761456"/>
                  <a:gd name="connsiteX238" fmla="*/ 380737 w 761456"/>
                  <a:gd name="connsiteY238" fmla="*/ 152402 h 761456"/>
                  <a:gd name="connsiteX239" fmla="*/ 609338 w 761456"/>
                  <a:gd name="connsiteY239" fmla="*/ 381002 h 761456"/>
                  <a:gd name="connsiteX240" fmla="*/ 380738 w 761456"/>
                  <a:gd name="connsiteY240" fmla="*/ 609602 h 761456"/>
                  <a:gd name="connsiteX241" fmla="*/ 640727 w 761456"/>
                  <a:gd name="connsiteY241" fmla="*/ 605280 h 761456"/>
                  <a:gd name="connsiteX242" fmla="*/ 647106 w 761456"/>
                  <a:gd name="connsiteY242" fmla="*/ 618427 h 761456"/>
                  <a:gd name="connsiteX243" fmla="*/ 636475 w 761456"/>
                  <a:gd name="connsiteY243" fmla="*/ 636473 h 761456"/>
                  <a:gd name="connsiteX244" fmla="*/ 617581 w 761456"/>
                  <a:gd name="connsiteY244" fmla="*/ 647134 h 761456"/>
                  <a:gd name="connsiteX245" fmla="*/ 605279 w 761456"/>
                  <a:gd name="connsiteY245" fmla="*/ 640728 h 761456"/>
                  <a:gd name="connsiteX246" fmla="*/ 598842 w 761456"/>
                  <a:gd name="connsiteY246" fmla="*/ 616793 h 761456"/>
                  <a:gd name="connsiteX247" fmla="*/ 596227 w 761456"/>
                  <a:gd name="connsiteY247" fmla="*/ 596227 h 761456"/>
                  <a:gd name="connsiteX248" fmla="*/ 616793 w 761456"/>
                  <a:gd name="connsiteY248" fmla="*/ 598843 h 761456"/>
                  <a:gd name="connsiteX249" fmla="*/ 640727 w 761456"/>
                  <a:gd name="connsiteY249" fmla="*/ 605280 h 761456"/>
                  <a:gd name="connsiteX250" fmla="*/ 652372 w 761456"/>
                  <a:gd name="connsiteY250" fmla="*/ 483301 h 761456"/>
                  <a:gd name="connsiteX251" fmla="*/ 653334 w 761456"/>
                  <a:gd name="connsiteY251" fmla="*/ 483476 h 761456"/>
                  <a:gd name="connsiteX252" fmla="*/ 654730 w 761456"/>
                  <a:gd name="connsiteY252" fmla="*/ 493862 h 761456"/>
                  <a:gd name="connsiteX253" fmla="*/ 649592 w 761456"/>
                  <a:gd name="connsiteY253" fmla="*/ 501072 h 761456"/>
                  <a:gd name="connsiteX254" fmla="*/ 646431 w 761456"/>
                  <a:gd name="connsiteY254" fmla="*/ 500263 h 761456"/>
                  <a:gd name="connsiteX255" fmla="*/ 640242 w 761456"/>
                  <a:gd name="connsiteY255" fmla="*/ 490909 h 761456"/>
                  <a:gd name="connsiteX256" fmla="*/ 638176 w 761456"/>
                  <a:gd name="connsiteY256" fmla="*/ 487053 h 761456"/>
                  <a:gd name="connsiteX257" fmla="*/ 642357 w 761456"/>
                  <a:gd name="connsiteY257" fmla="*/ 485769 h 761456"/>
                  <a:gd name="connsiteX258" fmla="*/ 652372 w 761456"/>
                  <a:gd name="connsiteY258" fmla="*/ 483301 h 761456"/>
                  <a:gd name="connsiteX259" fmla="*/ 723357 w 761456"/>
                  <a:gd name="connsiteY259" fmla="*/ 405795 h 761456"/>
                  <a:gd name="connsiteX260" fmla="*/ 701882 w 761456"/>
                  <a:gd name="connsiteY260" fmla="*/ 393421 h 761456"/>
                  <a:gd name="connsiteX261" fmla="*/ 685489 w 761456"/>
                  <a:gd name="connsiteY261" fmla="*/ 380729 h 761456"/>
                  <a:gd name="connsiteX262" fmla="*/ 701882 w 761456"/>
                  <a:gd name="connsiteY262" fmla="*/ 368037 h 761456"/>
                  <a:gd name="connsiteX263" fmla="*/ 723357 w 761456"/>
                  <a:gd name="connsiteY263" fmla="*/ 355663 h 761456"/>
                  <a:gd name="connsiteX264" fmla="*/ 742407 w 761456"/>
                  <a:gd name="connsiteY264" fmla="*/ 380729 h 761456"/>
                  <a:gd name="connsiteX265" fmla="*/ 723357 w 761456"/>
                  <a:gd name="connsiteY265" fmla="*/ 405795 h 76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</a:cxnLst>
                <a:rect l="l" t="t" r="r" b="b"/>
                <a:pathLst>
                  <a:path w="761456" h="761456">
                    <a:moveTo>
                      <a:pt x="723357" y="336613"/>
                    </a:moveTo>
                    <a:cubicBezTo>
                      <a:pt x="701206" y="336613"/>
                      <a:pt x="690431" y="357365"/>
                      <a:pt x="664553" y="371148"/>
                    </a:cubicBezTo>
                    <a:lnTo>
                      <a:pt x="628138" y="371155"/>
                    </a:lnTo>
                    <a:cubicBezTo>
                      <a:pt x="627152" y="345301"/>
                      <a:pt x="622097" y="319765"/>
                      <a:pt x="613157" y="295486"/>
                    </a:cubicBezTo>
                    <a:lnTo>
                      <a:pt x="624074" y="290994"/>
                    </a:lnTo>
                    <a:cubicBezTo>
                      <a:pt x="633309" y="294006"/>
                      <a:pt x="642772" y="296265"/>
                      <a:pt x="652372" y="297750"/>
                    </a:cubicBezTo>
                    <a:cubicBezTo>
                      <a:pt x="655187" y="297765"/>
                      <a:pt x="657978" y="297218"/>
                      <a:pt x="660579" y="296143"/>
                    </a:cubicBezTo>
                    <a:cubicBezTo>
                      <a:pt x="674946" y="290235"/>
                      <a:pt x="679276" y="277741"/>
                      <a:pt x="672348" y="260892"/>
                    </a:cubicBezTo>
                    <a:cubicBezTo>
                      <a:pt x="667175" y="248316"/>
                      <a:pt x="659254" y="241877"/>
                      <a:pt x="649592" y="241878"/>
                    </a:cubicBezTo>
                    <a:cubicBezTo>
                      <a:pt x="646010" y="241938"/>
                      <a:pt x="642474" y="242699"/>
                      <a:pt x="639185" y="244119"/>
                    </a:cubicBezTo>
                    <a:cubicBezTo>
                      <a:pt x="627764" y="248817"/>
                      <a:pt x="625340" y="260767"/>
                      <a:pt x="616946" y="273323"/>
                    </a:cubicBezTo>
                    <a:lnTo>
                      <a:pt x="605819" y="277902"/>
                    </a:lnTo>
                    <a:cubicBezTo>
                      <a:pt x="594818" y="253988"/>
                      <a:pt x="580086" y="231974"/>
                      <a:pt x="562175" y="212683"/>
                    </a:cubicBezTo>
                    <a:lnTo>
                      <a:pt x="587965" y="186882"/>
                    </a:lnTo>
                    <a:cubicBezTo>
                      <a:pt x="616119" y="178220"/>
                      <a:pt x="638492" y="185355"/>
                      <a:pt x="654198" y="169648"/>
                    </a:cubicBezTo>
                    <a:cubicBezTo>
                      <a:pt x="671427" y="152420"/>
                      <a:pt x="670150" y="131719"/>
                      <a:pt x="649945" y="111513"/>
                    </a:cubicBezTo>
                    <a:cubicBezTo>
                      <a:pt x="641754" y="102001"/>
                      <a:pt x="630103" y="96153"/>
                      <a:pt x="617582" y="95271"/>
                    </a:cubicBezTo>
                    <a:cubicBezTo>
                      <a:pt x="607719" y="95601"/>
                      <a:pt x="598415" y="99928"/>
                      <a:pt x="591809" y="107259"/>
                    </a:cubicBezTo>
                    <a:cubicBezTo>
                      <a:pt x="576147" y="122922"/>
                      <a:pt x="583201" y="145215"/>
                      <a:pt x="574650" y="173260"/>
                    </a:cubicBezTo>
                    <a:lnTo>
                      <a:pt x="548697" y="199223"/>
                    </a:lnTo>
                    <a:cubicBezTo>
                      <a:pt x="529352" y="181336"/>
                      <a:pt x="507285" y="166641"/>
                      <a:pt x="483322" y="155687"/>
                    </a:cubicBezTo>
                    <a:lnTo>
                      <a:pt x="487983" y="144361"/>
                    </a:lnTo>
                    <a:cubicBezTo>
                      <a:pt x="500539" y="135968"/>
                      <a:pt x="512490" y="133545"/>
                      <a:pt x="517187" y="122123"/>
                    </a:cubicBezTo>
                    <a:cubicBezTo>
                      <a:pt x="523096" y="107757"/>
                      <a:pt x="517263" y="95889"/>
                      <a:pt x="500416" y="88960"/>
                    </a:cubicBezTo>
                    <a:cubicBezTo>
                      <a:pt x="495846" y="86953"/>
                      <a:pt x="490931" y="85854"/>
                      <a:pt x="485941" y="85725"/>
                    </a:cubicBezTo>
                    <a:cubicBezTo>
                      <a:pt x="476476" y="85632"/>
                      <a:pt x="468053" y="91713"/>
                      <a:pt x="465164" y="100727"/>
                    </a:cubicBezTo>
                    <a:cubicBezTo>
                      <a:pt x="460449" y="112193"/>
                      <a:pt x="467311" y="122355"/>
                      <a:pt x="470312" y="137249"/>
                    </a:cubicBezTo>
                    <a:lnTo>
                      <a:pt x="465729" y="148380"/>
                    </a:lnTo>
                    <a:cubicBezTo>
                      <a:pt x="441486" y="139522"/>
                      <a:pt x="416000" y="134532"/>
                      <a:pt x="390207" y="133592"/>
                    </a:cubicBezTo>
                    <a:lnTo>
                      <a:pt x="390198" y="97114"/>
                    </a:lnTo>
                    <a:cubicBezTo>
                      <a:pt x="403980" y="71085"/>
                      <a:pt x="424844" y="60310"/>
                      <a:pt x="424844" y="38100"/>
                    </a:cubicBezTo>
                    <a:cubicBezTo>
                      <a:pt x="424844" y="13736"/>
                      <a:pt x="409303" y="0"/>
                      <a:pt x="380728" y="0"/>
                    </a:cubicBezTo>
                    <a:cubicBezTo>
                      <a:pt x="352153" y="0"/>
                      <a:pt x="336613" y="13736"/>
                      <a:pt x="336613" y="38100"/>
                    </a:cubicBezTo>
                    <a:cubicBezTo>
                      <a:pt x="336613" y="60252"/>
                      <a:pt x="357366" y="71027"/>
                      <a:pt x="371148" y="96906"/>
                    </a:cubicBezTo>
                    <a:lnTo>
                      <a:pt x="371157" y="133595"/>
                    </a:lnTo>
                    <a:cubicBezTo>
                      <a:pt x="345133" y="134560"/>
                      <a:pt x="319427" y="139649"/>
                      <a:pt x="294999" y="148670"/>
                    </a:cubicBezTo>
                    <a:lnTo>
                      <a:pt x="290301" y="137255"/>
                    </a:lnTo>
                    <a:cubicBezTo>
                      <a:pt x="293301" y="122357"/>
                      <a:pt x="300167" y="112195"/>
                      <a:pt x="295450" y="100726"/>
                    </a:cubicBezTo>
                    <a:cubicBezTo>
                      <a:pt x="292560" y="91713"/>
                      <a:pt x="284138" y="85632"/>
                      <a:pt x="274673" y="85724"/>
                    </a:cubicBezTo>
                    <a:cubicBezTo>
                      <a:pt x="269684" y="85854"/>
                      <a:pt x="264768" y="86953"/>
                      <a:pt x="260199" y="88959"/>
                    </a:cubicBezTo>
                    <a:cubicBezTo>
                      <a:pt x="243350" y="95889"/>
                      <a:pt x="237518" y="107757"/>
                      <a:pt x="243425" y="122122"/>
                    </a:cubicBezTo>
                    <a:cubicBezTo>
                      <a:pt x="248121" y="133542"/>
                      <a:pt x="260070" y="135967"/>
                      <a:pt x="272625" y="144356"/>
                    </a:cubicBezTo>
                    <a:lnTo>
                      <a:pt x="277423" y="156018"/>
                    </a:lnTo>
                    <a:cubicBezTo>
                      <a:pt x="253707" y="166954"/>
                      <a:pt x="231863" y="181561"/>
                      <a:pt x="212697" y="199300"/>
                    </a:cubicBezTo>
                    <a:lnTo>
                      <a:pt x="186884" y="173497"/>
                    </a:lnTo>
                    <a:cubicBezTo>
                      <a:pt x="178218" y="145341"/>
                      <a:pt x="185354" y="122966"/>
                      <a:pt x="169648" y="107258"/>
                    </a:cubicBezTo>
                    <a:cubicBezTo>
                      <a:pt x="163043" y="99927"/>
                      <a:pt x="153738" y="95599"/>
                      <a:pt x="143875" y="95271"/>
                    </a:cubicBezTo>
                    <a:cubicBezTo>
                      <a:pt x="131354" y="96154"/>
                      <a:pt x="119704" y="102001"/>
                      <a:pt x="111513" y="111512"/>
                    </a:cubicBezTo>
                    <a:cubicBezTo>
                      <a:pt x="91307" y="131719"/>
                      <a:pt x="90031" y="152420"/>
                      <a:pt x="107259" y="169648"/>
                    </a:cubicBezTo>
                    <a:cubicBezTo>
                      <a:pt x="122921" y="185310"/>
                      <a:pt x="145212" y="178257"/>
                      <a:pt x="173255" y="186806"/>
                    </a:cubicBezTo>
                    <a:lnTo>
                      <a:pt x="199223" y="212765"/>
                    </a:lnTo>
                    <a:cubicBezTo>
                      <a:pt x="181273" y="232117"/>
                      <a:pt x="166521" y="254205"/>
                      <a:pt x="155521" y="278200"/>
                    </a:cubicBezTo>
                    <a:lnTo>
                      <a:pt x="143665" y="273322"/>
                    </a:lnTo>
                    <a:cubicBezTo>
                      <a:pt x="135274" y="260766"/>
                      <a:pt x="132850" y="248817"/>
                      <a:pt x="121429" y="244119"/>
                    </a:cubicBezTo>
                    <a:cubicBezTo>
                      <a:pt x="118139" y="242699"/>
                      <a:pt x="114604" y="241938"/>
                      <a:pt x="111021" y="241878"/>
                    </a:cubicBezTo>
                    <a:cubicBezTo>
                      <a:pt x="101360" y="241878"/>
                      <a:pt x="93439" y="248315"/>
                      <a:pt x="88267" y="260892"/>
                    </a:cubicBezTo>
                    <a:cubicBezTo>
                      <a:pt x="81337" y="277741"/>
                      <a:pt x="85669" y="290235"/>
                      <a:pt x="100033" y="296143"/>
                    </a:cubicBezTo>
                    <a:cubicBezTo>
                      <a:pt x="102635" y="297218"/>
                      <a:pt x="105425" y="297764"/>
                      <a:pt x="108241" y="297750"/>
                    </a:cubicBezTo>
                    <a:cubicBezTo>
                      <a:pt x="117841" y="296264"/>
                      <a:pt x="127305" y="294004"/>
                      <a:pt x="136541" y="290993"/>
                    </a:cubicBezTo>
                    <a:lnTo>
                      <a:pt x="148198" y="295790"/>
                    </a:lnTo>
                    <a:cubicBezTo>
                      <a:pt x="139320" y="320011"/>
                      <a:pt x="134304" y="345476"/>
                      <a:pt x="133334" y="371254"/>
                    </a:cubicBezTo>
                    <a:lnTo>
                      <a:pt x="97122" y="371262"/>
                    </a:lnTo>
                    <a:cubicBezTo>
                      <a:pt x="71087" y="357480"/>
                      <a:pt x="60313" y="336612"/>
                      <a:pt x="38100" y="336612"/>
                    </a:cubicBezTo>
                    <a:cubicBezTo>
                      <a:pt x="13735" y="336612"/>
                      <a:pt x="0" y="352153"/>
                      <a:pt x="0" y="380728"/>
                    </a:cubicBezTo>
                    <a:cubicBezTo>
                      <a:pt x="0" y="409303"/>
                      <a:pt x="13735" y="424844"/>
                      <a:pt x="38100" y="424844"/>
                    </a:cubicBezTo>
                    <a:cubicBezTo>
                      <a:pt x="60250" y="424844"/>
                      <a:pt x="71026" y="404095"/>
                      <a:pt x="96899" y="390312"/>
                    </a:cubicBezTo>
                    <a:lnTo>
                      <a:pt x="133323" y="390304"/>
                    </a:lnTo>
                    <a:cubicBezTo>
                      <a:pt x="134251" y="416232"/>
                      <a:pt x="139270" y="441851"/>
                      <a:pt x="148195" y="466211"/>
                    </a:cubicBezTo>
                    <a:lnTo>
                      <a:pt x="136541" y="471007"/>
                    </a:lnTo>
                    <a:cubicBezTo>
                      <a:pt x="127305" y="467995"/>
                      <a:pt x="117841" y="465736"/>
                      <a:pt x="108241" y="464250"/>
                    </a:cubicBezTo>
                    <a:cubicBezTo>
                      <a:pt x="105425" y="464235"/>
                      <a:pt x="102635" y="464781"/>
                      <a:pt x="100033" y="465857"/>
                    </a:cubicBezTo>
                    <a:cubicBezTo>
                      <a:pt x="85669" y="471765"/>
                      <a:pt x="81337" y="484259"/>
                      <a:pt x="88267" y="501108"/>
                    </a:cubicBezTo>
                    <a:cubicBezTo>
                      <a:pt x="93439" y="513684"/>
                      <a:pt x="101360" y="520122"/>
                      <a:pt x="111021" y="520122"/>
                    </a:cubicBezTo>
                    <a:cubicBezTo>
                      <a:pt x="114604" y="520062"/>
                      <a:pt x="118139" y="519300"/>
                      <a:pt x="121428" y="517880"/>
                    </a:cubicBezTo>
                    <a:cubicBezTo>
                      <a:pt x="132850" y="513183"/>
                      <a:pt x="135275" y="501233"/>
                      <a:pt x="143667" y="488677"/>
                    </a:cubicBezTo>
                    <a:lnTo>
                      <a:pt x="155518" y="483801"/>
                    </a:lnTo>
                    <a:cubicBezTo>
                      <a:pt x="166478" y="507712"/>
                      <a:pt x="181163" y="529731"/>
                      <a:pt x="199028" y="549036"/>
                    </a:cubicBezTo>
                    <a:lnTo>
                      <a:pt x="173503" y="574572"/>
                    </a:lnTo>
                    <a:cubicBezTo>
                      <a:pt x="145345" y="583240"/>
                      <a:pt x="122967" y="576101"/>
                      <a:pt x="107259" y="591808"/>
                    </a:cubicBezTo>
                    <a:cubicBezTo>
                      <a:pt x="90031" y="609036"/>
                      <a:pt x="91307" y="629738"/>
                      <a:pt x="111513" y="649944"/>
                    </a:cubicBezTo>
                    <a:cubicBezTo>
                      <a:pt x="119703" y="659456"/>
                      <a:pt x="131353" y="665302"/>
                      <a:pt x="143875" y="666185"/>
                    </a:cubicBezTo>
                    <a:cubicBezTo>
                      <a:pt x="153738" y="665857"/>
                      <a:pt x="163042" y="661530"/>
                      <a:pt x="169648" y="654198"/>
                    </a:cubicBezTo>
                    <a:cubicBezTo>
                      <a:pt x="185310" y="638537"/>
                      <a:pt x="178258" y="616247"/>
                      <a:pt x="186805" y="588208"/>
                    </a:cubicBezTo>
                    <a:lnTo>
                      <a:pt x="212492" y="562511"/>
                    </a:lnTo>
                    <a:cubicBezTo>
                      <a:pt x="231707" y="580336"/>
                      <a:pt x="253620" y="595009"/>
                      <a:pt x="277420" y="605986"/>
                    </a:cubicBezTo>
                    <a:lnTo>
                      <a:pt x="272623" y="617644"/>
                    </a:lnTo>
                    <a:cubicBezTo>
                      <a:pt x="260070" y="626033"/>
                      <a:pt x="248122" y="628458"/>
                      <a:pt x="243426" y="639878"/>
                    </a:cubicBezTo>
                    <a:cubicBezTo>
                      <a:pt x="237519" y="654244"/>
                      <a:pt x="243351" y="666111"/>
                      <a:pt x="260200" y="673041"/>
                    </a:cubicBezTo>
                    <a:cubicBezTo>
                      <a:pt x="264769" y="675047"/>
                      <a:pt x="269685" y="676146"/>
                      <a:pt x="274673" y="676275"/>
                    </a:cubicBezTo>
                    <a:cubicBezTo>
                      <a:pt x="284138" y="676368"/>
                      <a:pt x="292561" y="670287"/>
                      <a:pt x="295450" y="661273"/>
                    </a:cubicBezTo>
                    <a:cubicBezTo>
                      <a:pt x="300167" y="649804"/>
                      <a:pt x="293301" y="639642"/>
                      <a:pt x="290302" y="624743"/>
                    </a:cubicBezTo>
                    <a:lnTo>
                      <a:pt x="294997" y="613332"/>
                    </a:lnTo>
                    <a:cubicBezTo>
                      <a:pt x="319457" y="622366"/>
                      <a:pt x="345197" y="627456"/>
                      <a:pt x="371255" y="628411"/>
                    </a:cubicBezTo>
                    <a:lnTo>
                      <a:pt x="371263" y="664333"/>
                    </a:lnTo>
                    <a:cubicBezTo>
                      <a:pt x="357482" y="690367"/>
                      <a:pt x="336614" y="701143"/>
                      <a:pt x="336614" y="723356"/>
                    </a:cubicBezTo>
                    <a:cubicBezTo>
                      <a:pt x="336614" y="747721"/>
                      <a:pt x="352153" y="761456"/>
                      <a:pt x="380728" y="761456"/>
                    </a:cubicBezTo>
                    <a:cubicBezTo>
                      <a:pt x="409303" y="761456"/>
                      <a:pt x="424844" y="747720"/>
                      <a:pt x="424844" y="723356"/>
                    </a:cubicBezTo>
                    <a:cubicBezTo>
                      <a:pt x="424844" y="701207"/>
                      <a:pt x="404096" y="690432"/>
                      <a:pt x="390313" y="664559"/>
                    </a:cubicBezTo>
                    <a:lnTo>
                      <a:pt x="390305" y="628409"/>
                    </a:lnTo>
                    <a:cubicBezTo>
                      <a:pt x="416066" y="627461"/>
                      <a:pt x="441520" y="622471"/>
                      <a:pt x="465733" y="613624"/>
                    </a:cubicBezTo>
                    <a:lnTo>
                      <a:pt x="470312" y="624749"/>
                    </a:lnTo>
                    <a:cubicBezTo>
                      <a:pt x="467311" y="639644"/>
                      <a:pt x="460448" y="649805"/>
                      <a:pt x="465165" y="661273"/>
                    </a:cubicBezTo>
                    <a:cubicBezTo>
                      <a:pt x="468053" y="670286"/>
                      <a:pt x="476475" y="676368"/>
                      <a:pt x="485940" y="676274"/>
                    </a:cubicBezTo>
                    <a:cubicBezTo>
                      <a:pt x="490930" y="676146"/>
                      <a:pt x="495846" y="675047"/>
                      <a:pt x="500416" y="673040"/>
                    </a:cubicBezTo>
                    <a:cubicBezTo>
                      <a:pt x="517263" y="666111"/>
                      <a:pt x="523096" y="654244"/>
                      <a:pt x="517188" y="639877"/>
                    </a:cubicBezTo>
                    <a:cubicBezTo>
                      <a:pt x="512490" y="628457"/>
                      <a:pt x="500542" y="626033"/>
                      <a:pt x="487986" y="617640"/>
                    </a:cubicBezTo>
                    <a:lnTo>
                      <a:pt x="483326" y="606315"/>
                    </a:lnTo>
                    <a:cubicBezTo>
                      <a:pt x="507433" y="595293"/>
                      <a:pt x="529621" y="580482"/>
                      <a:pt x="549048" y="562448"/>
                    </a:cubicBezTo>
                    <a:lnTo>
                      <a:pt x="574575" y="587965"/>
                    </a:lnTo>
                    <a:cubicBezTo>
                      <a:pt x="583236" y="616118"/>
                      <a:pt x="576102" y="638491"/>
                      <a:pt x="591808" y="654197"/>
                    </a:cubicBezTo>
                    <a:cubicBezTo>
                      <a:pt x="598414" y="661530"/>
                      <a:pt x="607718" y="665857"/>
                      <a:pt x="617581" y="666184"/>
                    </a:cubicBezTo>
                    <a:cubicBezTo>
                      <a:pt x="630102" y="665302"/>
                      <a:pt x="641753" y="659456"/>
                      <a:pt x="649944" y="649944"/>
                    </a:cubicBezTo>
                    <a:cubicBezTo>
                      <a:pt x="670150" y="629738"/>
                      <a:pt x="671427" y="609036"/>
                      <a:pt x="654197" y="591808"/>
                    </a:cubicBezTo>
                    <a:cubicBezTo>
                      <a:pt x="638534" y="576145"/>
                      <a:pt x="616239" y="583201"/>
                      <a:pt x="588194" y="574647"/>
                    </a:cubicBezTo>
                    <a:lnTo>
                      <a:pt x="562507" y="548971"/>
                    </a:lnTo>
                    <a:cubicBezTo>
                      <a:pt x="580270" y="529762"/>
                      <a:pt x="594888" y="507867"/>
                      <a:pt x="605821" y="484098"/>
                    </a:cubicBezTo>
                    <a:lnTo>
                      <a:pt x="616946" y="488677"/>
                    </a:lnTo>
                    <a:cubicBezTo>
                      <a:pt x="625339" y="501232"/>
                      <a:pt x="627763" y="513183"/>
                      <a:pt x="639184" y="517880"/>
                    </a:cubicBezTo>
                    <a:cubicBezTo>
                      <a:pt x="642474" y="519300"/>
                      <a:pt x="646010" y="520061"/>
                      <a:pt x="649592" y="520121"/>
                    </a:cubicBezTo>
                    <a:cubicBezTo>
                      <a:pt x="659253" y="520121"/>
                      <a:pt x="667176" y="513683"/>
                      <a:pt x="672348" y="501108"/>
                    </a:cubicBezTo>
                    <a:cubicBezTo>
                      <a:pt x="679276" y="484259"/>
                      <a:pt x="674946" y="471765"/>
                      <a:pt x="660579" y="465857"/>
                    </a:cubicBezTo>
                    <a:cubicBezTo>
                      <a:pt x="657977" y="464781"/>
                      <a:pt x="655187" y="464234"/>
                      <a:pt x="652372" y="464250"/>
                    </a:cubicBezTo>
                    <a:cubicBezTo>
                      <a:pt x="642772" y="465735"/>
                      <a:pt x="633308" y="467994"/>
                      <a:pt x="624073" y="471006"/>
                    </a:cubicBezTo>
                    <a:lnTo>
                      <a:pt x="613158" y="466514"/>
                    </a:lnTo>
                    <a:cubicBezTo>
                      <a:pt x="622168" y="442033"/>
                      <a:pt x="627231" y="416275"/>
                      <a:pt x="628154" y="390204"/>
                    </a:cubicBezTo>
                    <a:lnTo>
                      <a:pt x="664341" y="390198"/>
                    </a:lnTo>
                    <a:cubicBezTo>
                      <a:pt x="690371" y="403979"/>
                      <a:pt x="701145" y="424844"/>
                      <a:pt x="723357" y="424844"/>
                    </a:cubicBezTo>
                    <a:cubicBezTo>
                      <a:pt x="747721" y="424844"/>
                      <a:pt x="761457" y="409303"/>
                      <a:pt x="761457" y="380728"/>
                    </a:cubicBezTo>
                    <a:cubicBezTo>
                      <a:pt x="761457" y="352153"/>
                      <a:pt x="747721" y="336613"/>
                      <a:pt x="723357" y="336613"/>
                    </a:cubicBezTo>
                    <a:close/>
                    <a:moveTo>
                      <a:pt x="640242" y="271091"/>
                    </a:moveTo>
                    <a:cubicBezTo>
                      <a:pt x="641644" y="267583"/>
                      <a:pt x="643750" y="264400"/>
                      <a:pt x="646430" y="261738"/>
                    </a:cubicBezTo>
                    <a:cubicBezTo>
                      <a:pt x="647425" y="261273"/>
                      <a:pt x="648498" y="260998"/>
                      <a:pt x="649594" y="260928"/>
                    </a:cubicBezTo>
                    <a:cubicBezTo>
                      <a:pt x="650495" y="260928"/>
                      <a:pt x="652683" y="263165"/>
                      <a:pt x="654728" y="268138"/>
                    </a:cubicBezTo>
                    <a:cubicBezTo>
                      <a:pt x="658181" y="276531"/>
                      <a:pt x="656356" y="277282"/>
                      <a:pt x="653334" y="278525"/>
                    </a:cubicBezTo>
                    <a:cubicBezTo>
                      <a:pt x="653030" y="278654"/>
                      <a:pt x="652701" y="278714"/>
                      <a:pt x="652372" y="278700"/>
                    </a:cubicBezTo>
                    <a:cubicBezTo>
                      <a:pt x="648950" y="278261"/>
                      <a:pt x="645590" y="277433"/>
                      <a:pt x="642356" y="276232"/>
                    </a:cubicBezTo>
                    <a:cubicBezTo>
                      <a:pt x="641046" y="275822"/>
                      <a:pt x="639651" y="275387"/>
                      <a:pt x="638175" y="274947"/>
                    </a:cubicBezTo>
                    <a:cubicBezTo>
                      <a:pt x="638904" y="273613"/>
                      <a:pt x="639587" y="272325"/>
                      <a:pt x="640242" y="271091"/>
                    </a:cubicBezTo>
                    <a:close/>
                    <a:moveTo>
                      <a:pt x="598842" y="144664"/>
                    </a:moveTo>
                    <a:cubicBezTo>
                      <a:pt x="600052" y="131638"/>
                      <a:pt x="600829" y="125179"/>
                      <a:pt x="605278" y="120730"/>
                    </a:cubicBezTo>
                    <a:cubicBezTo>
                      <a:pt x="608372" y="117051"/>
                      <a:pt x="612796" y="114748"/>
                      <a:pt x="617585" y="114321"/>
                    </a:cubicBezTo>
                    <a:cubicBezTo>
                      <a:pt x="624981" y="115422"/>
                      <a:pt x="631709" y="119220"/>
                      <a:pt x="636474" y="124983"/>
                    </a:cubicBezTo>
                    <a:cubicBezTo>
                      <a:pt x="641944" y="129634"/>
                      <a:pt x="645689" y="135991"/>
                      <a:pt x="647105" y="143030"/>
                    </a:cubicBezTo>
                    <a:cubicBezTo>
                      <a:pt x="647215" y="144594"/>
                      <a:pt x="647548" y="149356"/>
                      <a:pt x="640726" y="156179"/>
                    </a:cubicBezTo>
                    <a:cubicBezTo>
                      <a:pt x="636277" y="160628"/>
                      <a:pt x="629818" y="161406"/>
                      <a:pt x="616792" y="162615"/>
                    </a:cubicBezTo>
                    <a:cubicBezTo>
                      <a:pt x="610700" y="163180"/>
                      <a:pt x="603785" y="163822"/>
                      <a:pt x="596227" y="165230"/>
                    </a:cubicBezTo>
                    <a:cubicBezTo>
                      <a:pt x="597635" y="157672"/>
                      <a:pt x="598277" y="150756"/>
                      <a:pt x="598842" y="144664"/>
                    </a:cubicBezTo>
                    <a:close/>
                    <a:moveTo>
                      <a:pt x="482781" y="107973"/>
                    </a:moveTo>
                    <a:cubicBezTo>
                      <a:pt x="484097" y="104775"/>
                      <a:pt x="484792" y="104775"/>
                      <a:pt x="485941" y="104775"/>
                    </a:cubicBezTo>
                    <a:cubicBezTo>
                      <a:pt x="488443" y="104912"/>
                      <a:pt x="490895" y="105525"/>
                      <a:pt x="493169" y="106577"/>
                    </a:cubicBezTo>
                    <a:cubicBezTo>
                      <a:pt x="501562" y="110030"/>
                      <a:pt x="500812" y="111855"/>
                      <a:pt x="499570" y="114876"/>
                    </a:cubicBezTo>
                    <a:cubicBezTo>
                      <a:pt x="496907" y="117557"/>
                      <a:pt x="493723" y="119663"/>
                      <a:pt x="490215" y="121066"/>
                    </a:cubicBezTo>
                    <a:cubicBezTo>
                      <a:pt x="488983" y="121719"/>
                      <a:pt x="487695" y="122403"/>
                      <a:pt x="486361" y="123131"/>
                    </a:cubicBezTo>
                    <a:cubicBezTo>
                      <a:pt x="485926" y="121675"/>
                      <a:pt x="485491" y="120283"/>
                      <a:pt x="485076" y="118951"/>
                    </a:cubicBezTo>
                    <a:cubicBezTo>
                      <a:pt x="483569" y="115487"/>
                      <a:pt x="482789" y="111750"/>
                      <a:pt x="482781" y="107973"/>
                    </a:cubicBezTo>
                    <a:close/>
                    <a:moveTo>
                      <a:pt x="355663" y="38100"/>
                    </a:moveTo>
                    <a:cubicBezTo>
                      <a:pt x="355663" y="31443"/>
                      <a:pt x="355663" y="19050"/>
                      <a:pt x="380728" y="19050"/>
                    </a:cubicBezTo>
                    <a:cubicBezTo>
                      <a:pt x="405792" y="19050"/>
                      <a:pt x="405794" y="31443"/>
                      <a:pt x="405794" y="38100"/>
                    </a:cubicBezTo>
                    <a:cubicBezTo>
                      <a:pt x="405794" y="44392"/>
                      <a:pt x="401777" y="49510"/>
                      <a:pt x="393420" y="59576"/>
                    </a:cubicBezTo>
                    <a:cubicBezTo>
                      <a:pt x="389512" y="64283"/>
                      <a:pt x="385076" y="69627"/>
                      <a:pt x="380728" y="75968"/>
                    </a:cubicBezTo>
                    <a:cubicBezTo>
                      <a:pt x="376380" y="69627"/>
                      <a:pt x="371945" y="64283"/>
                      <a:pt x="368037" y="59576"/>
                    </a:cubicBezTo>
                    <a:cubicBezTo>
                      <a:pt x="359680" y="49510"/>
                      <a:pt x="355663" y="44392"/>
                      <a:pt x="355663" y="38100"/>
                    </a:cubicBezTo>
                    <a:close/>
                    <a:moveTo>
                      <a:pt x="261045" y="114877"/>
                    </a:moveTo>
                    <a:cubicBezTo>
                      <a:pt x="259802" y="111855"/>
                      <a:pt x="259050" y="110030"/>
                      <a:pt x="267446" y="106577"/>
                    </a:cubicBezTo>
                    <a:cubicBezTo>
                      <a:pt x="269719" y="105524"/>
                      <a:pt x="272174" y="104912"/>
                      <a:pt x="274676" y="104775"/>
                    </a:cubicBezTo>
                    <a:cubicBezTo>
                      <a:pt x="275824" y="104775"/>
                      <a:pt x="276517" y="104776"/>
                      <a:pt x="277832" y="107973"/>
                    </a:cubicBezTo>
                    <a:cubicBezTo>
                      <a:pt x="277825" y="111750"/>
                      <a:pt x="277045" y="115487"/>
                      <a:pt x="275538" y="118951"/>
                    </a:cubicBezTo>
                    <a:cubicBezTo>
                      <a:pt x="275123" y="120283"/>
                      <a:pt x="274688" y="121675"/>
                      <a:pt x="274252" y="123131"/>
                    </a:cubicBezTo>
                    <a:cubicBezTo>
                      <a:pt x="272920" y="122402"/>
                      <a:pt x="271630" y="121719"/>
                      <a:pt x="270397" y="121065"/>
                    </a:cubicBezTo>
                    <a:cubicBezTo>
                      <a:pt x="266890" y="119663"/>
                      <a:pt x="263707" y="117558"/>
                      <a:pt x="261045" y="114877"/>
                    </a:cubicBezTo>
                    <a:close/>
                    <a:moveTo>
                      <a:pt x="120729" y="156179"/>
                    </a:moveTo>
                    <a:cubicBezTo>
                      <a:pt x="116022" y="151471"/>
                      <a:pt x="107259" y="142708"/>
                      <a:pt x="124983" y="124983"/>
                    </a:cubicBezTo>
                    <a:cubicBezTo>
                      <a:pt x="129749" y="119219"/>
                      <a:pt x="136479" y="115421"/>
                      <a:pt x="143878" y="114321"/>
                    </a:cubicBezTo>
                    <a:cubicBezTo>
                      <a:pt x="148663" y="114748"/>
                      <a:pt x="153086" y="117052"/>
                      <a:pt x="156177" y="120730"/>
                    </a:cubicBezTo>
                    <a:cubicBezTo>
                      <a:pt x="160627" y="125179"/>
                      <a:pt x="161406" y="131638"/>
                      <a:pt x="162614" y="144665"/>
                    </a:cubicBezTo>
                    <a:cubicBezTo>
                      <a:pt x="163179" y="150757"/>
                      <a:pt x="163821" y="157672"/>
                      <a:pt x="165231" y="165229"/>
                    </a:cubicBezTo>
                    <a:cubicBezTo>
                      <a:pt x="157672" y="163821"/>
                      <a:pt x="150758" y="163180"/>
                      <a:pt x="144664" y="162614"/>
                    </a:cubicBezTo>
                    <a:cubicBezTo>
                      <a:pt x="131637" y="161406"/>
                      <a:pt x="125178" y="160627"/>
                      <a:pt x="120729" y="156179"/>
                    </a:cubicBezTo>
                    <a:close/>
                    <a:moveTo>
                      <a:pt x="118256" y="276232"/>
                    </a:moveTo>
                    <a:cubicBezTo>
                      <a:pt x="115023" y="277433"/>
                      <a:pt x="111663" y="278262"/>
                      <a:pt x="108241" y="278700"/>
                    </a:cubicBezTo>
                    <a:cubicBezTo>
                      <a:pt x="107911" y="278714"/>
                      <a:pt x="107583" y="278655"/>
                      <a:pt x="107279" y="278525"/>
                    </a:cubicBezTo>
                    <a:cubicBezTo>
                      <a:pt x="105256" y="277692"/>
                      <a:pt x="104326" y="276862"/>
                      <a:pt x="104216" y="276534"/>
                    </a:cubicBezTo>
                    <a:cubicBezTo>
                      <a:pt x="103865" y="273629"/>
                      <a:pt x="104450" y="270688"/>
                      <a:pt x="105885" y="268138"/>
                    </a:cubicBezTo>
                    <a:cubicBezTo>
                      <a:pt x="107930" y="263165"/>
                      <a:pt x="110120" y="260929"/>
                      <a:pt x="111021" y="260929"/>
                    </a:cubicBezTo>
                    <a:cubicBezTo>
                      <a:pt x="112116" y="260999"/>
                      <a:pt x="113188" y="261273"/>
                      <a:pt x="114183" y="261739"/>
                    </a:cubicBezTo>
                    <a:cubicBezTo>
                      <a:pt x="116863" y="264400"/>
                      <a:pt x="118969" y="267584"/>
                      <a:pt x="120371" y="271092"/>
                    </a:cubicBezTo>
                    <a:cubicBezTo>
                      <a:pt x="121026" y="272325"/>
                      <a:pt x="121709" y="273613"/>
                      <a:pt x="122438" y="274947"/>
                    </a:cubicBezTo>
                    <a:cubicBezTo>
                      <a:pt x="120961" y="275387"/>
                      <a:pt x="119567" y="275822"/>
                      <a:pt x="118256" y="276232"/>
                    </a:cubicBezTo>
                    <a:close/>
                    <a:moveTo>
                      <a:pt x="59576" y="393421"/>
                    </a:moveTo>
                    <a:cubicBezTo>
                      <a:pt x="49510" y="401777"/>
                      <a:pt x="44393" y="405795"/>
                      <a:pt x="38100" y="405795"/>
                    </a:cubicBezTo>
                    <a:cubicBezTo>
                      <a:pt x="31442" y="405795"/>
                      <a:pt x="19050" y="405795"/>
                      <a:pt x="19050" y="380729"/>
                    </a:cubicBezTo>
                    <a:cubicBezTo>
                      <a:pt x="19050" y="355663"/>
                      <a:pt x="31442" y="355663"/>
                      <a:pt x="38100" y="355663"/>
                    </a:cubicBezTo>
                    <a:cubicBezTo>
                      <a:pt x="44393" y="355663"/>
                      <a:pt x="49510" y="359679"/>
                      <a:pt x="59576" y="368037"/>
                    </a:cubicBezTo>
                    <a:cubicBezTo>
                      <a:pt x="64283" y="371945"/>
                      <a:pt x="69627" y="376381"/>
                      <a:pt x="75968" y="380729"/>
                    </a:cubicBezTo>
                    <a:cubicBezTo>
                      <a:pt x="69627" y="385077"/>
                      <a:pt x="64283" y="389513"/>
                      <a:pt x="59576" y="393421"/>
                    </a:cubicBezTo>
                    <a:close/>
                    <a:moveTo>
                      <a:pt x="120372" y="490908"/>
                    </a:moveTo>
                    <a:cubicBezTo>
                      <a:pt x="118970" y="494416"/>
                      <a:pt x="116863" y="497600"/>
                      <a:pt x="114183" y="500263"/>
                    </a:cubicBezTo>
                    <a:cubicBezTo>
                      <a:pt x="113189" y="500728"/>
                      <a:pt x="112117" y="501002"/>
                      <a:pt x="111021" y="501072"/>
                    </a:cubicBezTo>
                    <a:cubicBezTo>
                      <a:pt x="110120" y="501072"/>
                      <a:pt x="107930" y="498835"/>
                      <a:pt x="105884" y="493862"/>
                    </a:cubicBezTo>
                    <a:cubicBezTo>
                      <a:pt x="104450" y="491312"/>
                      <a:pt x="103865" y="488371"/>
                      <a:pt x="104216" y="485467"/>
                    </a:cubicBezTo>
                    <a:cubicBezTo>
                      <a:pt x="104326" y="485138"/>
                      <a:pt x="105257" y="484307"/>
                      <a:pt x="107280" y="483476"/>
                    </a:cubicBezTo>
                    <a:cubicBezTo>
                      <a:pt x="107584" y="483344"/>
                      <a:pt x="107914" y="483285"/>
                      <a:pt x="108245" y="483301"/>
                    </a:cubicBezTo>
                    <a:cubicBezTo>
                      <a:pt x="111666" y="483740"/>
                      <a:pt x="115026" y="484568"/>
                      <a:pt x="118259" y="485769"/>
                    </a:cubicBezTo>
                    <a:cubicBezTo>
                      <a:pt x="119568" y="486178"/>
                      <a:pt x="120962" y="486613"/>
                      <a:pt x="122438" y="487053"/>
                    </a:cubicBezTo>
                    <a:cubicBezTo>
                      <a:pt x="121710" y="488387"/>
                      <a:pt x="121026" y="489676"/>
                      <a:pt x="120372" y="490908"/>
                    </a:cubicBezTo>
                    <a:close/>
                    <a:moveTo>
                      <a:pt x="162614" y="616792"/>
                    </a:moveTo>
                    <a:cubicBezTo>
                      <a:pt x="161405" y="629819"/>
                      <a:pt x="160627" y="636278"/>
                      <a:pt x="156177" y="640727"/>
                    </a:cubicBezTo>
                    <a:cubicBezTo>
                      <a:pt x="153085" y="644406"/>
                      <a:pt x="148662" y="646709"/>
                      <a:pt x="143875" y="647135"/>
                    </a:cubicBezTo>
                    <a:cubicBezTo>
                      <a:pt x="136478" y="646035"/>
                      <a:pt x="129748" y="642238"/>
                      <a:pt x="124983" y="636473"/>
                    </a:cubicBezTo>
                    <a:cubicBezTo>
                      <a:pt x="107259" y="618750"/>
                      <a:pt x="116022" y="609987"/>
                      <a:pt x="120729" y="605279"/>
                    </a:cubicBezTo>
                    <a:cubicBezTo>
                      <a:pt x="125178" y="600830"/>
                      <a:pt x="131637" y="600051"/>
                      <a:pt x="144664" y="598843"/>
                    </a:cubicBezTo>
                    <a:cubicBezTo>
                      <a:pt x="150758" y="598278"/>
                      <a:pt x="157671" y="597637"/>
                      <a:pt x="165231" y="596227"/>
                    </a:cubicBezTo>
                    <a:cubicBezTo>
                      <a:pt x="163821" y="603784"/>
                      <a:pt x="163179" y="610699"/>
                      <a:pt x="162614" y="616792"/>
                    </a:cubicBezTo>
                    <a:close/>
                    <a:moveTo>
                      <a:pt x="277831" y="654028"/>
                    </a:moveTo>
                    <a:cubicBezTo>
                      <a:pt x="276517" y="657225"/>
                      <a:pt x="275823" y="657225"/>
                      <a:pt x="274673" y="657225"/>
                    </a:cubicBezTo>
                    <a:cubicBezTo>
                      <a:pt x="272171" y="657087"/>
                      <a:pt x="269718" y="656476"/>
                      <a:pt x="267446" y="655421"/>
                    </a:cubicBezTo>
                    <a:cubicBezTo>
                      <a:pt x="259050" y="651970"/>
                      <a:pt x="259802" y="650145"/>
                      <a:pt x="261044" y="647124"/>
                    </a:cubicBezTo>
                    <a:cubicBezTo>
                      <a:pt x="263706" y="644444"/>
                      <a:pt x="266889" y="642338"/>
                      <a:pt x="270397" y="640936"/>
                    </a:cubicBezTo>
                    <a:cubicBezTo>
                      <a:pt x="271630" y="640281"/>
                      <a:pt x="272920" y="639597"/>
                      <a:pt x="274252" y="638870"/>
                    </a:cubicBezTo>
                    <a:cubicBezTo>
                      <a:pt x="274687" y="640325"/>
                      <a:pt x="275123" y="641718"/>
                      <a:pt x="275538" y="643048"/>
                    </a:cubicBezTo>
                    <a:cubicBezTo>
                      <a:pt x="277045" y="646513"/>
                      <a:pt x="277825" y="650250"/>
                      <a:pt x="277831" y="654028"/>
                    </a:cubicBezTo>
                    <a:close/>
                    <a:moveTo>
                      <a:pt x="405793" y="723356"/>
                    </a:moveTo>
                    <a:cubicBezTo>
                      <a:pt x="405793" y="730014"/>
                      <a:pt x="405793" y="742407"/>
                      <a:pt x="380728" y="742407"/>
                    </a:cubicBezTo>
                    <a:cubicBezTo>
                      <a:pt x="355662" y="742407"/>
                      <a:pt x="355663" y="730014"/>
                      <a:pt x="355663" y="723356"/>
                    </a:cubicBezTo>
                    <a:cubicBezTo>
                      <a:pt x="355663" y="717064"/>
                      <a:pt x="359680" y="711946"/>
                      <a:pt x="368037" y="701880"/>
                    </a:cubicBezTo>
                    <a:cubicBezTo>
                      <a:pt x="371944" y="697173"/>
                      <a:pt x="376381" y="691830"/>
                      <a:pt x="380728" y="685490"/>
                    </a:cubicBezTo>
                    <a:cubicBezTo>
                      <a:pt x="385076" y="691830"/>
                      <a:pt x="389512" y="697173"/>
                      <a:pt x="393420" y="701881"/>
                    </a:cubicBezTo>
                    <a:cubicBezTo>
                      <a:pt x="401777" y="711946"/>
                      <a:pt x="405794" y="717064"/>
                      <a:pt x="405794" y="723356"/>
                    </a:cubicBezTo>
                    <a:close/>
                    <a:moveTo>
                      <a:pt x="499568" y="647123"/>
                    </a:moveTo>
                    <a:cubicBezTo>
                      <a:pt x="500811" y="650145"/>
                      <a:pt x="501562" y="651970"/>
                      <a:pt x="493169" y="655422"/>
                    </a:cubicBezTo>
                    <a:cubicBezTo>
                      <a:pt x="490895" y="656476"/>
                      <a:pt x="488443" y="657087"/>
                      <a:pt x="485941" y="657225"/>
                    </a:cubicBezTo>
                    <a:cubicBezTo>
                      <a:pt x="484792" y="657225"/>
                      <a:pt x="484097" y="657225"/>
                      <a:pt x="482782" y="654028"/>
                    </a:cubicBezTo>
                    <a:cubicBezTo>
                      <a:pt x="482789" y="650250"/>
                      <a:pt x="483569" y="646513"/>
                      <a:pt x="485076" y="643049"/>
                    </a:cubicBezTo>
                    <a:cubicBezTo>
                      <a:pt x="485492" y="641718"/>
                      <a:pt x="485926" y="640325"/>
                      <a:pt x="486361" y="638870"/>
                    </a:cubicBezTo>
                    <a:cubicBezTo>
                      <a:pt x="487695" y="639597"/>
                      <a:pt x="488984" y="640281"/>
                      <a:pt x="490216" y="640935"/>
                    </a:cubicBezTo>
                    <a:cubicBezTo>
                      <a:pt x="493723" y="642338"/>
                      <a:pt x="496906" y="644444"/>
                      <a:pt x="499568" y="647123"/>
                    </a:cubicBezTo>
                    <a:close/>
                    <a:moveTo>
                      <a:pt x="380737" y="609602"/>
                    </a:moveTo>
                    <a:cubicBezTo>
                      <a:pt x="254485" y="609602"/>
                      <a:pt x="152137" y="507254"/>
                      <a:pt x="152137" y="381002"/>
                    </a:cubicBezTo>
                    <a:cubicBezTo>
                      <a:pt x="152137" y="254750"/>
                      <a:pt x="254485" y="152402"/>
                      <a:pt x="380737" y="152402"/>
                    </a:cubicBezTo>
                    <a:cubicBezTo>
                      <a:pt x="506990" y="152402"/>
                      <a:pt x="609338" y="254750"/>
                      <a:pt x="609338" y="381002"/>
                    </a:cubicBezTo>
                    <a:cubicBezTo>
                      <a:pt x="609193" y="507195"/>
                      <a:pt x="506930" y="609457"/>
                      <a:pt x="380738" y="609602"/>
                    </a:cubicBezTo>
                    <a:close/>
                    <a:moveTo>
                      <a:pt x="640727" y="605280"/>
                    </a:moveTo>
                    <a:cubicBezTo>
                      <a:pt x="647549" y="612101"/>
                      <a:pt x="647215" y="616862"/>
                      <a:pt x="647106" y="618427"/>
                    </a:cubicBezTo>
                    <a:cubicBezTo>
                      <a:pt x="645690" y="625466"/>
                      <a:pt x="641945" y="631823"/>
                      <a:pt x="636475" y="636473"/>
                    </a:cubicBezTo>
                    <a:cubicBezTo>
                      <a:pt x="631709" y="642238"/>
                      <a:pt x="624979" y="646035"/>
                      <a:pt x="617581" y="647134"/>
                    </a:cubicBezTo>
                    <a:cubicBezTo>
                      <a:pt x="612794" y="646709"/>
                      <a:pt x="608372" y="644406"/>
                      <a:pt x="605279" y="640728"/>
                    </a:cubicBezTo>
                    <a:cubicBezTo>
                      <a:pt x="600830" y="636279"/>
                      <a:pt x="600052" y="629819"/>
                      <a:pt x="598842" y="616793"/>
                    </a:cubicBezTo>
                    <a:cubicBezTo>
                      <a:pt x="598277" y="610700"/>
                      <a:pt x="597635" y="603784"/>
                      <a:pt x="596227" y="596227"/>
                    </a:cubicBezTo>
                    <a:cubicBezTo>
                      <a:pt x="603786" y="597636"/>
                      <a:pt x="610700" y="598277"/>
                      <a:pt x="616793" y="598843"/>
                    </a:cubicBezTo>
                    <a:cubicBezTo>
                      <a:pt x="629818" y="600051"/>
                      <a:pt x="636277" y="600830"/>
                      <a:pt x="640727" y="605280"/>
                    </a:cubicBezTo>
                    <a:close/>
                    <a:moveTo>
                      <a:pt x="652372" y="483301"/>
                    </a:moveTo>
                    <a:cubicBezTo>
                      <a:pt x="652701" y="483286"/>
                      <a:pt x="653031" y="483346"/>
                      <a:pt x="653334" y="483476"/>
                    </a:cubicBezTo>
                    <a:cubicBezTo>
                      <a:pt x="656357" y="484719"/>
                      <a:pt x="658181" y="485469"/>
                      <a:pt x="654730" y="493862"/>
                    </a:cubicBezTo>
                    <a:cubicBezTo>
                      <a:pt x="652684" y="498836"/>
                      <a:pt x="650494" y="501072"/>
                      <a:pt x="649592" y="501072"/>
                    </a:cubicBezTo>
                    <a:cubicBezTo>
                      <a:pt x="648497" y="501003"/>
                      <a:pt x="647425" y="500728"/>
                      <a:pt x="646431" y="500263"/>
                    </a:cubicBezTo>
                    <a:cubicBezTo>
                      <a:pt x="643750" y="497600"/>
                      <a:pt x="641644" y="494417"/>
                      <a:pt x="640242" y="490909"/>
                    </a:cubicBezTo>
                    <a:cubicBezTo>
                      <a:pt x="639588" y="489676"/>
                      <a:pt x="638904" y="488387"/>
                      <a:pt x="638176" y="487053"/>
                    </a:cubicBezTo>
                    <a:cubicBezTo>
                      <a:pt x="639652" y="486613"/>
                      <a:pt x="641047" y="486178"/>
                      <a:pt x="642357" y="485769"/>
                    </a:cubicBezTo>
                    <a:cubicBezTo>
                      <a:pt x="645590" y="484567"/>
                      <a:pt x="648950" y="483740"/>
                      <a:pt x="652372" y="483301"/>
                    </a:cubicBezTo>
                    <a:close/>
                    <a:moveTo>
                      <a:pt x="723357" y="405795"/>
                    </a:moveTo>
                    <a:cubicBezTo>
                      <a:pt x="717065" y="405795"/>
                      <a:pt x="711948" y="401778"/>
                      <a:pt x="701882" y="393421"/>
                    </a:cubicBezTo>
                    <a:cubicBezTo>
                      <a:pt x="697174" y="389513"/>
                      <a:pt x="691830" y="385077"/>
                      <a:pt x="685489" y="380729"/>
                    </a:cubicBezTo>
                    <a:cubicBezTo>
                      <a:pt x="691829" y="376381"/>
                      <a:pt x="697174" y="371945"/>
                      <a:pt x="701882" y="368037"/>
                    </a:cubicBezTo>
                    <a:cubicBezTo>
                      <a:pt x="711948" y="359680"/>
                      <a:pt x="717065" y="355663"/>
                      <a:pt x="723357" y="355663"/>
                    </a:cubicBezTo>
                    <a:cubicBezTo>
                      <a:pt x="730015" y="355663"/>
                      <a:pt x="742407" y="355663"/>
                      <a:pt x="742407" y="380729"/>
                    </a:cubicBezTo>
                    <a:cubicBezTo>
                      <a:pt x="742407" y="405795"/>
                      <a:pt x="730015" y="405795"/>
                      <a:pt x="723357" y="405795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745EF0D-41A8-A4EB-3FB0-CED3284E8B72}"/>
                  </a:ext>
                </a:extLst>
              </p:cNvPr>
              <p:cNvSpPr/>
              <p:nvPr/>
            </p:nvSpPr>
            <p:spPr>
              <a:xfrm>
                <a:off x="3571821" y="2318930"/>
                <a:ext cx="70808" cy="70808"/>
              </a:xfrm>
              <a:custGeom>
                <a:avLst/>
                <a:gdLst>
                  <a:gd name="connsiteX0" fmla="*/ 35404 w 70808"/>
                  <a:gd name="connsiteY0" fmla="*/ 0 h 70808"/>
                  <a:gd name="connsiteX1" fmla="*/ 0 w 70808"/>
                  <a:gd name="connsiteY1" fmla="*/ 35404 h 70808"/>
                  <a:gd name="connsiteX2" fmla="*/ 35404 w 70808"/>
                  <a:gd name="connsiteY2" fmla="*/ 70809 h 70808"/>
                  <a:gd name="connsiteX3" fmla="*/ 70809 w 70808"/>
                  <a:gd name="connsiteY3" fmla="*/ 35404 h 70808"/>
                  <a:gd name="connsiteX4" fmla="*/ 60439 w 70808"/>
                  <a:gd name="connsiteY4" fmla="*/ 10370 h 70808"/>
                  <a:gd name="connsiteX5" fmla="*/ 35405 w 70808"/>
                  <a:gd name="connsiteY5" fmla="*/ 0 h 70808"/>
                  <a:gd name="connsiteX6" fmla="*/ 46970 w 70808"/>
                  <a:gd name="connsiteY6" fmla="*/ 46969 h 70808"/>
                  <a:gd name="connsiteX7" fmla="*/ 23843 w 70808"/>
                  <a:gd name="connsiteY7" fmla="*/ 46967 h 70808"/>
                  <a:gd name="connsiteX8" fmla="*/ 23844 w 70808"/>
                  <a:gd name="connsiteY8" fmla="*/ 23840 h 70808"/>
                  <a:gd name="connsiteX9" fmla="*/ 46971 w 70808"/>
                  <a:gd name="connsiteY9" fmla="*/ 23842 h 70808"/>
                  <a:gd name="connsiteX10" fmla="*/ 51760 w 70808"/>
                  <a:gd name="connsiteY10" fmla="*/ 35404 h 70808"/>
                  <a:gd name="connsiteX11" fmla="*/ 46970 w 70808"/>
                  <a:gd name="connsiteY11" fmla="*/ 46969 h 7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08" h="70808">
                    <a:moveTo>
                      <a:pt x="35404" y="0"/>
                    </a:moveTo>
                    <a:cubicBezTo>
                      <a:pt x="15852" y="0"/>
                      <a:pt x="0" y="15851"/>
                      <a:pt x="0" y="35404"/>
                    </a:cubicBezTo>
                    <a:cubicBezTo>
                      <a:pt x="0" y="54957"/>
                      <a:pt x="15852" y="70809"/>
                      <a:pt x="35404" y="70809"/>
                    </a:cubicBezTo>
                    <a:cubicBezTo>
                      <a:pt x="54957" y="70809"/>
                      <a:pt x="70809" y="54958"/>
                      <a:pt x="70809" y="35404"/>
                    </a:cubicBezTo>
                    <a:cubicBezTo>
                      <a:pt x="70809" y="26015"/>
                      <a:pt x="67079" y="17010"/>
                      <a:pt x="60439" y="10370"/>
                    </a:cubicBezTo>
                    <a:cubicBezTo>
                      <a:pt x="53807" y="3721"/>
                      <a:pt x="44797" y="-11"/>
                      <a:pt x="35405" y="0"/>
                    </a:cubicBezTo>
                    <a:close/>
                    <a:moveTo>
                      <a:pt x="46970" y="46969"/>
                    </a:moveTo>
                    <a:cubicBezTo>
                      <a:pt x="40583" y="53354"/>
                      <a:pt x="30229" y="53354"/>
                      <a:pt x="23843" y="46967"/>
                    </a:cubicBezTo>
                    <a:cubicBezTo>
                      <a:pt x="17456" y="40580"/>
                      <a:pt x="17457" y="30227"/>
                      <a:pt x="23844" y="23840"/>
                    </a:cubicBezTo>
                    <a:cubicBezTo>
                      <a:pt x="30230" y="17455"/>
                      <a:pt x="40585" y="17456"/>
                      <a:pt x="46971" y="23842"/>
                    </a:cubicBezTo>
                    <a:cubicBezTo>
                      <a:pt x="50038" y="26908"/>
                      <a:pt x="51760" y="31068"/>
                      <a:pt x="51760" y="35404"/>
                    </a:cubicBezTo>
                    <a:cubicBezTo>
                      <a:pt x="51771" y="39744"/>
                      <a:pt x="50047" y="43908"/>
                      <a:pt x="46970" y="46969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F7ADCFE2-55BF-BFF6-556E-9F3BAE2FEF96}"/>
                  </a:ext>
                </a:extLst>
              </p:cNvPr>
              <p:cNvSpPr/>
              <p:nvPr/>
            </p:nvSpPr>
            <p:spPr>
              <a:xfrm>
                <a:off x="3671961" y="2419068"/>
                <a:ext cx="70808" cy="70808"/>
              </a:xfrm>
              <a:custGeom>
                <a:avLst/>
                <a:gdLst>
                  <a:gd name="connsiteX0" fmla="*/ 35404 w 70808"/>
                  <a:gd name="connsiteY0" fmla="*/ 0 h 70808"/>
                  <a:gd name="connsiteX1" fmla="*/ 0 w 70808"/>
                  <a:gd name="connsiteY1" fmla="*/ 35404 h 70808"/>
                  <a:gd name="connsiteX2" fmla="*/ 35404 w 70808"/>
                  <a:gd name="connsiteY2" fmla="*/ 70809 h 70808"/>
                  <a:gd name="connsiteX3" fmla="*/ 70809 w 70808"/>
                  <a:gd name="connsiteY3" fmla="*/ 35404 h 70808"/>
                  <a:gd name="connsiteX4" fmla="*/ 60439 w 70808"/>
                  <a:gd name="connsiteY4" fmla="*/ 10369 h 70808"/>
                  <a:gd name="connsiteX5" fmla="*/ 35404 w 70808"/>
                  <a:gd name="connsiteY5" fmla="*/ 0 h 70808"/>
                  <a:gd name="connsiteX6" fmla="*/ 46969 w 70808"/>
                  <a:gd name="connsiteY6" fmla="*/ 46968 h 70808"/>
                  <a:gd name="connsiteX7" fmla="*/ 23841 w 70808"/>
                  <a:gd name="connsiteY7" fmla="*/ 46968 h 70808"/>
                  <a:gd name="connsiteX8" fmla="*/ 23841 w 70808"/>
                  <a:gd name="connsiteY8" fmla="*/ 23840 h 70808"/>
                  <a:gd name="connsiteX9" fmla="*/ 46969 w 70808"/>
                  <a:gd name="connsiteY9" fmla="*/ 23840 h 70808"/>
                  <a:gd name="connsiteX10" fmla="*/ 47119 w 70808"/>
                  <a:gd name="connsiteY10" fmla="*/ 46817 h 70808"/>
                  <a:gd name="connsiteX11" fmla="*/ 46969 w 70808"/>
                  <a:gd name="connsiteY11" fmla="*/ 46968 h 7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08" h="70808">
                    <a:moveTo>
                      <a:pt x="35404" y="0"/>
                    </a:moveTo>
                    <a:cubicBezTo>
                      <a:pt x="15851" y="0"/>
                      <a:pt x="0" y="15852"/>
                      <a:pt x="0" y="35404"/>
                    </a:cubicBezTo>
                    <a:cubicBezTo>
                      <a:pt x="0" y="54958"/>
                      <a:pt x="15852" y="70809"/>
                      <a:pt x="35404" y="70809"/>
                    </a:cubicBezTo>
                    <a:cubicBezTo>
                      <a:pt x="54958" y="70809"/>
                      <a:pt x="70809" y="54957"/>
                      <a:pt x="70809" y="35404"/>
                    </a:cubicBezTo>
                    <a:cubicBezTo>
                      <a:pt x="70809" y="26014"/>
                      <a:pt x="67078" y="17009"/>
                      <a:pt x="60439" y="10369"/>
                    </a:cubicBezTo>
                    <a:cubicBezTo>
                      <a:pt x="53806" y="3720"/>
                      <a:pt x="44796" y="-12"/>
                      <a:pt x="35404" y="0"/>
                    </a:cubicBezTo>
                    <a:close/>
                    <a:moveTo>
                      <a:pt x="46969" y="46968"/>
                    </a:moveTo>
                    <a:cubicBezTo>
                      <a:pt x="40582" y="53354"/>
                      <a:pt x="30228" y="53354"/>
                      <a:pt x="23841" y="46968"/>
                    </a:cubicBezTo>
                    <a:cubicBezTo>
                      <a:pt x="17455" y="40581"/>
                      <a:pt x="17455" y="30227"/>
                      <a:pt x="23841" y="23840"/>
                    </a:cubicBezTo>
                    <a:cubicBezTo>
                      <a:pt x="30228" y="17454"/>
                      <a:pt x="40582" y="17454"/>
                      <a:pt x="46969" y="23840"/>
                    </a:cubicBezTo>
                    <a:cubicBezTo>
                      <a:pt x="53355" y="30144"/>
                      <a:pt x="53422" y="40431"/>
                      <a:pt x="47119" y="46817"/>
                    </a:cubicBezTo>
                    <a:cubicBezTo>
                      <a:pt x="47069" y="46868"/>
                      <a:pt x="47019" y="46918"/>
                      <a:pt x="46969" y="46968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1D27D503-F5C7-D4AB-301D-D3E30D866B06}"/>
                  </a:ext>
                </a:extLst>
              </p:cNvPr>
              <p:cNvSpPr/>
              <p:nvPr/>
            </p:nvSpPr>
            <p:spPr>
              <a:xfrm>
                <a:off x="3471683" y="2218791"/>
                <a:ext cx="70808" cy="70808"/>
              </a:xfrm>
              <a:custGeom>
                <a:avLst/>
                <a:gdLst>
                  <a:gd name="connsiteX0" fmla="*/ 35404 w 70808"/>
                  <a:gd name="connsiteY0" fmla="*/ 0 h 70808"/>
                  <a:gd name="connsiteX1" fmla="*/ 0 w 70808"/>
                  <a:gd name="connsiteY1" fmla="*/ 35404 h 70808"/>
                  <a:gd name="connsiteX2" fmla="*/ 35404 w 70808"/>
                  <a:gd name="connsiteY2" fmla="*/ 70809 h 70808"/>
                  <a:gd name="connsiteX3" fmla="*/ 70809 w 70808"/>
                  <a:gd name="connsiteY3" fmla="*/ 35404 h 70808"/>
                  <a:gd name="connsiteX4" fmla="*/ 60439 w 70808"/>
                  <a:gd name="connsiteY4" fmla="*/ 10370 h 70808"/>
                  <a:gd name="connsiteX5" fmla="*/ 35404 w 70808"/>
                  <a:gd name="connsiteY5" fmla="*/ 0 h 70808"/>
                  <a:gd name="connsiteX6" fmla="*/ 46969 w 70808"/>
                  <a:gd name="connsiteY6" fmla="*/ 46969 h 70808"/>
                  <a:gd name="connsiteX7" fmla="*/ 23841 w 70808"/>
                  <a:gd name="connsiteY7" fmla="*/ 46968 h 70808"/>
                  <a:gd name="connsiteX8" fmla="*/ 23843 w 70808"/>
                  <a:gd name="connsiteY8" fmla="*/ 23840 h 70808"/>
                  <a:gd name="connsiteX9" fmla="*/ 46970 w 70808"/>
                  <a:gd name="connsiteY9" fmla="*/ 23842 h 70808"/>
                  <a:gd name="connsiteX10" fmla="*/ 51759 w 70808"/>
                  <a:gd name="connsiteY10" fmla="*/ 35404 h 70808"/>
                  <a:gd name="connsiteX11" fmla="*/ 46969 w 70808"/>
                  <a:gd name="connsiteY11" fmla="*/ 46969 h 7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08" h="70808">
                    <a:moveTo>
                      <a:pt x="35404" y="0"/>
                    </a:moveTo>
                    <a:cubicBezTo>
                      <a:pt x="15851" y="0"/>
                      <a:pt x="0" y="15852"/>
                      <a:pt x="0" y="35404"/>
                    </a:cubicBezTo>
                    <a:cubicBezTo>
                      <a:pt x="0" y="54958"/>
                      <a:pt x="15852" y="70809"/>
                      <a:pt x="35404" y="70809"/>
                    </a:cubicBezTo>
                    <a:cubicBezTo>
                      <a:pt x="54958" y="70809"/>
                      <a:pt x="70809" y="54957"/>
                      <a:pt x="70809" y="35404"/>
                    </a:cubicBezTo>
                    <a:cubicBezTo>
                      <a:pt x="70809" y="26015"/>
                      <a:pt x="67079" y="17010"/>
                      <a:pt x="60439" y="10370"/>
                    </a:cubicBezTo>
                    <a:cubicBezTo>
                      <a:pt x="53807" y="3720"/>
                      <a:pt x="44796" y="-12"/>
                      <a:pt x="35404" y="0"/>
                    </a:cubicBezTo>
                    <a:close/>
                    <a:moveTo>
                      <a:pt x="46969" y="46969"/>
                    </a:moveTo>
                    <a:cubicBezTo>
                      <a:pt x="40582" y="53355"/>
                      <a:pt x="30228" y="53354"/>
                      <a:pt x="23841" y="46968"/>
                    </a:cubicBezTo>
                    <a:cubicBezTo>
                      <a:pt x="17456" y="40581"/>
                      <a:pt x="17456" y="30227"/>
                      <a:pt x="23843" y="23840"/>
                    </a:cubicBezTo>
                    <a:cubicBezTo>
                      <a:pt x="30229" y="17455"/>
                      <a:pt x="40584" y="17456"/>
                      <a:pt x="46970" y="23842"/>
                    </a:cubicBezTo>
                    <a:cubicBezTo>
                      <a:pt x="50036" y="26909"/>
                      <a:pt x="51759" y="31068"/>
                      <a:pt x="51759" y="35404"/>
                    </a:cubicBezTo>
                    <a:cubicBezTo>
                      <a:pt x="51770" y="39744"/>
                      <a:pt x="50045" y="43908"/>
                      <a:pt x="46969" y="46969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7C6C6018-A21A-F600-043E-63B268FA71BB}"/>
                  </a:ext>
                </a:extLst>
              </p:cNvPr>
              <p:cNvSpPr/>
              <p:nvPr/>
            </p:nvSpPr>
            <p:spPr>
              <a:xfrm>
                <a:off x="3471683" y="2419068"/>
                <a:ext cx="70808" cy="70808"/>
              </a:xfrm>
              <a:custGeom>
                <a:avLst/>
                <a:gdLst>
                  <a:gd name="connsiteX0" fmla="*/ 35404 w 70808"/>
                  <a:gd name="connsiteY0" fmla="*/ 0 h 70808"/>
                  <a:gd name="connsiteX1" fmla="*/ 0 w 70808"/>
                  <a:gd name="connsiteY1" fmla="*/ 35404 h 70808"/>
                  <a:gd name="connsiteX2" fmla="*/ 35404 w 70808"/>
                  <a:gd name="connsiteY2" fmla="*/ 70809 h 70808"/>
                  <a:gd name="connsiteX3" fmla="*/ 70809 w 70808"/>
                  <a:gd name="connsiteY3" fmla="*/ 35404 h 70808"/>
                  <a:gd name="connsiteX4" fmla="*/ 60439 w 70808"/>
                  <a:gd name="connsiteY4" fmla="*/ 10369 h 70808"/>
                  <a:gd name="connsiteX5" fmla="*/ 35404 w 70808"/>
                  <a:gd name="connsiteY5" fmla="*/ 0 h 70808"/>
                  <a:gd name="connsiteX6" fmla="*/ 46969 w 70808"/>
                  <a:gd name="connsiteY6" fmla="*/ 46968 h 70808"/>
                  <a:gd name="connsiteX7" fmla="*/ 23842 w 70808"/>
                  <a:gd name="connsiteY7" fmla="*/ 46966 h 70808"/>
                  <a:gd name="connsiteX8" fmla="*/ 23844 w 70808"/>
                  <a:gd name="connsiteY8" fmla="*/ 23840 h 70808"/>
                  <a:gd name="connsiteX9" fmla="*/ 46971 w 70808"/>
                  <a:gd name="connsiteY9" fmla="*/ 23842 h 70808"/>
                  <a:gd name="connsiteX10" fmla="*/ 51759 w 70808"/>
                  <a:gd name="connsiteY10" fmla="*/ 35404 h 70808"/>
                  <a:gd name="connsiteX11" fmla="*/ 46969 w 70808"/>
                  <a:gd name="connsiteY11" fmla="*/ 46969 h 7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08" h="70808">
                    <a:moveTo>
                      <a:pt x="35404" y="0"/>
                    </a:moveTo>
                    <a:cubicBezTo>
                      <a:pt x="15851" y="0"/>
                      <a:pt x="0" y="15852"/>
                      <a:pt x="0" y="35404"/>
                    </a:cubicBezTo>
                    <a:cubicBezTo>
                      <a:pt x="0" y="54958"/>
                      <a:pt x="15852" y="70809"/>
                      <a:pt x="35404" y="70809"/>
                    </a:cubicBezTo>
                    <a:cubicBezTo>
                      <a:pt x="54958" y="70809"/>
                      <a:pt x="70809" y="54957"/>
                      <a:pt x="70809" y="35404"/>
                    </a:cubicBezTo>
                    <a:cubicBezTo>
                      <a:pt x="70809" y="26014"/>
                      <a:pt x="67079" y="17009"/>
                      <a:pt x="60439" y="10369"/>
                    </a:cubicBezTo>
                    <a:cubicBezTo>
                      <a:pt x="53806" y="3720"/>
                      <a:pt x="44796" y="-12"/>
                      <a:pt x="35404" y="0"/>
                    </a:cubicBezTo>
                    <a:close/>
                    <a:moveTo>
                      <a:pt x="46969" y="46968"/>
                    </a:moveTo>
                    <a:cubicBezTo>
                      <a:pt x="40582" y="53353"/>
                      <a:pt x="30229" y="53352"/>
                      <a:pt x="23842" y="46966"/>
                    </a:cubicBezTo>
                    <a:cubicBezTo>
                      <a:pt x="17456" y="40579"/>
                      <a:pt x="17457" y="30226"/>
                      <a:pt x="23844" y="23840"/>
                    </a:cubicBezTo>
                    <a:cubicBezTo>
                      <a:pt x="30230" y="17455"/>
                      <a:pt x="40585" y="17456"/>
                      <a:pt x="46971" y="23842"/>
                    </a:cubicBezTo>
                    <a:cubicBezTo>
                      <a:pt x="50037" y="26908"/>
                      <a:pt x="51759" y="31068"/>
                      <a:pt x="51759" y="35404"/>
                    </a:cubicBezTo>
                    <a:cubicBezTo>
                      <a:pt x="51770" y="39744"/>
                      <a:pt x="50045" y="43908"/>
                      <a:pt x="46969" y="46969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AD1D896C-7797-CE2A-01BC-6C5E2D54E40F}"/>
                  </a:ext>
                </a:extLst>
              </p:cNvPr>
              <p:cNvSpPr/>
              <p:nvPr/>
            </p:nvSpPr>
            <p:spPr>
              <a:xfrm>
                <a:off x="3671960" y="2218791"/>
                <a:ext cx="70808" cy="70808"/>
              </a:xfrm>
              <a:custGeom>
                <a:avLst/>
                <a:gdLst>
                  <a:gd name="connsiteX0" fmla="*/ 35405 w 70808"/>
                  <a:gd name="connsiteY0" fmla="*/ 0 h 70808"/>
                  <a:gd name="connsiteX1" fmla="*/ 0 w 70808"/>
                  <a:gd name="connsiteY1" fmla="*/ 35404 h 70808"/>
                  <a:gd name="connsiteX2" fmla="*/ 35404 w 70808"/>
                  <a:gd name="connsiteY2" fmla="*/ 70809 h 70808"/>
                  <a:gd name="connsiteX3" fmla="*/ 70809 w 70808"/>
                  <a:gd name="connsiteY3" fmla="*/ 35404 h 70808"/>
                  <a:gd name="connsiteX4" fmla="*/ 60440 w 70808"/>
                  <a:gd name="connsiteY4" fmla="*/ 10370 h 70808"/>
                  <a:gd name="connsiteX5" fmla="*/ 35405 w 70808"/>
                  <a:gd name="connsiteY5" fmla="*/ 0 h 70808"/>
                  <a:gd name="connsiteX6" fmla="*/ 46970 w 70808"/>
                  <a:gd name="connsiteY6" fmla="*/ 46968 h 70808"/>
                  <a:gd name="connsiteX7" fmla="*/ 23841 w 70808"/>
                  <a:gd name="connsiteY7" fmla="*/ 46968 h 70808"/>
                  <a:gd name="connsiteX8" fmla="*/ 23842 w 70808"/>
                  <a:gd name="connsiteY8" fmla="*/ 23840 h 70808"/>
                  <a:gd name="connsiteX9" fmla="*/ 46970 w 70808"/>
                  <a:gd name="connsiteY9" fmla="*/ 23840 h 70808"/>
                  <a:gd name="connsiteX10" fmla="*/ 47118 w 70808"/>
                  <a:gd name="connsiteY10" fmla="*/ 46819 h 70808"/>
                  <a:gd name="connsiteX11" fmla="*/ 46970 w 70808"/>
                  <a:gd name="connsiteY11" fmla="*/ 46968 h 7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08" h="70808">
                    <a:moveTo>
                      <a:pt x="35405" y="0"/>
                    </a:moveTo>
                    <a:cubicBezTo>
                      <a:pt x="15852" y="0"/>
                      <a:pt x="0" y="15852"/>
                      <a:pt x="0" y="35404"/>
                    </a:cubicBezTo>
                    <a:cubicBezTo>
                      <a:pt x="0" y="54957"/>
                      <a:pt x="15852" y="70809"/>
                      <a:pt x="35404" y="70809"/>
                    </a:cubicBezTo>
                    <a:cubicBezTo>
                      <a:pt x="54958" y="70809"/>
                      <a:pt x="70809" y="54958"/>
                      <a:pt x="70809" y="35404"/>
                    </a:cubicBezTo>
                    <a:cubicBezTo>
                      <a:pt x="70809" y="26015"/>
                      <a:pt x="67079" y="17010"/>
                      <a:pt x="60440" y="10370"/>
                    </a:cubicBezTo>
                    <a:cubicBezTo>
                      <a:pt x="53807" y="3720"/>
                      <a:pt x="44797" y="-12"/>
                      <a:pt x="35405" y="0"/>
                    </a:cubicBezTo>
                    <a:close/>
                    <a:moveTo>
                      <a:pt x="46970" y="46968"/>
                    </a:moveTo>
                    <a:cubicBezTo>
                      <a:pt x="40582" y="53354"/>
                      <a:pt x="30228" y="53354"/>
                      <a:pt x="23841" y="46968"/>
                    </a:cubicBezTo>
                    <a:cubicBezTo>
                      <a:pt x="17455" y="40581"/>
                      <a:pt x="17455" y="30227"/>
                      <a:pt x="23842" y="23840"/>
                    </a:cubicBezTo>
                    <a:cubicBezTo>
                      <a:pt x="30229" y="17454"/>
                      <a:pt x="40582" y="17454"/>
                      <a:pt x="46970" y="23840"/>
                    </a:cubicBezTo>
                    <a:cubicBezTo>
                      <a:pt x="53356" y="30145"/>
                      <a:pt x="53423" y="40433"/>
                      <a:pt x="47118" y="46819"/>
                    </a:cubicBezTo>
                    <a:cubicBezTo>
                      <a:pt x="47069" y="46870"/>
                      <a:pt x="47019" y="46919"/>
                      <a:pt x="46970" y="46968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13BFCB25-E761-7E6E-AECB-245A21F3AE04}"/>
                  </a:ext>
                </a:extLst>
              </p:cNvPr>
              <p:cNvSpPr/>
              <p:nvPr/>
            </p:nvSpPr>
            <p:spPr>
              <a:xfrm>
                <a:off x="3583623" y="2163834"/>
                <a:ext cx="47205" cy="47205"/>
              </a:xfrm>
              <a:custGeom>
                <a:avLst/>
                <a:gdLst>
                  <a:gd name="connsiteX0" fmla="*/ 23602 w 47205"/>
                  <a:gd name="connsiteY0" fmla="*/ 47206 h 47205"/>
                  <a:gd name="connsiteX1" fmla="*/ 47206 w 47205"/>
                  <a:gd name="connsiteY1" fmla="*/ 23603 h 47205"/>
                  <a:gd name="connsiteX2" fmla="*/ 23604 w 47205"/>
                  <a:gd name="connsiteY2" fmla="*/ 0 h 47205"/>
                  <a:gd name="connsiteX3" fmla="*/ 0 w 47205"/>
                  <a:gd name="connsiteY3" fmla="*/ 23602 h 47205"/>
                  <a:gd name="connsiteX4" fmla="*/ 6913 w 47205"/>
                  <a:gd name="connsiteY4" fmla="*/ 40292 h 47205"/>
                  <a:gd name="connsiteX5" fmla="*/ 23603 w 47205"/>
                  <a:gd name="connsiteY5" fmla="*/ 47206 h 47205"/>
                  <a:gd name="connsiteX6" fmla="*/ 20383 w 47205"/>
                  <a:gd name="connsiteY6" fmla="*/ 20383 h 47205"/>
                  <a:gd name="connsiteX7" fmla="*/ 26821 w 47205"/>
                  <a:gd name="connsiteY7" fmla="*/ 20383 h 47205"/>
                  <a:gd name="connsiteX8" fmla="*/ 26823 w 47205"/>
                  <a:gd name="connsiteY8" fmla="*/ 26821 h 47205"/>
                  <a:gd name="connsiteX9" fmla="*/ 20384 w 47205"/>
                  <a:gd name="connsiteY9" fmla="*/ 26822 h 47205"/>
                  <a:gd name="connsiteX10" fmla="*/ 20383 w 47205"/>
                  <a:gd name="connsiteY10" fmla="*/ 20383 h 4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05" h="47205">
                    <a:moveTo>
                      <a:pt x="23602" y="47206"/>
                    </a:moveTo>
                    <a:cubicBezTo>
                      <a:pt x="36638" y="47206"/>
                      <a:pt x="47206" y="36639"/>
                      <a:pt x="47206" y="23603"/>
                    </a:cubicBezTo>
                    <a:cubicBezTo>
                      <a:pt x="47206" y="10568"/>
                      <a:pt x="36639" y="0"/>
                      <a:pt x="23604" y="0"/>
                    </a:cubicBezTo>
                    <a:cubicBezTo>
                      <a:pt x="10568" y="-1"/>
                      <a:pt x="0" y="10567"/>
                      <a:pt x="0" y="23602"/>
                    </a:cubicBezTo>
                    <a:cubicBezTo>
                      <a:pt x="0" y="29862"/>
                      <a:pt x="2486" y="35865"/>
                      <a:pt x="6913" y="40292"/>
                    </a:cubicBezTo>
                    <a:cubicBezTo>
                      <a:pt x="11334" y="44726"/>
                      <a:pt x="17341" y="47214"/>
                      <a:pt x="23603" y="47206"/>
                    </a:cubicBezTo>
                    <a:close/>
                    <a:moveTo>
                      <a:pt x="20383" y="20383"/>
                    </a:moveTo>
                    <a:cubicBezTo>
                      <a:pt x="22161" y="18605"/>
                      <a:pt x="25043" y="18605"/>
                      <a:pt x="26821" y="20383"/>
                    </a:cubicBezTo>
                    <a:cubicBezTo>
                      <a:pt x="28600" y="22161"/>
                      <a:pt x="28601" y="25043"/>
                      <a:pt x="26823" y="26821"/>
                    </a:cubicBezTo>
                    <a:cubicBezTo>
                      <a:pt x="25045" y="28600"/>
                      <a:pt x="22163" y="28601"/>
                      <a:pt x="20384" y="26822"/>
                    </a:cubicBezTo>
                    <a:cubicBezTo>
                      <a:pt x="18609" y="25044"/>
                      <a:pt x="18608" y="22164"/>
                      <a:pt x="20383" y="20383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82CD9373-800E-046F-780D-06974E78D036}"/>
                  </a:ext>
                </a:extLst>
              </p:cNvPr>
              <p:cNvSpPr/>
              <p:nvPr/>
            </p:nvSpPr>
            <p:spPr>
              <a:xfrm>
                <a:off x="3750520" y="2330731"/>
                <a:ext cx="47235" cy="47205"/>
              </a:xfrm>
              <a:custGeom>
                <a:avLst/>
                <a:gdLst>
                  <a:gd name="connsiteX0" fmla="*/ 40292 w 47235"/>
                  <a:gd name="connsiteY0" fmla="*/ 6913 h 47205"/>
                  <a:gd name="connsiteX1" fmla="*/ 6913 w 47235"/>
                  <a:gd name="connsiteY1" fmla="*/ 6913 h 47205"/>
                  <a:gd name="connsiteX2" fmla="*/ 6913 w 47235"/>
                  <a:gd name="connsiteY2" fmla="*/ 40293 h 47205"/>
                  <a:gd name="connsiteX3" fmla="*/ 40292 w 47235"/>
                  <a:gd name="connsiteY3" fmla="*/ 40293 h 47205"/>
                  <a:gd name="connsiteX4" fmla="*/ 40292 w 47235"/>
                  <a:gd name="connsiteY4" fmla="*/ 40293 h 47205"/>
                  <a:gd name="connsiteX5" fmla="*/ 40394 w 47235"/>
                  <a:gd name="connsiteY5" fmla="*/ 7015 h 47205"/>
                  <a:gd name="connsiteX6" fmla="*/ 40292 w 47235"/>
                  <a:gd name="connsiteY6" fmla="*/ 6913 h 47205"/>
                  <a:gd name="connsiteX7" fmla="*/ 26823 w 47235"/>
                  <a:gd name="connsiteY7" fmla="*/ 26822 h 47205"/>
                  <a:gd name="connsiteX8" fmla="*/ 20384 w 47235"/>
                  <a:gd name="connsiteY8" fmla="*/ 26823 h 47205"/>
                  <a:gd name="connsiteX9" fmla="*/ 20383 w 47235"/>
                  <a:gd name="connsiteY9" fmla="*/ 20385 h 47205"/>
                  <a:gd name="connsiteX10" fmla="*/ 26822 w 47235"/>
                  <a:gd name="connsiteY10" fmla="*/ 20383 h 47205"/>
                  <a:gd name="connsiteX11" fmla="*/ 26823 w 47235"/>
                  <a:gd name="connsiteY11" fmla="*/ 26822 h 4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235" h="47205">
                    <a:moveTo>
                      <a:pt x="40292" y="6913"/>
                    </a:moveTo>
                    <a:cubicBezTo>
                      <a:pt x="31075" y="-2304"/>
                      <a:pt x="16130" y="-2305"/>
                      <a:pt x="6913" y="6913"/>
                    </a:cubicBezTo>
                    <a:cubicBezTo>
                      <a:pt x="-2304" y="16131"/>
                      <a:pt x="-2304" y="31075"/>
                      <a:pt x="6913" y="40293"/>
                    </a:cubicBezTo>
                    <a:cubicBezTo>
                      <a:pt x="16130" y="49510"/>
                      <a:pt x="31075" y="49510"/>
                      <a:pt x="40292" y="40293"/>
                    </a:cubicBezTo>
                    <a:cubicBezTo>
                      <a:pt x="40292" y="40293"/>
                      <a:pt x="40292" y="40293"/>
                      <a:pt x="40292" y="40293"/>
                    </a:cubicBezTo>
                    <a:cubicBezTo>
                      <a:pt x="49511" y="31132"/>
                      <a:pt x="49556" y="16233"/>
                      <a:pt x="40394" y="7015"/>
                    </a:cubicBezTo>
                    <a:cubicBezTo>
                      <a:pt x="40361" y="6981"/>
                      <a:pt x="40327" y="6947"/>
                      <a:pt x="40292" y="6913"/>
                    </a:cubicBezTo>
                    <a:close/>
                    <a:moveTo>
                      <a:pt x="26823" y="26822"/>
                    </a:moveTo>
                    <a:cubicBezTo>
                      <a:pt x="25046" y="28600"/>
                      <a:pt x="22163" y="28601"/>
                      <a:pt x="20384" y="26823"/>
                    </a:cubicBezTo>
                    <a:cubicBezTo>
                      <a:pt x="18606" y="25045"/>
                      <a:pt x="18606" y="22163"/>
                      <a:pt x="20383" y="20385"/>
                    </a:cubicBezTo>
                    <a:cubicBezTo>
                      <a:pt x="22161" y="18606"/>
                      <a:pt x="25044" y="18605"/>
                      <a:pt x="26822" y="20383"/>
                    </a:cubicBezTo>
                    <a:cubicBezTo>
                      <a:pt x="28598" y="22162"/>
                      <a:pt x="28598" y="25042"/>
                      <a:pt x="26823" y="26822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CC353AE-F8E8-A17C-0C97-BC32B9F1D712}"/>
                  </a:ext>
                </a:extLst>
              </p:cNvPr>
              <p:cNvSpPr/>
              <p:nvPr/>
            </p:nvSpPr>
            <p:spPr>
              <a:xfrm>
                <a:off x="3583622" y="2497628"/>
                <a:ext cx="47205" cy="47205"/>
              </a:xfrm>
              <a:custGeom>
                <a:avLst/>
                <a:gdLst>
                  <a:gd name="connsiteX0" fmla="*/ 23603 w 47205"/>
                  <a:gd name="connsiteY0" fmla="*/ 0 h 47205"/>
                  <a:gd name="connsiteX1" fmla="*/ 0 w 47205"/>
                  <a:gd name="connsiteY1" fmla="*/ 23602 h 47205"/>
                  <a:gd name="connsiteX2" fmla="*/ 23602 w 47205"/>
                  <a:gd name="connsiteY2" fmla="*/ 47206 h 47205"/>
                  <a:gd name="connsiteX3" fmla="*/ 47206 w 47205"/>
                  <a:gd name="connsiteY3" fmla="*/ 23604 h 47205"/>
                  <a:gd name="connsiteX4" fmla="*/ 40293 w 47205"/>
                  <a:gd name="connsiteY4" fmla="*/ 6913 h 47205"/>
                  <a:gd name="connsiteX5" fmla="*/ 23603 w 47205"/>
                  <a:gd name="connsiteY5" fmla="*/ 0 h 47205"/>
                  <a:gd name="connsiteX6" fmla="*/ 26821 w 47205"/>
                  <a:gd name="connsiteY6" fmla="*/ 26822 h 47205"/>
                  <a:gd name="connsiteX7" fmla="*/ 20385 w 47205"/>
                  <a:gd name="connsiteY7" fmla="*/ 26822 h 47205"/>
                  <a:gd name="connsiteX8" fmla="*/ 20383 w 47205"/>
                  <a:gd name="connsiteY8" fmla="*/ 20384 h 47205"/>
                  <a:gd name="connsiteX9" fmla="*/ 26822 w 47205"/>
                  <a:gd name="connsiteY9" fmla="*/ 20315 h 47205"/>
                  <a:gd name="connsiteX10" fmla="*/ 26891 w 47205"/>
                  <a:gd name="connsiteY10" fmla="*/ 26753 h 47205"/>
                  <a:gd name="connsiteX11" fmla="*/ 26821 w 47205"/>
                  <a:gd name="connsiteY11" fmla="*/ 26822 h 4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205" h="47205">
                    <a:moveTo>
                      <a:pt x="23603" y="0"/>
                    </a:moveTo>
                    <a:cubicBezTo>
                      <a:pt x="10568" y="0"/>
                      <a:pt x="0" y="10567"/>
                      <a:pt x="0" y="23602"/>
                    </a:cubicBezTo>
                    <a:cubicBezTo>
                      <a:pt x="0" y="36638"/>
                      <a:pt x="10567" y="47206"/>
                      <a:pt x="23602" y="47206"/>
                    </a:cubicBezTo>
                    <a:cubicBezTo>
                      <a:pt x="36638" y="47206"/>
                      <a:pt x="47206" y="36639"/>
                      <a:pt x="47206" y="23604"/>
                    </a:cubicBezTo>
                    <a:cubicBezTo>
                      <a:pt x="47206" y="17343"/>
                      <a:pt x="44719" y="11340"/>
                      <a:pt x="40293" y="6913"/>
                    </a:cubicBezTo>
                    <a:cubicBezTo>
                      <a:pt x="35871" y="2480"/>
                      <a:pt x="29865" y="-9"/>
                      <a:pt x="23603" y="0"/>
                    </a:cubicBezTo>
                    <a:close/>
                    <a:moveTo>
                      <a:pt x="26821" y="26822"/>
                    </a:moveTo>
                    <a:cubicBezTo>
                      <a:pt x="25044" y="28600"/>
                      <a:pt x="22163" y="28600"/>
                      <a:pt x="20385" y="26822"/>
                    </a:cubicBezTo>
                    <a:cubicBezTo>
                      <a:pt x="18610" y="25043"/>
                      <a:pt x="18609" y="22163"/>
                      <a:pt x="20383" y="20384"/>
                    </a:cubicBezTo>
                    <a:cubicBezTo>
                      <a:pt x="22143" y="18586"/>
                      <a:pt x="25025" y="18556"/>
                      <a:pt x="26822" y="20315"/>
                    </a:cubicBezTo>
                    <a:cubicBezTo>
                      <a:pt x="28619" y="22073"/>
                      <a:pt x="28650" y="24956"/>
                      <a:pt x="26891" y="26753"/>
                    </a:cubicBezTo>
                    <a:cubicBezTo>
                      <a:pt x="26868" y="26777"/>
                      <a:pt x="26845" y="26800"/>
                      <a:pt x="26821" y="26822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B9EC4FB3-C3DD-E612-DEC1-E250E84BB725}"/>
                  </a:ext>
                </a:extLst>
              </p:cNvPr>
              <p:cNvSpPr/>
              <p:nvPr/>
            </p:nvSpPr>
            <p:spPr>
              <a:xfrm>
                <a:off x="3416726" y="2330731"/>
                <a:ext cx="47205" cy="47205"/>
              </a:xfrm>
              <a:custGeom>
                <a:avLst/>
                <a:gdLst>
                  <a:gd name="connsiteX0" fmla="*/ 23603 w 47205"/>
                  <a:gd name="connsiteY0" fmla="*/ 0 h 47205"/>
                  <a:gd name="connsiteX1" fmla="*/ 0 w 47205"/>
                  <a:gd name="connsiteY1" fmla="*/ 23603 h 47205"/>
                  <a:gd name="connsiteX2" fmla="*/ 23603 w 47205"/>
                  <a:gd name="connsiteY2" fmla="*/ 47206 h 47205"/>
                  <a:gd name="connsiteX3" fmla="*/ 47206 w 47205"/>
                  <a:gd name="connsiteY3" fmla="*/ 23603 h 47205"/>
                  <a:gd name="connsiteX4" fmla="*/ 40293 w 47205"/>
                  <a:gd name="connsiteY4" fmla="*/ 6913 h 47205"/>
                  <a:gd name="connsiteX5" fmla="*/ 23603 w 47205"/>
                  <a:gd name="connsiteY5" fmla="*/ 0 h 47205"/>
                  <a:gd name="connsiteX6" fmla="*/ 26821 w 47205"/>
                  <a:gd name="connsiteY6" fmla="*/ 26822 h 47205"/>
                  <a:gd name="connsiteX7" fmla="*/ 20384 w 47205"/>
                  <a:gd name="connsiteY7" fmla="*/ 26823 h 47205"/>
                  <a:gd name="connsiteX8" fmla="*/ 20384 w 47205"/>
                  <a:gd name="connsiteY8" fmla="*/ 20384 h 47205"/>
                  <a:gd name="connsiteX9" fmla="*/ 26821 w 47205"/>
                  <a:gd name="connsiteY9" fmla="*/ 20311 h 47205"/>
                  <a:gd name="connsiteX10" fmla="*/ 26895 w 47205"/>
                  <a:gd name="connsiteY10" fmla="*/ 26750 h 47205"/>
                  <a:gd name="connsiteX11" fmla="*/ 26821 w 47205"/>
                  <a:gd name="connsiteY11" fmla="*/ 26823 h 47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205" h="47205">
                    <a:moveTo>
                      <a:pt x="23603" y="0"/>
                    </a:moveTo>
                    <a:cubicBezTo>
                      <a:pt x="10567" y="0"/>
                      <a:pt x="0" y="10568"/>
                      <a:pt x="0" y="23603"/>
                    </a:cubicBezTo>
                    <a:cubicBezTo>
                      <a:pt x="0" y="36639"/>
                      <a:pt x="10567" y="47206"/>
                      <a:pt x="23603" y="47206"/>
                    </a:cubicBezTo>
                    <a:cubicBezTo>
                      <a:pt x="36638" y="47206"/>
                      <a:pt x="47206" y="36639"/>
                      <a:pt x="47206" y="23603"/>
                    </a:cubicBezTo>
                    <a:cubicBezTo>
                      <a:pt x="47206" y="17343"/>
                      <a:pt x="44719" y="11340"/>
                      <a:pt x="40293" y="6913"/>
                    </a:cubicBezTo>
                    <a:cubicBezTo>
                      <a:pt x="35870" y="2480"/>
                      <a:pt x="29864" y="-8"/>
                      <a:pt x="23603" y="0"/>
                    </a:cubicBezTo>
                    <a:close/>
                    <a:moveTo>
                      <a:pt x="26821" y="26822"/>
                    </a:moveTo>
                    <a:cubicBezTo>
                      <a:pt x="25043" y="28600"/>
                      <a:pt x="22162" y="28600"/>
                      <a:pt x="20384" y="26823"/>
                    </a:cubicBezTo>
                    <a:cubicBezTo>
                      <a:pt x="18609" y="25044"/>
                      <a:pt x="18609" y="22164"/>
                      <a:pt x="20384" y="20384"/>
                    </a:cubicBezTo>
                    <a:cubicBezTo>
                      <a:pt x="22141" y="18586"/>
                      <a:pt x="25023" y="18554"/>
                      <a:pt x="26821" y="20311"/>
                    </a:cubicBezTo>
                    <a:cubicBezTo>
                      <a:pt x="28620" y="22068"/>
                      <a:pt x="28652" y="24952"/>
                      <a:pt x="26895" y="26750"/>
                    </a:cubicBezTo>
                    <a:cubicBezTo>
                      <a:pt x="26870" y="26775"/>
                      <a:pt x="26846" y="26799"/>
                      <a:pt x="26821" y="26823"/>
                    </a:cubicBezTo>
                    <a:close/>
                  </a:path>
                </a:pathLst>
              </a:custGeom>
              <a:solidFill>
                <a:srgbClr val="FF4900">
                  <a:alpha val="5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6D4DC8B-39E0-2597-AD34-AEA34B34ADCB}"/>
              </a:ext>
            </a:extLst>
          </p:cNvPr>
          <p:cNvGrpSpPr/>
          <p:nvPr/>
        </p:nvGrpSpPr>
        <p:grpSpPr>
          <a:xfrm>
            <a:off x="6307678" y="1748520"/>
            <a:ext cx="2171194" cy="1514623"/>
            <a:chOff x="8744798" y="2623105"/>
            <a:chExt cx="2171194" cy="1514623"/>
          </a:xfrm>
        </p:grpSpPr>
        <p:pic>
          <p:nvPicPr>
            <p:cNvPr id="84" name="Graphic 83" descr="Money with solid fill">
              <a:extLst>
                <a:ext uri="{FF2B5EF4-FFF2-40B4-BE49-F238E27FC236}">
                  <a16:creationId xmlns:a16="http://schemas.microsoft.com/office/drawing/2014/main" id="{D7FCDA7A-426C-9557-4A90-27DA66B9F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44798" y="2623105"/>
              <a:ext cx="914400" cy="914400"/>
            </a:xfrm>
            <a:prstGeom prst="rect">
              <a:avLst/>
            </a:prstGeom>
          </p:spPr>
        </p:pic>
        <p:pic>
          <p:nvPicPr>
            <p:cNvPr id="85" name="Graphic 84" descr="Bank check outline">
              <a:extLst>
                <a:ext uri="{FF2B5EF4-FFF2-40B4-BE49-F238E27FC236}">
                  <a16:creationId xmlns:a16="http://schemas.microsoft.com/office/drawing/2014/main" id="{EBC5A730-F9C6-36AF-41DA-A041B9A6E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01592" y="2911945"/>
              <a:ext cx="914400" cy="914400"/>
            </a:xfrm>
            <a:prstGeom prst="rect">
              <a:avLst/>
            </a:prstGeom>
          </p:spPr>
        </p:pic>
        <p:pic>
          <p:nvPicPr>
            <p:cNvPr id="86" name="Graphic 85" descr="Handshake outline">
              <a:extLst>
                <a:ext uri="{FF2B5EF4-FFF2-40B4-BE49-F238E27FC236}">
                  <a16:creationId xmlns:a16="http://schemas.microsoft.com/office/drawing/2014/main" id="{B3052897-C6C4-D7BA-D0EB-E2458A6A8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87192" y="3223328"/>
              <a:ext cx="914400" cy="91440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9D0E775-525F-E1A7-93F6-33CA659CF62D}"/>
              </a:ext>
            </a:extLst>
          </p:cNvPr>
          <p:cNvGrpSpPr/>
          <p:nvPr/>
        </p:nvGrpSpPr>
        <p:grpSpPr>
          <a:xfrm>
            <a:off x="5838055" y="3959931"/>
            <a:ext cx="2424112" cy="1277975"/>
            <a:chOff x="2351647" y="4992868"/>
            <a:chExt cx="2424112" cy="1277975"/>
          </a:xfrm>
        </p:grpSpPr>
        <p:pic>
          <p:nvPicPr>
            <p:cNvPr id="80" name="Graphic 79" descr="Factory outline">
              <a:extLst>
                <a:ext uri="{FF2B5EF4-FFF2-40B4-BE49-F238E27FC236}">
                  <a16:creationId xmlns:a16="http://schemas.microsoft.com/office/drawing/2014/main" id="{FBBE6712-C1F5-2AAF-E2E9-4952039F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51647" y="4992868"/>
              <a:ext cx="914400" cy="914400"/>
            </a:xfrm>
            <a:prstGeom prst="rect">
              <a:avLst/>
            </a:prstGeom>
          </p:spPr>
        </p:pic>
        <p:pic>
          <p:nvPicPr>
            <p:cNvPr id="81" name="Graphic 80" descr="Building outline">
              <a:extLst>
                <a:ext uri="{FF2B5EF4-FFF2-40B4-BE49-F238E27FC236}">
                  <a16:creationId xmlns:a16="http://schemas.microsoft.com/office/drawing/2014/main" id="{F76F6EAB-6DDB-9EF6-299D-616AC97F1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49999" y="5356443"/>
              <a:ext cx="914400" cy="914400"/>
            </a:xfrm>
            <a:prstGeom prst="rect">
              <a:avLst/>
            </a:prstGeom>
          </p:spPr>
        </p:pic>
        <p:pic>
          <p:nvPicPr>
            <p:cNvPr id="82" name="Graphic 81" descr="Hospital outline">
              <a:extLst>
                <a:ext uri="{FF2B5EF4-FFF2-40B4-BE49-F238E27FC236}">
                  <a16:creationId xmlns:a16="http://schemas.microsoft.com/office/drawing/2014/main" id="{71727883-E8E2-57AE-D191-CCA027E8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61359" y="5053193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A46AD-6057-444F-710C-3491F9C0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12" y="344777"/>
            <a:ext cx="8762366" cy="1143000"/>
          </a:xfrm>
        </p:spPr>
        <p:txBody>
          <a:bodyPr/>
          <a:lstStyle/>
          <a:p>
            <a:r>
              <a:rPr lang="en-US" dirty="0"/>
              <a:t>Use of AI to Predict Drugs Shortages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B59BE5-4096-D409-FD40-735FC718532B}"/>
              </a:ext>
            </a:extLst>
          </p:cNvPr>
          <p:cNvGrpSpPr/>
          <p:nvPr/>
        </p:nvGrpSpPr>
        <p:grpSpPr>
          <a:xfrm>
            <a:off x="103240" y="2110049"/>
            <a:ext cx="8354960" cy="3132373"/>
            <a:chOff x="1338208" y="1896221"/>
            <a:chExt cx="9594982" cy="358419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2B04C2-618F-F7D9-32F7-FE567B1407F9}"/>
                </a:ext>
              </a:extLst>
            </p:cNvPr>
            <p:cNvSpPr/>
            <p:nvPr/>
          </p:nvSpPr>
          <p:spPr>
            <a:xfrm>
              <a:off x="4720022" y="2162295"/>
              <a:ext cx="2749030" cy="235317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Factors that Affect Drug Shortages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FAEB9D-3368-8983-65A2-AD94E9F5C264}"/>
                </a:ext>
              </a:extLst>
            </p:cNvPr>
            <p:cNvSpPr txBox="1"/>
            <p:nvPr/>
          </p:nvSpPr>
          <p:spPr>
            <a:xfrm>
              <a:off x="1338208" y="1896221"/>
              <a:ext cx="2957748" cy="1067881"/>
            </a:xfrm>
            <a:prstGeom prst="rect">
              <a:avLst/>
            </a:prstGeom>
            <a:solidFill>
              <a:srgbClr val="FF7FF8">
                <a:alpha val="9804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n>
                    <a:solidFill>
                      <a:schemeClr val="bg1"/>
                    </a:solidFill>
                  </a:ln>
                  <a:effectLst/>
                </a:rPr>
                <a:t>Epidemiological factors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AF62E1-249B-5EF0-C454-EB055BE13785}"/>
                </a:ext>
              </a:extLst>
            </p:cNvPr>
            <p:cNvSpPr txBox="1"/>
            <p:nvPr/>
          </p:nvSpPr>
          <p:spPr>
            <a:xfrm>
              <a:off x="8364066" y="4412537"/>
              <a:ext cx="2187735" cy="1067879"/>
            </a:xfrm>
            <a:prstGeom prst="rect">
              <a:avLst/>
            </a:prstGeom>
            <a:solidFill>
              <a:srgbClr val="FF7FF8">
                <a:alpha val="9804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</a:rPr>
                <a:t>Supply and Demand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F42619-C55C-5EB7-1751-19FBB8E5500C}"/>
                </a:ext>
              </a:extLst>
            </p:cNvPr>
            <p:cNvSpPr txBox="1"/>
            <p:nvPr/>
          </p:nvSpPr>
          <p:spPr>
            <a:xfrm>
              <a:off x="8779789" y="1896221"/>
              <a:ext cx="2153401" cy="1067880"/>
            </a:xfrm>
            <a:prstGeom prst="rect">
              <a:avLst/>
            </a:prstGeom>
            <a:solidFill>
              <a:srgbClr val="FF7FF8">
                <a:alpha val="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</a:rPr>
                <a:t>Business Decisions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83E63A6C-69E1-DE59-50BA-FFA84219560E}"/>
                </a:ext>
              </a:extLst>
            </p:cNvPr>
            <p:cNvCxnSpPr>
              <a:cxnSpLocks/>
              <a:stCxn id="18" idx="2"/>
              <a:endCxn id="19" idx="3"/>
            </p:cNvCxnSpPr>
            <p:nvPr/>
          </p:nvCxnSpPr>
          <p:spPr>
            <a:xfrm rot="10800000">
              <a:off x="4295957" y="2430163"/>
              <a:ext cx="424066" cy="908723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5FB3CECF-4EEC-97DA-283B-C5092B37CF6F}"/>
                </a:ext>
              </a:extLst>
            </p:cNvPr>
            <p:cNvCxnSpPr>
              <a:cxnSpLocks/>
              <a:stCxn id="18" idx="4"/>
              <a:endCxn id="20" idx="1"/>
            </p:cNvCxnSpPr>
            <p:nvPr/>
          </p:nvCxnSpPr>
          <p:spPr>
            <a:xfrm rot="16200000" flipH="1">
              <a:off x="7013800" y="3596210"/>
              <a:ext cx="431003" cy="2269529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7BDEEEA8-4FAE-9243-73E4-E1667A292E1E}"/>
                </a:ext>
              </a:extLst>
            </p:cNvPr>
            <p:cNvCxnSpPr>
              <a:cxnSpLocks/>
              <a:stCxn id="18" idx="6"/>
              <a:endCxn id="21" idx="1"/>
            </p:cNvCxnSpPr>
            <p:nvPr/>
          </p:nvCxnSpPr>
          <p:spPr>
            <a:xfrm flipV="1">
              <a:off x="7469052" y="2430162"/>
              <a:ext cx="1310737" cy="908723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90BDB7-5837-283D-8E62-44118FED8922}"/>
              </a:ext>
            </a:extLst>
          </p:cNvPr>
          <p:cNvSpPr txBox="1"/>
          <p:nvPr/>
        </p:nvSpPr>
        <p:spPr>
          <a:xfrm>
            <a:off x="75551" y="3043313"/>
            <a:ext cx="2630876" cy="923330"/>
          </a:xfrm>
          <a:prstGeom prst="rect">
            <a:avLst/>
          </a:prstGeom>
          <a:solidFill>
            <a:srgbClr val="FF7FF8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Establish trends to predict prevalence of ailments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2737C-71B4-8B66-CF9B-74138106FE89}"/>
              </a:ext>
            </a:extLst>
          </p:cNvPr>
          <p:cNvSpPr txBox="1"/>
          <p:nvPr/>
        </p:nvSpPr>
        <p:spPr>
          <a:xfrm>
            <a:off x="6221101" y="3048848"/>
            <a:ext cx="2552700" cy="933263"/>
          </a:xfrm>
          <a:prstGeom prst="rect">
            <a:avLst/>
          </a:prstGeom>
          <a:solidFill>
            <a:srgbClr val="FF7FF8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Predict volatility of drugs based on established trends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74797-DD84-501D-10DE-8EF859223802}"/>
              </a:ext>
            </a:extLst>
          </p:cNvPr>
          <p:cNvSpPr txBox="1"/>
          <p:nvPr/>
        </p:nvSpPr>
        <p:spPr>
          <a:xfrm>
            <a:off x="5354672" y="5237906"/>
            <a:ext cx="3505200" cy="923330"/>
          </a:xfrm>
          <a:prstGeom prst="rect">
            <a:avLst/>
          </a:prstGeom>
          <a:solidFill>
            <a:srgbClr val="FF7FF8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Predict ability of wholesalers and suppliers to meet expected pharmaceutical demand</a:t>
            </a:r>
          </a:p>
        </p:txBody>
      </p:sp>
    </p:spTree>
    <p:extLst>
      <p:ext uri="{BB962C8B-B14F-4D97-AF65-F5344CB8AC3E}">
        <p14:creationId xmlns:p14="http://schemas.microsoft.com/office/powerpoint/2010/main" val="28395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3AF7-7744-8009-253F-6ECADFFC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to Practice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228023-F5B7-13FD-D032-ECBEB1583023}"/>
              </a:ext>
            </a:extLst>
          </p:cNvPr>
          <p:cNvGrpSpPr/>
          <p:nvPr/>
        </p:nvGrpSpPr>
        <p:grpSpPr>
          <a:xfrm>
            <a:off x="500013" y="1981200"/>
            <a:ext cx="8143973" cy="3975666"/>
            <a:chOff x="419326" y="1967934"/>
            <a:chExt cx="8143973" cy="3975666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CF2998D8-0307-1654-1121-37760623466B}"/>
                </a:ext>
              </a:extLst>
            </p:cNvPr>
            <p:cNvSpPr/>
            <p:nvPr/>
          </p:nvSpPr>
          <p:spPr bwMode="auto">
            <a:xfrm>
              <a:off x="419326" y="1967934"/>
              <a:ext cx="3153099" cy="2650444"/>
            </a:xfrm>
            <a:prstGeom prst="hexagon">
              <a:avLst/>
            </a:prstGeom>
            <a:solidFill>
              <a:srgbClr val="EE7FFF">
                <a:alpha val="50196"/>
              </a:srgbClr>
            </a:solidFill>
            <a:ln w="9525" cap="flat" cmpd="sng" algn="ctr">
              <a:solidFill>
                <a:srgbClr val="FFCCF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Develop a method to weigh the intensity of diverse factors which drive drug shortages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DA33ED8-8275-D3B1-AF98-7CD6F7D26F53}"/>
                </a:ext>
              </a:extLst>
            </p:cNvPr>
            <p:cNvSpPr/>
            <p:nvPr/>
          </p:nvSpPr>
          <p:spPr bwMode="auto">
            <a:xfrm>
              <a:off x="2914763" y="3293156"/>
              <a:ext cx="3153099" cy="2650444"/>
            </a:xfrm>
            <a:prstGeom prst="hexagon">
              <a:avLst/>
            </a:prstGeom>
            <a:solidFill>
              <a:srgbClr val="EE7FFF">
                <a:alpha val="50196"/>
              </a:srgbClr>
            </a:solidFill>
            <a:ln w="9525" cap="flat" cmpd="sng" algn="ctr">
              <a:solidFill>
                <a:srgbClr val="FFCCF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Establish a ranking system to determine drugs susceptible to shortages</a:t>
              </a:r>
            </a:p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3E85F42A-C733-A76E-86F4-5FC9AEA8090D}"/>
                </a:ext>
              </a:extLst>
            </p:cNvPr>
            <p:cNvSpPr/>
            <p:nvPr/>
          </p:nvSpPr>
          <p:spPr bwMode="auto">
            <a:xfrm>
              <a:off x="5410200" y="1986116"/>
              <a:ext cx="3153099" cy="2650444"/>
            </a:xfrm>
            <a:prstGeom prst="hexagon">
              <a:avLst/>
            </a:prstGeom>
            <a:solidFill>
              <a:srgbClr val="EE7FFF">
                <a:alpha val="50196"/>
              </a:srgbClr>
            </a:solidFill>
            <a:ln w="9525" cap="flat" cmpd="sng" algn="ctr">
              <a:solidFill>
                <a:srgbClr val="FFCCF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Investigate cause to determine solution for minimize disruption </a:t>
              </a:r>
            </a:p>
            <a:p>
              <a:pPr algn="ctr"/>
              <a:endParaRPr lang="en-US" sz="1800" dirty="0">
                <a:latin typeface="+mn-lt"/>
              </a:endParaRPr>
            </a:p>
            <a:p>
              <a:pPr algn="ctr"/>
              <a:endParaRPr lang="en-US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15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412</Words>
  <Application>Microsoft Macintosh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Pゴシック</vt:lpstr>
      <vt:lpstr>Times New Roman</vt:lpstr>
      <vt:lpstr>Wingdings</vt:lpstr>
      <vt:lpstr>Office Theme</vt:lpstr>
      <vt:lpstr>Drug Availability Reporting and Expectations  (iDare)</vt:lpstr>
      <vt:lpstr>Problem</vt:lpstr>
      <vt:lpstr>Role of Drug Supply Chain </vt:lpstr>
      <vt:lpstr>Data Accessible to FDA from Drug Supply Chain</vt:lpstr>
      <vt:lpstr>FDA 2022 Focus Areas of Regulatory Science</vt:lpstr>
      <vt:lpstr>FDA 2022 Cross Cutting Topics:  Lifecycle of FDA-Regulated Products</vt:lpstr>
      <vt:lpstr>Use AI to Analyze a Multitude of Data from Diverse Disciplines </vt:lpstr>
      <vt:lpstr>Use of AI to Predict Drugs Shortages </vt:lpstr>
      <vt:lpstr>Translating to Practice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Singh, Melanie</dc:creator>
  <cp:keywords/>
  <dc:description/>
  <cp:lastModifiedBy>Singh, Melanie</cp:lastModifiedBy>
  <cp:revision>2</cp:revision>
  <cp:lastPrinted>1904-01-01T00:00:00Z</cp:lastPrinted>
  <dcterms:created xsi:type="dcterms:W3CDTF">2023-02-28T22:32:04Z</dcterms:created>
  <dcterms:modified xsi:type="dcterms:W3CDTF">2023-03-01T01:57:16Z</dcterms:modified>
  <cp:category/>
</cp:coreProperties>
</file>