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Lst>
  <p:notesMasterIdLst>
    <p:notesMasterId r:id="rId6"/>
  </p:notesMasterIdLst>
  <p:sldIdLst>
    <p:sldId id="256" r:id="rId5"/>
  </p:sldIdLst>
  <p:sldSz cx="32918400" cy="16459200"/>
  <p:notesSz cx="7010400" cy="9236075"/>
  <p:defaultTextStyle>
    <a:defPPr>
      <a:defRPr lang="en-US"/>
    </a:defPPr>
    <a:lvl1pPr marL="0" algn="l" defTabSz="2820250" rtl="0" eaLnBrk="1" latinLnBrk="0" hangingPunct="1">
      <a:defRPr sz="5600" kern="1200">
        <a:solidFill>
          <a:schemeClr val="tx1"/>
        </a:solidFill>
        <a:latin typeface="+mn-lt"/>
        <a:ea typeface="+mn-ea"/>
        <a:cs typeface="+mn-cs"/>
      </a:defRPr>
    </a:lvl1pPr>
    <a:lvl2pPr marL="1410122" algn="l" defTabSz="2820250" rtl="0" eaLnBrk="1" latinLnBrk="0" hangingPunct="1">
      <a:defRPr sz="5600" kern="1200">
        <a:solidFill>
          <a:schemeClr val="tx1"/>
        </a:solidFill>
        <a:latin typeface="+mn-lt"/>
        <a:ea typeface="+mn-ea"/>
        <a:cs typeface="+mn-cs"/>
      </a:defRPr>
    </a:lvl2pPr>
    <a:lvl3pPr marL="2820250" algn="l" defTabSz="2820250" rtl="0" eaLnBrk="1" latinLnBrk="0" hangingPunct="1">
      <a:defRPr sz="5600" kern="1200">
        <a:solidFill>
          <a:schemeClr val="tx1"/>
        </a:solidFill>
        <a:latin typeface="+mn-lt"/>
        <a:ea typeface="+mn-ea"/>
        <a:cs typeface="+mn-cs"/>
      </a:defRPr>
    </a:lvl3pPr>
    <a:lvl4pPr marL="4230371" algn="l" defTabSz="2820250" rtl="0" eaLnBrk="1" latinLnBrk="0" hangingPunct="1">
      <a:defRPr sz="5600" kern="1200">
        <a:solidFill>
          <a:schemeClr val="tx1"/>
        </a:solidFill>
        <a:latin typeface="+mn-lt"/>
        <a:ea typeface="+mn-ea"/>
        <a:cs typeface="+mn-cs"/>
      </a:defRPr>
    </a:lvl4pPr>
    <a:lvl5pPr marL="5640496" algn="l" defTabSz="2820250" rtl="0" eaLnBrk="1" latinLnBrk="0" hangingPunct="1">
      <a:defRPr sz="5600" kern="1200">
        <a:solidFill>
          <a:schemeClr val="tx1"/>
        </a:solidFill>
        <a:latin typeface="+mn-lt"/>
        <a:ea typeface="+mn-ea"/>
        <a:cs typeface="+mn-cs"/>
      </a:defRPr>
    </a:lvl5pPr>
    <a:lvl6pPr marL="7050621" algn="l" defTabSz="2820250" rtl="0" eaLnBrk="1" latinLnBrk="0" hangingPunct="1">
      <a:defRPr sz="5600" kern="1200">
        <a:solidFill>
          <a:schemeClr val="tx1"/>
        </a:solidFill>
        <a:latin typeface="+mn-lt"/>
        <a:ea typeface="+mn-ea"/>
        <a:cs typeface="+mn-cs"/>
      </a:defRPr>
    </a:lvl6pPr>
    <a:lvl7pPr marL="8460743" algn="l" defTabSz="2820250" rtl="0" eaLnBrk="1" latinLnBrk="0" hangingPunct="1">
      <a:defRPr sz="5600" kern="1200">
        <a:solidFill>
          <a:schemeClr val="tx1"/>
        </a:solidFill>
        <a:latin typeface="+mn-lt"/>
        <a:ea typeface="+mn-ea"/>
        <a:cs typeface="+mn-cs"/>
      </a:defRPr>
    </a:lvl7pPr>
    <a:lvl8pPr marL="9870870" algn="l" defTabSz="2820250" rtl="0" eaLnBrk="1" latinLnBrk="0" hangingPunct="1">
      <a:defRPr sz="5600" kern="1200">
        <a:solidFill>
          <a:schemeClr val="tx1"/>
        </a:solidFill>
        <a:latin typeface="+mn-lt"/>
        <a:ea typeface="+mn-ea"/>
        <a:cs typeface="+mn-cs"/>
      </a:defRPr>
    </a:lvl8pPr>
    <a:lvl9pPr marL="11280992" algn="l" defTabSz="2820250" rtl="0" eaLnBrk="1" latinLnBrk="0" hangingPunct="1">
      <a:defRPr sz="5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91" autoAdjust="0"/>
    <p:restoredTop sz="98535" autoAdjust="0"/>
  </p:normalViewPr>
  <p:slideViewPr>
    <p:cSldViewPr>
      <p:cViewPr>
        <p:scale>
          <a:sx n="30" d="100"/>
          <a:sy n="30" d="100"/>
        </p:scale>
        <p:origin x="-72" y="444"/>
      </p:cViewPr>
      <p:guideLst>
        <p:guide orient="horz" pos="518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E9A46BE9-D641-493F-921D-704715666C95}" type="datetimeFigureOut">
              <a:rPr lang="en-US" smtClean="0"/>
              <a:t>4/22/2016</a:t>
            </a:fld>
            <a:endParaRPr lang="en-US"/>
          </a:p>
        </p:txBody>
      </p:sp>
      <p:sp>
        <p:nvSpPr>
          <p:cNvPr id="4" name="Slide Image Placeholder 3"/>
          <p:cNvSpPr>
            <a:spLocks noGrp="1" noRot="1" noChangeAspect="1"/>
          </p:cNvSpPr>
          <p:nvPr>
            <p:ph type="sldImg" idx="2"/>
          </p:nvPr>
        </p:nvSpPr>
        <p:spPr>
          <a:xfrm>
            <a:off x="41275" y="692150"/>
            <a:ext cx="692785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6BE79642-EA95-4D70-9605-70934A8C0130}" type="slidenum">
              <a:rPr lang="en-US" smtClean="0"/>
              <a:t>‹#›</a:t>
            </a:fld>
            <a:endParaRPr lang="en-US"/>
          </a:p>
        </p:txBody>
      </p:sp>
    </p:spTree>
    <p:extLst>
      <p:ext uri="{BB962C8B-B14F-4D97-AF65-F5344CB8AC3E}">
        <p14:creationId xmlns:p14="http://schemas.microsoft.com/office/powerpoint/2010/main" val="302370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79642-EA95-4D70-9605-70934A8C0130}" type="slidenum">
              <a:rPr lang="en-US" smtClean="0"/>
              <a:t>1</a:t>
            </a:fld>
            <a:endParaRPr lang="en-US"/>
          </a:p>
        </p:txBody>
      </p:sp>
    </p:spTree>
    <p:extLst>
      <p:ext uri="{BB962C8B-B14F-4D97-AF65-F5344CB8AC3E}">
        <p14:creationId xmlns:p14="http://schemas.microsoft.com/office/powerpoint/2010/main" val="9521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1376654" y="0"/>
            <a:ext cx="35756395" cy="164592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16420471" y="-51626"/>
            <a:ext cx="13244818" cy="15052416"/>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
        <p:nvSpPr>
          <p:cNvPr id="47" name="Rectangle 46"/>
          <p:cNvSpPr/>
          <p:nvPr/>
        </p:nvSpPr>
        <p:spPr>
          <a:xfrm>
            <a:off x="16736746" y="-51625"/>
            <a:ext cx="12618720" cy="5550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
        <p:nvSpPr>
          <p:cNvPr id="2" name="Title 1"/>
          <p:cNvSpPr>
            <a:spLocks noGrp="1"/>
          </p:cNvSpPr>
          <p:nvPr>
            <p:ph type="ctrTitle"/>
          </p:nvPr>
        </p:nvSpPr>
        <p:spPr>
          <a:xfrm>
            <a:off x="17040116" y="6500342"/>
            <a:ext cx="11928078" cy="4085184"/>
          </a:xfrm>
        </p:spPr>
        <p:txBody>
          <a:bodyPr>
            <a:normAutofit/>
          </a:bodyPr>
          <a:lstStyle>
            <a:lvl1pPr>
              <a:defRPr sz="11100"/>
            </a:lvl1pPr>
          </a:lstStyle>
          <a:p>
            <a:r>
              <a:rPr lang="en-US" smtClean="0"/>
              <a:t>Click to edit Master title style</a:t>
            </a:r>
            <a:endParaRPr lang="en-US" dirty="0"/>
          </a:p>
        </p:txBody>
      </p:sp>
      <p:sp>
        <p:nvSpPr>
          <p:cNvPr id="3" name="Subtitle 2"/>
          <p:cNvSpPr>
            <a:spLocks noGrp="1"/>
          </p:cNvSpPr>
          <p:nvPr>
            <p:ph type="subTitle" idx="1"/>
          </p:nvPr>
        </p:nvSpPr>
        <p:spPr>
          <a:xfrm>
            <a:off x="17040116" y="10610593"/>
            <a:ext cx="11915291" cy="3025510"/>
          </a:xfrm>
        </p:spPr>
        <p:txBody>
          <a:bodyPr>
            <a:normAutofit/>
          </a:bodyPr>
          <a:lstStyle>
            <a:lvl1pPr marL="0" indent="0" algn="l">
              <a:buNone/>
              <a:defRPr sz="5600">
                <a:solidFill>
                  <a:srgbClr val="424242"/>
                </a:solidFill>
              </a:defRPr>
            </a:lvl1pPr>
            <a:lvl2pPr marL="1410782" indent="0" algn="ctr">
              <a:buNone/>
              <a:defRPr>
                <a:solidFill>
                  <a:schemeClr val="tx1">
                    <a:tint val="75000"/>
                  </a:schemeClr>
                </a:solidFill>
              </a:defRPr>
            </a:lvl2pPr>
            <a:lvl3pPr marL="2821564" indent="0" algn="ctr">
              <a:buNone/>
              <a:defRPr>
                <a:solidFill>
                  <a:schemeClr val="tx1">
                    <a:tint val="75000"/>
                  </a:schemeClr>
                </a:solidFill>
              </a:defRPr>
            </a:lvl3pPr>
            <a:lvl4pPr marL="4232346" indent="0" algn="ctr">
              <a:buNone/>
              <a:defRPr>
                <a:solidFill>
                  <a:schemeClr val="tx1">
                    <a:tint val="75000"/>
                  </a:schemeClr>
                </a:solidFill>
              </a:defRPr>
            </a:lvl4pPr>
            <a:lvl5pPr marL="5643128" indent="0" algn="ctr">
              <a:buNone/>
              <a:defRPr>
                <a:solidFill>
                  <a:schemeClr val="tx1">
                    <a:tint val="75000"/>
                  </a:schemeClr>
                </a:solidFill>
              </a:defRPr>
            </a:lvl5pPr>
            <a:lvl6pPr marL="7053910" indent="0" algn="ctr">
              <a:buNone/>
              <a:defRPr>
                <a:solidFill>
                  <a:schemeClr val="tx1">
                    <a:tint val="75000"/>
                  </a:schemeClr>
                </a:solidFill>
              </a:defRPr>
            </a:lvl6pPr>
            <a:lvl7pPr marL="8464692" indent="0" algn="ctr">
              <a:buNone/>
              <a:defRPr>
                <a:solidFill>
                  <a:schemeClr val="tx1">
                    <a:tint val="75000"/>
                  </a:schemeClr>
                </a:solidFill>
              </a:defRPr>
            </a:lvl7pPr>
            <a:lvl8pPr marL="9875474" indent="0" algn="ctr">
              <a:buNone/>
              <a:defRPr>
                <a:solidFill>
                  <a:schemeClr val="tx1">
                    <a:tint val="75000"/>
                  </a:schemeClr>
                </a:solidFill>
              </a:defRPr>
            </a:lvl8pPr>
            <a:lvl9pPr marL="1128625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17059478" y="3640389"/>
            <a:ext cx="7680960" cy="1802354"/>
          </a:xfrm>
        </p:spPr>
        <p:txBody>
          <a:bodyPr anchor="b"/>
          <a:lstStyle>
            <a:lvl1pPr algn="l">
              <a:defRPr sz="7400"/>
            </a:lvl1pPr>
          </a:lstStyle>
          <a:p>
            <a:fld id="{635A0BC3-C682-4A54-B4A3-EA9C9A488586}" type="datetimeFigureOut">
              <a:rPr lang="en-US" smtClean="0"/>
              <a:t>4/22/2016</a:t>
            </a:fld>
            <a:endParaRPr lang="en-US" dirty="0"/>
          </a:p>
        </p:txBody>
      </p:sp>
      <p:sp>
        <p:nvSpPr>
          <p:cNvPr id="50" name="Rectangle 49"/>
          <p:cNvSpPr/>
          <p:nvPr/>
        </p:nvSpPr>
        <p:spPr>
          <a:xfrm>
            <a:off x="16743200" y="14611882"/>
            <a:ext cx="12618720" cy="196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
        <p:nvSpPr>
          <p:cNvPr id="5" name="Footer Placeholder 4"/>
          <p:cNvSpPr>
            <a:spLocks noGrp="1"/>
          </p:cNvSpPr>
          <p:nvPr>
            <p:ph type="ftr" sz="quarter" idx="11"/>
          </p:nvPr>
        </p:nvSpPr>
        <p:spPr>
          <a:xfrm>
            <a:off x="19092672" y="13727920"/>
            <a:ext cx="10193731" cy="876300"/>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16736745" y="13727920"/>
            <a:ext cx="2317198" cy="876300"/>
          </a:xfrm>
        </p:spPr>
        <p:txBody>
          <a:bodyPr/>
          <a:lstStyle>
            <a:lvl1pPr>
              <a:defRPr>
                <a:solidFill>
                  <a:schemeClr val="accent1"/>
                </a:solidFill>
              </a:defRPr>
            </a:lvl1pPr>
          </a:lstStyle>
          <a:p>
            <a:fld id="{071BA1AD-6383-47FB-AFE1-C5BE252EBBF1}" type="slidenum">
              <a:rPr lang="en-US" smtClean="0"/>
              <a:t>‹#›</a:t>
            </a:fld>
            <a:endParaRPr lang="en-US" dirty="0"/>
          </a:p>
        </p:txBody>
      </p:sp>
      <p:sp>
        <p:nvSpPr>
          <p:cNvPr id="89" name="Rectangle 88"/>
          <p:cNvSpPr/>
          <p:nvPr/>
        </p:nvSpPr>
        <p:spPr>
          <a:xfrm>
            <a:off x="16743200" y="14611882"/>
            <a:ext cx="12618720" cy="196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2" y="2472353"/>
            <a:ext cx="5344031" cy="11472826"/>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3791866" y="2472353"/>
            <a:ext cx="19525334" cy="114728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31122" y="6961991"/>
            <a:ext cx="23894885" cy="3268980"/>
          </a:xfrm>
        </p:spPr>
        <p:txBody>
          <a:bodyPr anchor="b"/>
          <a:lstStyle>
            <a:lvl1pPr algn="l">
              <a:defRPr sz="123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31124" y="10241281"/>
            <a:ext cx="23894881" cy="3648991"/>
          </a:xfrm>
        </p:spPr>
        <p:txBody>
          <a:bodyPr anchor="t"/>
          <a:lstStyle>
            <a:lvl1pPr marL="0" indent="0">
              <a:buNone/>
              <a:defRPr sz="6200">
                <a:solidFill>
                  <a:schemeClr val="tx1">
                    <a:tint val="75000"/>
                  </a:schemeClr>
                </a:solidFill>
              </a:defRPr>
            </a:lvl1pPr>
            <a:lvl2pPr marL="1410782" indent="0">
              <a:buNone/>
              <a:defRPr sz="5600">
                <a:solidFill>
                  <a:schemeClr val="tx1">
                    <a:tint val="75000"/>
                  </a:schemeClr>
                </a:solidFill>
              </a:defRPr>
            </a:lvl2pPr>
            <a:lvl3pPr marL="2821564" indent="0">
              <a:buNone/>
              <a:defRPr sz="4900">
                <a:solidFill>
                  <a:schemeClr val="tx1">
                    <a:tint val="75000"/>
                  </a:schemeClr>
                </a:solidFill>
              </a:defRPr>
            </a:lvl3pPr>
            <a:lvl4pPr marL="4232346" indent="0">
              <a:buNone/>
              <a:defRPr sz="4300">
                <a:solidFill>
                  <a:schemeClr val="tx1">
                    <a:tint val="75000"/>
                  </a:schemeClr>
                </a:solidFill>
              </a:defRPr>
            </a:lvl4pPr>
            <a:lvl5pPr marL="5643128" indent="0">
              <a:buNone/>
              <a:defRPr sz="4300">
                <a:solidFill>
                  <a:schemeClr val="tx1">
                    <a:tint val="75000"/>
                  </a:schemeClr>
                </a:solidFill>
              </a:defRPr>
            </a:lvl5pPr>
            <a:lvl6pPr marL="7053910" indent="0">
              <a:buNone/>
              <a:defRPr sz="4300">
                <a:solidFill>
                  <a:schemeClr val="tx1">
                    <a:tint val="75000"/>
                  </a:schemeClr>
                </a:solidFill>
              </a:defRPr>
            </a:lvl6pPr>
            <a:lvl7pPr marL="8464692" indent="0">
              <a:buNone/>
              <a:defRPr sz="4300">
                <a:solidFill>
                  <a:schemeClr val="tx1">
                    <a:tint val="75000"/>
                  </a:schemeClr>
                </a:solidFill>
              </a:defRPr>
            </a:lvl7pPr>
            <a:lvl8pPr marL="9875474" indent="0">
              <a:buNone/>
              <a:defRPr sz="4300">
                <a:solidFill>
                  <a:schemeClr val="tx1">
                    <a:tint val="75000"/>
                  </a:schemeClr>
                </a:solidFill>
              </a:defRPr>
            </a:lvl8pPr>
            <a:lvl9pPr marL="11286256" indent="0">
              <a:buNone/>
              <a:defRPr sz="4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BA1AD-6383-47FB-AFE1-C5BE252EBBF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1BA1AD-6383-47FB-AFE1-C5BE252EBBF1}" type="slidenum">
              <a:rPr lang="en-US" smtClean="0"/>
              <a:t>‹#›</a:t>
            </a:fld>
            <a:endParaRPr lang="en-US" dirty="0"/>
          </a:p>
        </p:txBody>
      </p:sp>
      <p:sp>
        <p:nvSpPr>
          <p:cNvPr id="9" name="Content Placeholder 8"/>
          <p:cNvSpPr>
            <a:spLocks noGrp="1"/>
          </p:cNvSpPr>
          <p:nvPr>
            <p:ph sz="quarter" idx="13"/>
          </p:nvPr>
        </p:nvSpPr>
        <p:spPr>
          <a:xfrm>
            <a:off x="3752697" y="5552237"/>
            <a:ext cx="12311482" cy="8383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16722547" y="5552235"/>
            <a:ext cx="12311482" cy="8383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3600" y="5558422"/>
            <a:ext cx="11005733" cy="1535429"/>
          </a:xfrm>
        </p:spPr>
        <p:txBody>
          <a:bodyPr anchor="b"/>
          <a:lstStyle>
            <a:lvl1pPr marL="0" indent="0">
              <a:buNone/>
              <a:defRPr sz="7400" b="1">
                <a:solidFill>
                  <a:schemeClr val="accent1"/>
                </a:solidFill>
              </a:defRPr>
            </a:lvl1pPr>
            <a:lvl2pPr marL="1410782" indent="0">
              <a:buNone/>
              <a:defRPr sz="6200" b="1"/>
            </a:lvl2pPr>
            <a:lvl3pPr marL="2821564" indent="0">
              <a:buNone/>
              <a:defRPr sz="5600" b="1"/>
            </a:lvl3pPr>
            <a:lvl4pPr marL="4232346" indent="0">
              <a:buNone/>
              <a:defRPr sz="4900" b="1"/>
            </a:lvl4pPr>
            <a:lvl5pPr marL="5643128" indent="0">
              <a:buNone/>
              <a:defRPr sz="4900" b="1"/>
            </a:lvl5pPr>
            <a:lvl6pPr marL="7053910" indent="0">
              <a:buNone/>
              <a:defRPr sz="4900" b="1"/>
            </a:lvl6pPr>
            <a:lvl7pPr marL="8464692" indent="0">
              <a:buNone/>
              <a:defRPr sz="4900" b="1"/>
            </a:lvl7pPr>
            <a:lvl8pPr marL="9875474" indent="0">
              <a:buNone/>
              <a:defRPr sz="4900" b="1"/>
            </a:lvl8pPr>
            <a:lvl9pPr marL="11286256"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3750195" y="7139267"/>
            <a:ext cx="12311482" cy="6805913"/>
          </a:xfrm>
        </p:spPr>
        <p:txBody>
          <a:bodyPr/>
          <a:lstStyle>
            <a:lvl1pPr>
              <a:defRPr sz="7400"/>
            </a:lvl1pPr>
            <a:lvl2pPr>
              <a:defRPr sz="6200"/>
            </a:lvl2pPr>
            <a:lvl3pPr>
              <a:defRPr sz="56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042615" y="5558424"/>
            <a:ext cx="11000581" cy="1535429"/>
          </a:xfrm>
        </p:spPr>
        <p:txBody>
          <a:bodyPr anchor="b"/>
          <a:lstStyle>
            <a:lvl1pPr marL="0" indent="0">
              <a:buNone/>
              <a:defRPr sz="7400" b="1">
                <a:solidFill>
                  <a:schemeClr val="accent1"/>
                </a:solidFill>
              </a:defRPr>
            </a:lvl1pPr>
            <a:lvl2pPr marL="1410782" indent="0">
              <a:buNone/>
              <a:defRPr sz="6200" b="1"/>
            </a:lvl2pPr>
            <a:lvl3pPr marL="2821564" indent="0">
              <a:buNone/>
              <a:defRPr sz="5600" b="1"/>
            </a:lvl3pPr>
            <a:lvl4pPr marL="4232346" indent="0">
              <a:buNone/>
              <a:defRPr sz="4900" b="1"/>
            </a:lvl4pPr>
            <a:lvl5pPr marL="5643128" indent="0">
              <a:buNone/>
              <a:defRPr sz="4900" b="1"/>
            </a:lvl5pPr>
            <a:lvl6pPr marL="7053910" indent="0">
              <a:buNone/>
              <a:defRPr sz="4900" b="1"/>
            </a:lvl6pPr>
            <a:lvl7pPr marL="8464692" indent="0">
              <a:buNone/>
              <a:defRPr sz="4900" b="1"/>
            </a:lvl7pPr>
            <a:lvl8pPr marL="9875474" indent="0">
              <a:buNone/>
              <a:defRPr sz="4900" b="1"/>
            </a:lvl8pPr>
            <a:lvl9pPr marL="11286256"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16722547" y="7139267"/>
            <a:ext cx="12311482" cy="6805913"/>
          </a:xfrm>
        </p:spPr>
        <p:txBody>
          <a:bodyPr/>
          <a:lstStyle>
            <a:lvl1pPr>
              <a:defRPr sz="7400"/>
            </a:lvl1pPr>
            <a:lvl2pPr>
              <a:defRPr sz="6200"/>
            </a:lvl2pPr>
            <a:lvl3pPr>
              <a:defRPr sz="56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1BA1AD-6383-47FB-AFE1-C5BE252EBBF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1BA1AD-6383-47FB-AFE1-C5BE252EBBF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1BA1AD-6383-47FB-AFE1-C5BE252EBBF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1376654" y="0"/>
            <a:ext cx="35756395" cy="164592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16420471" y="-51626"/>
            <a:ext cx="13244818" cy="15052416"/>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
        <p:nvSpPr>
          <p:cNvPr id="57" name="Rectangle 56"/>
          <p:cNvSpPr/>
          <p:nvPr/>
        </p:nvSpPr>
        <p:spPr>
          <a:xfrm>
            <a:off x="16736746" y="-51624"/>
            <a:ext cx="12618720" cy="1497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
        <p:nvSpPr>
          <p:cNvPr id="5" name="Date Placeholder 4"/>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7" name="Slide Number Placeholder 6"/>
          <p:cNvSpPr>
            <a:spLocks noGrp="1"/>
          </p:cNvSpPr>
          <p:nvPr>
            <p:ph type="sldNum" sz="quarter" idx="12"/>
          </p:nvPr>
        </p:nvSpPr>
        <p:spPr/>
        <p:txBody>
          <a:bodyPr/>
          <a:lstStyle/>
          <a:p>
            <a:fld id="{071BA1AD-6383-47FB-AFE1-C5BE252EBBF1}" type="slidenum">
              <a:rPr lang="en-US" smtClean="0"/>
              <a:t>‹#›</a:t>
            </a:fld>
            <a:endParaRPr lang="en-US" dirty="0"/>
          </a:p>
        </p:txBody>
      </p:sp>
      <p:sp>
        <p:nvSpPr>
          <p:cNvPr id="58" name="Rectangle 57"/>
          <p:cNvSpPr/>
          <p:nvPr/>
        </p:nvSpPr>
        <p:spPr>
          <a:xfrm>
            <a:off x="3260058" y="1444520"/>
            <a:ext cx="12824125" cy="1355626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
        <p:nvSpPr>
          <p:cNvPr id="3" name="Content Placeholder 2"/>
          <p:cNvSpPr>
            <a:spLocks noGrp="1"/>
          </p:cNvSpPr>
          <p:nvPr>
            <p:ph idx="1"/>
          </p:nvPr>
        </p:nvSpPr>
        <p:spPr>
          <a:xfrm>
            <a:off x="4125218" y="2055665"/>
            <a:ext cx="11125584" cy="12361762"/>
          </a:xfrm>
        </p:spPr>
        <p:txBody>
          <a:bodyPr/>
          <a:lstStyle>
            <a:lvl1pPr>
              <a:defRPr sz="7400"/>
            </a:lvl1pPr>
            <a:lvl2pPr>
              <a:defRPr sz="6800"/>
            </a:lvl2pPr>
            <a:lvl3pPr>
              <a:defRPr sz="6200"/>
            </a:lvl3pPr>
            <a:lvl4pPr>
              <a:defRPr sz="5600"/>
            </a:lvl4pPr>
            <a:lvl5pPr>
              <a:defRPr sz="49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16743200" y="14611882"/>
            <a:ext cx="12618720" cy="196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
        <p:nvSpPr>
          <p:cNvPr id="6" name="Footer Placeholder 5"/>
          <p:cNvSpPr>
            <a:spLocks noGrp="1"/>
          </p:cNvSpPr>
          <p:nvPr>
            <p:ph type="ftr" sz="quarter" idx="11"/>
          </p:nvPr>
        </p:nvSpPr>
        <p:spPr>
          <a:xfrm>
            <a:off x="16709213" y="13739605"/>
            <a:ext cx="12577190" cy="876300"/>
          </a:xfrm>
        </p:spPr>
        <p:txBody>
          <a:bodyPr>
            <a:normAutofit/>
          </a:bodyPr>
          <a:lstStyle/>
          <a:p>
            <a:endParaRPr lang="en-US" dirty="0"/>
          </a:p>
        </p:txBody>
      </p:sp>
      <p:sp>
        <p:nvSpPr>
          <p:cNvPr id="2" name="Title 1"/>
          <p:cNvSpPr>
            <a:spLocks noGrp="1"/>
          </p:cNvSpPr>
          <p:nvPr>
            <p:ph type="title"/>
          </p:nvPr>
        </p:nvSpPr>
        <p:spPr>
          <a:xfrm>
            <a:off x="17063399" y="6377843"/>
            <a:ext cx="11896459" cy="3511567"/>
          </a:xfrm>
        </p:spPr>
        <p:txBody>
          <a:bodyPr anchor="b">
            <a:normAutofit/>
          </a:bodyPr>
          <a:lstStyle>
            <a:lvl1pPr algn="l">
              <a:defRPr sz="8600" b="0"/>
            </a:lvl1pPr>
          </a:lstStyle>
          <a:p>
            <a:r>
              <a:rPr lang="en-US" smtClean="0"/>
              <a:t>Click to edit Master title style</a:t>
            </a:r>
            <a:endParaRPr lang="en-US"/>
          </a:p>
        </p:txBody>
      </p:sp>
      <p:sp>
        <p:nvSpPr>
          <p:cNvPr id="4" name="Text Placeholder 3"/>
          <p:cNvSpPr>
            <a:spLocks noGrp="1"/>
          </p:cNvSpPr>
          <p:nvPr>
            <p:ph type="body" sz="half" idx="2"/>
          </p:nvPr>
        </p:nvSpPr>
        <p:spPr>
          <a:xfrm>
            <a:off x="17051731" y="9928785"/>
            <a:ext cx="11875622" cy="3642970"/>
          </a:xfrm>
        </p:spPr>
        <p:txBody>
          <a:bodyPr>
            <a:normAutofit/>
          </a:bodyPr>
          <a:lstStyle>
            <a:lvl1pPr marL="0" indent="0">
              <a:buNone/>
              <a:defRPr sz="4900">
                <a:solidFill>
                  <a:srgbClr val="424242"/>
                </a:solidFill>
              </a:defRPr>
            </a:lvl1pPr>
            <a:lvl2pPr marL="1410782" indent="0">
              <a:buNone/>
              <a:defRPr sz="3700"/>
            </a:lvl2pPr>
            <a:lvl3pPr marL="2821564" indent="0">
              <a:buNone/>
              <a:defRPr sz="3100"/>
            </a:lvl3pPr>
            <a:lvl4pPr marL="4232346" indent="0">
              <a:buNone/>
              <a:defRPr sz="2800"/>
            </a:lvl4pPr>
            <a:lvl5pPr marL="5643128" indent="0">
              <a:buNone/>
              <a:defRPr sz="2800"/>
            </a:lvl5pPr>
            <a:lvl6pPr marL="7053910" indent="0">
              <a:buNone/>
              <a:defRPr sz="2800"/>
            </a:lvl6pPr>
            <a:lvl7pPr marL="8464692" indent="0">
              <a:buNone/>
              <a:defRPr sz="2800"/>
            </a:lvl7pPr>
            <a:lvl8pPr marL="9875474" indent="0">
              <a:buNone/>
              <a:defRPr sz="2800"/>
            </a:lvl8pPr>
            <a:lvl9pPr marL="11286256" indent="0">
              <a:buNone/>
              <a:defRPr sz="28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1376654" y="0"/>
            <a:ext cx="35756395" cy="164592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16420471" y="-51626"/>
            <a:ext cx="13244818" cy="15052416"/>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
        <p:nvSpPr>
          <p:cNvPr id="101" name="Rectangle 100"/>
          <p:cNvSpPr/>
          <p:nvPr/>
        </p:nvSpPr>
        <p:spPr>
          <a:xfrm>
            <a:off x="16736746" y="-51624"/>
            <a:ext cx="12618720" cy="1497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
        <p:nvSpPr>
          <p:cNvPr id="102" name="Rectangle 101"/>
          <p:cNvSpPr/>
          <p:nvPr/>
        </p:nvSpPr>
        <p:spPr>
          <a:xfrm>
            <a:off x="3260058" y="1444520"/>
            <a:ext cx="12824125" cy="13556268"/>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
        <p:nvSpPr>
          <p:cNvPr id="105" name="Rectangle 104"/>
          <p:cNvSpPr/>
          <p:nvPr/>
        </p:nvSpPr>
        <p:spPr>
          <a:xfrm>
            <a:off x="16743200" y="14611882"/>
            <a:ext cx="12618720" cy="196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
        <p:nvSpPr>
          <p:cNvPr id="2" name="Title 1"/>
          <p:cNvSpPr>
            <a:spLocks noGrp="1"/>
          </p:cNvSpPr>
          <p:nvPr>
            <p:ph type="title"/>
          </p:nvPr>
        </p:nvSpPr>
        <p:spPr>
          <a:xfrm>
            <a:off x="17043927" y="6386170"/>
            <a:ext cx="11883542" cy="3511296"/>
          </a:xfrm>
        </p:spPr>
        <p:txBody>
          <a:bodyPr anchor="b">
            <a:normAutofit/>
          </a:bodyPr>
          <a:lstStyle>
            <a:lvl1pPr algn="l">
              <a:defRPr sz="8600" b="0"/>
            </a:lvl1pPr>
          </a:lstStyle>
          <a:p>
            <a:r>
              <a:rPr lang="en-US" smtClean="0"/>
              <a:t>Click to edit Master title style</a:t>
            </a:r>
            <a:endParaRPr lang="en-US"/>
          </a:p>
        </p:txBody>
      </p:sp>
      <p:sp>
        <p:nvSpPr>
          <p:cNvPr id="3" name="Picture Placeholder 2"/>
          <p:cNvSpPr>
            <a:spLocks noGrp="1"/>
          </p:cNvSpPr>
          <p:nvPr>
            <p:ph type="pic" idx="1"/>
          </p:nvPr>
        </p:nvSpPr>
        <p:spPr>
          <a:xfrm>
            <a:off x="3618751" y="1665108"/>
            <a:ext cx="12094643" cy="13123469"/>
          </a:xfrm>
        </p:spPr>
        <p:txBody>
          <a:bodyPr/>
          <a:lstStyle>
            <a:lvl1pPr marL="0" indent="0">
              <a:buNone/>
              <a:defRPr sz="9900">
                <a:solidFill>
                  <a:schemeClr val="accent1"/>
                </a:solidFill>
              </a:defRPr>
            </a:lvl1pPr>
            <a:lvl2pPr marL="1410782" indent="0">
              <a:buNone/>
              <a:defRPr sz="8600"/>
            </a:lvl2pPr>
            <a:lvl3pPr marL="2821564" indent="0">
              <a:buNone/>
              <a:defRPr sz="7400"/>
            </a:lvl3pPr>
            <a:lvl4pPr marL="4232346" indent="0">
              <a:buNone/>
              <a:defRPr sz="6200"/>
            </a:lvl4pPr>
            <a:lvl5pPr marL="5643128" indent="0">
              <a:buNone/>
              <a:defRPr sz="6200"/>
            </a:lvl5pPr>
            <a:lvl6pPr marL="7053910" indent="0">
              <a:buNone/>
              <a:defRPr sz="6200"/>
            </a:lvl6pPr>
            <a:lvl7pPr marL="8464692" indent="0">
              <a:buNone/>
              <a:defRPr sz="6200"/>
            </a:lvl7pPr>
            <a:lvl8pPr marL="9875474" indent="0">
              <a:buNone/>
              <a:defRPr sz="6200"/>
            </a:lvl8pPr>
            <a:lvl9pPr marL="11286256" indent="0">
              <a:buNone/>
              <a:defRPr sz="62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044670" y="9919413"/>
            <a:ext cx="11882063" cy="3646946"/>
          </a:xfrm>
        </p:spPr>
        <p:txBody>
          <a:bodyPr>
            <a:normAutofit/>
          </a:bodyPr>
          <a:lstStyle>
            <a:lvl1pPr marL="0" indent="0">
              <a:buNone/>
              <a:defRPr sz="4900">
                <a:solidFill>
                  <a:srgbClr val="424242"/>
                </a:solidFill>
              </a:defRPr>
            </a:lvl1pPr>
            <a:lvl2pPr marL="1410782" indent="0">
              <a:buNone/>
              <a:defRPr sz="3700"/>
            </a:lvl2pPr>
            <a:lvl3pPr marL="2821564" indent="0">
              <a:buNone/>
              <a:defRPr sz="3100"/>
            </a:lvl3pPr>
            <a:lvl4pPr marL="4232346" indent="0">
              <a:buNone/>
              <a:defRPr sz="2800"/>
            </a:lvl4pPr>
            <a:lvl5pPr marL="5643128" indent="0">
              <a:buNone/>
              <a:defRPr sz="2800"/>
            </a:lvl5pPr>
            <a:lvl6pPr marL="7053910" indent="0">
              <a:buNone/>
              <a:defRPr sz="2800"/>
            </a:lvl6pPr>
            <a:lvl7pPr marL="8464692" indent="0">
              <a:buNone/>
              <a:defRPr sz="2800"/>
            </a:lvl7pPr>
            <a:lvl8pPr marL="9875474" indent="0">
              <a:buNone/>
              <a:defRPr sz="2800"/>
            </a:lvl8pPr>
            <a:lvl9pPr marL="11286256" indent="0">
              <a:buNone/>
              <a:defRPr sz="2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A0BC3-C682-4A54-B4A3-EA9C9A488586}" type="datetimeFigureOut">
              <a:rPr lang="en-US" smtClean="0"/>
              <a:t>4/22/2016</a:t>
            </a:fld>
            <a:endParaRPr lang="en-US" dirty="0"/>
          </a:p>
        </p:txBody>
      </p:sp>
      <p:sp>
        <p:nvSpPr>
          <p:cNvPr id="6" name="Footer Placeholder 5"/>
          <p:cNvSpPr>
            <a:spLocks noGrp="1"/>
          </p:cNvSpPr>
          <p:nvPr>
            <p:ph type="ftr" sz="quarter" idx="11"/>
          </p:nvPr>
        </p:nvSpPr>
        <p:spPr>
          <a:xfrm>
            <a:off x="16709213" y="13739605"/>
            <a:ext cx="12577190" cy="876300"/>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071BA1AD-6383-47FB-AFE1-C5BE252EBBF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1097280" y="0"/>
            <a:ext cx="35756395" cy="164592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1645920" y="800370"/>
            <a:ext cx="29626560" cy="1484555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
        <p:nvSpPr>
          <p:cNvPr id="70" name="Rectangle 69"/>
          <p:cNvSpPr/>
          <p:nvPr/>
        </p:nvSpPr>
        <p:spPr>
          <a:xfrm>
            <a:off x="16420471" y="-51627"/>
            <a:ext cx="13244818" cy="1678186"/>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
        <p:nvSpPr>
          <p:cNvPr id="71" name="Rectangle 70"/>
          <p:cNvSpPr/>
          <p:nvPr/>
        </p:nvSpPr>
        <p:spPr>
          <a:xfrm>
            <a:off x="16736746" y="-51624"/>
            <a:ext cx="12618720" cy="1497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2156" tIns="141078" rIns="282156" bIns="141078" rtlCol="0" anchor="ctr"/>
          <a:lstStyle/>
          <a:p>
            <a:pPr algn="ctr"/>
            <a:endParaRPr lang="en-US" dirty="0"/>
          </a:p>
        </p:txBody>
      </p:sp>
      <p:sp>
        <p:nvSpPr>
          <p:cNvPr id="2" name="Title Placeholder 1"/>
          <p:cNvSpPr>
            <a:spLocks noGrp="1"/>
          </p:cNvSpPr>
          <p:nvPr>
            <p:ph type="title"/>
          </p:nvPr>
        </p:nvSpPr>
        <p:spPr>
          <a:xfrm>
            <a:off x="3756564" y="2466394"/>
            <a:ext cx="25289078" cy="2743200"/>
          </a:xfrm>
          <a:prstGeom prst="rect">
            <a:avLst/>
          </a:prstGeom>
        </p:spPr>
        <p:txBody>
          <a:bodyPr vert="horz" lIns="282156" tIns="141078" rIns="282156" bIns="141078"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56573" y="5576766"/>
            <a:ext cx="24398341" cy="8421545"/>
          </a:xfrm>
          <a:prstGeom prst="rect">
            <a:avLst/>
          </a:prstGeom>
        </p:spPr>
        <p:txBody>
          <a:bodyPr vert="horz" lIns="282156" tIns="141078" rIns="282156" bIns="1410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1590597" y="538782"/>
            <a:ext cx="7680960" cy="876300"/>
          </a:xfrm>
          <a:prstGeom prst="rect">
            <a:avLst/>
          </a:prstGeom>
        </p:spPr>
        <p:txBody>
          <a:bodyPr vert="horz" lIns="282156" tIns="141078" rIns="282156" bIns="141078" rtlCol="0" anchor="ctr"/>
          <a:lstStyle>
            <a:lvl1pPr algn="r">
              <a:defRPr sz="3700">
                <a:solidFill>
                  <a:srgbClr val="FEFEFE"/>
                </a:solidFill>
              </a:defRPr>
            </a:lvl1pPr>
          </a:lstStyle>
          <a:p>
            <a:fld id="{635A0BC3-C682-4A54-B4A3-EA9C9A488586}" type="datetimeFigureOut">
              <a:rPr lang="en-US" smtClean="0"/>
              <a:t>4/22/2016</a:t>
            </a:fld>
            <a:endParaRPr lang="en-US" dirty="0"/>
          </a:p>
        </p:txBody>
      </p:sp>
      <p:sp>
        <p:nvSpPr>
          <p:cNvPr id="5" name="Footer Placeholder 4"/>
          <p:cNvSpPr>
            <a:spLocks noGrp="1"/>
          </p:cNvSpPr>
          <p:nvPr>
            <p:ph type="ftr" sz="quarter" idx="3"/>
          </p:nvPr>
        </p:nvSpPr>
        <p:spPr>
          <a:xfrm>
            <a:off x="16709213" y="14045185"/>
            <a:ext cx="12607747" cy="876300"/>
          </a:xfrm>
          <a:prstGeom prst="rect">
            <a:avLst/>
          </a:prstGeom>
        </p:spPr>
        <p:txBody>
          <a:bodyPr vert="horz" lIns="282156" tIns="141078" rIns="282156" bIns="141078" rtlCol="0" anchor="ctr"/>
          <a:lstStyle>
            <a:lvl1pPr algn="r">
              <a:defRPr sz="3700">
                <a:solidFill>
                  <a:schemeClr val="accent1"/>
                </a:solidFill>
              </a:defRPr>
            </a:lvl1pPr>
          </a:lstStyle>
          <a:p>
            <a:endParaRPr lang="en-US" dirty="0"/>
          </a:p>
        </p:txBody>
      </p:sp>
      <p:sp>
        <p:nvSpPr>
          <p:cNvPr id="6" name="Slide Number Placeholder 5"/>
          <p:cNvSpPr>
            <a:spLocks noGrp="1"/>
          </p:cNvSpPr>
          <p:nvPr>
            <p:ph type="sldNum" sz="quarter" idx="4"/>
          </p:nvPr>
        </p:nvSpPr>
        <p:spPr>
          <a:xfrm>
            <a:off x="16736745" y="538780"/>
            <a:ext cx="4795762" cy="876300"/>
          </a:xfrm>
          <a:prstGeom prst="rect">
            <a:avLst/>
          </a:prstGeom>
        </p:spPr>
        <p:txBody>
          <a:bodyPr vert="horz" lIns="282156" tIns="141078" rIns="282156" bIns="141078" rtlCol="0" anchor="ctr"/>
          <a:lstStyle>
            <a:lvl1pPr algn="l">
              <a:defRPr sz="3700">
                <a:solidFill>
                  <a:srgbClr val="FEFEFE"/>
                </a:solidFill>
              </a:defRPr>
            </a:lvl1pPr>
          </a:lstStyle>
          <a:p>
            <a:fld id="{071BA1AD-6383-47FB-AFE1-C5BE252EBBF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2821564" rtl="0" eaLnBrk="1" latinLnBrk="0" hangingPunct="1">
        <a:spcBef>
          <a:spcPct val="0"/>
        </a:spcBef>
        <a:buNone/>
        <a:defRPr sz="123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58087" indent="-846469" algn="l" defTabSz="2821564" rtl="0" eaLnBrk="1" latinLnBrk="0" hangingPunct="1">
        <a:spcBef>
          <a:spcPct val="20000"/>
        </a:spcBef>
        <a:buClr>
          <a:schemeClr val="accent1"/>
        </a:buClr>
        <a:buSzPct val="76000"/>
        <a:buFont typeface="Wingdings 2" pitchFamily="18" charset="2"/>
        <a:buChar char=""/>
        <a:defRPr sz="7400" kern="1200">
          <a:solidFill>
            <a:schemeClr val="tx2"/>
          </a:solidFill>
          <a:latin typeface="+mn-lt"/>
          <a:ea typeface="+mn-ea"/>
          <a:cs typeface="+mn-cs"/>
        </a:defRPr>
      </a:lvl1pPr>
      <a:lvl2pPr marL="1975095" indent="-846469" algn="l" defTabSz="2821564" rtl="0" eaLnBrk="1" latinLnBrk="0" hangingPunct="1">
        <a:spcBef>
          <a:spcPct val="20000"/>
        </a:spcBef>
        <a:buClr>
          <a:schemeClr val="accent1"/>
        </a:buClr>
        <a:buSzPct val="76000"/>
        <a:buFont typeface="Wingdings 2" pitchFamily="18" charset="2"/>
        <a:buChar char=""/>
        <a:defRPr sz="6800" kern="1200">
          <a:solidFill>
            <a:schemeClr val="tx2"/>
          </a:solidFill>
          <a:latin typeface="+mn-lt"/>
          <a:ea typeface="+mn-ea"/>
          <a:cs typeface="+mn-cs"/>
        </a:defRPr>
      </a:lvl2pPr>
      <a:lvl3pPr marL="2821564" indent="-705391" algn="l" defTabSz="2821564" rtl="0" eaLnBrk="1" latinLnBrk="0" hangingPunct="1">
        <a:spcBef>
          <a:spcPct val="20000"/>
        </a:spcBef>
        <a:buClr>
          <a:schemeClr val="accent1"/>
        </a:buClr>
        <a:buSzPct val="76000"/>
        <a:buFont typeface="Wingdings 2" pitchFamily="18" charset="2"/>
        <a:buChar char=""/>
        <a:defRPr sz="6200" kern="1200">
          <a:solidFill>
            <a:schemeClr val="tx2"/>
          </a:solidFill>
          <a:latin typeface="+mn-lt"/>
          <a:ea typeface="+mn-ea"/>
          <a:cs typeface="+mn-cs"/>
        </a:defRPr>
      </a:lvl3pPr>
      <a:lvl4pPr marL="3470524" indent="-705391" algn="l" defTabSz="2821564" rtl="0" eaLnBrk="1" latinLnBrk="0" hangingPunct="1">
        <a:spcBef>
          <a:spcPct val="20000"/>
        </a:spcBef>
        <a:buClr>
          <a:schemeClr val="accent1"/>
        </a:buClr>
        <a:buSzPct val="76000"/>
        <a:buFont typeface="Wingdings 2" pitchFamily="18" charset="2"/>
        <a:buChar char=""/>
        <a:defRPr sz="5600" kern="1200">
          <a:solidFill>
            <a:schemeClr val="tx2"/>
          </a:solidFill>
          <a:latin typeface="+mn-lt"/>
          <a:ea typeface="+mn-ea"/>
          <a:cs typeface="+mn-cs"/>
        </a:defRPr>
      </a:lvl4pPr>
      <a:lvl5pPr marL="4091268" indent="-705391" algn="l" defTabSz="2821564" rtl="0" eaLnBrk="1" latinLnBrk="0" hangingPunct="1">
        <a:spcBef>
          <a:spcPct val="20000"/>
        </a:spcBef>
        <a:buClr>
          <a:schemeClr val="accent1"/>
        </a:buClr>
        <a:buSzPct val="76000"/>
        <a:buFont typeface="Wingdings 2" pitchFamily="18" charset="2"/>
        <a:buChar char=""/>
        <a:defRPr sz="4900" kern="1200" baseline="0">
          <a:solidFill>
            <a:schemeClr val="tx2"/>
          </a:solidFill>
          <a:latin typeface="+mn-lt"/>
          <a:ea typeface="+mn-ea"/>
          <a:cs typeface="+mn-cs"/>
        </a:defRPr>
      </a:lvl5pPr>
      <a:lvl6pPr marL="4683796" indent="-705391" algn="l" defTabSz="2821564" rtl="0" eaLnBrk="1" latinLnBrk="0" hangingPunct="1">
        <a:spcBef>
          <a:spcPct val="20000"/>
        </a:spcBef>
        <a:buClr>
          <a:schemeClr val="accent1"/>
        </a:buClr>
        <a:buSzPct val="76000"/>
        <a:buFont typeface="Wingdings 2" pitchFamily="18" charset="2"/>
        <a:buChar char=""/>
        <a:defRPr sz="4300" kern="1200">
          <a:solidFill>
            <a:schemeClr val="tx2"/>
          </a:solidFill>
          <a:latin typeface="+mn-lt"/>
          <a:ea typeface="+mn-ea"/>
          <a:cs typeface="+mn-cs"/>
        </a:defRPr>
      </a:lvl6pPr>
      <a:lvl7pPr marL="5304540" indent="-705391" algn="l" defTabSz="2821564" rtl="0" eaLnBrk="1" latinLnBrk="0" hangingPunct="1">
        <a:spcBef>
          <a:spcPct val="20000"/>
        </a:spcBef>
        <a:buClr>
          <a:schemeClr val="accent1"/>
        </a:buClr>
        <a:buSzPct val="76000"/>
        <a:buFont typeface="Wingdings 2" pitchFamily="18" charset="2"/>
        <a:buChar char=""/>
        <a:defRPr sz="4300" kern="1200">
          <a:solidFill>
            <a:schemeClr val="tx2"/>
          </a:solidFill>
          <a:latin typeface="+mn-lt"/>
          <a:ea typeface="+mn-ea"/>
          <a:cs typeface="+mn-cs"/>
        </a:defRPr>
      </a:lvl7pPr>
      <a:lvl8pPr marL="5925285" indent="-705391" algn="l" defTabSz="2821564" rtl="0" eaLnBrk="1" latinLnBrk="0" hangingPunct="1">
        <a:spcBef>
          <a:spcPct val="20000"/>
        </a:spcBef>
        <a:buClr>
          <a:schemeClr val="accent1"/>
        </a:buClr>
        <a:buSzPct val="76000"/>
        <a:buFont typeface="Wingdings 2" pitchFamily="18" charset="2"/>
        <a:buChar char=""/>
        <a:defRPr sz="4300" kern="1200">
          <a:solidFill>
            <a:schemeClr val="tx2"/>
          </a:solidFill>
          <a:latin typeface="+mn-lt"/>
          <a:ea typeface="+mn-ea"/>
          <a:cs typeface="+mn-cs"/>
        </a:defRPr>
      </a:lvl8pPr>
      <a:lvl9pPr marL="6546029" indent="-705391" algn="l" defTabSz="2821564" rtl="0" eaLnBrk="1" latinLnBrk="0" hangingPunct="1">
        <a:spcBef>
          <a:spcPct val="20000"/>
        </a:spcBef>
        <a:buClr>
          <a:schemeClr val="accent1"/>
        </a:buClr>
        <a:buSzPct val="76000"/>
        <a:buFont typeface="Wingdings 2" pitchFamily="18" charset="2"/>
        <a:buChar char=""/>
        <a:defRPr sz="4300" kern="1200">
          <a:solidFill>
            <a:schemeClr val="tx2"/>
          </a:solidFill>
          <a:latin typeface="+mn-lt"/>
          <a:ea typeface="+mn-ea"/>
          <a:cs typeface="+mn-cs"/>
        </a:defRPr>
      </a:lvl9pPr>
    </p:bodyStyle>
    <p:otherStyle>
      <a:defPPr>
        <a:defRPr lang="en-US"/>
      </a:defPPr>
      <a:lvl1pPr marL="0" algn="l" defTabSz="2821564" rtl="0" eaLnBrk="1" latinLnBrk="0" hangingPunct="1">
        <a:defRPr sz="5600" kern="1200">
          <a:solidFill>
            <a:schemeClr val="tx1"/>
          </a:solidFill>
          <a:latin typeface="+mn-lt"/>
          <a:ea typeface="+mn-ea"/>
          <a:cs typeface="+mn-cs"/>
        </a:defRPr>
      </a:lvl1pPr>
      <a:lvl2pPr marL="1410782" algn="l" defTabSz="2821564" rtl="0" eaLnBrk="1" latinLnBrk="0" hangingPunct="1">
        <a:defRPr sz="5600" kern="1200">
          <a:solidFill>
            <a:schemeClr val="tx1"/>
          </a:solidFill>
          <a:latin typeface="+mn-lt"/>
          <a:ea typeface="+mn-ea"/>
          <a:cs typeface="+mn-cs"/>
        </a:defRPr>
      </a:lvl2pPr>
      <a:lvl3pPr marL="2821564" algn="l" defTabSz="2821564" rtl="0" eaLnBrk="1" latinLnBrk="0" hangingPunct="1">
        <a:defRPr sz="5600" kern="1200">
          <a:solidFill>
            <a:schemeClr val="tx1"/>
          </a:solidFill>
          <a:latin typeface="+mn-lt"/>
          <a:ea typeface="+mn-ea"/>
          <a:cs typeface="+mn-cs"/>
        </a:defRPr>
      </a:lvl3pPr>
      <a:lvl4pPr marL="4232346" algn="l" defTabSz="2821564" rtl="0" eaLnBrk="1" latinLnBrk="0" hangingPunct="1">
        <a:defRPr sz="5600" kern="1200">
          <a:solidFill>
            <a:schemeClr val="tx1"/>
          </a:solidFill>
          <a:latin typeface="+mn-lt"/>
          <a:ea typeface="+mn-ea"/>
          <a:cs typeface="+mn-cs"/>
        </a:defRPr>
      </a:lvl4pPr>
      <a:lvl5pPr marL="5643128" algn="l" defTabSz="2821564" rtl="0" eaLnBrk="1" latinLnBrk="0" hangingPunct="1">
        <a:defRPr sz="5600" kern="1200">
          <a:solidFill>
            <a:schemeClr val="tx1"/>
          </a:solidFill>
          <a:latin typeface="+mn-lt"/>
          <a:ea typeface="+mn-ea"/>
          <a:cs typeface="+mn-cs"/>
        </a:defRPr>
      </a:lvl5pPr>
      <a:lvl6pPr marL="7053910" algn="l" defTabSz="2821564" rtl="0" eaLnBrk="1" latinLnBrk="0" hangingPunct="1">
        <a:defRPr sz="5600" kern="1200">
          <a:solidFill>
            <a:schemeClr val="tx1"/>
          </a:solidFill>
          <a:latin typeface="+mn-lt"/>
          <a:ea typeface="+mn-ea"/>
          <a:cs typeface="+mn-cs"/>
        </a:defRPr>
      </a:lvl6pPr>
      <a:lvl7pPr marL="8464692" algn="l" defTabSz="2821564" rtl="0" eaLnBrk="1" latinLnBrk="0" hangingPunct="1">
        <a:defRPr sz="5600" kern="1200">
          <a:solidFill>
            <a:schemeClr val="tx1"/>
          </a:solidFill>
          <a:latin typeface="+mn-lt"/>
          <a:ea typeface="+mn-ea"/>
          <a:cs typeface="+mn-cs"/>
        </a:defRPr>
      </a:lvl7pPr>
      <a:lvl8pPr marL="9875474" algn="l" defTabSz="2821564" rtl="0" eaLnBrk="1" latinLnBrk="0" hangingPunct="1">
        <a:defRPr sz="5600" kern="1200">
          <a:solidFill>
            <a:schemeClr val="tx1"/>
          </a:solidFill>
          <a:latin typeface="+mn-lt"/>
          <a:ea typeface="+mn-ea"/>
          <a:cs typeface="+mn-cs"/>
        </a:defRPr>
      </a:lvl8pPr>
      <a:lvl9pPr marL="11286256" algn="l" defTabSz="2821564"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535400" y="12270194"/>
            <a:ext cx="10439400" cy="1815882"/>
          </a:xfrm>
          <a:prstGeom prst="rect">
            <a:avLst/>
          </a:prstGeom>
          <a:noFill/>
        </p:spPr>
        <p:txBody>
          <a:bodyPr wrap="square" rtlCol="0">
            <a:spAutoFit/>
          </a:bodyPr>
          <a:lstStyle/>
          <a:p>
            <a:pPr marL="457200" indent="-457200">
              <a:buFont typeface="Wingdings" panose="05000000000000000000" pitchFamily="2" charset="2"/>
              <a:buChar char="v"/>
            </a:pPr>
            <a:r>
              <a:rPr lang="en-US" sz="2800" dirty="0" smtClean="0">
                <a:latin typeface="Candara" panose="020E0502030303020204" pitchFamily="34" charset="0"/>
                <a:cs typeface="Andalus" panose="02020603050405020304" pitchFamily="18" charset="-78"/>
              </a:rPr>
              <a:t>352 Ethiopian spine patients have had operations </a:t>
            </a:r>
            <a:r>
              <a:rPr lang="en-US" sz="2800" dirty="0">
                <a:latin typeface="Candara" panose="020E0502030303020204" pitchFamily="34" charset="0"/>
                <a:cs typeface="Andalus" panose="02020603050405020304" pitchFamily="18" charset="-78"/>
              </a:rPr>
              <a:t>in Ghana </a:t>
            </a:r>
            <a:r>
              <a:rPr lang="en-US" sz="2800" dirty="0" smtClean="0">
                <a:latin typeface="Candara" panose="020E0502030303020204" pitchFamily="34" charset="0"/>
                <a:cs typeface="Andalus" panose="02020603050405020304" pitchFamily="18" charset="-78"/>
              </a:rPr>
              <a:t>through July</a:t>
            </a:r>
            <a:r>
              <a:rPr lang="en-US" sz="2800" dirty="0">
                <a:latin typeface="Candara" panose="020E0502030303020204" pitchFamily="34" charset="0"/>
                <a:cs typeface="Andalus" panose="02020603050405020304" pitchFamily="18" charset="-78"/>
              </a:rPr>
              <a:t>, 2014. If this </a:t>
            </a:r>
            <a:r>
              <a:rPr lang="en-US" sz="2800" dirty="0" smtClean="0">
                <a:latin typeface="Candara" panose="020E0502030303020204" pitchFamily="34" charset="0"/>
                <a:cs typeface="Andalus" panose="02020603050405020304" pitchFamily="18" charset="-78"/>
              </a:rPr>
              <a:t>surgery had been done </a:t>
            </a:r>
            <a:r>
              <a:rPr lang="en-US" sz="2800" dirty="0">
                <a:latin typeface="Candara" panose="020E0502030303020204" pitchFamily="34" charset="0"/>
                <a:cs typeface="Andalus" panose="02020603050405020304" pitchFamily="18" charset="-78"/>
              </a:rPr>
              <a:t>in the USA, it would </a:t>
            </a:r>
            <a:r>
              <a:rPr lang="en-US" sz="2800" dirty="0" smtClean="0">
                <a:latin typeface="Candara" panose="020E0502030303020204" pitchFamily="34" charset="0"/>
                <a:cs typeface="Andalus" panose="02020603050405020304" pitchFamily="18" charset="-78"/>
              </a:rPr>
              <a:t>have cost </a:t>
            </a:r>
            <a:r>
              <a:rPr lang="en-US" sz="2800" dirty="0">
                <a:latin typeface="Candara" panose="020E0502030303020204" pitchFamily="34" charset="0"/>
                <a:cs typeface="Andalus" panose="02020603050405020304" pitchFamily="18" charset="-78"/>
              </a:rPr>
              <a:t>$50 million dollars! </a:t>
            </a:r>
            <a:r>
              <a:rPr lang="en-US" sz="2800" dirty="0" smtClean="0">
                <a:latin typeface="Candara" panose="020E0502030303020204" pitchFamily="34" charset="0"/>
                <a:cs typeface="Andalus" panose="02020603050405020304" pitchFamily="18" charset="-78"/>
              </a:rPr>
              <a:t> Our costs </a:t>
            </a:r>
            <a:r>
              <a:rPr lang="en-US" sz="2800" dirty="0">
                <a:latin typeface="Candara" panose="020E0502030303020204" pitchFamily="34" charset="0"/>
                <a:cs typeface="Andalus" panose="02020603050405020304" pitchFamily="18" charset="-78"/>
              </a:rPr>
              <a:t>in Ghana </a:t>
            </a:r>
            <a:r>
              <a:rPr lang="en-US" sz="2800" dirty="0" smtClean="0">
                <a:latin typeface="Candara" panose="020E0502030303020204" pitchFamily="34" charset="0"/>
                <a:cs typeface="Andalus" panose="02020603050405020304" pitchFamily="18" charset="-78"/>
              </a:rPr>
              <a:t>are significantly less than</a:t>
            </a:r>
            <a:r>
              <a:rPr lang="en-US" sz="2800" dirty="0">
                <a:latin typeface="Candara" panose="020E0502030303020204" pitchFamily="34" charset="0"/>
                <a:cs typeface="Andalus" panose="02020603050405020304" pitchFamily="18" charset="-78"/>
              </a:rPr>
              <a:t> </a:t>
            </a:r>
            <a:r>
              <a:rPr lang="en-US" sz="2800" dirty="0" smtClean="0">
                <a:latin typeface="Candara" panose="020E0502030303020204" pitchFamily="34" charset="0"/>
                <a:cs typeface="Andalus" panose="02020603050405020304" pitchFamily="18" charset="-78"/>
              </a:rPr>
              <a:t>10% of that.</a:t>
            </a:r>
            <a:endParaRPr lang="en-US" sz="5400" dirty="0">
              <a:latin typeface="Candara" panose="020E0502030303020204" pitchFamily="34" charset="0"/>
              <a:cs typeface="Andalus" panose="02020603050405020304" pitchFamily="18" charset="-78"/>
            </a:endParaRPr>
          </a:p>
        </p:txBody>
      </p:sp>
      <p:sp>
        <p:nvSpPr>
          <p:cNvPr id="4" name="TextBox 3"/>
          <p:cNvSpPr txBox="1"/>
          <p:nvPr/>
        </p:nvSpPr>
        <p:spPr>
          <a:xfrm>
            <a:off x="16535400" y="9479101"/>
            <a:ext cx="10820400" cy="3170099"/>
          </a:xfrm>
          <a:prstGeom prst="rect">
            <a:avLst/>
          </a:prstGeom>
          <a:noFill/>
        </p:spPr>
        <p:txBody>
          <a:bodyPr wrap="square" rtlCol="0">
            <a:spAutoFit/>
          </a:bodyPr>
          <a:lstStyle/>
          <a:p>
            <a:pPr marL="457200" indent="-457200">
              <a:buFont typeface="Wingdings" panose="05000000000000000000" pitchFamily="2" charset="2"/>
              <a:buChar char="v"/>
            </a:pPr>
            <a:r>
              <a:rPr lang="en-US" sz="2800" dirty="0" smtClean="0">
                <a:latin typeface="Candara" panose="020E0502030303020204" pitchFamily="34" charset="0"/>
              </a:rPr>
              <a:t>The Department of Pathology receives biopsies and reviews cases from Dr. </a:t>
            </a:r>
            <a:r>
              <a:rPr lang="en-US" sz="2800" dirty="0" err="1" smtClean="0">
                <a:latin typeface="Candara" panose="020E0502030303020204" pitchFamily="34" charset="0"/>
              </a:rPr>
              <a:t>Hodes</a:t>
            </a:r>
            <a:r>
              <a:rPr lang="en-US" sz="2800" dirty="0" smtClean="0">
                <a:latin typeface="Candara" panose="020E0502030303020204" pitchFamily="34" charset="0"/>
              </a:rPr>
              <a:t> that will be </a:t>
            </a:r>
            <a:r>
              <a:rPr lang="en-US" sz="2800" dirty="0">
                <a:latin typeface="Candara" panose="020E0502030303020204" pitchFamily="34" charset="0"/>
              </a:rPr>
              <a:t>read by several of our subspecialty </a:t>
            </a:r>
            <a:r>
              <a:rPr lang="en-US" sz="2800" dirty="0" smtClean="0">
                <a:latin typeface="Candara" panose="020E0502030303020204" pitchFamily="34" charset="0"/>
              </a:rPr>
              <a:t>Anatomic</a:t>
            </a:r>
            <a:r>
              <a:rPr lang="en-US" sz="2800" dirty="0">
                <a:latin typeface="Candara" panose="020E0502030303020204" pitchFamily="34" charset="0"/>
              </a:rPr>
              <a:t> </a:t>
            </a:r>
            <a:r>
              <a:rPr lang="en-US" sz="2800" dirty="0" smtClean="0">
                <a:latin typeface="Candara" panose="020E0502030303020204" pitchFamily="34" charset="0"/>
              </a:rPr>
              <a:t>Pathologists</a:t>
            </a:r>
            <a:r>
              <a:rPr lang="en-US" sz="2800" dirty="0">
                <a:latin typeface="Candara" panose="020E0502030303020204" pitchFamily="34" charset="0"/>
              </a:rPr>
              <a:t>, </a:t>
            </a:r>
            <a:r>
              <a:rPr lang="en-US" sz="2800" dirty="0" smtClean="0">
                <a:latin typeface="Candara" panose="020E0502030303020204" pitchFamily="34" charset="0"/>
              </a:rPr>
              <a:t>including Surgical Pathologists</a:t>
            </a:r>
            <a:r>
              <a:rPr lang="en-US" sz="2800" dirty="0">
                <a:latin typeface="Candara" panose="020E0502030303020204" pitchFamily="34" charset="0"/>
              </a:rPr>
              <a:t>, N</a:t>
            </a:r>
            <a:r>
              <a:rPr lang="en-US" sz="2800" dirty="0" smtClean="0">
                <a:latin typeface="Candara" panose="020E0502030303020204" pitchFamily="34" charset="0"/>
              </a:rPr>
              <a:t>europathologists</a:t>
            </a:r>
            <a:r>
              <a:rPr lang="en-US" sz="2800" dirty="0">
                <a:latin typeface="Candara" panose="020E0502030303020204" pitchFamily="34" charset="0"/>
              </a:rPr>
              <a:t>, </a:t>
            </a:r>
            <a:r>
              <a:rPr lang="en-US" sz="2800" dirty="0" smtClean="0">
                <a:latin typeface="Candara" panose="020E0502030303020204" pitchFamily="34" charset="0"/>
              </a:rPr>
              <a:t>and </a:t>
            </a:r>
            <a:r>
              <a:rPr lang="en-US" sz="2800" dirty="0" err="1" smtClean="0">
                <a:latin typeface="Candara" panose="020E0502030303020204" pitchFamily="34" charset="0"/>
              </a:rPr>
              <a:t>Hematopathologists</a:t>
            </a:r>
            <a:r>
              <a:rPr lang="en-US" sz="2800" dirty="0">
                <a:latin typeface="Candara" panose="020E0502030303020204" pitchFamily="34" charset="0"/>
              </a:rPr>
              <a:t>. </a:t>
            </a:r>
            <a:r>
              <a:rPr lang="en-US" sz="2800" dirty="0" smtClean="0">
                <a:latin typeface="Candara" panose="020E0502030303020204" pitchFamily="34" charset="0"/>
              </a:rPr>
              <a:t>Our pathologists give their diagnosis to Dr. </a:t>
            </a:r>
            <a:r>
              <a:rPr lang="en-US" sz="2800" dirty="0" err="1" smtClean="0">
                <a:latin typeface="Candara" panose="020E0502030303020204" pitchFamily="34" charset="0"/>
              </a:rPr>
              <a:t>Hodes</a:t>
            </a:r>
            <a:r>
              <a:rPr lang="en-US" sz="2800" dirty="0" smtClean="0">
                <a:latin typeface="Candara" panose="020E0502030303020204" pitchFamily="34" charset="0"/>
              </a:rPr>
              <a:t>, so he may provide the right treatment to the patient. </a:t>
            </a:r>
            <a:endParaRPr lang="en-US" sz="2800" dirty="0">
              <a:latin typeface="Candara" panose="020E0502030303020204" pitchFamily="34" charset="0"/>
            </a:endParaRPr>
          </a:p>
          <a:p>
            <a:endParaRPr lang="en-US" sz="3200" dirty="0">
              <a:latin typeface="Candara" panose="020E0502030303020204" pitchFamily="34" charset="0"/>
            </a:endParaRPr>
          </a:p>
        </p:txBody>
      </p:sp>
      <p:sp>
        <p:nvSpPr>
          <p:cNvPr id="5" name="TextBox 4"/>
          <p:cNvSpPr txBox="1"/>
          <p:nvPr/>
        </p:nvSpPr>
        <p:spPr>
          <a:xfrm>
            <a:off x="16459200" y="5854005"/>
            <a:ext cx="13106400" cy="1384995"/>
          </a:xfrm>
          <a:prstGeom prst="rect">
            <a:avLst/>
          </a:prstGeom>
          <a:noFill/>
        </p:spPr>
        <p:txBody>
          <a:bodyPr wrap="square" rtlCol="0">
            <a:spAutoFit/>
          </a:bodyPr>
          <a:lstStyle/>
          <a:p>
            <a:pPr marL="457200" indent="-457200">
              <a:buFont typeface="Wingdings" panose="05000000000000000000" pitchFamily="2" charset="2"/>
              <a:buChar char="v"/>
            </a:pPr>
            <a:r>
              <a:rPr lang="en-US" sz="2800" dirty="0">
                <a:latin typeface="Candara" panose="020E0502030303020204" pitchFamily="34" charset="0"/>
              </a:rPr>
              <a:t>Rick </a:t>
            </a:r>
            <a:r>
              <a:rPr lang="en-US" sz="2800" dirty="0" err="1">
                <a:latin typeface="Candara" panose="020E0502030303020204" pitchFamily="34" charset="0"/>
              </a:rPr>
              <a:t>Hodes</a:t>
            </a:r>
            <a:r>
              <a:rPr lang="en-US" sz="2800" dirty="0">
                <a:latin typeface="Candara" panose="020E0502030303020204" pitchFamily="34" charset="0"/>
              </a:rPr>
              <a:t> </a:t>
            </a:r>
            <a:r>
              <a:rPr lang="en-US" sz="2800" dirty="0" smtClean="0">
                <a:latin typeface="Candara" panose="020E0502030303020204" pitchFamily="34" charset="0"/>
              </a:rPr>
              <a:t> is an </a:t>
            </a:r>
            <a:r>
              <a:rPr lang="en-US" sz="2800" dirty="0">
                <a:latin typeface="Candara" panose="020E0502030303020204" pitchFamily="34" charset="0"/>
              </a:rPr>
              <a:t>American doctor who has lived and worked in Ethiopia for over 20 years. He is the Medical Director of Ethiopia for the American Jewish Joint Distribution Committee (JDC), a </a:t>
            </a:r>
            <a:r>
              <a:rPr lang="en-US" sz="2800" dirty="0" smtClean="0">
                <a:latin typeface="Candara" panose="020E0502030303020204" pitchFamily="34" charset="0"/>
              </a:rPr>
              <a:t>95-year-old non-governmental organization.</a:t>
            </a:r>
            <a:endParaRPr lang="en-US" sz="2800" dirty="0">
              <a:latin typeface="Candara" panose="020E0502030303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7105">
            <a:off x="27415699" y="8985354"/>
            <a:ext cx="4902599" cy="6168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459200" y="7480518"/>
            <a:ext cx="13106400" cy="1815882"/>
          </a:xfrm>
          <a:prstGeom prst="rect">
            <a:avLst/>
          </a:prstGeom>
          <a:noFill/>
        </p:spPr>
        <p:txBody>
          <a:bodyPr wrap="square" rtlCol="0">
            <a:spAutoFit/>
          </a:bodyPr>
          <a:lstStyle/>
          <a:p>
            <a:pPr marL="457200" indent="-457200">
              <a:buFont typeface="Wingdings" panose="05000000000000000000" pitchFamily="2" charset="2"/>
              <a:buChar char="v"/>
            </a:pPr>
            <a:r>
              <a:rPr lang="en-US" sz="2800" dirty="0">
                <a:latin typeface="Candara" panose="020E0502030303020204" pitchFamily="34" charset="0"/>
              </a:rPr>
              <a:t>Currently, he is the senior consultant at a Catholic mission </a:t>
            </a:r>
            <a:r>
              <a:rPr lang="en-US" sz="2800" dirty="0" smtClean="0">
                <a:latin typeface="Candara" panose="020E0502030303020204" pitchFamily="34" charset="0"/>
              </a:rPr>
              <a:t>helping the sick and destitute </a:t>
            </a:r>
            <a:r>
              <a:rPr lang="en-US" sz="2800" dirty="0">
                <a:latin typeface="Candara" panose="020E0502030303020204" pitchFamily="34" charset="0"/>
              </a:rPr>
              <a:t>with heart disease (rheumatic and congenital), spine disease (TB and scoliosis), and </a:t>
            </a:r>
            <a:r>
              <a:rPr lang="en-US" sz="2800" dirty="0" smtClean="0">
                <a:latin typeface="Candara" panose="020E0502030303020204" pitchFamily="34" charset="0"/>
              </a:rPr>
              <a:t>cancer. He </a:t>
            </a:r>
            <a:r>
              <a:rPr lang="en-US" sz="2800" dirty="0">
                <a:latin typeface="Candara" panose="020E0502030303020204" pitchFamily="34" charset="0"/>
              </a:rPr>
              <a:t>has also worked with refugees in Rwanda, Zaire, Tanzania, Somalia, and </a:t>
            </a:r>
            <a:r>
              <a:rPr lang="en-US" sz="2800" dirty="0" smtClean="0">
                <a:latin typeface="Candara" panose="020E0502030303020204" pitchFamily="34" charset="0"/>
              </a:rPr>
              <a:t>Albania</a:t>
            </a:r>
            <a:r>
              <a:rPr lang="en-US" sz="2800" dirty="0">
                <a:latin typeface="Candara" panose="020E0502030303020204" pitchFamily="34" charset="0"/>
              </a:rPr>
              <a:t>.</a:t>
            </a:r>
          </a:p>
        </p:txBody>
      </p:sp>
      <p:sp>
        <p:nvSpPr>
          <p:cNvPr id="14" name="TextBox 13"/>
          <p:cNvSpPr txBox="1"/>
          <p:nvPr/>
        </p:nvSpPr>
        <p:spPr>
          <a:xfrm>
            <a:off x="15925800" y="15355669"/>
            <a:ext cx="15849600" cy="646331"/>
          </a:xfrm>
          <a:prstGeom prst="rect">
            <a:avLst/>
          </a:prstGeom>
          <a:noFill/>
        </p:spPr>
        <p:txBody>
          <a:bodyPr wrap="square" rtlCol="0">
            <a:spAutoFit/>
          </a:bodyPr>
          <a:lstStyle/>
          <a:p>
            <a:pPr algn="ctr"/>
            <a:r>
              <a:rPr lang="en-US" sz="3600" i="1" dirty="0" smtClean="0">
                <a:latin typeface="Candara" panose="020E0502030303020204" pitchFamily="34" charset="0"/>
              </a:rPr>
              <a:t>“We are so grateful and happy with our new life”</a:t>
            </a:r>
            <a:r>
              <a:rPr lang="en-US" sz="2400" i="1" dirty="0" smtClean="0">
                <a:latin typeface="Candara" panose="020E0502030303020204" pitchFamily="34" charset="0"/>
              </a:rPr>
              <a:t>-Post-Op spine patients</a:t>
            </a:r>
            <a:endParaRPr lang="en-US" sz="2000" i="1" dirty="0">
              <a:latin typeface="Candara" panose="020E0502030303020204" pitchFamily="34" charset="0"/>
            </a:endParaRPr>
          </a:p>
        </p:txBody>
      </p:sp>
      <p:pic>
        <p:nvPicPr>
          <p:cNvPr id="1032" name="Picture 8" descr="C:\Users\ntruax\AppData\Local\Microsoft\Windows\Temporary Internet Files\Content.Outlook\0RV3DRAW\Abraham Tsege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01" y="4419600"/>
            <a:ext cx="2083284" cy="436254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ntruax\AppData\Local\Microsoft\Windows\Temporary Internet Files\Content.Outlook\0RV3DRAW\Abraham Tsege 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76" y="9094339"/>
            <a:ext cx="2091309" cy="421412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ntruax\AppData\Local\Microsoft\Windows\Temporary Internet Files\Content.Outlook\0RV3DRAW\15-SSP1654 ES HE - 40x.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4724400"/>
            <a:ext cx="3576815" cy="26826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ntruax\AppData\Local\Microsoft\Windows\Temporary Internet Files\Content.Outlook\0RV3DRAW\15-SSP1654 ES PAS 40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636" y="7772400"/>
            <a:ext cx="3643536" cy="273265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ntruax\AppData\Local\Microsoft\Windows\Temporary Internet Files\Content.Outlook\0RV3DRAW\15-SSP1654 ES CD99 - 40x.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3719" y="10820400"/>
            <a:ext cx="3685681" cy="276426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alligantravel.files.wordpress.com/2011/10/bigstock_ethiopia_text_with_map_on_ethi_1234134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35400" y="3124200"/>
            <a:ext cx="13030200" cy="25280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903" y="8320476"/>
            <a:ext cx="1394934" cy="461665"/>
          </a:xfrm>
          <a:prstGeom prst="rect">
            <a:avLst/>
          </a:prstGeom>
          <a:noFill/>
        </p:spPr>
        <p:txBody>
          <a:bodyPr wrap="none" rtlCol="0">
            <a:spAutoFit/>
          </a:bodyPr>
          <a:lstStyle/>
          <a:p>
            <a:r>
              <a:rPr lang="en-US" sz="2400" dirty="0" smtClean="0">
                <a:solidFill>
                  <a:schemeClr val="bg1"/>
                </a:solidFill>
              </a:rPr>
              <a:t>Figure A</a:t>
            </a:r>
            <a:endParaRPr lang="en-US" sz="2800" dirty="0">
              <a:solidFill>
                <a:schemeClr val="bg1"/>
              </a:solidFill>
            </a:endParaRPr>
          </a:p>
        </p:txBody>
      </p:sp>
      <p:sp>
        <p:nvSpPr>
          <p:cNvPr id="24" name="TextBox 23"/>
          <p:cNvSpPr txBox="1"/>
          <p:nvPr/>
        </p:nvSpPr>
        <p:spPr>
          <a:xfrm>
            <a:off x="76200" y="12846796"/>
            <a:ext cx="1343638" cy="461665"/>
          </a:xfrm>
          <a:prstGeom prst="rect">
            <a:avLst/>
          </a:prstGeom>
          <a:noFill/>
        </p:spPr>
        <p:txBody>
          <a:bodyPr wrap="none" rtlCol="0">
            <a:spAutoFit/>
          </a:bodyPr>
          <a:lstStyle/>
          <a:p>
            <a:r>
              <a:rPr lang="en-US" sz="2400" dirty="0" smtClean="0">
                <a:solidFill>
                  <a:schemeClr val="bg1"/>
                </a:solidFill>
              </a:rPr>
              <a:t>Figure B</a:t>
            </a:r>
            <a:endParaRPr lang="en-US" sz="2400" dirty="0">
              <a:solidFill>
                <a:schemeClr val="bg1"/>
              </a:solidFill>
            </a:endParaRPr>
          </a:p>
        </p:txBody>
      </p:sp>
      <p:sp>
        <p:nvSpPr>
          <p:cNvPr id="25" name="TextBox 24"/>
          <p:cNvSpPr txBox="1"/>
          <p:nvPr/>
        </p:nvSpPr>
        <p:spPr>
          <a:xfrm>
            <a:off x="5562600" y="10058400"/>
            <a:ext cx="1396536" cy="461665"/>
          </a:xfrm>
          <a:prstGeom prst="rect">
            <a:avLst/>
          </a:prstGeom>
          <a:noFill/>
        </p:spPr>
        <p:txBody>
          <a:bodyPr wrap="none" rtlCol="0">
            <a:spAutoFit/>
          </a:bodyPr>
          <a:lstStyle/>
          <a:p>
            <a:r>
              <a:rPr lang="en-US" sz="2400" dirty="0" smtClean="0">
                <a:solidFill>
                  <a:schemeClr val="bg1"/>
                </a:solidFill>
              </a:rPr>
              <a:t>Figure D</a:t>
            </a:r>
            <a:endParaRPr lang="en-US" sz="2400" dirty="0">
              <a:solidFill>
                <a:schemeClr val="bg1"/>
              </a:solidFill>
            </a:endParaRPr>
          </a:p>
        </p:txBody>
      </p:sp>
      <p:sp>
        <p:nvSpPr>
          <p:cNvPr id="26" name="TextBox 25"/>
          <p:cNvSpPr txBox="1"/>
          <p:nvPr/>
        </p:nvSpPr>
        <p:spPr>
          <a:xfrm>
            <a:off x="4191000" y="7005935"/>
            <a:ext cx="1417376" cy="461665"/>
          </a:xfrm>
          <a:prstGeom prst="rect">
            <a:avLst/>
          </a:prstGeom>
          <a:noFill/>
        </p:spPr>
        <p:txBody>
          <a:bodyPr wrap="none" rtlCol="0">
            <a:spAutoFit/>
          </a:bodyPr>
          <a:lstStyle/>
          <a:p>
            <a:r>
              <a:rPr lang="en-US" sz="2400" dirty="0" smtClean="0">
                <a:solidFill>
                  <a:schemeClr val="bg1"/>
                </a:solidFill>
              </a:rPr>
              <a:t>Figure C</a:t>
            </a:r>
            <a:endParaRPr lang="en-US" sz="2400" dirty="0">
              <a:solidFill>
                <a:schemeClr val="bg1"/>
              </a:solidFill>
            </a:endParaRPr>
          </a:p>
        </p:txBody>
      </p:sp>
      <p:sp>
        <p:nvSpPr>
          <p:cNvPr id="27" name="TextBox 26"/>
          <p:cNvSpPr txBox="1"/>
          <p:nvPr/>
        </p:nvSpPr>
        <p:spPr>
          <a:xfrm>
            <a:off x="6744784" y="13178135"/>
            <a:ext cx="1332416" cy="461665"/>
          </a:xfrm>
          <a:prstGeom prst="rect">
            <a:avLst/>
          </a:prstGeom>
          <a:noFill/>
        </p:spPr>
        <p:txBody>
          <a:bodyPr wrap="none" rtlCol="0">
            <a:spAutoFit/>
          </a:bodyPr>
          <a:lstStyle/>
          <a:p>
            <a:r>
              <a:rPr lang="en-US" sz="2400" dirty="0" smtClean="0">
                <a:solidFill>
                  <a:schemeClr val="bg1"/>
                </a:solidFill>
              </a:rPr>
              <a:t>Figure E</a:t>
            </a:r>
            <a:endParaRPr lang="en-US" sz="2400" dirty="0">
              <a:solidFill>
                <a:schemeClr val="bg1"/>
              </a:solidFill>
            </a:endParaRPr>
          </a:p>
        </p:txBody>
      </p:sp>
      <p:sp>
        <p:nvSpPr>
          <p:cNvPr id="28" name="TextBox 27"/>
          <p:cNvSpPr txBox="1"/>
          <p:nvPr/>
        </p:nvSpPr>
        <p:spPr>
          <a:xfrm>
            <a:off x="228600" y="3342382"/>
            <a:ext cx="15990854" cy="1077218"/>
          </a:xfrm>
          <a:prstGeom prst="rect">
            <a:avLst/>
          </a:prstGeom>
          <a:noFill/>
        </p:spPr>
        <p:txBody>
          <a:bodyPr wrap="square" rtlCol="0">
            <a:spAutoFit/>
          </a:bodyPr>
          <a:lstStyle/>
          <a:p>
            <a:pPr algn="ctr"/>
            <a:r>
              <a:rPr lang="en-US" sz="3200" b="1" i="1" dirty="0" smtClean="0">
                <a:solidFill>
                  <a:srgbClr val="0070C0"/>
                </a:solidFill>
                <a:latin typeface="Calibri" panose="020F0502020204030204" pitchFamily="34" charset="0"/>
              </a:rPr>
              <a:t>A 13-year-old male presented to Clinic with a complaint of pain and swelling of his left knee for several months (Figure A). Here’s his story…</a:t>
            </a:r>
            <a:endParaRPr lang="en-US" sz="3200" b="1" i="1" dirty="0">
              <a:solidFill>
                <a:srgbClr val="0070C0"/>
              </a:solidFill>
              <a:latin typeface="Calibri" panose="020F0502020204030204" pitchFamily="34" charset="0"/>
            </a:endParaRPr>
          </a:p>
        </p:txBody>
      </p:sp>
      <p:sp>
        <p:nvSpPr>
          <p:cNvPr id="31" name="TextBox 30"/>
          <p:cNvSpPr txBox="1"/>
          <p:nvPr/>
        </p:nvSpPr>
        <p:spPr>
          <a:xfrm>
            <a:off x="2286000" y="6788289"/>
            <a:ext cx="1905000" cy="5632311"/>
          </a:xfrm>
          <a:prstGeom prst="rect">
            <a:avLst/>
          </a:prstGeom>
          <a:noFill/>
        </p:spPr>
        <p:txBody>
          <a:bodyPr wrap="square" rtlCol="0">
            <a:spAutoFit/>
          </a:bodyPr>
          <a:lstStyle/>
          <a:p>
            <a:pPr algn="ctr"/>
            <a:r>
              <a:rPr lang="en-US" sz="2400" i="1" dirty="0" smtClean="0">
                <a:latin typeface="Calibri" panose="020F0502020204030204" pitchFamily="34" charset="0"/>
              </a:rPr>
              <a:t>X-Ray showed an ill-defined, destructive lesion of his proximal tibia with </a:t>
            </a:r>
            <a:r>
              <a:rPr lang="en-US" sz="2400" i="1" dirty="0" err="1" smtClean="0">
                <a:latin typeface="Calibri" panose="020F0502020204030204" pitchFamily="34" charset="0"/>
              </a:rPr>
              <a:t>permeative</a:t>
            </a:r>
            <a:r>
              <a:rPr lang="en-US" sz="2400" i="1" dirty="0" smtClean="0">
                <a:latin typeface="Calibri" panose="020F0502020204030204" pitchFamily="34" charset="0"/>
              </a:rPr>
              <a:t> or “moth-eaten” destruction of the bone with a soft tissue mass (Figure B)</a:t>
            </a:r>
            <a:endParaRPr lang="en-US" sz="2400" i="1" dirty="0">
              <a:latin typeface="Calibri" panose="020F0502020204030204" pitchFamily="34" charset="0"/>
            </a:endParaRPr>
          </a:p>
        </p:txBody>
      </p:sp>
      <p:sp>
        <p:nvSpPr>
          <p:cNvPr id="33" name="TextBox 32"/>
          <p:cNvSpPr txBox="1"/>
          <p:nvPr/>
        </p:nvSpPr>
        <p:spPr>
          <a:xfrm>
            <a:off x="7793421" y="5638800"/>
            <a:ext cx="7633138" cy="1200329"/>
          </a:xfrm>
          <a:prstGeom prst="rect">
            <a:avLst/>
          </a:prstGeom>
          <a:noFill/>
        </p:spPr>
        <p:txBody>
          <a:bodyPr wrap="square" rtlCol="0">
            <a:spAutoFit/>
          </a:bodyPr>
          <a:lstStyle/>
          <a:p>
            <a:pPr algn="ctr"/>
            <a:r>
              <a:rPr lang="en-US" sz="2400" i="1" dirty="0" err="1" smtClean="0">
                <a:latin typeface="Calibri" panose="020F0502020204030204" pitchFamily="34" charset="0"/>
              </a:rPr>
              <a:t>Hematoxylin</a:t>
            </a:r>
            <a:r>
              <a:rPr lang="en-US" sz="2400" i="1" dirty="0" smtClean="0">
                <a:latin typeface="Calibri" panose="020F0502020204030204" pitchFamily="34" charset="0"/>
              </a:rPr>
              <a:t> and eosin stained sections for the tumor (Figure C) showed a malignant undifferentiated small round cell tumor with areas of necrosis</a:t>
            </a:r>
          </a:p>
        </p:txBody>
      </p:sp>
      <p:sp>
        <p:nvSpPr>
          <p:cNvPr id="34" name="TextBox 33"/>
          <p:cNvSpPr txBox="1"/>
          <p:nvPr/>
        </p:nvSpPr>
        <p:spPr>
          <a:xfrm>
            <a:off x="9276393" y="8567916"/>
            <a:ext cx="6039807" cy="1261884"/>
          </a:xfrm>
          <a:prstGeom prst="rect">
            <a:avLst/>
          </a:prstGeom>
          <a:noFill/>
        </p:spPr>
        <p:txBody>
          <a:bodyPr wrap="square" rtlCol="0">
            <a:spAutoFit/>
          </a:bodyPr>
          <a:lstStyle/>
          <a:p>
            <a:pPr algn="ctr"/>
            <a:r>
              <a:rPr lang="en-US" sz="2400" i="1" dirty="0" smtClean="0">
                <a:latin typeface="Calibri" panose="020F0502020204030204" pitchFamily="34" charset="0"/>
              </a:rPr>
              <a:t>Further studies showed that the cytoplasm of the tumor cells contained glycogen granules (</a:t>
            </a:r>
            <a:r>
              <a:rPr lang="en-US" sz="2400" i="1" dirty="0">
                <a:latin typeface="Calibri" panose="020F0502020204030204" pitchFamily="34" charset="0"/>
              </a:rPr>
              <a:t>F</a:t>
            </a:r>
            <a:r>
              <a:rPr lang="en-US" sz="2400" i="1" dirty="0" smtClean="0">
                <a:latin typeface="Calibri" panose="020F0502020204030204" pitchFamily="34" charset="0"/>
              </a:rPr>
              <a:t>igure D, PAS stain</a:t>
            </a:r>
            <a:r>
              <a:rPr lang="en-US" sz="2800" i="1" dirty="0" smtClean="0">
                <a:latin typeface="Calibri" panose="020F0502020204030204" pitchFamily="34" charset="0"/>
              </a:rPr>
              <a:t>)</a:t>
            </a:r>
            <a:endParaRPr lang="en-US" sz="2800" i="1" dirty="0">
              <a:latin typeface="Calibri" panose="020F0502020204030204" pitchFamily="34" charset="0"/>
            </a:endParaRPr>
          </a:p>
        </p:txBody>
      </p:sp>
      <p:sp>
        <p:nvSpPr>
          <p:cNvPr id="35" name="TextBox 34"/>
          <p:cNvSpPr txBox="1"/>
          <p:nvPr/>
        </p:nvSpPr>
        <p:spPr>
          <a:xfrm>
            <a:off x="10571793" y="11818203"/>
            <a:ext cx="5811207" cy="830997"/>
          </a:xfrm>
          <a:prstGeom prst="rect">
            <a:avLst/>
          </a:prstGeom>
          <a:noFill/>
        </p:spPr>
        <p:txBody>
          <a:bodyPr wrap="square" rtlCol="0">
            <a:spAutoFit/>
          </a:bodyPr>
          <a:lstStyle/>
          <a:p>
            <a:pPr algn="ctr"/>
            <a:r>
              <a:rPr lang="en-US" sz="2400" i="1" dirty="0" smtClean="0">
                <a:latin typeface="Calibri" panose="020F0502020204030204" pitchFamily="34" charset="0"/>
              </a:rPr>
              <a:t>Also showed membrane expression of CD99 (Figure E, </a:t>
            </a:r>
            <a:r>
              <a:rPr lang="en-US" sz="2400" i="1" dirty="0" err="1" smtClean="0">
                <a:latin typeface="Calibri" panose="020F0502020204030204" pitchFamily="34" charset="0"/>
              </a:rPr>
              <a:t>lHC</a:t>
            </a:r>
            <a:r>
              <a:rPr lang="en-US" sz="2400" i="1" dirty="0" smtClean="0">
                <a:latin typeface="Calibri" panose="020F0502020204030204" pitchFamily="34" charset="0"/>
              </a:rPr>
              <a:t> stain)</a:t>
            </a:r>
            <a:endParaRPr lang="en-US" sz="2400" i="1" dirty="0">
              <a:latin typeface="Calibri" panose="020F0502020204030204" pitchFamily="34" charset="0"/>
            </a:endParaRPr>
          </a:p>
        </p:txBody>
      </p:sp>
      <p:sp>
        <p:nvSpPr>
          <p:cNvPr id="40" name="TextBox 39"/>
          <p:cNvSpPr txBox="1"/>
          <p:nvPr/>
        </p:nvSpPr>
        <p:spPr>
          <a:xfrm>
            <a:off x="-228600" y="13792200"/>
            <a:ext cx="16916400" cy="2554545"/>
          </a:xfrm>
          <a:prstGeom prst="rect">
            <a:avLst/>
          </a:prstGeom>
          <a:noFill/>
        </p:spPr>
        <p:txBody>
          <a:bodyPr wrap="square" rtlCol="0">
            <a:spAutoFit/>
          </a:bodyPr>
          <a:lstStyle/>
          <a:p>
            <a:pPr algn="ctr"/>
            <a:r>
              <a:rPr lang="en-US" sz="3200" b="1" i="1" dirty="0" smtClean="0">
                <a:solidFill>
                  <a:srgbClr val="0070C0"/>
                </a:solidFill>
                <a:latin typeface="Calibri" panose="020F0502020204030204" pitchFamily="34" charset="0"/>
              </a:rPr>
              <a:t>“These findings are diagnostic of Ewing’s sarcoma of bone. Ewing’s sarcoma is an aggressive primary bone tumor affecting mainly adolescents and young adults. </a:t>
            </a:r>
            <a:r>
              <a:rPr lang="en-US" sz="3200" b="1" i="1" dirty="0">
                <a:solidFill>
                  <a:srgbClr val="0070C0"/>
                </a:solidFill>
                <a:latin typeface="Calibri" panose="020F0502020204030204" pitchFamily="34" charset="0"/>
              </a:rPr>
              <a:t>I</a:t>
            </a:r>
            <a:r>
              <a:rPr lang="en-US" sz="3200" b="1" i="1" dirty="0" smtClean="0">
                <a:solidFill>
                  <a:srgbClr val="0070C0"/>
                </a:solidFill>
                <a:latin typeface="Calibri" panose="020F0502020204030204" pitchFamily="34" charset="0"/>
              </a:rPr>
              <a:t>f left untreated this is almost universally fatal. In the modern era of cancer therapy, these tumors are responsive to aggressive treatments (surgery, chemotherapy and radiation) and there is an excellent chance of cure and long term survival for more than half of such patients!” Dr. David Hicks, MD</a:t>
            </a:r>
            <a:endParaRPr lang="en-US" sz="3200" b="1" i="1" dirty="0">
              <a:solidFill>
                <a:srgbClr val="0070C0"/>
              </a:solidFill>
              <a:latin typeface="Calibri" panose="020F0502020204030204" pitchFamily="34" charset="0"/>
            </a:endParaRPr>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76200"/>
            <a:ext cx="32918400" cy="3240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8903" y="2070996"/>
            <a:ext cx="32889498" cy="1169551"/>
          </a:xfrm>
          <a:prstGeom prst="rect">
            <a:avLst/>
          </a:prstGeom>
          <a:noFill/>
        </p:spPr>
        <p:txBody>
          <a:bodyPr wrap="square" rtlCol="0">
            <a:spAutoFit/>
          </a:bodyPr>
          <a:lstStyle/>
          <a:p>
            <a:r>
              <a:rPr lang="en-US" sz="7000" b="1" i="1" dirty="0" smtClean="0">
                <a:solidFill>
                  <a:schemeClr val="bg1">
                    <a:lumMod val="95000"/>
                  </a:schemeClr>
                </a:solidFill>
                <a:latin typeface="Century Schoolbook" panose="02040604050505020304" pitchFamily="18" charset="0"/>
              </a:rPr>
              <a:t>The Department of Pathology and Laboratory Medicine GOES GLOBAL</a:t>
            </a:r>
            <a:endParaRPr lang="en-US" sz="7000" b="1" i="1" dirty="0">
              <a:solidFill>
                <a:schemeClr val="bg1">
                  <a:lumMod val="95000"/>
                </a:schemeClr>
              </a:solidFill>
              <a:latin typeface="Century Schoolbook" panose="02040604050505020304" pitchFamily="18" charset="0"/>
            </a:endParaRPr>
          </a:p>
        </p:txBody>
      </p:sp>
      <p:pic>
        <p:nvPicPr>
          <p:cNvPr id="2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0" y="3886200"/>
            <a:ext cx="3015163" cy="131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descr="http://sweetclipart.com/multisite/sweetclipart/files/thumbtack_blue.png"/>
          <p:cNvPicPr/>
          <p:nvPr/>
        </p:nvPicPr>
        <p:blipFill>
          <a:blip r:embed="rId1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20591324">
            <a:off x="30606028" y="8656377"/>
            <a:ext cx="1097058" cy="1716034"/>
          </a:xfrm>
          <a:prstGeom prst="rect">
            <a:avLst/>
          </a:prstGeom>
          <a:noFill/>
          <a:ln>
            <a:noFill/>
          </a:ln>
        </p:spPr>
      </p:pic>
    </p:spTree>
    <p:extLst>
      <p:ext uri="{BB962C8B-B14F-4D97-AF65-F5344CB8AC3E}">
        <p14:creationId xmlns:p14="http://schemas.microsoft.com/office/powerpoint/2010/main" val="8561908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7EDEAE00C2C749892FCE4C00987605" ma:contentTypeVersion="0" ma:contentTypeDescription="Create a new document." ma:contentTypeScope="" ma:versionID="76ef5ad31a4618b74c29ffc025515d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7BAC25-2CAA-4762-8161-6052FA017FA5}">
  <ds:schemaRefs>
    <ds:schemaRef ds:uri="http://schemas.microsoft.com/sharepoint/v3/contenttype/forms"/>
  </ds:schemaRefs>
</ds:datastoreItem>
</file>

<file path=customXml/itemProps2.xml><?xml version="1.0" encoding="utf-8"?>
<ds:datastoreItem xmlns:ds="http://schemas.openxmlformats.org/officeDocument/2006/customXml" ds:itemID="{D936BCA2-CB73-4D17-9A60-54812F91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0E83CDC-CF4D-4AE8-A60B-9CCD1F45538D}">
  <ds:schemaRefs>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Austin</Template>
  <TotalTime>2536</TotalTime>
  <Words>381</Words>
  <Application>Microsoft Office PowerPoint</Application>
  <PresentationFormat>Custom</PresentationFormat>
  <Paragraphs>18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Austin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Pathology and  Laboratory Medicine</dc:title>
  <dc:creator>Winters, Shira M</dc:creator>
  <cp:lastModifiedBy>Roberts, Vicki</cp:lastModifiedBy>
  <cp:revision>85</cp:revision>
  <cp:lastPrinted>2016-02-24T16:13:21Z</cp:lastPrinted>
  <dcterms:created xsi:type="dcterms:W3CDTF">2015-12-10T20:34:04Z</dcterms:created>
  <dcterms:modified xsi:type="dcterms:W3CDTF">2016-04-22T19:43:18Z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0x010100877EDEAE00C2C749892FCE4C00987605</vt:lpwstr>
  </property>
</Properties>
</file>