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57" r:id="rId4"/>
    <p:sldId id="258" r:id="rId5"/>
    <p:sldId id="263" r:id="rId6"/>
    <p:sldId id="259" r:id="rId7"/>
    <p:sldId id="260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8" d="100"/>
          <a:sy n="78" d="100"/>
        </p:scale>
        <p:origin x="-134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CF8773-454C-48AF-9E6A-A352FEFF6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583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AE727A-A387-4787-87D6-589968D7D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947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ゴシック" pitchFamily="-9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B6544-262E-44B0-A6B9-B8F784986209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Patient</a:t>
            </a:r>
            <a:r>
              <a:rPr lang="en-US" baseline="0" dirty="0" smtClean="0"/>
              <a:t> might not share all of their history for a given problem with scribe in the room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AE727A-A387-4787-87D6-589968D7D2C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698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>
            <a:lvl1pPr marL="0" indent="0" algn="ctr">
              <a:buFont typeface="Wingdings" pitchFamily="124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pic>
        <p:nvPicPr>
          <p:cNvPr id="3079" name="Picture 7" descr="footerda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58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9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4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735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9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93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2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97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731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2913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footerdark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r>
              <a:rPr lang="en-US" altLang="en-US" sz="5400" b="1" dirty="0" smtClean="0"/>
              <a:t>Team Documentation</a:t>
            </a:r>
            <a:endParaRPr lang="en-US" altLang="en-US" sz="54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200400"/>
            <a:ext cx="7772400" cy="2133600"/>
          </a:xfrm>
        </p:spPr>
        <p:txBody>
          <a:bodyPr/>
          <a:lstStyle/>
          <a:p>
            <a:r>
              <a:rPr lang="en-US" altLang="en-US" dirty="0" smtClean="0"/>
              <a:t>Lindsey B. Dolohanty, MD</a:t>
            </a:r>
          </a:p>
          <a:p>
            <a:r>
              <a:rPr lang="en-US" altLang="en-US" dirty="0" smtClean="0"/>
              <a:t>Assistant Professor of Dermatology, University of Rochester School of Medicine and Dentistry</a:t>
            </a:r>
          </a:p>
          <a:p>
            <a:r>
              <a:rPr lang="en-US" altLang="en-US" dirty="0" smtClean="0"/>
              <a:t>10.26.17</a:t>
            </a: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team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Young attending</a:t>
            </a:r>
          </a:p>
          <a:p>
            <a:r>
              <a:rPr lang="en-US" dirty="0" smtClean="0"/>
              <a:t>Spent 4 hours after full day clinic “just catching up” from that day</a:t>
            </a:r>
          </a:p>
          <a:p>
            <a:r>
              <a:rPr lang="en-US" dirty="0" smtClean="0"/>
              <a:t>Unable to use scribes (2014)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346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What/who is it: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Attending</a:t>
            </a:r>
          </a:p>
          <a:p>
            <a:r>
              <a:rPr lang="en-US" dirty="0" smtClean="0"/>
              <a:t>2 LPNs</a:t>
            </a:r>
          </a:p>
          <a:p>
            <a:r>
              <a:rPr lang="en-US" dirty="0" smtClean="0"/>
              <a:t>1 clinical technician </a:t>
            </a:r>
          </a:p>
          <a:p>
            <a:r>
              <a:rPr lang="en-US" dirty="0" smtClean="0"/>
              <a:t>+/- resident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**Formal job descriptions for 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89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Where/When important: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Outpatient clinics</a:t>
            </a:r>
          </a:p>
          <a:p>
            <a:r>
              <a:rPr lang="en-US" dirty="0" smtClean="0"/>
              <a:t>High throughput specialties </a:t>
            </a:r>
          </a:p>
          <a:p>
            <a:pPr lvl="1"/>
            <a:r>
              <a:rPr lang="en-US" dirty="0" smtClean="0"/>
              <a:t>Dermatology</a:t>
            </a:r>
          </a:p>
          <a:p>
            <a:r>
              <a:rPr lang="en-US" dirty="0" smtClean="0"/>
              <a:t>Potential for multiple unexpected small procedures/wound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525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dirty="0" smtClean="0"/>
              <a:t>Templated note</a:t>
            </a:r>
          </a:p>
          <a:p>
            <a:r>
              <a:rPr lang="en-US" dirty="0" smtClean="0"/>
              <a:t>200+ smart phrases created by attending physician </a:t>
            </a:r>
          </a:p>
          <a:p>
            <a:r>
              <a:rPr lang="en-US" dirty="0" smtClean="0"/>
              <a:t>Teamwork</a:t>
            </a:r>
          </a:p>
          <a:p>
            <a:r>
              <a:rPr lang="en-US" dirty="0" smtClean="0"/>
              <a:t>Approved by compliance </a:t>
            </a:r>
          </a:p>
          <a:p>
            <a:pPr lvl="1"/>
            <a:r>
              <a:rPr lang="en-US" dirty="0" smtClean="0"/>
              <a:t>Direct observation </a:t>
            </a:r>
          </a:p>
          <a:p>
            <a:pPr lvl="1"/>
            <a:r>
              <a:rPr lang="en-US" dirty="0" smtClean="0"/>
              <a:t>Notes reviewed</a:t>
            </a:r>
          </a:p>
          <a:p>
            <a:pPr lvl="1"/>
            <a:r>
              <a:rPr lang="en-US" dirty="0" smtClean="0"/>
              <a:t>URMC approved attestation of notes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53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attending physician burnout</a:t>
            </a:r>
          </a:p>
          <a:p>
            <a:pPr lvl="1"/>
            <a:r>
              <a:rPr lang="en-US" dirty="0" smtClean="0"/>
              <a:t>Reduce physician work “after hours”</a:t>
            </a:r>
          </a:p>
          <a:p>
            <a:r>
              <a:rPr lang="en-US" dirty="0" smtClean="0"/>
              <a:t>Increase efficiency/avoid delay in clinic</a:t>
            </a:r>
          </a:p>
          <a:p>
            <a:r>
              <a:rPr lang="en-US" dirty="0" smtClean="0"/>
              <a:t>See additional patients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05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Maximize use of all team members</a:t>
            </a:r>
          </a:p>
          <a:p>
            <a:pPr lvl="1"/>
            <a:r>
              <a:rPr lang="en-US" dirty="0" smtClean="0"/>
              <a:t>Engage all team members in patient care and thus ability to include them in personalized after care </a:t>
            </a:r>
          </a:p>
          <a:p>
            <a:pPr lvl="1"/>
            <a:r>
              <a:rPr lang="en-US" dirty="0" smtClean="0"/>
              <a:t>Greater job satisfaction for all </a:t>
            </a:r>
          </a:p>
          <a:p>
            <a:r>
              <a:rPr lang="en-US" dirty="0" smtClean="0"/>
              <a:t>Attending takes full responsibility for everyone on team</a:t>
            </a:r>
          </a:p>
          <a:p>
            <a:r>
              <a:rPr lang="en-US" dirty="0" smtClean="0"/>
              <a:t>Maximize face to face time (attending-</a:t>
            </a:r>
            <a:r>
              <a:rPr lang="en-US" dirty="0" err="1" smtClean="0"/>
              <a:t>Dr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64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LPNs have limited specialty knowledge</a:t>
            </a:r>
          </a:p>
          <a:p>
            <a:r>
              <a:rPr lang="en-US" dirty="0" smtClean="0"/>
              <a:t>Patients/situations arise that don’t fit a template  </a:t>
            </a:r>
          </a:p>
          <a:p>
            <a:pPr lvl="1"/>
            <a:r>
              <a:rPr lang="en-US" dirty="0" smtClean="0"/>
              <a:t>An experienced resident + attending is faster than TD LPN + attending in difficult situations</a:t>
            </a:r>
          </a:p>
          <a:p>
            <a:pPr lvl="2"/>
            <a:r>
              <a:rPr lang="en-US" dirty="0" smtClean="0"/>
              <a:t>Residents are in clinic to learn as much as they are to “work”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769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Limitations </a:t>
            </a:r>
            <a:r>
              <a:rPr lang="en-US" dirty="0" smtClean="0"/>
              <a:t>of scribe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Can’t touch patient</a:t>
            </a:r>
          </a:p>
          <a:p>
            <a:pPr lvl="1"/>
            <a:r>
              <a:rPr lang="en-US" sz="2400" dirty="0" smtClean="0"/>
              <a:t>Procedures</a:t>
            </a:r>
          </a:p>
          <a:p>
            <a:pPr lvl="1"/>
            <a:r>
              <a:rPr lang="en-US" sz="2400" dirty="0" smtClean="0"/>
              <a:t>Bandaging/wound care</a:t>
            </a:r>
          </a:p>
          <a:p>
            <a:r>
              <a:rPr lang="en-US" sz="2800" dirty="0" smtClean="0"/>
              <a:t>“Stranger” in polo shirt can be intrusive to patient in gown wanting full body skin exam</a:t>
            </a:r>
          </a:p>
          <a:p>
            <a:r>
              <a:rPr lang="en-US" sz="2800" dirty="0" smtClean="0"/>
              <a:t>Outpatient rooms small for “extra personnel”</a:t>
            </a:r>
          </a:p>
          <a:p>
            <a:r>
              <a:rPr lang="en-US" sz="2800" dirty="0" smtClean="0"/>
              <a:t>Can’t obtain patient consent/numb patient  </a:t>
            </a:r>
          </a:p>
        </p:txBody>
      </p:sp>
    </p:spTree>
    <p:extLst>
      <p:ext uri="{BB962C8B-B14F-4D97-AF65-F5344CB8AC3E}">
        <p14:creationId xmlns:p14="http://schemas.microsoft.com/office/powerpoint/2010/main" val="1932145568"/>
      </p:ext>
    </p:extLst>
  </p:cSld>
  <p:clrMapOvr>
    <a:masterClrMapping/>
  </p:clrMapOvr>
</p:sld>
</file>

<file path=ppt/theme/theme1.xml><?xml version="1.0" encoding="utf-8"?>
<a:theme xmlns:a="http://schemas.openxmlformats.org/drawingml/2006/main" name="UR.lightbackgrnd">
  <a:themeElements>
    <a:clrScheme name="Office Theme 1">
      <a:dk1>
        <a:srgbClr val="000000"/>
      </a:dk1>
      <a:lt1>
        <a:srgbClr val="E8EAE9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2F3F2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Office Theme">
      <a:majorFont>
        <a:latin typeface="Times New Roman"/>
        <a:ea typeface="MS Pゴシック"/>
        <a:cs typeface=""/>
      </a:majorFont>
      <a:minorFont>
        <a:latin typeface="Times New Roman"/>
        <a:ea typeface="MS 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UR.lightbackgrnd</Template>
  <TotalTime>616</TotalTime>
  <Words>281</Words>
  <Application>Microsoft Office PowerPoint</Application>
  <PresentationFormat>On-screen Show (4:3)</PresentationFormat>
  <Paragraphs>54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UR.lightbackgrnd</vt:lpstr>
      <vt:lpstr>Team Documentation</vt:lpstr>
      <vt:lpstr>Why team documentation</vt:lpstr>
      <vt:lpstr>What/who is it:</vt:lpstr>
      <vt:lpstr>Where/When important:</vt:lpstr>
      <vt:lpstr>How:</vt:lpstr>
      <vt:lpstr>Importance:</vt:lpstr>
      <vt:lpstr>Goals of TD:</vt:lpstr>
      <vt:lpstr>Limitations of TD</vt:lpstr>
      <vt:lpstr>Limitations of scribe</vt:lpstr>
    </vt:vector>
  </TitlesOfParts>
  <Company>URMC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Documentation</dc:title>
  <dc:creator>Dolohanty, Lindsey</dc:creator>
  <cp:lastModifiedBy>rmcilwaine</cp:lastModifiedBy>
  <cp:revision>10</cp:revision>
  <cp:lastPrinted>1904-01-01T00:00:00Z</cp:lastPrinted>
  <dcterms:created xsi:type="dcterms:W3CDTF">2017-09-24T18:50:14Z</dcterms:created>
  <dcterms:modified xsi:type="dcterms:W3CDTF">2017-10-17T13:46:13Z</dcterms:modified>
</cp:coreProperties>
</file>