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1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22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59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1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0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1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4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1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7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0EA3-C3C6-46A9-8D72-535A82B2DC5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5BE4B-C8EB-4F72-A907-EFB4E08F4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0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9100" y="259080"/>
            <a:ext cx="6012180" cy="32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Process for Site Monitors Coming to Campus</a:t>
            </a:r>
            <a:endParaRPr lang="en-US" sz="1400" dirty="0"/>
          </a:p>
        </p:txBody>
      </p:sp>
      <p:sp>
        <p:nvSpPr>
          <p:cNvPr id="6" name="Diamond 5"/>
          <p:cNvSpPr/>
          <p:nvPr/>
        </p:nvSpPr>
        <p:spPr>
          <a:xfrm>
            <a:off x="2050473" y="685800"/>
            <a:ext cx="2756492" cy="120396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Coming from high-risk state or traveled to a high-risk state in past 14 days</a:t>
            </a:r>
            <a:endParaRPr lang="en-US" sz="1100" dirty="0"/>
          </a:p>
        </p:txBody>
      </p:sp>
      <p:sp>
        <p:nvSpPr>
          <p:cNvPr id="7" name="Rectangle 6"/>
          <p:cNvSpPr/>
          <p:nvPr/>
        </p:nvSpPr>
        <p:spPr>
          <a:xfrm>
            <a:off x="361950" y="1965960"/>
            <a:ext cx="2708910" cy="61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Department determines work is essential and will be required for 36 hours or more</a:t>
            </a:r>
            <a:endParaRPr lang="en-US" sz="1100" dirty="0"/>
          </a:p>
        </p:txBody>
      </p:sp>
      <p:sp>
        <p:nvSpPr>
          <p:cNvPr id="8" name="Rectangle 7"/>
          <p:cNvSpPr/>
          <p:nvPr/>
        </p:nvSpPr>
        <p:spPr>
          <a:xfrm>
            <a:off x="3848099" y="1965958"/>
            <a:ext cx="2659381" cy="2554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fills out NYS Traveler Health Form online and gives proof to department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enters through main entrance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completes screening each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is escorted to work place by department each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wears </a:t>
            </a:r>
            <a:r>
              <a:rPr lang="en-US" sz="1100" dirty="0"/>
              <a:t>f</a:t>
            </a:r>
            <a:r>
              <a:rPr lang="en-US" sz="1100" dirty="0" smtClean="0"/>
              <a:t>acemask and social distances each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cleans workplace at end of each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If symptoms develop then must leave premises and quarantine for 14 days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cxnSp>
        <p:nvCxnSpPr>
          <p:cNvPr id="10" name="Elbow Connector 9"/>
          <p:cNvCxnSpPr>
            <a:stCxn id="6" idx="1"/>
            <a:endCxn id="7" idx="0"/>
          </p:cNvCxnSpPr>
          <p:nvPr/>
        </p:nvCxnSpPr>
        <p:spPr>
          <a:xfrm rot="10800000" flipV="1">
            <a:off x="1716405" y="1287780"/>
            <a:ext cx="334068" cy="6781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6" idx="3"/>
            <a:endCxn id="8" idx="0"/>
          </p:cNvCxnSpPr>
          <p:nvPr/>
        </p:nvCxnSpPr>
        <p:spPr>
          <a:xfrm>
            <a:off x="4806965" y="1287780"/>
            <a:ext cx="370825" cy="67817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60289" y="918448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18792" y="91844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61950" y="2828303"/>
            <a:ext cx="2708910" cy="14026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Department completes </a:t>
            </a:r>
            <a:r>
              <a:rPr lang="en-US" sz="1100" smtClean="0"/>
              <a:t>lab requisition </a:t>
            </a:r>
            <a:r>
              <a:rPr lang="en-US" sz="1100" dirty="0" smtClean="0"/>
              <a:t>with Sponsor billing information and emails to monitor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Department sends monitor URMC guidelines for service providers coming to campus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Monitor fills out NYS Traveler Health Form </a:t>
            </a:r>
            <a:r>
              <a:rPr lang="en-US" sz="1100" dirty="0" smtClean="0"/>
              <a:t>online and gives proof to dept.</a:t>
            </a:r>
            <a:endParaRPr lang="en-US" sz="1100" dirty="0"/>
          </a:p>
        </p:txBody>
      </p:sp>
      <p:cxnSp>
        <p:nvCxnSpPr>
          <p:cNvPr id="24" name="Straight Arrow Connector 23"/>
          <p:cNvCxnSpPr>
            <a:stCxn id="7" idx="2"/>
            <a:endCxn id="22" idx="0"/>
          </p:cNvCxnSpPr>
          <p:nvPr/>
        </p:nvCxnSpPr>
        <p:spPr>
          <a:xfrm>
            <a:off x="1716405" y="2583180"/>
            <a:ext cx="0" cy="245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592659" y="4893564"/>
            <a:ext cx="2708910" cy="912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can work while test results are pending if asymptomatic each day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escorted from lab to work place by department each day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77589" y="4527564"/>
            <a:ext cx="2708910" cy="1699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</a:t>
            </a:r>
            <a:r>
              <a:rPr lang="en-US" sz="1100" dirty="0"/>
              <a:t>enters through main entrance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completes screening each day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is </a:t>
            </a:r>
            <a:r>
              <a:rPr lang="en-US" sz="1100" dirty="0"/>
              <a:t>escorted </a:t>
            </a:r>
            <a:r>
              <a:rPr lang="en-US" sz="1100" dirty="0" smtClean="0"/>
              <a:t>by department to Strong lab to obtain COVID PCR test within 24 hours of arrival in NYS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Test ordered by University Health Service (UHS)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wears </a:t>
            </a:r>
            <a:r>
              <a:rPr lang="en-US" sz="1100" dirty="0"/>
              <a:t>f</a:t>
            </a:r>
            <a:r>
              <a:rPr lang="en-US" sz="1100" dirty="0" smtClean="0"/>
              <a:t>acemask </a:t>
            </a:r>
            <a:r>
              <a:rPr lang="en-US" sz="1100" dirty="0"/>
              <a:t>and social </a:t>
            </a:r>
            <a:r>
              <a:rPr lang="en-US" sz="1100" dirty="0" smtClean="0"/>
              <a:t>distances each day</a:t>
            </a:r>
            <a:endParaRPr lang="en-US" sz="1100" dirty="0"/>
          </a:p>
        </p:txBody>
      </p:sp>
      <p:cxnSp>
        <p:nvCxnSpPr>
          <p:cNvPr id="30" name="Straight Arrow Connector 29"/>
          <p:cNvCxnSpPr>
            <a:stCxn id="25" idx="2"/>
            <a:endCxn id="32" idx="0"/>
          </p:cNvCxnSpPr>
          <p:nvPr/>
        </p:nvCxnSpPr>
        <p:spPr>
          <a:xfrm flipH="1">
            <a:off x="3382660" y="5805886"/>
            <a:ext cx="1564454" cy="490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673261" y="4157994"/>
            <a:ext cx="0" cy="3695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Diamond 31"/>
          <p:cNvSpPr/>
          <p:nvPr/>
        </p:nvSpPr>
        <p:spPr>
          <a:xfrm>
            <a:off x="2633995" y="6296428"/>
            <a:ext cx="1497330" cy="120396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PCR Test Result</a:t>
            </a:r>
            <a:endParaRPr lang="en-US" sz="1100" dirty="0"/>
          </a:p>
        </p:txBody>
      </p:sp>
      <p:cxnSp>
        <p:nvCxnSpPr>
          <p:cNvPr id="33" name="Elbow Connector 32"/>
          <p:cNvCxnSpPr>
            <a:stCxn id="32" idx="1"/>
            <a:endCxn id="40" idx="0"/>
          </p:cNvCxnSpPr>
          <p:nvPr/>
        </p:nvCxnSpPr>
        <p:spPr>
          <a:xfrm rot="10800000" flipV="1">
            <a:off x="1979125" y="6898407"/>
            <a:ext cx="654870" cy="8059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32" idx="3"/>
            <a:endCxn id="41" idx="0"/>
          </p:cNvCxnSpPr>
          <p:nvPr/>
        </p:nvCxnSpPr>
        <p:spPr>
          <a:xfrm>
            <a:off x="4131325" y="6898408"/>
            <a:ext cx="675640" cy="8059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78084" y="6523482"/>
            <a:ext cx="910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Positive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241793" y="6267450"/>
            <a:ext cx="982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29" idx="3"/>
            <a:endCxn id="25" idx="1"/>
          </p:cNvCxnSpPr>
          <p:nvPr/>
        </p:nvCxnSpPr>
        <p:spPr>
          <a:xfrm flipV="1">
            <a:off x="3086499" y="5349725"/>
            <a:ext cx="506160" cy="274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24670" y="7704343"/>
            <a:ext cx="2708910" cy="931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UHS notifies monitor and department of test result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leaves premises immediately and quarantines for 10 days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452510" y="7704343"/>
            <a:ext cx="2708910" cy="13310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UHS notifies monitor and department of test result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Monitor can continue to work on premises if asymptomatic but must quarantine when not on premises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If symptoms develop then must leave premises and quarantine for 14 days</a:t>
            </a:r>
          </a:p>
        </p:txBody>
      </p:sp>
    </p:spTree>
    <p:extLst>
      <p:ext uri="{BB962C8B-B14F-4D97-AF65-F5344CB8AC3E}">
        <p14:creationId xmlns:p14="http://schemas.microsoft.com/office/powerpoint/2010/main" val="15872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540</TotalTime>
  <Words>263</Words>
  <Application>Microsoft Office PowerPoint</Application>
  <PresentationFormat>Letter Paper (8.5x11 in)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Dykes</dc:creator>
  <cp:lastModifiedBy>Carrie Dykes</cp:lastModifiedBy>
  <cp:revision>15</cp:revision>
  <dcterms:created xsi:type="dcterms:W3CDTF">2020-09-19T20:44:45Z</dcterms:created>
  <dcterms:modified xsi:type="dcterms:W3CDTF">2020-10-29T15:44:54Z</dcterms:modified>
</cp:coreProperties>
</file>