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8"/>
  </p:notesMasterIdLst>
  <p:handoutMasterIdLst>
    <p:handoutMasterId r:id="rId9"/>
  </p:handoutMasterIdLst>
  <p:sldIdLst>
    <p:sldId id="256" r:id="rId4"/>
    <p:sldId id="264" r:id="rId5"/>
    <p:sldId id="265" r:id="rId6"/>
    <p:sldId id="263" r:id="rId7"/>
  </p:sldIdLst>
  <p:sldSz cx="9372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1"/>
    <p:restoredTop sz="94686"/>
  </p:normalViewPr>
  <p:slideViewPr>
    <p:cSldViewPr snapToGrid="0" snapToObjects="1">
      <p:cViewPr varScale="1">
        <p:scale>
          <a:sx n="80" d="100"/>
          <a:sy n="80" d="100"/>
        </p:scale>
        <p:origin x="704" y="52"/>
      </p:cViewPr>
      <p:guideLst>
        <p:guide orient="horz" pos="2160"/>
        <p:guide pos="29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3A0BC-1DEF-4209-BED0-12BBBC85789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14BB4-EAA4-4628-8E1F-9D3E52D1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99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FF06B-0AA2-5E45-833F-A6282298DA2C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20800" y="1143000"/>
            <a:ext cx="421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E4A7F-BCA4-1242-85C8-EBA88C63C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923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1143000"/>
            <a:ext cx="421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E4A7F-BCA4-1242-85C8-EBA88C63CD80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1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945" y="1122363"/>
            <a:ext cx="79667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602038"/>
            <a:ext cx="70294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C806E094-B009-45F7-A7BB-3824AFF114DA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0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3F077B3B-DC2D-4DDD-9B35-9BA49C0E84A8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21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267" y="365125"/>
            <a:ext cx="2020967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367" y="365125"/>
            <a:ext cx="594574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A956534C-FD76-4EB9-BE9F-E325C031086A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4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575" y="1122363"/>
            <a:ext cx="70294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602038"/>
            <a:ext cx="70294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1F3A099-CA2E-47CD-8C0B-7F718AEDECF1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95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0DDCF4FC-499F-48D5-A1BE-598D76B4F892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64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1709738"/>
            <a:ext cx="80835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4589463"/>
            <a:ext cx="8083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963028DD-E236-498B-840F-7E3A0610EBAB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525" y="1825625"/>
            <a:ext cx="39655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825625"/>
            <a:ext cx="39655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650FD32D-CCAE-4442-B839-5C33904407CE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35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365125"/>
            <a:ext cx="80835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3" y="1681163"/>
            <a:ext cx="39639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13" y="2505075"/>
            <a:ext cx="39639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5038" y="1681163"/>
            <a:ext cx="39846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5038" y="2505075"/>
            <a:ext cx="39846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0FA4EDB-3687-4BF2-B638-58408A6077E2}" type="datetime1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64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5F8B1978-D5A2-42D2-AA73-8529D1164BE8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9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D8F24CE5-9540-4EC9-B904-4A3B3795989D}" type="datetime1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9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25" y="987425"/>
            <a:ext cx="474503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D320DBC6-2C30-46A1-A77F-2DE3799DDEEA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EDEFF4-C3FE-4211-87E0-4188ACCD6377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1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84625" y="987425"/>
            <a:ext cx="474503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9A97C846-95B8-4493-9D9B-5E4EB60C8E6A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73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C590D9D2-251F-4B9B-921A-5A76BBDD9B9B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4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365125"/>
            <a:ext cx="2020887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525" y="365125"/>
            <a:ext cx="591026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CFC5BFD9-7881-4A93-9BCC-71E42D9370D2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4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575" y="1122363"/>
            <a:ext cx="702945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602038"/>
            <a:ext cx="70294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4F0042C0-7D64-4D7D-9853-2CCC62512F74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6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825625"/>
            <a:ext cx="80835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E8771F18-0B3A-4940-97DF-A986A22C8446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0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1709738"/>
            <a:ext cx="80835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4589463"/>
            <a:ext cx="808355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76AF1701-9481-44D9-BDFD-9E0D3B37FB8B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525" y="1825625"/>
            <a:ext cx="39655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825625"/>
            <a:ext cx="39655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E858376F-788D-47E5-9D78-01B391664181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3" y="1681163"/>
            <a:ext cx="39639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13" y="2505075"/>
            <a:ext cx="39639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5038" y="1681163"/>
            <a:ext cx="39846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5038" y="2505075"/>
            <a:ext cx="39846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BFF00056-2CD7-4A86-978B-5778CDCD35F1}" type="datetime1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78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B505EC81-0481-4862-83BD-F227875CB1B0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9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1BDD677B-2FFC-4264-BCBC-63801A1246D9}" type="datetime1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6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485" y="1709740"/>
            <a:ext cx="808386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485" y="4589465"/>
            <a:ext cx="808386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E64B13DA-C0DE-4FCC-B2E5-83D508D408D6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9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625" y="987425"/>
            <a:ext cx="4745038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684AF620-5623-45AA-BED8-E6491C169C5D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80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3" y="457200"/>
            <a:ext cx="302260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84625" y="987425"/>
            <a:ext cx="474503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13" y="2057400"/>
            <a:ext cx="302260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3166D0EA-B8C3-4C0D-AD6E-A2D273823C38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70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65125"/>
            <a:ext cx="808355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525" y="1825625"/>
            <a:ext cx="808355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76EE1663-D431-4D03-890A-E49E31B98263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50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365125"/>
            <a:ext cx="2020887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4525" y="365125"/>
            <a:ext cx="591026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9DA9B37C-D8C6-4F31-A9F1-8E86B11C3383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5150" y="6356350"/>
            <a:ext cx="31623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875" y="6356350"/>
            <a:ext cx="2108200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98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366" y="1825625"/>
            <a:ext cx="398335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4879" y="1825625"/>
            <a:ext cx="398335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E73A5793-DE9C-450C-A0D1-3F6DB55D63E1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31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87" y="365127"/>
            <a:ext cx="808386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588" y="1681163"/>
            <a:ext cx="396504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588" y="2505075"/>
            <a:ext cx="396504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4879" y="1681163"/>
            <a:ext cx="3984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4879" y="2505075"/>
            <a:ext cx="398457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21FCA340-4E5E-4139-A8E1-890DF783DF1E}" type="datetime1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B7DD6EBC-3F65-4FD7-B53C-3CEEB5A01FC6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4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D9B92C08-C168-437F-A74F-459B9CE84DBA}" type="datetime1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81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87" y="457200"/>
            <a:ext cx="30229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576" y="987427"/>
            <a:ext cx="474487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587" y="2057400"/>
            <a:ext cx="30229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A79323A1-F492-4CFC-AE26-9636425A4A31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94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87" y="457200"/>
            <a:ext cx="30229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84576" y="987427"/>
            <a:ext cx="474487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587" y="2057400"/>
            <a:ext cx="30229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4366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5624A016-FACB-4439-95A9-45E6C3C65B7B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4674" y="6356352"/>
            <a:ext cx="31632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19399" y="6356352"/>
            <a:ext cx="2108835" cy="365125"/>
          </a:xfrm>
          <a:prstGeom prst="rect">
            <a:avLst/>
          </a:prstGeom>
        </p:spPr>
        <p:txBody>
          <a:bodyPr/>
          <a:lstStyle/>
          <a:p>
            <a:fld id="{840899CD-0739-AD43-8B85-5F3B4C073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23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4366" y="365127"/>
            <a:ext cx="80838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366" y="1825625"/>
            <a:ext cx="80838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4525" y="311804"/>
            <a:ext cx="8083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525" y="1529791"/>
            <a:ext cx="8083550" cy="2827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95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31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ochester.box.com/s/6j9xjqil4o6axddk1l9zfx163hff4b7w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199" y="204540"/>
            <a:ext cx="7966710" cy="79205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040" y="921967"/>
            <a:ext cx="8825947" cy="901567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Coordinators Organization for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&amp; Education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2040" y="1847036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Wednesday, </a:t>
            </a:r>
            <a:r>
              <a:rPr lang="en-US" sz="2800" b="1" dirty="0" smtClean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November 15, </a:t>
            </a:r>
            <a:r>
              <a:rPr lang="en-US" sz="2800" b="1" dirty="0">
                <a:solidFill>
                  <a:schemeClr val="bg1"/>
                </a:solidFill>
                <a:latin typeface="Times" pitchFamily="18" charset="0"/>
                <a:cs typeface="Times" pitchFamily="18" charset="0"/>
              </a:rPr>
              <a:t>2022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2108200" cy="365125"/>
          </a:xfrm>
        </p:spPr>
        <p:txBody>
          <a:bodyPr/>
          <a:lstStyle/>
          <a:p>
            <a:fld id="{D6574648-B02D-43EC-A77F-16C4940DE2B9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3563" y="2793418"/>
            <a:ext cx="910290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&amp; Improved Coordinator Training Program</a:t>
            </a:r>
          </a:p>
          <a:p>
            <a:pPr algn="ctr"/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</a:t>
            </a:r>
          </a:p>
          <a:p>
            <a:pPr algn="ctr"/>
            <a:endParaRPr lang="en-US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 Dykes, Ph.D., Director, Research Services, CTSI</a:t>
            </a:r>
          </a:p>
          <a:p>
            <a:pPr algn="ctr"/>
            <a:endParaRPr lang="en-US" sz="2800" b="0" dirty="0">
              <a:solidFill>
                <a:schemeClr val="bg1"/>
              </a:solidFill>
              <a:latin typeface="Times" pitchFamily="18" charset="0"/>
              <a:cs typeface="Times" pitchFamily="18" charset="0"/>
            </a:endParaRPr>
          </a:p>
          <a:p>
            <a:pPr algn="ctr"/>
            <a:endParaRPr lang="en-US" sz="2200" b="0" dirty="0">
              <a:solidFill>
                <a:schemeClr val="bg1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3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8000">
        <p15:prstTrans prst="curtains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00" y="6358973"/>
            <a:ext cx="2108200" cy="365125"/>
          </a:xfrm>
        </p:spPr>
        <p:txBody>
          <a:bodyPr/>
          <a:lstStyle/>
          <a:p>
            <a:fld id="{ABB3C585-4783-0D43-A521-C3EFA07EDD94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6044" y="1382305"/>
            <a:ext cx="84820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interested in teleresearch, but not sure how to get started?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 CTSI has developed a new self-paced, online course that walks research teams through important considerations for conducting remote research and familiarizes them with research supports at the University.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to Blackboard and enroll in UR CTSI Teleresearch Training (link requires login) to learn about teleconsent and eConsent, conducting a remote video visit, resources for writing a remote research protocol and more!</a:t>
            </a:r>
          </a:p>
        </p:txBody>
      </p:sp>
      <p:sp>
        <p:nvSpPr>
          <p:cNvPr id="5" name="Rectangle 4"/>
          <p:cNvSpPr/>
          <p:nvPr/>
        </p:nvSpPr>
        <p:spPr>
          <a:xfrm>
            <a:off x="564543" y="431585"/>
            <a:ext cx="8491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CTSI Teleresearch Training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Blackboard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99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366" y="310102"/>
            <a:ext cx="8083868" cy="17174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 December Meeting Moved to Wednesday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14, 2022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3:00 – 4:00 pm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197" y="2549194"/>
            <a:ext cx="8083868" cy="2627105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Investigational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Products: 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and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</a:p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</a:t>
            </a:r>
          </a:p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Kyle Richards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PharmD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BCPPS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3183" y="6380205"/>
            <a:ext cx="2108835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52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8000">
        <p15:prstTrans prst="wind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226030" y="410966"/>
            <a:ext cx="8928243" cy="55685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 Box Folder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CTSI has created a Box folder of standard operating protocols related to study coordination.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the SOP to SCORE, and we’ll upload them for you.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in the institution should be able to view and download the SOPs using this link: </a:t>
            </a:r>
          </a:p>
          <a:p>
            <a:pPr algn="ctr"/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://rochester.box.com/s/6j9xjqil4o6axddk1l9zfx163hff4b7w</a:t>
            </a:r>
            <a:r>
              <a:rPr lang="en-US" sz="2400"/>
              <a:t> </a:t>
            </a:r>
            <a:r>
              <a:rPr lang="en-US" sz="2400" dirty="0"/>
              <a:t> </a:t>
            </a:r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2108200" cy="365125"/>
          </a:xfrm>
        </p:spPr>
        <p:txBody>
          <a:bodyPr/>
          <a:lstStyle/>
          <a:p>
            <a:fld id="{FF6FACB7-44FE-4EC6-ADFA-11B9DCAD031F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84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eelOff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MC_CTSI_Presentation_1_preferre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MC_CTSI_Presentation_1" id="{0D4C1F25-CA7C-EC45-8A4A-2F9AA4824C7E}" vid="{F8AEFDC6-2301-FB4C-A374-4BA8568260B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MC_CTSI_Presentation_1" id="{0D4C1F25-CA7C-EC45-8A4A-2F9AA4824C7E}" vid="{08CE5327-42CE-BE4F-8232-E52A341599C5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MC_CTSI_Presentation_1" id="{0D4C1F25-CA7C-EC45-8A4A-2F9AA4824C7E}" vid="{13B32F04-6A36-AA4E-9811-07E3F1A452F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URMC_CTSI_Presentation_1_preferred</Template>
  <TotalTime>1623</TotalTime>
  <Words>221</Words>
  <Application>Microsoft Office PowerPoint</Application>
  <PresentationFormat>Custom</PresentationFormat>
  <Paragraphs>33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Times</vt:lpstr>
      <vt:lpstr>Times New Roman</vt:lpstr>
      <vt:lpstr>URMC_CTSI_Presentation_1_preferred</vt:lpstr>
      <vt:lpstr>Custom Design</vt:lpstr>
      <vt:lpstr>1_Custom Design</vt:lpstr>
      <vt:lpstr>SCORE</vt:lpstr>
      <vt:lpstr>PowerPoint Presentation</vt:lpstr>
      <vt:lpstr> SCORE December Meeting Moved to Wednesday, December 14, 2022 3:00 – 4:00 pm </vt:lpstr>
      <vt:lpstr>PowerPoint Presentation</vt:lpstr>
    </vt:vector>
  </TitlesOfParts>
  <Company>URMC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Needler, Nancy</dc:creator>
  <cp:lastModifiedBy>Kathleen Crane</cp:lastModifiedBy>
  <cp:revision>79</cp:revision>
  <dcterms:created xsi:type="dcterms:W3CDTF">2017-03-09T15:34:34Z</dcterms:created>
  <dcterms:modified xsi:type="dcterms:W3CDTF">2022-11-15T17:14:13Z</dcterms:modified>
</cp:coreProperties>
</file>