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6_0.xml" ContentType="application/vnd.ms-powerpoint.comments+xml"/>
  <Override PartName="/ppt/notesSlides/notesSlide2.xml" ContentType="application/vnd.openxmlformats-officedocument.presentationml.notesSlide+xml"/>
  <Override PartName="/ppt/comments/modernComment_107_0.xml" ContentType="application/vnd.ms-powerpoint.comments+xml"/>
  <Override PartName="/ppt/comments/modernComment_104_29FF9128.xml" ContentType="application/vnd.ms-powerpoint.comments+xml"/>
  <Override PartName="/ppt/notesSlides/notesSlide3.xml" ContentType="application/vnd.openxmlformats-officedocument.presentationml.notesSlide+xml"/>
  <Override PartName="/ppt/comments/modernComment_109_0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7" r:id="rId4"/>
    <p:sldId id="263" r:id="rId5"/>
    <p:sldId id="264" r:id="rId6"/>
    <p:sldId id="260" r:id="rId7"/>
    <p:sldId id="265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C0493D-A4C5-E93D-E835-C4301B3153B6}" name="Vashisht, Shivali" initials="SV" userId="S::Shivali_Vashisht@URMC.Rochester.edu::02c6718b-6f7e-4a62-8ff5-b3ae11362b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5BFF5D-6F27-DB49-BD67-5417A4D49EF6}" v="25" dt="2025-08-18T21:28:25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39"/>
    <p:restoredTop sz="94718"/>
  </p:normalViewPr>
  <p:slideViewPr>
    <p:cSldViewPr snapToGrid="0">
      <p:cViewPr>
        <p:scale>
          <a:sx n="109" d="100"/>
          <a:sy n="109" d="100"/>
        </p:scale>
        <p:origin x="14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by Manning" userId="19974279943_tp_box_2" providerId="OAuth2" clId="{7DD490D1-675D-5B88-AB60-09E98BFB7A3B}"/>
    <pc:docChg chg="undo custSel delSld modSld">
      <pc:chgData name="Abby Manning" userId="19974279943_tp_box_2" providerId="OAuth2" clId="{7DD490D1-675D-5B88-AB60-09E98BFB7A3B}" dt="2025-08-18T21:28:38.458" v="394" actId="20577"/>
      <pc:docMkLst>
        <pc:docMk/>
      </pc:docMkLst>
      <pc:sldChg chg="addSp modSp mod">
        <pc:chgData name="Abby Manning" userId="19974279943_tp_box_2" providerId="OAuth2" clId="{7DD490D1-675D-5B88-AB60-09E98BFB7A3B}" dt="2025-08-18T20:19:03.817" v="261" actId="20577"/>
        <pc:sldMkLst>
          <pc:docMk/>
          <pc:sldMk cId="1417963418" sldId="257"/>
        </pc:sldMkLst>
        <pc:spChg chg="mod">
          <ac:chgData name="Abby Manning" userId="19974279943_tp_box_2" providerId="OAuth2" clId="{7DD490D1-675D-5B88-AB60-09E98BFB7A3B}" dt="2025-08-18T20:15:02.631" v="189" actId="1076"/>
          <ac:spMkLst>
            <pc:docMk/>
            <pc:sldMk cId="1417963418" sldId="257"/>
            <ac:spMk id="5" creationId="{5081DA28-AEC6-9767-E317-B541C54823D3}"/>
          </ac:spMkLst>
        </pc:spChg>
        <pc:spChg chg="add mod">
          <ac:chgData name="Abby Manning" userId="19974279943_tp_box_2" providerId="OAuth2" clId="{7DD490D1-675D-5B88-AB60-09E98BFB7A3B}" dt="2025-08-18T20:19:03.817" v="261" actId="20577"/>
          <ac:spMkLst>
            <pc:docMk/>
            <pc:sldMk cId="1417963418" sldId="257"/>
            <ac:spMk id="7" creationId="{BFBF3166-7599-47C3-CDF7-1EE62DFE5B89}"/>
          </ac:spMkLst>
        </pc:spChg>
        <pc:spChg chg="mod">
          <ac:chgData name="Abby Manning" userId="19974279943_tp_box_2" providerId="OAuth2" clId="{7DD490D1-675D-5B88-AB60-09E98BFB7A3B}" dt="2025-08-18T20:15:02.631" v="189" actId="1076"/>
          <ac:spMkLst>
            <pc:docMk/>
            <pc:sldMk cId="1417963418" sldId="257"/>
            <ac:spMk id="8" creationId="{0EED30C4-045C-B37B-04B0-7BF329E2268E}"/>
          </ac:spMkLst>
        </pc:spChg>
        <pc:spChg chg="mod">
          <ac:chgData name="Abby Manning" userId="19974279943_tp_box_2" providerId="OAuth2" clId="{7DD490D1-675D-5B88-AB60-09E98BFB7A3B}" dt="2025-08-18T20:15:07.712" v="190" actId="1076"/>
          <ac:spMkLst>
            <pc:docMk/>
            <pc:sldMk cId="1417963418" sldId="257"/>
            <ac:spMk id="9" creationId="{2F5096DF-78E6-0A15-093E-5A1E45182708}"/>
          </ac:spMkLst>
        </pc:spChg>
        <pc:picChg chg="mod">
          <ac:chgData name="Abby Manning" userId="19974279943_tp_box_2" providerId="OAuth2" clId="{7DD490D1-675D-5B88-AB60-09E98BFB7A3B}" dt="2025-08-18T20:16:29.780" v="202" actId="1076"/>
          <ac:picMkLst>
            <pc:docMk/>
            <pc:sldMk cId="1417963418" sldId="257"/>
            <ac:picMk id="4" creationId="{35F3FBD6-D30E-CC71-ECF4-E3179FB813ED}"/>
          </ac:picMkLst>
        </pc:picChg>
        <pc:picChg chg="add mod modCrop">
          <ac:chgData name="Abby Manning" userId="19974279943_tp_box_2" providerId="OAuth2" clId="{7DD490D1-675D-5B88-AB60-09E98BFB7A3B}" dt="2025-08-18T20:16:37.163" v="205" actId="1076"/>
          <ac:picMkLst>
            <pc:docMk/>
            <pc:sldMk cId="1417963418" sldId="257"/>
            <ac:picMk id="6" creationId="{5EB99D40-7C2A-C00A-41D5-94CFD006CE5C}"/>
          </ac:picMkLst>
        </pc:picChg>
        <pc:picChg chg="mod">
          <ac:chgData name="Abby Manning" userId="19974279943_tp_box_2" providerId="OAuth2" clId="{7DD490D1-675D-5B88-AB60-09E98BFB7A3B}" dt="2025-08-18T20:15:22.514" v="192" actId="1076"/>
          <ac:picMkLst>
            <pc:docMk/>
            <pc:sldMk cId="1417963418" sldId="257"/>
            <ac:picMk id="15" creationId="{0AAFC2EF-3F80-66B3-C0F7-ADCB4830B921}"/>
          </ac:picMkLst>
        </pc:picChg>
        <pc:picChg chg="mod">
          <ac:chgData name="Abby Manning" userId="19974279943_tp_box_2" providerId="OAuth2" clId="{7DD490D1-675D-5B88-AB60-09E98BFB7A3B}" dt="2025-08-18T20:15:02.631" v="189" actId="1076"/>
          <ac:picMkLst>
            <pc:docMk/>
            <pc:sldMk cId="1417963418" sldId="257"/>
            <ac:picMk id="21" creationId="{89AC3787-3B50-B0BD-8EF3-78495E49C6A9}"/>
          </ac:picMkLst>
        </pc:picChg>
      </pc:sldChg>
      <pc:sldChg chg="del">
        <pc:chgData name="Abby Manning" userId="19974279943_tp_box_2" providerId="OAuth2" clId="{7DD490D1-675D-5B88-AB60-09E98BFB7A3B}" dt="2025-08-18T17:36:41.470" v="0" actId="2696"/>
        <pc:sldMkLst>
          <pc:docMk/>
          <pc:sldMk cId="3194627890" sldId="258"/>
        </pc:sldMkLst>
      </pc:sldChg>
      <pc:sldChg chg="addSp modSp mod">
        <pc:chgData name="Abby Manning" userId="19974279943_tp_box_2" providerId="OAuth2" clId="{7DD490D1-675D-5B88-AB60-09E98BFB7A3B}" dt="2025-08-18T20:27:44.326" v="353" actId="1076"/>
        <pc:sldMkLst>
          <pc:docMk/>
          <pc:sldMk cId="704614696" sldId="260"/>
        </pc:sldMkLst>
        <pc:spChg chg="mod">
          <ac:chgData name="Abby Manning" userId="19974279943_tp_box_2" providerId="OAuth2" clId="{7DD490D1-675D-5B88-AB60-09E98BFB7A3B}" dt="2025-08-18T20:24:23.007" v="329" actId="113"/>
          <ac:spMkLst>
            <pc:docMk/>
            <pc:sldMk cId="704614696" sldId="260"/>
            <ac:spMk id="3" creationId="{DB865FC5-D882-DCFE-1BAB-EE3D57233DD5}"/>
          </ac:spMkLst>
        </pc:spChg>
        <pc:spChg chg="add mod">
          <ac:chgData name="Abby Manning" userId="19974279943_tp_box_2" providerId="OAuth2" clId="{7DD490D1-675D-5B88-AB60-09E98BFB7A3B}" dt="2025-08-18T20:24:43.587" v="331" actId="1076"/>
          <ac:spMkLst>
            <pc:docMk/>
            <pc:sldMk cId="704614696" sldId="260"/>
            <ac:spMk id="4" creationId="{61DD5872-581F-9B59-4BE0-3D168790FB67}"/>
          </ac:spMkLst>
        </pc:spChg>
        <pc:spChg chg="add mod">
          <ac:chgData name="Abby Manning" userId="19974279943_tp_box_2" providerId="OAuth2" clId="{7DD490D1-675D-5B88-AB60-09E98BFB7A3B}" dt="2025-08-18T20:27:44.326" v="353" actId="1076"/>
          <ac:spMkLst>
            <pc:docMk/>
            <pc:sldMk cId="704614696" sldId="260"/>
            <ac:spMk id="8" creationId="{CFE72B0D-CCAF-CF21-456A-8C40076FE945}"/>
          </ac:spMkLst>
        </pc:spChg>
        <pc:picChg chg="add mod">
          <ac:chgData name="Abby Manning" userId="19974279943_tp_box_2" providerId="OAuth2" clId="{7DD490D1-675D-5B88-AB60-09E98BFB7A3B}" dt="2025-08-18T20:24:43.587" v="331" actId="1076"/>
          <ac:picMkLst>
            <pc:docMk/>
            <pc:sldMk cId="704614696" sldId="260"/>
            <ac:picMk id="5" creationId="{A2903258-D99C-3ED7-C54D-54AAC9B95A10}"/>
          </ac:picMkLst>
        </pc:picChg>
        <pc:picChg chg="add mod modCrop">
          <ac:chgData name="Abby Manning" userId="19974279943_tp_box_2" providerId="OAuth2" clId="{7DD490D1-675D-5B88-AB60-09E98BFB7A3B}" dt="2025-08-18T20:27:16.640" v="337" actId="1076"/>
          <ac:picMkLst>
            <pc:docMk/>
            <pc:sldMk cId="704614696" sldId="260"/>
            <ac:picMk id="7" creationId="{59767407-C9FE-E318-D5C0-50F5ADDE6C7A}"/>
          </ac:picMkLst>
        </pc:picChg>
      </pc:sldChg>
      <pc:sldChg chg="modSp mod">
        <pc:chgData name="Abby Manning" userId="19974279943_tp_box_2" providerId="OAuth2" clId="{7DD490D1-675D-5B88-AB60-09E98BFB7A3B}" dt="2025-08-18T17:37:02.977" v="12" actId="20577"/>
        <pc:sldMkLst>
          <pc:docMk/>
          <pc:sldMk cId="0" sldId="262"/>
        </pc:sldMkLst>
        <pc:spChg chg="mod">
          <ac:chgData name="Abby Manning" userId="19974279943_tp_box_2" providerId="OAuth2" clId="{7DD490D1-675D-5B88-AB60-09E98BFB7A3B}" dt="2025-08-18T17:36:54.699" v="2" actId="1076"/>
          <ac:spMkLst>
            <pc:docMk/>
            <pc:sldMk cId="0" sldId="262"/>
            <ac:spMk id="3" creationId="{5C86DB2E-A844-D65D-9C02-2D3858F22DB6}"/>
          </ac:spMkLst>
        </pc:spChg>
        <pc:spChg chg="mod">
          <ac:chgData name="Abby Manning" userId="19974279943_tp_box_2" providerId="OAuth2" clId="{7DD490D1-675D-5B88-AB60-09E98BFB7A3B}" dt="2025-08-18T17:37:02.977" v="12" actId="20577"/>
          <ac:spMkLst>
            <pc:docMk/>
            <pc:sldMk cId="0" sldId="262"/>
            <ac:spMk id="1677" creationId="{00000000-0000-0000-0000-000000000000}"/>
          </ac:spMkLst>
        </pc:spChg>
      </pc:sldChg>
      <pc:sldChg chg="modSp mod">
        <pc:chgData name="Abby Manning" userId="19974279943_tp_box_2" providerId="OAuth2" clId="{7DD490D1-675D-5B88-AB60-09E98BFB7A3B}" dt="2025-08-18T17:46:39.989" v="52" actId="1076"/>
        <pc:sldMkLst>
          <pc:docMk/>
          <pc:sldMk cId="0" sldId="263"/>
        </pc:sldMkLst>
        <pc:spChg chg="mod">
          <ac:chgData name="Abby Manning" userId="19974279943_tp_box_2" providerId="OAuth2" clId="{7DD490D1-675D-5B88-AB60-09E98BFB7A3B}" dt="2025-08-18T17:39:15.266" v="18" actId="2711"/>
          <ac:spMkLst>
            <pc:docMk/>
            <pc:sldMk cId="0" sldId="263"/>
            <ac:spMk id="14" creationId="{A0C9BA4E-7E04-D105-A84A-C6E92A80586E}"/>
          </ac:spMkLst>
        </pc:spChg>
        <pc:picChg chg="mod modCrop">
          <ac:chgData name="Abby Manning" userId="19974279943_tp_box_2" providerId="OAuth2" clId="{7DD490D1-675D-5B88-AB60-09E98BFB7A3B}" dt="2025-08-18T17:46:39.989" v="52" actId="1076"/>
          <ac:picMkLst>
            <pc:docMk/>
            <pc:sldMk cId="0" sldId="263"/>
            <ac:picMk id="13" creationId="{3D11ACEB-49CA-69B5-3579-F203540F0384}"/>
          </ac:picMkLst>
        </pc:picChg>
      </pc:sldChg>
      <pc:sldChg chg="addSp delSp modSp mod">
        <pc:chgData name="Abby Manning" userId="19974279943_tp_box_2" providerId="OAuth2" clId="{7DD490D1-675D-5B88-AB60-09E98BFB7A3B}" dt="2025-08-18T20:20:36.451" v="299" actId="27636"/>
        <pc:sldMkLst>
          <pc:docMk/>
          <pc:sldMk cId="3634344599" sldId="264"/>
        </pc:sldMkLst>
        <pc:spChg chg="mod">
          <ac:chgData name="Abby Manning" userId="19974279943_tp_box_2" providerId="OAuth2" clId="{7DD490D1-675D-5B88-AB60-09E98BFB7A3B}" dt="2025-08-18T20:20:36.451" v="299" actId="27636"/>
          <ac:spMkLst>
            <pc:docMk/>
            <pc:sldMk cId="3634344599" sldId="264"/>
            <ac:spMk id="3" creationId="{1CB8C1C2-A57E-C653-CE99-3F49EBFF9737}"/>
          </ac:spMkLst>
        </pc:spChg>
        <pc:picChg chg="del mod">
          <ac:chgData name="Abby Manning" userId="19974279943_tp_box_2" providerId="OAuth2" clId="{7DD490D1-675D-5B88-AB60-09E98BFB7A3B}" dt="2025-08-18T17:45:05.123" v="41" actId="478"/>
          <ac:picMkLst>
            <pc:docMk/>
            <pc:sldMk cId="3634344599" sldId="264"/>
            <ac:picMk id="4" creationId="{507EEF04-1E85-0892-95EF-4F4E697727D2}"/>
          </ac:picMkLst>
        </pc:picChg>
        <pc:picChg chg="add mod">
          <ac:chgData name="Abby Manning" userId="19974279943_tp_box_2" providerId="OAuth2" clId="{7DD490D1-675D-5B88-AB60-09E98BFB7A3B}" dt="2025-08-18T17:41:28.274" v="24" actId="1076"/>
          <ac:picMkLst>
            <pc:docMk/>
            <pc:sldMk cId="3634344599" sldId="264"/>
            <ac:picMk id="6" creationId="{D12BD73E-DD5A-9B00-5012-8B4B185006D9}"/>
          </ac:picMkLst>
        </pc:picChg>
        <pc:picChg chg="add mod modCrop">
          <ac:chgData name="Abby Manning" userId="19974279943_tp_box_2" providerId="OAuth2" clId="{7DD490D1-675D-5B88-AB60-09E98BFB7A3B}" dt="2025-08-18T17:45:41.160" v="48" actId="1076"/>
          <ac:picMkLst>
            <pc:docMk/>
            <pc:sldMk cId="3634344599" sldId="264"/>
            <ac:picMk id="8" creationId="{A7C9D8A2-ACE6-6643-F630-227728C0DE7E}"/>
          </ac:picMkLst>
        </pc:picChg>
        <pc:picChg chg="add mod">
          <ac:chgData name="Abby Manning" userId="19974279943_tp_box_2" providerId="OAuth2" clId="{7DD490D1-675D-5B88-AB60-09E98BFB7A3B}" dt="2025-08-18T17:45:19.975" v="45" actId="14100"/>
          <ac:picMkLst>
            <pc:docMk/>
            <pc:sldMk cId="3634344599" sldId="264"/>
            <ac:picMk id="10" creationId="{2989BED5-9B2B-1AA8-A149-9EB16B8A4798}"/>
          </ac:picMkLst>
        </pc:picChg>
      </pc:sldChg>
      <pc:sldChg chg="addSp delSp modSp mod">
        <pc:chgData name="Abby Manning" userId="19974279943_tp_box_2" providerId="OAuth2" clId="{7DD490D1-675D-5B88-AB60-09E98BFB7A3B}" dt="2025-08-18T21:28:38.458" v="394" actId="20577"/>
        <pc:sldMkLst>
          <pc:docMk/>
          <pc:sldMk cId="0" sldId="265"/>
        </pc:sldMkLst>
        <pc:spChg chg="del">
          <ac:chgData name="Abby Manning" userId="19974279943_tp_box_2" providerId="OAuth2" clId="{7DD490D1-675D-5B88-AB60-09E98BFB7A3B}" dt="2025-08-18T20:28:15.184" v="356" actId="478"/>
          <ac:spMkLst>
            <pc:docMk/>
            <pc:sldMk cId="0" sldId="265"/>
            <ac:spMk id="14" creationId="{D860D109-0DC3-8800-B017-6F4390A22BB2}"/>
          </ac:spMkLst>
        </pc:spChg>
        <pc:spChg chg="del">
          <ac:chgData name="Abby Manning" userId="19974279943_tp_box_2" providerId="OAuth2" clId="{7DD490D1-675D-5B88-AB60-09E98BFB7A3B}" dt="2025-08-18T20:28:12.864" v="355" actId="478"/>
          <ac:spMkLst>
            <pc:docMk/>
            <pc:sldMk cId="0" sldId="265"/>
            <ac:spMk id="21" creationId="{3DEC6F46-F064-F25C-B9E5-B397A098EEE0}"/>
          </ac:spMkLst>
        </pc:spChg>
        <pc:spChg chg="mod">
          <ac:chgData name="Abby Manning" userId="19974279943_tp_box_2" providerId="OAuth2" clId="{7DD490D1-675D-5B88-AB60-09E98BFB7A3B}" dt="2025-08-18T21:28:38.458" v="394" actId="20577"/>
          <ac:spMkLst>
            <pc:docMk/>
            <pc:sldMk cId="0" sldId="265"/>
            <ac:spMk id="1714" creationId="{00000000-0000-0000-0000-000000000000}"/>
          </ac:spMkLst>
        </pc:spChg>
        <pc:spChg chg="mod">
          <ac:chgData name="Abby Manning" userId="19974279943_tp_box_2" providerId="OAuth2" clId="{7DD490D1-675D-5B88-AB60-09E98BFB7A3B}" dt="2025-08-18T21:05:28.341" v="371" actId="20577"/>
          <ac:spMkLst>
            <pc:docMk/>
            <pc:sldMk cId="0" sldId="265"/>
            <ac:spMk id="1715" creationId="{00000000-0000-0000-0000-000000000000}"/>
          </ac:spMkLst>
        </pc:spChg>
        <pc:picChg chg="del">
          <ac:chgData name="Abby Manning" userId="19974279943_tp_box_2" providerId="OAuth2" clId="{7DD490D1-675D-5B88-AB60-09E98BFB7A3B}" dt="2025-08-18T17:51:59.211" v="62" actId="478"/>
          <ac:picMkLst>
            <pc:docMk/>
            <pc:sldMk cId="0" sldId="265"/>
            <ac:picMk id="3" creationId="{D452F095-DFD4-EF1B-430D-49E9F15A7A30}"/>
          </ac:picMkLst>
        </pc:picChg>
        <pc:picChg chg="add del mod modCrop">
          <ac:chgData name="Abby Manning" userId="19974279943_tp_box_2" providerId="OAuth2" clId="{7DD490D1-675D-5B88-AB60-09E98BFB7A3B}" dt="2025-08-18T21:19:20.670" v="380" actId="478"/>
          <ac:picMkLst>
            <pc:docMk/>
            <pc:sldMk cId="0" sldId="265"/>
            <ac:picMk id="4" creationId="{A6119B04-1E5A-12A1-4500-88251F4B2970}"/>
          </ac:picMkLst>
        </pc:picChg>
        <pc:picChg chg="add mod modCrop">
          <ac:chgData name="Abby Manning" userId="19974279943_tp_box_2" providerId="OAuth2" clId="{7DD490D1-675D-5B88-AB60-09E98BFB7A3B}" dt="2025-08-18T21:20:20.731" v="387" actId="1076"/>
          <ac:picMkLst>
            <pc:docMk/>
            <pc:sldMk cId="0" sldId="265"/>
            <ac:picMk id="6" creationId="{78929B12-C0E3-AD44-B1CD-08462C12D6CB}"/>
          </ac:picMkLst>
        </pc:picChg>
        <pc:picChg chg="del">
          <ac:chgData name="Abby Manning" userId="19974279943_tp_box_2" providerId="OAuth2" clId="{7DD490D1-675D-5B88-AB60-09E98BFB7A3B}" dt="2025-08-18T17:51:08.701" v="61" actId="478"/>
          <ac:picMkLst>
            <pc:docMk/>
            <pc:sldMk cId="0" sldId="265"/>
            <ac:picMk id="13" creationId="{79CA7EF4-B57D-5F9D-3CBA-7B245D6A1A29}"/>
          </ac:picMkLst>
        </pc:picChg>
        <pc:picChg chg="del">
          <ac:chgData name="Abby Manning" userId="19974279943_tp_box_2" providerId="OAuth2" clId="{7DD490D1-675D-5B88-AB60-09E98BFB7A3B}" dt="2025-08-18T17:50:52.477" v="57" actId="478"/>
          <ac:picMkLst>
            <pc:docMk/>
            <pc:sldMk cId="0" sldId="265"/>
            <ac:picMk id="20" creationId="{24A5148F-2F16-A0B3-4A22-10DDA6162925}"/>
          </ac:picMkLst>
        </pc:picChg>
        <pc:picChg chg="add del mod">
          <ac:chgData name="Abby Manning" userId="19974279943_tp_box_2" providerId="OAuth2" clId="{7DD490D1-675D-5B88-AB60-09E98BFB7A3B}" dt="2025-08-18T20:28:11.027" v="354" actId="478"/>
          <ac:picMkLst>
            <pc:docMk/>
            <pc:sldMk cId="0" sldId="265"/>
            <ac:picMk id="1026" creationId="{E9563F56-9A8F-AE29-11F9-4A62E3E5FBFB}"/>
          </ac:picMkLst>
        </pc:picChg>
        <pc:picChg chg="add mod">
          <ac:chgData name="Abby Manning" userId="19974279943_tp_box_2" providerId="OAuth2" clId="{7DD490D1-675D-5B88-AB60-09E98BFB7A3B}" dt="2025-08-18T21:28:25.833" v="389" actId="1076"/>
          <ac:picMkLst>
            <pc:docMk/>
            <pc:sldMk cId="0" sldId="265"/>
            <ac:picMk id="1028" creationId="{59FD1014-1687-C570-439D-CA7367A90AD6}"/>
          </ac:picMkLst>
        </pc:picChg>
      </pc:sldChg>
    </pc:docChg>
  </pc:docChgLst>
</pc:chgInfo>
</file>

<file path=ppt/comments/modernComment_104_29FF912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DCFC2B8-6DD7-FA4D-9DA0-1146D253FAB2}" authorId="{13C0493D-A4C5-E93D-E835-C4301B3153B6}" created="2025-08-15T23:31:31.823">
    <pc:sldMkLst xmlns:pc="http://schemas.microsoft.com/office/powerpoint/2013/main/command">
      <pc:docMk/>
      <pc:sldMk cId="704614696" sldId="260"/>
    </pc:sldMkLst>
    <p188:txBody>
      <a:bodyPr/>
      <a:lstStyle/>
      <a:p>
        <a:r>
          <a:rPr lang="en-US"/>
          <a:t>Let me know if you need QR codes for anything</a:t>
        </a:r>
      </a:p>
    </p188:txBody>
  </p188:cm>
</p188:cmLst>
</file>

<file path=ppt/comments/modernComment_106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7004B2-4CC6-4C47-A7C5-24828AEEF5DE}" authorId="{13C0493D-A4C5-E93D-E835-C4301B3153B6}" created="2025-08-15T23:32:29.939">
    <pc:sldMkLst xmlns:pc="http://schemas.microsoft.com/office/powerpoint/2013/main/command">
      <pc:docMk/>
      <pc:sldMk cId="0" sldId="262"/>
    </pc:sldMkLst>
    <p188:txBody>
      <a:bodyPr/>
      <a:lstStyle/>
      <a:p>
        <a:r>
          <a:rPr lang="en-US"/>
          <a:t>Up to you if you want this slide - from the website directly</a:t>
        </a:r>
      </a:p>
    </p188:txBody>
  </p188:cm>
</p188:cmLst>
</file>

<file path=ppt/comments/modernComment_10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53D2183-AF41-784C-B7DD-E3E0526E68D0}" authorId="{13C0493D-A4C5-E93D-E835-C4301B3153B6}" created="2025-08-15T23:32:48.070">
    <pc:sldMkLst xmlns:pc="http://schemas.microsoft.com/office/powerpoint/2013/main/command">
      <pc:docMk/>
      <pc:sldMk cId="0" sldId="263"/>
    </pc:sldMkLst>
    <p188:txBody>
      <a:bodyPr/>
      <a:lstStyle/>
      <a:p>
        <a:r>
          <a:rPr lang="en-US"/>
          <a:t>I thought this looks cute~</a:t>
        </a:r>
      </a:p>
    </p188:txBody>
  </p188:cm>
</p188:cmLst>
</file>

<file path=ppt/comments/modernComment_10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909EA88-F645-394A-9E2F-646A7D1A554F}" authorId="{13C0493D-A4C5-E93D-E835-C4301B3153B6}" created="2025-08-15T23:31:13.59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5"/>
      <ac:picMk id="3" creationId="{D452F095-DFD4-EF1B-430D-49E9F15A7A30}"/>
    </ac:deMkLst>
    <p188:txBody>
      <a:bodyPr/>
      <a:lstStyle/>
      <a:p>
        <a:r>
          <a:rPr lang="en-US"/>
          <a:t>Change accordingly or compress if needed!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6B7FD-E742-5F46-9838-D4641BDD1355}" type="datetimeFigureOut">
              <a:rPr lang="en-US" smtClean="0"/>
              <a:t>8/18/25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4E87B-0104-624C-B8C9-753D4711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2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15207a1783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4" name="Google Shape;1674;g15207a1783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2a1f79d108c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2a1f79d108c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152a7caf94b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152a7caf94b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2570500" y="3149667"/>
            <a:ext cx="7083200" cy="10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3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5169900" y="1406467"/>
            <a:ext cx="1884400" cy="1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9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2570500" y="4174100"/>
            <a:ext cx="7083200" cy="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" name="Google Shape;42;p3"/>
          <p:cNvGrpSpPr/>
          <p:nvPr/>
        </p:nvGrpSpPr>
        <p:grpSpPr>
          <a:xfrm>
            <a:off x="-113358" y="-602433"/>
            <a:ext cx="13127572" cy="7868301"/>
            <a:chOff x="-85019" y="-451825"/>
            <a:chExt cx="9845679" cy="5901226"/>
          </a:xfrm>
        </p:grpSpPr>
        <p:sp>
          <p:nvSpPr>
            <p:cNvPr id="43" name="Google Shape;43;p3"/>
            <p:cNvSpPr/>
            <p:nvPr/>
          </p:nvSpPr>
          <p:spPr>
            <a:xfrm rot="10800000">
              <a:off x="-85019" y="1902467"/>
              <a:ext cx="5688169" cy="3546934"/>
            </a:xfrm>
            <a:custGeom>
              <a:avLst/>
              <a:gdLst/>
              <a:ahLst/>
              <a:cxnLst/>
              <a:rect l="l" t="t" r="r" b="b"/>
              <a:pathLst>
                <a:path w="18359" h="11448" extrusionOk="0">
                  <a:moveTo>
                    <a:pt x="780" y="2284"/>
                  </a:moveTo>
                  <a:cubicBezTo>
                    <a:pt x="1278" y="2348"/>
                    <a:pt x="1756" y="2105"/>
                    <a:pt x="2207" y="1885"/>
                  </a:cubicBezTo>
                  <a:cubicBezTo>
                    <a:pt x="2657" y="1665"/>
                    <a:pt x="3164" y="1458"/>
                    <a:pt x="3646" y="1595"/>
                  </a:cubicBezTo>
                  <a:cubicBezTo>
                    <a:pt x="4246" y="1765"/>
                    <a:pt x="4666" y="2434"/>
                    <a:pt x="5290" y="2432"/>
                  </a:cubicBezTo>
                  <a:cubicBezTo>
                    <a:pt x="5807" y="2430"/>
                    <a:pt x="6212" y="1956"/>
                    <a:pt x="6723" y="1872"/>
                  </a:cubicBezTo>
                  <a:cubicBezTo>
                    <a:pt x="7407" y="1759"/>
                    <a:pt x="7978" y="2355"/>
                    <a:pt x="8439" y="2872"/>
                  </a:cubicBezTo>
                  <a:cubicBezTo>
                    <a:pt x="8900" y="3390"/>
                    <a:pt x="9563" y="3930"/>
                    <a:pt x="10212" y="3684"/>
                  </a:cubicBezTo>
                  <a:cubicBezTo>
                    <a:pt x="10894" y="3425"/>
                    <a:pt x="11011" y="2507"/>
                    <a:pt x="11505" y="1970"/>
                  </a:cubicBezTo>
                  <a:cubicBezTo>
                    <a:pt x="11826" y="1621"/>
                    <a:pt x="12326" y="1445"/>
                    <a:pt x="12796" y="1517"/>
                  </a:cubicBezTo>
                  <a:cubicBezTo>
                    <a:pt x="13098" y="1563"/>
                    <a:pt x="13383" y="1711"/>
                    <a:pt x="13601" y="1926"/>
                  </a:cubicBezTo>
                  <a:cubicBezTo>
                    <a:pt x="13790" y="2112"/>
                    <a:pt x="14096" y="2109"/>
                    <a:pt x="14285" y="1923"/>
                  </a:cubicBezTo>
                  <a:cubicBezTo>
                    <a:pt x="14484" y="1726"/>
                    <a:pt x="14696" y="1544"/>
                    <a:pt x="14936" y="1399"/>
                  </a:cubicBezTo>
                  <a:cubicBezTo>
                    <a:pt x="15337" y="1157"/>
                    <a:pt x="15834" y="1031"/>
                    <a:pt x="16281" y="1171"/>
                  </a:cubicBezTo>
                  <a:cubicBezTo>
                    <a:pt x="16729" y="1310"/>
                    <a:pt x="17090" y="1764"/>
                    <a:pt x="17025" y="2228"/>
                  </a:cubicBezTo>
                  <a:cubicBezTo>
                    <a:pt x="16952" y="2742"/>
                    <a:pt x="16415" y="3135"/>
                    <a:pt x="16453" y="3653"/>
                  </a:cubicBezTo>
                  <a:cubicBezTo>
                    <a:pt x="16493" y="4194"/>
                    <a:pt x="17147" y="4541"/>
                    <a:pt x="17175" y="5083"/>
                  </a:cubicBezTo>
                  <a:cubicBezTo>
                    <a:pt x="17206" y="5684"/>
                    <a:pt x="16445" y="6167"/>
                    <a:pt x="16603" y="6748"/>
                  </a:cubicBezTo>
                  <a:cubicBezTo>
                    <a:pt x="16745" y="7265"/>
                    <a:pt x="17502" y="7378"/>
                    <a:pt x="17705" y="7874"/>
                  </a:cubicBezTo>
                  <a:cubicBezTo>
                    <a:pt x="17822" y="8158"/>
                    <a:pt x="17718" y="8485"/>
                    <a:pt x="17561" y="8749"/>
                  </a:cubicBezTo>
                  <a:cubicBezTo>
                    <a:pt x="17404" y="9012"/>
                    <a:pt x="17194" y="9245"/>
                    <a:pt x="17074" y="9527"/>
                  </a:cubicBezTo>
                  <a:cubicBezTo>
                    <a:pt x="16899" y="9936"/>
                    <a:pt x="16939" y="10430"/>
                    <a:pt x="17176" y="10806"/>
                  </a:cubicBezTo>
                  <a:cubicBezTo>
                    <a:pt x="17414" y="11182"/>
                    <a:pt x="17843" y="11430"/>
                    <a:pt x="18287" y="11448"/>
                  </a:cubicBezTo>
                  <a:cubicBezTo>
                    <a:pt x="18311" y="7839"/>
                    <a:pt x="18335" y="4231"/>
                    <a:pt x="18359" y="623"/>
                  </a:cubicBezTo>
                  <a:cubicBezTo>
                    <a:pt x="13263" y="285"/>
                    <a:pt x="8158" y="78"/>
                    <a:pt x="3051" y="2"/>
                  </a:cubicBezTo>
                  <a:cubicBezTo>
                    <a:pt x="2440" y="-7"/>
                    <a:pt x="1785" y="0"/>
                    <a:pt x="1287" y="352"/>
                  </a:cubicBezTo>
                  <a:cubicBezTo>
                    <a:pt x="1077" y="500"/>
                    <a:pt x="919" y="701"/>
                    <a:pt x="730" y="872"/>
                  </a:cubicBezTo>
                  <a:cubicBezTo>
                    <a:pt x="574" y="1013"/>
                    <a:pt x="216" y="1137"/>
                    <a:pt x="105" y="1269"/>
                  </a:cubicBezTo>
                  <a:cubicBezTo>
                    <a:pt x="-234" y="1672"/>
                    <a:pt x="323" y="2226"/>
                    <a:pt x="780" y="22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329700" y="-451825"/>
              <a:ext cx="5430960" cy="2326320"/>
            </a:xfrm>
            <a:custGeom>
              <a:avLst/>
              <a:gdLst/>
              <a:ahLst/>
              <a:cxnLst/>
              <a:rect l="l" t="t" r="r" b="b"/>
              <a:pathLst>
                <a:path w="15086" h="6462" extrusionOk="0">
                  <a:moveTo>
                    <a:pt x="1545" y="1860"/>
                  </a:moveTo>
                  <a:cubicBezTo>
                    <a:pt x="1987" y="2248"/>
                    <a:pt x="2629" y="2394"/>
                    <a:pt x="3196" y="2235"/>
                  </a:cubicBezTo>
                  <a:cubicBezTo>
                    <a:pt x="3521" y="2144"/>
                    <a:pt x="3819" y="1960"/>
                    <a:pt x="4152" y="1904"/>
                  </a:cubicBezTo>
                  <a:cubicBezTo>
                    <a:pt x="4486" y="1847"/>
                    <a:pt x="4894" y="1977"/>
                    <a:pt x="4988" y="2301"/>
                  </a:cubicBezTo>
                  <a:cubicBezTo>
                    <a:pt x="5074" y="2599"/>
                    <a:pt x="4863" y="2891"/>
                    <a:pt x="4693" y="3150"/>
                  </a:cubicBezTo>
                  <a:cubicBezTo>
                    <a:pt x="4573" y="3332"/>
                    <a:pt x="4463" y="3567"/>
                    <a:pt x="4500" y="3791"/>
                  </a:cubicBezTo>
                  <a:cubicBezTo>
                    <a:pt x="4536" y="4017"/>
                    <a:pt x="4705" y="4190"/>
                    <a:pt x="4944" y="4176"/>
                  </a:cubicBezTo>
                  <a:cubicBezTo>
                    <a:pt x="5141" y="4164"/>
                    <a:pt x="5305" y="4026"/>
                    <a:pt x="5455" y="3899"/>
                  </a:cubicBezTo>
                  <a:cubicBezTo>
                    <a:pt x="5606" y="3770"/>
                    <a:pt x="5777" y="3639"/>
                    <a:pt x="5975" y="3643"/>
                  </a:cubicBezTo>
                  <a:cubicBezTo>
                    <a:pt x="6194" y="3648"/>
                    <a:pt x="6369" y="3817"/>
                    <a:pt x="6522" y="3973"/>
                  </a:cubicBezTo>
                  <a:cubicBezTo>
                    <a:pt x="6711" y="4165"/>
                    <a:pt x="6999" y="4413"/>
                    <a:pt x="7274" y="4253"/>
                  </a:cubicBezTo>
                  <a:cubicBezTo>
                    <a:pt x="7536" y="4101"/>
                    <a:pt x="7693" y="3807"/>
                    <a:pt x="7786" y="3529"/>
                  </a:cubicBezTo>
                  <a:cubicBezTo>
                    <a:pt x="7907" y="3169"/>
                    <a:pt x="7967" y="2777"/>
                    <a:pt x="8196" y="2475"/>
                  </a:cubicBezTo>
                  <a:cubicBezTo>
                    <a:pt x="8424" y="2172"/>
                    <a:pt x="8911" y="2016"/>
                    <a:pt x="9181" y="2282"/>
                  </a:cubicBezTo>
                  <a:cubicBezTo>
                    <a:pt x="9367" y="2465"/>
                    <a:pt x="9398" y="2792"/>
                    <a:pt x="9634" y="2904"/>
                  </a:cubicBezTo>
                  <a:cubicBezTo>
                    <a:pt x="9805" y="2985"/>
                    <a:pt x="10012" y="2909"/>
                    <a:pt x="10167" y="2799"/>
                  </a:cubicBezTo>
                  <a:cubicBezTo>
                    <a:pt x="10322" y="2690"/>
                    <a:pt x="10456" y="2546"/>
                    <a:pt x="10630" y="2471"/>
                  </a:cubicBezTo>
                  <a:cubicBezTo>
                    <a:pt x="10942" y="2335"/>
                    <a:pt x="11347" y="2478"/>
                    <a:pt x="11504" y="2780"/>
                  </a:cubicBezTo>
                  <a:cubicBezTo>
                    <a:pt x="11662" y="3081"/>
                    <a:pt x="11547" y="3496"/>
                    <a:pt x="11258" y="3674"/>
                  </a:cubicBezTo>
                  <a:cubicBezTo>
                    <a:pt x="10847" y="3927"/>
                    <a:pt x="10213" y="3730"/>
                    <a:pt x="9909" y="4104"/>
                  </a:cubicBezTo>
                  <a:cubicBezTo>
                    <a:pt x="9698" y="4365"/>
                    <a:pt x="9784" y="4747"/>
                    <a:pt x="9880" y="5068"/>
                  </a:cubicBezTo>
                  <a:cubicBezTo>
                    <a:pt x="10050" y="5633"/>
                    <a:pt x="10303" y="6283"/>
                    <a:pt x="10874" y="6434"/>
                  </a:cubicBezTo>
                  <a:cubicBezTo>
                    <a:pt x="11379" y="6566"/>
                    <a:pt x="11894" y="6220"/>
                    <a:pt x="12204" y="5801"/>
                  </a:cubicBezTo>
                  <a:cubicBezTo>
                    <a:pt x="12486" y="5418"/>
                    <a:pt x="12666" y="4960"/>
                    <a:pt x="12719" y="4488"/>
                  </a:cubicBezTo>
                  <a:cubicBezTo>
                    <a:pt x="12779" y="3956"/>
                    <a:pt x="12723" y="3319"/>
                    <a:pt x="13149" y="2996"/>
                  </a:cubicBezTo>
                  <a:cubicBezTo>
                    <a:pt x="13436" y="2778"/>
                    <a:pt x="13832" y="2802"/>
                    <a:pt x="14174" y="2692"/>
                  </a:cubicBezTo>
                  <a:cubicBezTo>
                    <a:pt x="14845" y="2475"/>
                    <a:pt x="15252" y="1659"/>
                    <a:pt x="15021" y="993"/>
                  </a:cubicBezTo>
                  <a:cubicBezTo>
                    <a:pt x="10754" y="485"/>
                    <a:pt x="6467" y="155"/>
                    <a:pt x="2173" y="3"/>
                  </a:cubicBezTo>
                  <a:cubicBezTo>
                    <a:pt x="1158" y="-33"/>
                    <a:pt x="404" y="262"/>
                    <a:pt x="55" y="1283"/>
                  </a:cubicBezTo>
                  <a:cubicBezTo>
                    <a:pt x="-277" y="2255"/>
                    <a:pt x="969" y="2346"/>
                    <a:pt x="1545" y="1860"/>
                  </a:cubicBezTo>
                  <a:close/>
                </a:path>
              </a:pathLst>
            </a:custGeom>
            <a:solidFill>
              <a:srgbClr val="71D5E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8841" y="-226624"/>
              <a:ext cx="4029622" cy="1106883"/>
            </a:xfrm>
            <a:custGeom>
              <a:avLst/>
              <a:gdLst/>
              <a:ahLst/>
              <a:cxnLst/>
              <a:rect l="l" t="t" r="r" b="b"/>
              <a:pathLst>
                <a:path w="10532" h="2893" extrusionOk="0">
                  <a:moveTo>
                    <a:pt x="836" y="1286"/>
                  </a:moveTo>
                  <a:cubicBezTo>
                    <a:pt x="1192" y="1439"/>
                    <a:pt x="1608" y="1399"/>
                    <a:pt x="1969" y="1258"/>
                  </a:cubicBezTo>
                  <a:cubicBezTo>
                    <a:pt x="2439" y="1076"/>
                    <a:pt x="2875" y="727"/>
                    <a:pt x="3378" y="759"/>
                  </a:cubicBezTo>
                  <a:cubicBezTo>
                    <a:pt x="3777" y="785"/>
                    <a:pt x="4144" y="1083"/>
                    <a:pt x="4252" y="1468"/>
                  </a:cubicBezTo>
                  <a:cubicBezTo>
                    <a:pt x="4304" y="1660"/>
                    <a:pt x="4298" y="1863"/>
                    <a:pt x="4344" y="2056"/>
                  </a:cubicBezTo>
                  <a:cubicBezTo>
                    <a:pt x="4434" y="2427"/>
                    <a:pt x="4731" y="2741"/>
                    <a:pt x="5098" y="2850"/>
                  </a:cubicBezTo>
                  <a:cubicBezTo>
                    <a:pt x="5464" y="2959"/>
                    <a:pt x="5884" y="2859"/>
                    <a:pt x="6162" y="2597"/>
                  </a:cubicBezTo>
                  <a:cubicBezTo>
                    <a:pt x="6404" y="2369"/>
                    <a:pt x="6582" y="2011"/>
                    <a:pt x="6912" y="1981"/>
                  </a:cubicBezTo>
                  <a:cubicBezTo>
                    <a:pt x="7285" y="1947"/>
                    <a:pt x="7629" y="2374"/>
                    <a:pt x="7977" y="2237"/>
                  </a:cubicBezTo>
                  <a:cubicBezTo>
                    <a:pt x="8365" y="2085"/>
                    <a:pt x="8289" y="1407"/>
                    <a:pt x="8675" y="1248"/>
                  </a:cubicBezTo>
                  <a:cubicBezTo>
                    <a:pt x="8904" y="1153"/>
                    <a:pt x="9156" y="1305"/>
                    <a:pt x="9342" y="1468"/>
                  </a:cubicBezTo>
                  <a:cubicBezTo>
                    <a:pt x="9527" y="1632"/>
                    <a:pt x="9720" y="1828"/>
                    <a:pt x="9967" y="1836"/>
                  </a:cubicBezTo>
                  <a:cubicBezTo>
                    <a:pt x="10295" y="1847"/>
                    <a:pt x="10545" y="1494"/>
                    <a:pt x="10531" y="1167"/>
                  </a:cubicBezTo>
                  <a:cubicBezTo>
                    <a:pt x="10514" y="753"/>
                    <a:pt x="10184" y="404"/>
                    <a:pt x="9803" y="239"/>
                  </a:cubicBezTo>
                  <a:cubicBezTo>
                    <a:pt x="9422" y="75"/>
                    <a:pt x="8996" y="60"/>
                    <a:pt x="8582" y="49"/>
                  </a:cubicBezTo>
                  <a:cubicBezTo>
                    <a:pt x="6174" y="-13"/>
                    <a:pt x="3764" y="-2"/>
                    <a:pt x="1355" y="8"/>
                  </a:cubicBezTo>
                  <a:cubicBezTo>
                    <a:pt x="1066" y="9"/>
                    <a:pt x="777" y="10"/>
                    <a:pt x="488" y="11"/>
                  </a:cubicBezTo>
                  <a:cubicBezTo>
                    <a:pt x="374" y="12"/>
                    <a:pt x="255" y="14"/>
                    <a:pt x="154" y="65"/>
                  </a:cubicBezTo>
                  <a:cubicBezTo>
                    <a:pt x="52" y="117"/>
                    <a:pt x="-25" y="235"/>
                    <a:pt x="8" y="344"/>
                  </a:cubicBezTo>
                  <a:cubicBezTo>
                    <a:pt x="36" y="439"/>
                    <a:pt x="149" y="465"/>
                    <a:pt x="234" y="445"/>
                  </a:cubicBezTo>
                  <a:cubicBezTo>
                    <a:pt x="317" y="807"/>
                    <a:pt x="466" y="1125"/>
                    <a:pt x="836" y="1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flipH="1">
              <a:off x="7746230" y="3882371"/>
              <a:ext cx="1465004" cy="1373178"/>
            </a:xfrm>
            <a:custGeom>
              <a:avLst/>
              <a:gdLst/>
              <a:ahLst/>
              <a:cxnLst/>
              <a:rect l="l" t="t" r="r" b="b"/>
              <a:pathLst>
                <a:path w="3829" h="3589" extrusionOk="0">
                  <a:moveTo>
                    <a:pt x="0" y="153"/>
                  </a:moveTo>
                  <a:cubicBezTo>
                    <a:pt x="245" y="-46"/>
                    <a:pt x="628" y="-51"/>
                    <a:pt x="877" y="143"/>
                  </a:cubicBezTo>
                  <a:cubicBezTo>
                    <a:pt x="1127" y="337"/>
                    <a:pt x="1218" y="709"/>
                    <a:pt x="1085" y="996"/>
                  </a:cubicBezTo>
                  <a:cubicBezTo>
                    <a:pt x="999" y="1181"/>
                    <a:pt x="836" y="1320"/>
                    <a:pt x="718" y="1488"/>
                  </a:cubicBezTo>
                  <a:cubicBezTo>
                    <a:pt x="599" y="1656"/>
                    <a:pt x="527" y="1891"/>
                    <a:pt x="641" y="2062"/>
                  </a:cubicBezTo>
                  <a:cubicBezTo>
                    <a:pt x="764" y="2249"/>
                    <a:pt x="1034" y="2259"/>
                    <a:pt x="1254" y="2215"/>
                  </a:cubicBezTo>
                  <a:cubicBezTo>
                    <a:pt x="1473" y="2170"/>
                    <a:pt x="1706" y="2093"/>
                    <a:pt x="1914" y="2175"/>
                  </a:cubicBezTo>
                  <a:cubicBezTo>
                    <a:pt x="2126" y="2258"/>
                    <a:pt x="2248" y="2481"/>
                    <a:pt x="2440" y="2604"/>
                  </a:cubicBezTo>
                  <a:cubicBezTo>
                    <a:pt x="2596" y="2706"/>
                    <a:pt x="2789" y="2732"/>
                    <a:pt x="2975" y="2751"/>
                  </a:cubicBezTo>
                  <a:cubicBezTo>
                    <a:pt x="3160" y="2769"/>
                    <a:pt x="3352" y="2782"/>
                    <a:pt x="3520" y="2861"/>
                  </a:cubicBezTo>
                  <a:cubicBezTo>
                    <a:pt x="3689" y="2940"/>
                    <a:pt x="3833" y="3104"/>
                    <a:pt x="3829" y="3291"/>
                  </a:cubicBezTo>
                  <a:cubicBezTo>
                    <a:pt x="3824" y="3478"/>
                    <a:pt x="3616" y="3648"/>
                    <a:pt x="3446" y="3570"/>
                  </a:cubicBezTo>
                  <a:lnTo>
                    <a:pt x="86" y="3570"/>
                  </a:lnTo>
                  <a:lnTo>
                    <a:pt x="86" y="1131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47;p3"/>
          <p:cNvGrpSpPr/>
          <p:nvPr/>
        </p:nvGrpSpPr>
        <p:grpSpPr>
          <a:xfrm>
            <a:off x="812851" y="583858"/>
            <a:ext cx="11218517" cy="5478905"/>
            <a:chOff x="609638" y="437893"/>
            <a:chExt cx="8413888" cy="4109179"/>
          </a:xfrm>
        </p:grpSpPr>
        <p:grpSp>
          <p:nvGrpSpPr>
            <p:cNvPr id="48" name="Google Shape;48;p3"/>
            <p:cNvGrpSpPr/>
            <p:nvPr/>
          </p:nvGrpSpPr>
          <p:grpSpPr>
            <a:xfrm>
              <a:off x="786781" y="437893"/>
              <a:ext cx="696719" cy="696719"/>
              <a:chOff x="3632400" y="976320"/>
              <a:chExt cx="1287360" cy="128736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3726720" y="1070280"/>
                <a:ext cx="211320" cy="21168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88" extrusionOk="0">
                    <a:moveTo>
                      <a:pt x="0" y="588"/>
                    </a:moveTo>
                    <a:lnTo>
                      <a:pt x="587" y="0"/>
                    </a:lnTo>
                    <a:lnTo>
                      <a:pt x="0" y="588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3638880" y="982800"/>
                <a:ext cx="533880" cy="533880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1483" extrusionOk="0">
                    <a:moveTo>
                      <a:pt x="0" y="1483"/>
                    </a:moveTo>
                    <a:lnTo>
                      <a:pt x="1483" y="0"/>
                    </a:lnTo>
                    <a:lnTo>
                      <a:pt x="0" y="1483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3632400" y="976320"/>
                <a:ext cx="694800" cy="694440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929" extrusionOk="0">
                    <a:moveTo>
                      <a:pt x="0" y="1929"/>
                    </a:moveTo>
                    <a:lnTo>
                      <a:pt x="1930" y="0"/>
                    </a:lnTo>
                    <a:lnTo>
                      <a:pt x="0" y="1929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655080" y="998640"/>
                <a:ext cx="797040" cy="797400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5" extrusionOk="0">
                    <a:moveTo>
                      <a:pt x="0" y="2215"/>
                    </a:moveTo>
                    <a:lnTo>
                      <a:pt x="2214" y="0"/>
                    </a:lnTo>
                    <a:lnTo>
                      <a:pt x="0" y="2215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695760" y="1039680"/>
                <a:ext cx="863280" cy="86328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98" extrusionOk="0">
                    <a:moveTo>
                      <a:pt x="0" y="2398"/>
                    </a:moveTo>
                    <a:lnTo>
                      <a:pt x="2398" y="0"/>
                    </a:lnTo>
                    <a:lnTo>
                      <a:pt x="0" y="2398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750840" y="1094760"/>
                <a:ext cx="900720" cy="90072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502" extrusionOk="0">
                    <a:moveTo>
                      <a:pt x="0" y="2502"/>
                    </a:moveTo>
                    <a:lnTo>
                      <a:pt x="2502" y="0"/>
                    </a:lnTo>
                    <a:lnTo>
                      <a:pt x="0" y="2502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3818160" y="1162080"/>
                <a:ext cx="913680" cy="913680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538" extrusionOk="0">
                    <a:moveTo>
                      <a:pt x="0" y="2538"/>
                    </a:moveTo>
                    <a:lnTo>
                      <a:pt x="2538" y="0"/>
                    </a:lnTo>
                    <a:lnTo>
                      <a:pt x="0" y="2538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3898080" y="1242000"/>
                <a:ext cx="901440" cy="901440"/>
              </a:xfrm>
              <a:custGeom>
                <a:avLst/>
                <a:gdLst/>
                <a:ahLst/>
                <a:cxnLst/>
                <a:rect l="l" t="t" r="r" b="b"/>
                <a:pathLst>
                  <a:path w="2504" h="2504" extrusionOk="0">
                    <a:moveTo>
                      <a:pt x="0" y="2504"/>
                    </a:moveTo>
                    <a:lnTo>
                      <a:pt x="2504" y="0"/>
                    </a:lnTo>
                    <a:lnTo>
                      <a:pt x="0" y="2504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3990240" y="1334160"/>
                <a:ext cx="864720" cy="86472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402" extrusionOk="0">
                    <a:moveTo>
                      <a:pt x="2402" y="0"/>
                    </a:moveTo>
                    <a:lnTo>
                      <a:pt x="0" y="2402"/>
                    </a:lnTo>
                    <a:lnTo>
                      <a:pt x="2402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4096080" y="1440000"/>
                <a:ext cx="800280" cy="800280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2223" extrusionOk="0">
                    <a:moveTo>
                      <a:pt x="2223" y="0"/>
                    </a:moveTo>
                    <a:lnTo>
                      <a:pt x="0" y="2223"/>
                    </a:lnTo>
                    <a:lnTo>
                      <a:pt x="2223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220640" y="1564560"/>
                <a:ext cx="699120" cy="69912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942" extrusionOk="0">
                    <a:moveTo>
                      <a:pt x="1942" y="0"/>
                    </a:moveTo>
                    <a:lnTo>
                      <a:pt x="0" y="1942"/>
                    </a:lnTo>
                    <a:lnTo>
                      <a:pt x="1942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4373640" y="1717560"/>
                <a:ext cx="540720" cy="54072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502" extrusionOk="0">
                    <a:moveTo>
                      <a:pt x="1502" y="0"/>
                    </a:moveTo>
                    <a:lnTo>
                      <a:pt x="0" y="1502"/>
                    </a:lnTo>
                    <a:lnTo>
                      <a:pt x="1502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4601880" y="1945800"/>
                <a:ext cx="2322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645" extrusionOk="0">
                    <a:moveTo>
                      <a:pt x="645" y="0"/>
                    </a:moveTo>
                    <a:lnTo>
                      <a:pt x="0" y="645"/>
                    </a:lnTo>
                    <a:lnTo>
                      <a:pt x="645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3"/>
            <p:cNvGrpSpPr/>
            <p:nvPr/>
          </p:nvGrpSpPr>
          <p:grpSpPr>
            <a:xfrm>
              <a:off x="8326806" y="3613568"/>
              <a:ext cx="696719" cy="696719"/>
              <a:chOff x="3632400" y="976320"/>
              <a:chExt cx="1287360" cy="1287360"/>
            </a:xfrm>
          </p:grpSpPr>
          <p:sp>
            <p:nvSpPr>
              <p:cNvPr id="63" name="Google Shape;63;p3"/>
              <p:cNvSpPr/>
              <p:nvPr/>
            </p:nvSpPr>
            <p:spPr>
              <a:xfrm>
                <a:off x="3726720" y="1070280"/>
                <a:ext cx="211320" cy="21168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88" extrusionOk="0">
                    <a:moveTo>
                      <a:pt x="0" y="588"/>
                    </a:moveTo>
                    <a:lnTo>
                      <a:pt x="587" y="0"/>
                    </a:lnTo>
                    <a:lnTo>
                      <a:pt x="0" y="588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3638880" y="982800"/>
                <a:ext cx="533880" cy="533880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1483" extrusionOk="0">
                    <a:moveTo>
                      <a:pt x="0" y="1483"/>
                    </a:moveTo>
                    <a:lnTo>
                      <a:pt x="1483" y="0"/>
                    </a:lnTo>
                    <a:lnTo>
                      <a:pt x="0" y="1483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632400" y="976320"/>
                <a:ext cx="694800" cy="694440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929" extrusionOk="0">
                    <a:moveTo>
                      <a:pt x="0" y="1929"/>
                    </a:moveTo>
                    <a:lnTo>
                      <a:pt x="1930" y="0"/>
                    </a:lnTo>
                    <a:lnTo>
                      <a:pt x="0" y="1929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655080" y="998640"/>
                <a:ext cx="797040" cy="797400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5" extrusionOk="0">
                    <a:moveTo>
                      <a:pt x="0" y="2215"/>
                    </a:moveTo>
                    <a:lnTo>
                      <a:pt x="2214" y="0"/>
                    </a:lnTo>
                    <a:lnTo>
                      <a:pt x="0" y="2215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695760" y="1039680"/>
                <a:ext cx="863280" cy="86328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98" extrusionOk="0">
                    <a:moveTo>
                      <a:pt x="0" y="2398"/>
                    </a:moveTo>
                    <a:lnTo>
                      <a:pt x="2398" y="0"/>
                    </a:lnTo>
                    <a:lnTo>
                      <a:pt x="0" y="2398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3750840" y="1094760"/>
                <a:ext cx="900720" cy="90072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502" extrusionOk="0">
                    <a:moveTo>
                      <a:pt x="0" y="2502"/>
                    </a:moveTo>
                    <a:lnTo>
                      <a:pt x="2502" y="0"/>
                    </a:lnTo>
                    <a:lnTo>
                      <a:pt x="0" y="2502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3818160" y="1162080"/>
                <a:ext cx="913680" cy="913680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538" extrusionOk="0">
                    <a:moveTo>
                      <a:pt x="0" y="2538"/>
                    </a:moveTo>
                    <a:lnTo>
                      <a:pt x="2538" y="0"/>
                    </a:lnTo>
                    <a:lnTo>
                      <a:pt x="0" y="2538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3898080" y="1242000"/>
                <a:ext cx="901440" cy="901440"/>
              </a:xfrm>
              <a:custGeom>
                <a:avLst/>
                <a:gdLst/>
                <a:ahLst/>
                <a:cxnLst/>
                <a:rect l="l" t="t" r="r" b="b"/>
                <a:pathLst>
                  <a:path w="2504" h="2504" extrusionOk="0">
                    <a:moveTo>
                      <a:pt x="0" y="2504"/>
                    </a:moveTo>
                    <a:lnTo>
                      <a:pt x="2504" y="0"/>
                    </a:lnTo>
                    <a:lnTo>
                      <a:pt x="0" y="2504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3990240" y="1334160"/>
                <a:ext cx="864720" cy="86472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402" extrusionOk="0">
                    <a:moveTo>
                      <a:pt x="2402" y="0"/>
                    </a:moveTo>
                    <a:lnTo>
                      <a:pt x="0" y="2402"/>
                    </a:lnTo>
                    <a:lnTo>
                      <a:pt x="2402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96080" y="1440000"/>
                <a:ext cx="800280" cy="800280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2223" extrusionOk="0">
                    <a:moveTo>
                      <a:pt x="2223" y="0"/>
                    </a:moveTo>
                    <a:lnTo>
                      <a:pt x="0" y="2223"/>
                    </a:lnTo>
                    <a:lnTo>
                      <a:pt x="2223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4220640" y="1564560"/>
                <a:ext cx="699120" cy="69912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942" extrusionOk="0">
                    <a:moveTo>
                      <a:pt x="1942" y="0"/>
                    </a:moveTo>
                    <a:lnTo>
                      <a:pt x="0" y="1942"/>
                    </a:lnTo>
                    <a:lnTo>
                      <a:pt x="1942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4373640" y="1717560"/>
                <a:ext cx="540720" cy="54072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502" extrusionOk="0">
                    <a:moveTo>
                      <a:pt x="1502" y="0"/>
                    </a:moveTo>
                    <a:lnTo>
                      <a:pt x="0" y="1502"/>
                    </a:lnTo>
                    <a:lnTo>
                      <a:pt x="1502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4601880" y="1945800"/>
                <a:ext cx="2322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645" extrusionOk="0">
                    <a:moveTo>
                      <a:pt x="645" y="0"/>
                    </a:moveTo>
                    <a:lnTo>
                      <a:pt x="0" y="645"/>
                    </a:lnTo>
                    <a:lnTo>
                      <a:pt x="645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accent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786780" y="3959900"/>
              <a:ext cx="516240" cy="516240"/>
              <a:chOff x="2531880" y="1360800"/>
              <a:chExt cx="516240" cy="51624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2670120" y="1498680"/>
                <a:ext cx="240120" cy="24048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667" y="334"/>
                    </a:moveTo>
                    <a:cubicBezTo>
                      <a:pt x="667" y="518"/>
                      <a:pt x="517" y="668"/>
                      <a:pt x="333" y="668"/>
                    </a:cubicBezTo>
                    <a:cubicBezTo>
                      <a:pt x="149" y="668"/>
                      <a:pt x="0" y="518"/>
                      <a:pt x="0" y="334"/>
                    </a:cubicBezTo>
                    <a:cubicBezTo>
                      <a:pt x="0" y="150"/>
                      <a:pt x="149" y="0"/>
                      <a:pt x="333" y="0"/>
                    </a:cubicBezTo>
                    <a:cubicBezTo>
                      <a:pt x="517" y="0"/>
                      <a:pt x="667" y="150"/>
                      <a:pt x="667" y="334"/>
                    </a:cubicBez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52900" rIns="97900" bIns="52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2790000" y="1360800"/>
                <a:ext cx="0" cy="9504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264" extrusionOk="0">
                    <a:moveTo>
                      <a:pt x="0" y="264"/>
                    </a:moveTo>
                    <a:lnTo>
                      <a:pt x="0" y="0"/>
                    </a:lnTo>
                    <a:lnTo>
                      <a:pt x="0" y="264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42100" rIns="97900" bIns="42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2607480" y="1436400"/>
                <a:ext cx="67320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7" extrusionOk="0">
                    <a:moveTo>
                      <a:pt x="187" y="187"/>
                    </a:moveTo>
                    <a:lnTo>
                      <a:pt x="0" y="0"/>
                    </a:lnTo>
                    <a:lnTo>
                      <a:pt x="187" y="187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14400" rIns="97900" bIns="14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2531880" y="1618920"/>
                <a:ext cx="950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20000" extrusionOk="0">
                    <a:moveTo>
                      <a:pt x="264" y="0"/>
                    </a:moveTo>
                    <a:lnTo>
                      <a:pt x="0" y="0"/>
                    </a:lnTo>
                    <a:lnTo>
                      <a:pt x="264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0" rIns="979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2607480" y="1734120"/>
                <a:ext cx="67320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7" extrusionOk="0">
                    <a:moveTo>
                      <a:pt x="187" y="0"/>
                    </a:moveTo>
                    <a:lnTo>
                      <a:pt x="0" y="187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14400" rIns="97900" bIns="14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790000" y="1782000"/>
                <a:ext cx="0" cy="9504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264" extrusionOk="0">
                    <a:moveTo>
                      <a:pt x="0" y="0"/>
                    </a:moveTo>
                    <a:lnTo>
                      <a:pt x="0" y="26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42100" rIns="97900" bIns="42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905200" y="1734120"/>
                <a:ext cx="67320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7" extrusionOk="0">
                    <a:moveTo>
                      <a:pt x="0" y="0"/>
                    </a:moveTo>
                    <a:lnTo>
                      <a:pt x="187" y="18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14400" rIns="97900" bIns="14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952720" y="1618920"/>
                <a:ext cx="954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120000" extrusionOk="0">
                    <a:moveTo>
                      <a:pt x="0" y="0"/>
                    </a:moveTo>
                    <a:lnTo>
                      <a:pt x="265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0" rIns="979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905200" y="1436400"/>
                <a:ext cx="67320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7" extrusionOk="0">
                    <a:moveTo>
                      <a:pt x="0" y="187"/>
                    </a:moveTo>
                    <a:lnTo>
                      <a:pt x="187" y="0"/>
                    </a:lnTo>
                    <a:lnTo>
                      <a:pt x="0" y="187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14400" rIns="97900" bIns="14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" name="Google Shape;86;p3"/>
            <p:cNvSpPr/>
            <p:nvPr/>
          </p:nvSpPr>
          <p:spPr>
            <a:xfrm>
              <a:off x="8297403" y="1271121"/>
              <a:ext cx="217125" cy="206775"/>
            </a:xfrm>
            <a:custGeom>
              <a:avLst/>
              <a:gdLst/>
              <a:ahLst/>
              <a:cxnLst/>
              <a:rect l="l" t="t" r="r" b="b"/>
              <a:pathLst>
                <a:path w="399" h="380" extrusionOk="0">
                  <a:moveTo>
                    <a:pt x="199" y="0"/>
                  </a:moveTo>
                  <a:lnTo>
                    <a:pt x="247" y="145"/>
                  </a:lnTo>
                  <a:lnTo>
                    <a:pt x="399" y="145"/>
                  </a:lnTo>
                  <a:lnTo>
                    <a:pt x="276" y="235"/>
                  </a:lnTo>
                  <a:lnTo>
                    <a:pt x="323" y="380"/>
                  </a:lnTo>
                  <a:lnTo>
                    <a:pt x="199" y="290"/>
                  </a:lnTo>
                  <a:lnTo>
                    <a:pt x="76" y="380"/>
                  </a:lnTo>
                  <a:lnTo>
                    <a:pt x="123" y="235"/>
                  </a:lnTo>
                  <a:lnTo>
                    <a:pt x="0" y="145"/>
                  </a:lnTo>
                  <a:lnTo>
                    <a:pt x="152" y="14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F9F0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7885463" y="818910"/>
              <a:ext cx="272880" cy="272880"/>
            </a:xfrm>
            <a:custGeom>
              <a:avLst/>
              <a:gdLst/>
              <a:ahLst/>
              <a:cxnLst/>
              <a:rect l="l" t="t" r="r" b="b"/>
              <a:pathLst>
                <a:path w="758" h="758" extrusionOk="0">
                  <a:moveTo>
                    <a:pt x="758" y="380"/>
                  </a:moveTo>
                  <a:cubicBezTo>
                    <a:pt x="758" y="588"/>
                    <a:pt x="589" y="758"/>
                    <a:pt x="379" y="758"/>
                  </a:cubicBezTo>
                  <a:cubicBezTo>
                    <a:pt x="170" y="758"/>
                    <a:pt x="0" y="588"/>
                    <a:pt x="0" y="380"/>
                  </a:cubicBezTo>
                  <a:cubicBezTo>
                    <a:pt x="0" y="170"/>
                    <a:pt x="170" y="0"/>
                    <a:pt x="379" y="0"/>
                  </a:cubicBezTo>
                  <a:cubicBezTo>
                    <a:pt x="589" y="0"/>
                    <a:pt x="758" y="170"/>
                    <a:pt x="758" y="380"/>
                  </a:cubicBezTo>
                  <a:close/>
                </a:path>
              </a:pathLst>
            </a:custGeom>
            <a:noFill/>
            <a:ln w="20150" cap="flat" cmpd="sng">
              <a:solidFill>
                <a:schemeClr val="lt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00075" tIns="55075" rIns="100075" bIns="55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7885478" y="4340296"/>
              <a:ext cx="217125" cy="206775"/>
            </a:xfrm>
            <a:custGeom>
              <a:avLst/>
              <a:gdLst/>
              <a:ahLst/>
              <a:cxnLst/>
              <a:rect l="l" t="t" r="r" b="b"/>
              <a:pathLst>
                <a:path w="399" h="380" extrusionOk="0">
                  <a:moveTo>
                    <a:pt x="199" y="0"/>
                  </a:moveTo>
                  <a:lnTo>
                    <a:pt x="247" y="145"/>
                  </a:lnTo>
                  <a:lnTo>
                    <a:pt x="399" y="145"/>
                  </a:lnTo>
                  <a:lnTo>
                    <a:pt x="276" y="235"/>
                  </a:lnTo>
                  <a:lnTo>
                    <a:pt x="323" y="380"/>
                  </a:lnTo>
                  <a:lnTo>
                    <a:pt x="199" y="290"/>
                  </a:lnTo>
                  <a:lnTo>
                    <a:pt x="76" y="380"/>
                  </a:lnTo>
                  <a:lnTo>
                    <a:pt x="123" y="235"/>
                  </a:lnTo>
                  <a:lnTo>
                    <a:pt x="0" y="145"/>
                  </a:lnTo>
                  <a:lnTo>
                    <a:pt x="152" y="14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9" name="Google Shape;89;p3"/>
            <p:cNvGrpSpPr/>
            <p:nvPr/>
          </p:nvGrpSpPr>
          <p:grpSpPr>
            <a:xfrm>
              <a:off x="6733660" y="842685"/>
              <a:ext cx="428433" cy="428433"/>
              <a:chOff x="3632400" y="976320"/>
              <a:chExt cx="1287360" cy="128736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3726720" y="1070280"/>
                <a:ext cx="211320" cy="21168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88" extrusionOk="0">
                    <a:moveTo>
                      <a:pt x="0" y="588"/>
                    </a:moveTo>
                    <a:lnTo>
                      <a:pt x="587" y="0"/>
                    </a:lnTo>
                    <a:lnTo>
                      <a:pt x="0" y="588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3638880" y="982800"/>
                <a:ext cx="533880" cy="533880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1483" extrusionOk="0">
                    <a:moveTo>
                      <a:pt x="0" y="1483"/>
                    </a:moveTo>
                    <a:lnTo>
                      <a:pt x="1483" y="0"/>
                    </a:lnTo>
                    <a:lnTo>
                      <a:pt x="0" y="1483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3632400" y="976320"/>
                <a:ext cx="694800" cy="694440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929" extrusionOk="0">
                    <a:moveTo>
                      <a:pt x="0" y="1929"/>
                    </a:moveTo>
                    <a:lnTo>
                      <a:pt x="1930" y="0"/>
                    </a:lnTo>
                    <a:lnTo>
                      <a:pt x="0" y="1929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3655080" y="998640"/>
                <a:ext cx="797040" cy="797400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5" extrusionOk="0">
                    <a:moveTo>
                      <a:pt x="0" y="2215"/>
                    </a:moveTo>
                    <a:lnTo>
                      <a:pt x="2214" y="0"/>
                    </a:lnTo>
                    <a:lnTo>
                      <a:pt x="0" y="2215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3695760" y="1039680"/>
                <a:ext cx="863280" cy="86328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98" extrusionOk="0">
                    <a:moveTo>
                      <a:pt x="0" y="2398"/>
                    </a:moveTo>
                    <a:lnTo>
                      <a:pt x="2398" y="0"/>
                    </a:lnTo>
                    <a:lnTo>
                      <a:pt x="0" y="2398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3750840" y="1094760"/>
                <a:ext cx="900720" cy="90072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502" extrusionOk="0">
                    <a:moveTo>
                      <a:pt x="0" y="2502"/>
                    </a:moveTo>
                    <a:lnTo>
                      <a:pt x="2502" y="0"/>
                    </a:lnTo>
                    <a:lnTo>
                      <a:pt x="0" y="2502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3818160" y="1162080"/>
                <a:ext cx="913680" cy="913680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538" extrusionOk="0">
                    <a:moveTo>
                      <a:pt x="0" y="2538"/>
                    </a:moveTo>
                    <a:lnTo>
                      <a:pt x="2538" y="0"/>
                    </a:lnTo>
                    <a:lnTo>
                      <a:pt x="0" y="2538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3898080" y="1242000"/>
                <a:ext cx="901440" cy="901440"/>
              </a:xfrm>
              <a:custGeom>
                <a:avLst/>
                <a:gdLst/>
                <a:ahLst/>
                <a:cxnLst/>
                <a:rect l="l" t="t" r="r" b="b"/>
                <a:pathLst>
                  <a:path w="2504" h="2504" extrusionOk="0">
                    <a:moveTo>
                      <a:pt x="0" y="2504"/>
                    </a:moveTo>
                    <a:lnTo>
                      <a:pt x="2504" y="0"/>
                    </a:lnTo>
                    <a:lnTo>
                      <a:pt x="0" y="2504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3990240" y="1334160"/>
                <a:ext cx="864720" cy="86472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402" extrusionOk="0">
                    <a:moveTo>
                      <a:pt x="2402" y="0"/>
                    </a:moveTo>
                    <a:lnTo>
                      <a:pt x="0" y="2402"/>
                    </a:lnTo>
                    <a:lnTo>
                      <a:pt x="2402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4096080" y="1440000"/>
                <a:ext cx="800280" cy="800280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2223" extrusionOk="0">
                    <a:moveTo>
                      <a:pt x="2223" y="0"/>
                    </a:moveTo>
                    <a:lnTo>
                      <a:pt x="0" y="2223"/>
                    </a:lnTo>
                    <a:lnTo>
                      <a:pt x="2223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220640" y="1564560"/>
                <a:ext cx="699120" cy="69912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942" extrusionOk="0">
                    <a:moveTo>
                      <a:pt x="1942" y="0"/>
                    </a:moveTo>
                    <a:lnTo>
                      <a:pt x="0" y="1942"/>
                    </a:lnTo>
                    <a:lnTo>
                      <a:pt x="1942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373640" y="1717560"/>
                <a:ext cx="540720" cy="54072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502" extrusionOk="0">
                    <a:moveTo>
                      <a:pt x="1502" y="0"/>
                    </a:moveTo>
                    <a:lnTo>
                      <a:pt x="0" y="1502"/>
                    </a:lnTo>
                    <a:lnTo>
                      <a:pt x="1502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4601880" y="1945800"/>
                <a:ext cx="2322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645" extrusionOk="0">
                    <a:moveTo>
                      <a:pt x="645" y="0"/>
                    </a:moveTo>
                    <a:lnTo>
                      <a:pt x="0" y="645"/>
                    </a:lnTo>
                    <a:lnTo>
                      <a:pt x="645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" name="Google Shape;103;p3"/>
            <p:cNvSpPr/>
            <p:nvPr/>
          </p:nvSpPr>
          <p:spPr>
            <a:xfrm>
              <a:off x="609638" y="1902485"/>
              <a:ext cx="272880" cy="272880"/>
            </a:xfrm>
            <a:custGeom>
              <a:avLst/>
              <a:gdLst/>
              <a:ahLst/>
              <a:cxnLst/>
              <a:rect l="l" t="t" r="r" b="b"/>
              <a:pathLst>
                <a:path w="758" h="758" extrusionOk="0">
                  <a:moveTo>
                    <a:pt x="758" y="380"/>
                  </a:moveTo>
                  <a:cubicBezTo>
                    <a:pt x="758" y="588"/>
                    <a:pt x="589" y="758"/>
                    <a:pt x="379" y="758"/>
                  </a:cubicBezTo>
                  <a:cubicBezTo>
                    <a:pt x="170" y="758"/>
                    <a:pt x="0" y="588"/>
                    <a:pt x="0" y="380"/>
                  </a:cubicBezTo>
                  <a:cubicBezTo>
                    <a:pt x="0" y="170"/>
                    <a:pt x="170" y="0"/>
                    <a:pt x="379" y="0"/>
                  </a:cubicBezTo>
                  <a:cubicBezTo>
                    <a:pt x="589" y="0"/>
                    <a:pt x="758" y="170"/>
                    <a:pt x="758" y="380"/>
                  </a:cubicBezTo>
                  <a:close/>
                </a:path>
              </a:pathLst>
            </a:custGeom>
            <a:noFill/>
            <a:ln w="20150" cap="flat" cmpd="sng">
              <a:solidFill>
                <a:schemeClr val="accent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00075" tIns="55075" rIns="100075" bIns="55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918645" y="1670179"/>
              <a:ext cx="169949" cy="169976"/>
            </a:xfrm>
            <a:custGeom>
              <a:avLst/>
              <a:gdLst/>
              <a:ahLst/>
              <a:cxnLst/>
              <a:rect l="l" t="t" r="r" b="b"/>
              <a:pathLst>
                <a:path w="758" h="758" extrusionOk="0">
                  <a:moveTo>
                    <a:pt x="758" y="380"/>
                  </a:moveTo>
                  <a:cubicBezTo>
                    <a:pt x="758" y="588"/>
                    <a:pt x="589" y="758"/>
                    <a:pt x="379" y="758"/>
                  </a:cubicBezTo>
                  <a:cubicBezTo>
                    <a:pt x="170" y="758"/>
                    <a:pt x="0" y="588"/>
                    <a:pt x="0" y="380"/>
                  </a:cubicBezTo>
                  <a:cubicBezTo>
                    <a:pt x="0" y="170"/>
                    <a:pt x="170" y="0"/>
                    <a:pt x="379" y="0"/>
                  </a:cubicBezTo>
                  <a:cubicBezTo>
                    <a:pt x="589" y="0"/>
                    <a:pt x="758" y="170"/>
                    <a:pt x="758" y="380"/>
                  </a:cubicBezTo>
                  <a:close/>
                </a:path>
              </a:pathLst>
            </a:custGeom>
            <a:noFill/>
            <a:ln w="20150" cap="flat" cmpd="sng">
              <a:solidFill>
                <a:schemeClr val="accent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00075" tIns="55075" rIns="100075" bIns="55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882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50967" y="973367"/>
            <a:ext cx="593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50967" y="2138767"/>
            <a:ext cx="5933200" cy="2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hivo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3178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2pPr>
            <a:lvl3pPr marL="1828754" lvl="2" indent="-43178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3pPr>
            <a:lvl4pPr marL="2438339" lvl="3" indent="-43178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4pPr>
            <a:lvl5pPr marL="3047924" lvl="4" indent="-43178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5pPr>
            <a:lvl6pPr marL="3657509" lvl="5" indent="-43178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6pPr>
            <a:lvl7pPr marL="4267093" lvl="6" indent="-43178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7pPr>
            <a:lvl8pPr marL="4876678" lvl="7" indent="-43178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8pPr>
            <a:lvl9pPr marL="5486263" lvl="8" indent="-43178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4"/>
          <p:cNvSpPr>
            <a:spLocks noGrp="1"/>
          </p:cNvSpPr>
          <p:nvPr>
            <p:ph type="pic" idx="2"/>
          </p:nvPr>
        </p:nvSpPr>
        <p:spPr>
          <a:xfrm>
            <a:off x="7370867" y="719333"/>
            <a:ext cx="3870000" cy="5425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109" name="Google Shape;109;p4"/>
          <p:cNvGrpSpPr/>
          <p:nvPr/>
        </p:nvGrpSpPr>
        <p:grpSpPr>
          <a:xfrm>
            <a:off x="-109493" y="-55705"/>
            <a:ext cx="12360205" cy="7048944"/>
            <a:chOff x="-82120" y="-41779"/>
            <a:chExt cx="9270154" cy="5286708"/>
          </a:xfrm>
        </p:grpSpPr>
        <p:sp>
          <p:nvSpPr>
            <p:cNvPr id="110" name="Google Shape;110;p4"/>
            <p:cNvSpPr/>
            <p:nvPr/>
          </p:nvSpPr>
          <p:spPr>
            <a:xfrm flipH="1">
              <a:off x="-26972" y="4326702"/>
              <a:ext cx="5780133" cy="918227"/>
            </a:xfrm>
            <a:custGeom>
              <a:avLst/>
              <a:gdLst/>
              <a:ahLst/>
              <a:cxnLst/>
              <a:rect l="l" t="t" r="r" b="b"/>
              <a:pathLst>
                <a:path w="25104" h="3988" extrusionOk="0">
                  <a:moveTo>
                    <a:pt x="1200" y="2156"/>
                  </a:moveTo>
                  <a:cubicBezTo>
                    <a:pt x="1733" y="1971"/>
                    <a:pt x="2316" y="2018"/>
                    <a:pt x="2875" y="2090"/>
                  </a:cubicBezTo>
                  <a:cubicBezTo>
                    <a:pt x="3435" y="2162"/>
                    <a:pt x="4003" y="2256"/>
                    <a:pt x="4559" y="2157"/>
                  </a:cubicBezTo>
                  <a:cubicBezTo>
                    <a:pt x="5232" y="2036"/>
                    <a:pt x="5821" y="1644"/>
                    <a:pt x="6370" y="1236"/>
                  </a:cubicBezTo>
                  <a:cubicBezTo>
                    <a:pt x="6919" y="829"/>
                    <a:pt x="7462" y="392"/>
                    <a:pt x="8104" y="156"/>
                  </a:cubicBezTo>
                  <a:cubicBezTo>
                    <a:pt x="8745" y="-80"/>
                    <a:pt x="9523" y="-76"/>
                    <a:pt x="10053" y="354"/>
                  </a:cubicBezTo>
                  <a:cubicBezTo>
                    <a:pt x="10441" y="669"/>
                    <a:pt x="10638" y="1153"/>
                    <a:pt x="10881" y="1589"/>
                  </a:cubicBezTo>
                  <a:cubicBezTo>
                    <a:pt x="11123" y="2025"/>
                    <a:pt x="11476" y="2462"/>
                    <a:pt x="11969" y="2538"/>
                  </a:cubicBezTo>
                  <a:cubicBezTo>
                    <a:pt x="12955" y="2691"/>
                    <a:pt x="13648" y="1354"/>
                    <a:pt x="14645" y="1376"/>
                  </a:cubicBezTo>
                  <a:cubicBezTo>
                    <a:pt x="15343" y="1391"/>
                    <a:pt x="15877" y="2076"/>
                    <a:pt x="16572" y="2134"/>
                  </a:cubicBezTo>
                  <a:cubicBezTo>
                    <a:pt x="17627" y="2223"/>
                    <a:pt x="18508" y="855"/>
                    <a:pt x="19511" y="1194"/>
                  </a:cubicBezTo>
                  <a:cubicBezTo>
                    <a:pt x="20229" y="1437"/>
                    <a:pt x="20482" y="2438"/>
                    <a:pt x="21210" y="2651"/>
                  </a:cubicBezTo>
                  <a:cubicBezTo>
                    <a:pt x="21877" y="2846"/>
                    <a:pt x="22510" y="2273"/>
                    <a:pt x="23192" y="2139"/>
                  </a:cubicBezTo>
                  <a:cubicBezTo>
                    <a:pt x="23698" y="2040"/>
                    <a:pt x="24247" y="2203"/>
                    <a:pt x="24617" y="2561"/>
                  </a:cubicBezTo>
                  <a:cubicBezTo>
                    <a:pt x="24987" y="2920"/>
                    <a:pt x="25167" y="3464"/>
                    <a:pt x="25084" y="3972"/>
                  </a:cubicBezTo>
                  <a:cubicBezTo>
                    <a:pt x="16963" y="3977"/>
                    <a:pt x="8843" y="3982"/>
                    <a:pt x="722" y="3988"/>
                  </a:cubicBezTo>
                  <a:cubicBezTo>
                    <a:pt x="-807" y="3989"/>
                    <a:pt x="453" y="2416"/>
                    <a:pt x="1200" y="2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rot="10800000" flipH="1">
              <a:off x="-82120" y="-41779"/>
              <a:ext cx="1465004" cy="1373178"/>
            </a:xfrm>
            <a:custGeom>
              <a:avLst/>
              <a:gdLst/>
              <a:ahLst/>
              <a:cxnLst/>
              <a:rect l="l" t="t" r="r" b="b"/>
              <a:pathLst>
                <a:path w="3829" h="3589" extrusionOk="0">
                  <a:moveTo>
                    <a:pt x="0" y="153"/>
                  </a:moveTo>
                  <a:cubicBezTo>
                    <a:pt x="245" y="-46"/>
                    <a:pt x="628" y="-51"/>
                    <a:pt x="877" y="143"/>
                  </a:cubicBezTo>
                  <a:cubicBezTo>
                    <a:pt x="1127" y="337"/>
                    <a:pt x="1218" y="709"/>
                    <a:pt x="1085" y="996"/>
                  </a:cubicBezTo>
                  <a:cubicBezTo>
                    <a:pt x="999" y="1181"/>
                    <a:pt x="836" y="1320"/>
                    <a:pt x="718" y="1488"/>
                  </a:cubicBezTo>
                  <a:cubicBezTo>
                    <a:pt x="599" y="1656"/>
                    <a:pt x="527" y="1891"/>
                    <a:pt x="641" y="2062"/>
                  </a:cubicBezTo>
                  <a:cubicBezTo>
                    <a:pt x="764" y="2249"/>
                    <a:pt x="1034" y="2259"/>
                    <a:pt x="1254" y="2215"/>
                  </a:cubicBezTo>
                  <a:cubicBezTo>
                    <a:pt x="1473" y="2170"/>
                    <a:pt x="1706" y="2093"/>
                    <a:pt x="1914" y="2175"/>
                  </a:cubicBezTo>
                  <a:cubicBezTo>
                    <a:pt x="2126" y="2258"/>
                    <a:pt x="2248" y="2481"/>
                    <a:pt x="2440" y="2604"/>
                  </a:cubicBezTo>
                  <a:cubicBezTo>
                    <a:pt x="2596" y="2706"/>
                    <a:pt x="2789" y="2732"/>
                    <a:pt x="2975" y="2751"/>
                  </a:cubicBezTo>
                  <a:cubicBezTo>
                    <a:pt x="3160" y="2769"/>
                    <a:pt x="3352" y="2782"/>
                    <a:pt x="3520" y="2861"/>
                  </a:cubicBezTo>
                  <a:cubicBezTo>
                    <a:pt x="3689" y="2940"/>
                    <a:pt x="3833" y="3104"/>
                    <a:pt x="3829" y="3291"/>
                  </a:cubicBezTo>
                  <a:cubicBezTo>
                    <a:pt x="3824" y="3478"/>
                    <a:pt x="3616" y="3648"/>
                    <a:pt x="3446" y="3570"/>
                  </a:cubicBezTo>
                  <a:lnTo>
                    <a:pt x="86" y="3570"/>
                  </a:lnTo>
                  <a:lnTo>
                    <a:pt x="86" y="1131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10800000">
              <a:off x="7723030" y="-41779"/>
              <a:ext cx="1465004" cy="1373178"/>
            </a:xfrm>
            <a:custGeom>
              <a:avLst/>
              <a:gdLst/>
              <a:ahLst/>
              <a:cxnLst/>
              <a:rect l="l" t="t" r="r" b="b"/>
              <a:pathLst>
                <a:path w="3829" h="3589" extrusionOk="0">
                  <a:moveTo>
                    <a:pt x="0" y="153"/>
                  </a:moveTo>
                  <a:cubicBezTo>
                    <a:pt x="245" y="-46"/>
                    <a:pt x="628" y="-51"/>
                    <a:pt x="877" y="143"/>
                  </a:cubicBezTo>
                  <a:cubicBezTo>
                    <a:pt x="1127" y="337"/>
                    <a:pt x="1218" y="709"/>
                    <a:pt x="1085" y="996"/>
                  </a:cubicBezTo>
                  <a:cubicBezTo>
                    <a:pt x="999" y="1181"/>
                    <a:pt x="836" y="1320"/>
                    <a:pt x="718" y="1488"/>
                  </a:cubicBezTo>
                  <a:cubicBezTo>
                    <a:pt x="599" y="1656"/>
                    <a:pt x="527" y="1891"/>
                    <a:pt x="641" y="2062"/>
                  </a:cubicBezTo>
                  <a:cubicBezTo>
                    <a:pt x="764" y="2249"/>
                    <a:pt x="1034" y="2259"/>
                    <a:pt x="1254" y="2215"/>
                  </a:cubicBezTo>
                  <a:cubicBezTo>
                    <a:pt x="1473" y="2170"/>
                    <a:pt x="1706" y="2093"/>
                    <a:pt x="1914" y="2175"/>
                  </a:cubicBezTo>
                  <a:cubicBezTo>
                    <a:pt x="2126" y="2258"/>
                    <a:pt x="2248" y="2481"/>
                    <a:pt x="2440" y="2604"/>
                  </a:cubicBezTo>
                  <a:cubicBezTo>
                    <a:pt x="2596" y="2706"/>
                    <a:pt x="2789" y="2732"/>
                    <a:pt x="2975" y="2751"/>
                  </a:cubicBezTo>
                  <a:cubicBezTo>
                    <a:pt x="3160" y="2769"/>
                    <a:pt x="3352" y="2782"/>
                    <a:pt x="3520" y="2861"/>
                  </a:cubicBezTo>
                  <a:cubicBezTo>
                    <a:pt x="3689" y="2940"/>
                    <a:pt x="3833" y="3104"/>
                    <a:pt x="3829" y="3291"/>
                  </a:cubicBezTo>
                  <a:cubicBezTo>
                    <a:pt x="3824" y="3478"/>
                    <a:pt x="3616" y="3648"/>
                    <a:pt x="3446" y="3570"/>
                  </a:cubicBezTo>
                  <a:lnTo>
                    <a:pt x="86" y="3570"/>
                  </a:lnTo>
                  <a:lnTo>
                    <a:pt x="86" y="1131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4"/>
          <p:cNvGrpSpPr/>
          <p:nvPr/>
        </p:nvGrpSpPr>
        <p:grpSpPr>
          <a:xfrm>
            <a:off x="237171" y="176933"/>
            <a:ext cx="11553253" cy="6632083"/>
            <a:chOff x="177878" y="132700"/>
            <a:chExt cx="8664940" cy="4974062"/>
          </a:xfrm>
        </p:grpSpPr>
        <p:grpSp>
          <p:nvGrpSpPr>
            <p:cNvPr id="114" name="Google Shape;114;p4"/>
            <p:cNvGrpSpPr/>
            <p:nvPr/>
          </p:nvGrpSpPr>
          <p:grpSpPr>
            <a:xfrm>
              <a:off x="177881" y="4410043"/>
              <a:ext cx="696719" cy="696719"/>
              <a:chOff x="3632400" y="976320"/>
              <a:chExt cx="1287360" cy="1287360"/>
            </a:xfrm>
          </p:grpSpPr>
          <p:sp>
            <p:nvSpPr>
              <p:cNvPr id="115" name="Google Shape;115;p4"/>
              <p:cNvSpPr/>
              <p:nvPr/>
            </p:nvSpPr>
            <p:spPr>
              <a:xfrm>
                <a:off x="3726720" y="1070280"/>
                <a:ext cx="211320" cy="21168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88" extrusionOk="0">
                    <a:moveTo>
                      <a:pt x="0" y="588"/>
                    </a:moveTo>
                    <a:lnTo>
                      <a:pt x="587" y="0"/>
                    </a:lnTo>
                    <a:lnTo>
                      <a:pt x="0" y="588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3638880" y="982800"/>
                <a:ext cx="533880" cy="533880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1483" extrusionOk="0">
                    <a:moveTo>
                      <a:pt x="0" y="1483"/>
                    </a:moveTo>
                    <a:lnTo>
                      <a:pt x="1483" y="0"/>
                    </a:lnTo>
                    <a:lnTo>
                      <a:pt x="0" y="1483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3632400" y="976320"/>
                <a:ext cx="694800" cy="694440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929" extrusionOk="0">
                    <a:moveTo>
                      <a:pt x="0" y="1929"/>
                    </a:moveTo>
                    <a:lnTo>
                      <a:pt x="1930" y="0"/>
                    </a:lnTo>
                    <a:lnTo>
                      <a:pt x="0" y="1929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3655080" y="998640"/>
                <a:ext cx="797040" cy="797400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5" extrusionOk="0">
                    <a:moveTo>
                      <a:pt x="0" y="2215"/>
                    </a:moveTo>
                    <a:lnTo>
                      <a:pt x="2214" y="0"/>
                    </a:lnTo>
                    <a:lnTo>
                      <a:pt x="0" y="2215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3695760" y="1039680"/>
                <a:ext cx="863280" cy="86328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98" extrusionOk="0">
                    <a:moveTo>
                      <a:pt x="0" y="2398"/>
                    </a:moveTo>
                    <a:lnTo>
                      <a:pt x="2398" y="0"/>
                    </a:lnTo>
                    <a:lnTo>
                      <a:pt x="0" y="2398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3750840" y="1094760"/>
                <a:ext cx="900720" cy="90072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502" extrusionOk="0">
                    <a:moveTo>
                      <a:pt x="0" y="2502"/>
                    </a:moveTo>
                    <a:lnTo>
                      <a:pt x="2502" y="0"/>
                    </a:lnTo>
                    <a:lnTo>
                      <a:pt x="0" y="2502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3818160" y="1162080"/>
                <a:ext cx="913680" cy="913680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538" extrusionOk="0">
                    <a:moveTo>
                      <a:pt x="0" y="2538"/>
                    </a:moveTo>
                    <a:lnTo>
                      <a:pt x="2538" y="0"/>
                    </a:lnTo>
                    <a:lnTo>
                      <a:pt x="0" y="2538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3898080" y="1242000"/>
                <a:ext cx="901440" cy="901440"/>
              </a:xfrm>
              <a:custGeom>
                <a:avLst/>
                <a:gdLst/>
                <a:ahLst/>
                <a:cxnLst/>
                <a:rect l="l" t="t" r="r" b="b"/>
                <a:pathLst>
                  <a:path w="2504" h="2504" extrusionOk="0">
                    <a:moveTo>
                      <a:pt x="0" y="2504"/>
                    </a:moveTo>
                    <a:lnTo>
                      <a:pt x="2504" y="0"/>
                    </a:lnTo>
                    <a:lnTo>
                      <a:pt x="0" y="2504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3990240" y="1334160"/>
                <a:ext cx="864720" cy="86472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402" extrusionOk="0">
                    <a:moveTo>
                      <a:pt x="2402" y="0"/>
                    </a:moveTo>
                    <a:lnTo>
                      <a:pt x="0" y="2402"/>
                    </a:lnTo>
                    <a:lnTo>
                      <a:pt x="2402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4096080" y="1440000"/>
                <a:ext cx="800280" cy="800280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2223" extrusionOk="0">
                    <a:moveTo>
                      <a:pt x="2223" y="0"/>
                    </a:moveTo>
                    <a:lnTo>
                      <a:pt x="0" y="2223"/>
                    </a:lnTo>
                    <a:lnTo>
                      <a:pt x="2223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4220640" y="1564560"/>
                <a:ext cx="699120" cy="69912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942" extrusionOk="0">
                    <a:moveTo>
                      <a:pt x="1942" y="0"/>
                    </a:moveTo>
                    <a:lnTo>
                      <a:pt x="0" y="1942"/>
                    </a:lnTo>
                    <a:lnTo>
                      <a:pt x="1942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4373640" y="1717560"/>
                <a:ext cx="540720" cy="54072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502" extrusionOk="0">
                    <a:moveTo>
                      <a:pt x="1502" y="0"/>
                    </a:moveTo>
                    <a:lnTo>
                      <a:pt x="0" y="1502"/>
                    </a:lnTo>
                    <a:lnTo>
                      <a:pt x="1502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4601880" y="1945800"/>
                <a:ext cx="2322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645" extrusionOk="0">
                    <a:moveTo>
                      <a:pt x="645" y="0"/>
                    </a:moveTo>
                    <a:lnTo>
                      <a:pt x="0" y="645"/>
                    </a:lnTo>
                    <a:lnTo>
                      <a:pt x="645" y="0"/>
                    </a:lnTo>
                    <a:close/>
                  </a:path>
                </a:pathLst>
              </a:custGeom>
              <a:noFill/>
              <a:ln w="15100" cap="flat" cmpd="sng">
                <a:solidFill>
                  <a:srgbClr val="FF6363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550" tIns="52550" rIns="97550" bIns="52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" name="Google Shape;128;p4"/>
            <p:cNvGrpSpPr/>
            <p:nvPr/>
          </p:nvGrpSpPr>
          <p:grpSpPr>
            <a:xfrm>
              <a:off x="4956105" y="132700"/>
              <a:ext cx="516240" cy="516240"/>
              <a:chOff x="2531880" y="1360800"/>
              <a:chExt cx="516240" cy="516240"/>
            </a:xfrm>
          </p:grpSpPr>
          <p:sp>
            <p:nvSpPr>
              <p:cNvPr id="129" name="Google Shape;129;p4"/>
              <p:cNvSpPr/>
              <p:nvPr/>
            </p:nvSpPr>
            <p:spPr>
              <a:xfrm>
                <a:off x="2670120" y="1498680"/>
                <a:ext cx="240120" cy="24048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667" y="334"/>
                    </a:moveTo>
                    <a:cubicBezTo>
                      <a:pt x="667" y="518"/>
                      <a:pt x="517" y="668"/>
                      <a:pt x="333" y="668"/>
                    </a:cubicBezTo>
                    <a:cubicBezTo>
                      <a:pt x="149" y="668"/>
                      <a:pt x="0" y="518"/>
                      <a:pt x="0" y="334"/>
                    </a:cubicBezTo>
                    <a:cubicBezTo>
                      <a:pt x="0" y="150"/>
                      <a:pt x="149" y="0"/>
                      <a:pt x="333" y="0"/>
                    </a:cubicBezTo>
                    <a:cubicBezTo>
                      <a:pt x="517" y="0"/>
                      <a:pt x="667" y="150"/>
                      <a:pt x="667" y="334"/>
                    </a:cubicBez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52900" rIns="97900" bIns="52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790000" y="1360800"/>
                <a:ext cx="0" cy="9504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264" extrusionOk="0">
                    <a:moveTo>
                      <a:pt x="0" y="264"/>
                    </a:moveTo>
                    <a:lnTo>
                      <a:pt x="0" y="0"/>
                    </a:lnTo>
                    <a:lnTo>
                      <a:pt x="0" y="264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42100" rIns="97900" bIns="42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2607480" y="1436400"/>
                <a:ext cx="67320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7" extrusionOk="0">
                    <a:moveTo>
                      <a:pt x="187" y="187"/>
                    </a:moveTo>
                    <a:lnTo>
                      <a:pt x="0" y="0"/>
                    </a:lnTo>
                    <a:lnTo>
                      <a:pt x="187" y="187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14400" rIns="97900" bIns="14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531880" y="1618920"/>
                <a:ext cx="950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20000" extrusionOk="0">
                    <a:moveTo>
                      <a:pt x="264" y="0"/>
                    </a:moveTo>
                    <a:lnTo>
                      <a:pt x="0" y="0"/>
                    </a:lnTo>
                    <a:lnTo>
                      <a:pt x="264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0" rIns="979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607480" y="1734120"/>
                <a:ext cx="67320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7" extrusionOk="0">
                    <a:moveTo>
                      <a:pt x="187" y="0"/>
                    </a:moveTo>
                    <a:lnTo>
                      <a:pt x="0" y="187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14400" rIns="97900" bIns="14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90000" y="1782000"/>
                <a:ext cx="0" cy="9504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264" extrusionOk="0">
                    <a:moveTo>
                      <a:pt x="0" y="0"/>
                    </a:moveTo>
                    <a:lnTo>
                      <a:pt x="0" y="26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42100" rIns="97900" bIns="42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2905200" y="1734120"/>
                <a:ext cx="67320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7" extrusionOk="0">
                    <a:moveTo>
                      <a:pt x="0" y="0"/>
                    </a:moveTo>
                    <a:lnTo>
                      <a:pt x="187" y="18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14400" rIns="97900" bIns="14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2952720" y="1618920"/>
                <a:ext cx="954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120000" extrusionOk="0">
                    <a:moveTo>
                      <a:pt x="0" y="0"/>
                    </a:moveTo>
                    <a:lnTo>
                      <a:pt x="265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0" rIns="979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905200" y="1436400"/>
                <a:ext cx="67320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7" extrusionOk="0">
                    <a:moveTo>
                      <a:pt x="0" y="187"/>
                    </a:moveTo>
                    <a:lnTo>
                      <a:pt x="187" y="0"/>
                    </a:lnTo>
                    <a:lnTo>
                      <a:pt x="0" y="187"/>
                    </a:lnTo>
                    <a:close/>
                  </a:path>
                </a:pathLst>
              </a:custGeom>
              <a:noFill/>
              <a:ln w="15825" cap="flat" cmpd="sng">
                <a:solidFill>
                  <a:schemeClr val="dk2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7900" tIns="14400" rIns="97900" bIns="14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" name="Google Shape;138;p4"/>
            <p:cNvSpPr/>
            <p:nvPr/>
          </p:nvSpPr>
          <p:spPr>
            <a:xfrm>
              <a:off x="8569938" y="4410060"/>
              <a:ext cx="272880" cy="272880"/>
            </a:xfrm>
            <a:custGeom>
              <a:avLst/>
              <a:gdLst/>
              <a:ahLst/>
              <a:cxnLst/>
              <a:rect l="l" t="t" r="r" b="b"/>
              <a:pathLst>
                <a:path w="758" h="758" extrusionOk="0">
                  <a:moveTo>
                    <a:pt x="758" y="380"/>
                  </a:moveTo>
                  <a:cubicBezTo>
                    <a:pt x="758" y="588"/>
                    <a:pt x="589" y="758"/>
                    <a:pt x="379" y="758"/>
                  </a:cubicBezTo>
                  <a:cubicBezTo>
                    <a:pt x="170" y="758"/>
                    <a:pt x="0" y="588"/>
                    <a:pt x="0" y="380"/>
                  </a:cubicBezTo>
                  <a:cubicBezTo>
                    <a:pt x="0" y="170"/>
                    <a:pt x="170" y="0"/>
                    <a:pt x="379" y="0"/>
                  </a:cubicBezTo>
                  <a:cubicBezTo>
                    <a:pt x="589" y="0"/>
                    <a:pt x="758" y="170"/>
                    <a:pt x="758" y="380"/>
                  </a:cubicBezTo>
                  <a:close/>
                </a:path>
              </a:pathLst>
            </a:custGeom>
            <a:noFill/>
            <a:ln w="20150" cap="flat" cmpd="sng">
              <a:solidFill>
                <a:schemeClr val="lt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00075" tIns="55075" rIns="100075" bIns="55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8297203" y="4682421"/>
              <a:ext cx="217125" cy="206775"/>
            </a:xfrm>
            <a:custGeom>
              <a:avLst/>
              <a:gdLst/>
              <a:ahLst/>
              <a:cxnLst/>
              <a:rect l="l" t="t" r="r" b="b"/>
              <a:pathLst>
                <a:path w="399" h="380" extrusionOk="0">
                  <a:moveTo>
                    <a:pt x="199" y="0"/>
                  </a:moveTo>
                  <a:lnTo>
                    <a:pt x="247" y="145"/>
                  </a:lnTo>
                  <a:lnTo>
                    <a:pt x="399" y="145"/>
                  </a:lnTo>
                  <a:lnTo>
                    <a:pt x="276" y="235"/>
                  </a:lnTo>
                  <a:lnTo>
                    <a:pt x="323" y="380"/>
                  </a:lnTo>
                  <a:lnTo>
                    <a:pt x="199" y="290"/>
                  </a:lnTo>
                  <a:lnTo>
                    <a:pt x="76" y="380"/>
                  </a:lnTo>
                  <a:lnTo>
                    <a:pt x="123" y="235"/>
                  </a:lnTo>
                  <a:lnTo>
                    <a:pt x="0" y="145"/>
                  </a:lnTo>
                  <a:lnTo>
                    <a:pt x="152" y="14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1382878" y="254471"/>
              <a:ext cx="217125" cy="206775"/>
            </a:xfrm>
            <a:custGeom>
              <a:avLst/>
              <a:gdLst/>
              <a:ahLst/>
              <a:cxnLst/>
              <a:rect l="l" t="t" r="r" b="b"/>
              <a:pathLst>
                <a:path w="399" h="380" extrusionOk="0">
                  <a:moveTo>
                    <a:pt x="199" y="0"/>
                  </a:moveTo>
                  <a:lnTo>
                    <a:pt x="247" y="145"/>
                  </a:lnTo>
                  <a:lnTo>
                    <a:pt x="399" y="145"/>
                  </a:lnTo>
                  <a:lnTo>
                    <a:pt x="276" y="235"/>
                  </a:lnTo>
                  <a:lnTo>
                    <a:pt x="323" y="380"/>
                  </a:lnTo>
                  <a:lnTo>
                    <a:pt x="199" y="290"/>
                  </a:lnTo>
                  <a:lnTo>
                    <a:pt x="76" y="380"/>
                  </a:lnTo>
                  <a:lnTo>
                    <a:pt x="123" y="235"/>
                  </a:lnTo>
                  <a:lnTo>
                    <a:pt x="0" y="145"/>
                  </a:lnTo>
                  <a:lnTo>
                    <a:pt x="152" y="14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8060026" y="4806424"/>
              <a:ext cx="160028" cy="152400"/>
            </a:xfrm>
            <a:custGeom>
              <a:avLst/>
              <a:gdLst/>
              <a:ahLst/>
              <a:cxnLst/>
              <a:rect l="l" t="t" r="r" b="b"/>
              <a:pathLst>
                <a:path w="399" h="380" extrusionOk="0">
                  <a:moveTo>
                    <a:pt x="199" y="0"/>
                  </a:moveTo>
                  <a:lnTo>
                    <a:pt x="247" y="145"/>
                  </a:lnTo>
                  <a:lnTo>
                    <a:pt x="399" y="145"/>
                  </a:lnTo>
                  <a:lnTo>
                    <a:pt x="276" y="235"/>
                  </a:lnTo>
                  <a:lnTo>
                    <a:pt x="323" y="380"/>
                  </a:lnTo>
                  <a:lnTo>
                    <a:pt x="199" y="290"/>
                  </a:lnTo>
                  <a:lnTo>
                    <a:pt x="76" y="380"/>
                  </a:lnTo>
                  <a:lnTo>
                    <a:pt x="123" y="235"/>
                  </a:lnTo>
                  <a:lnTo>
                    <a:pt x="0" y="145"/>
                  </a:lnTo>
                  <a:lnTo>
                    <a:pt x="152" y="14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F9F0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77878" y="3909571"/>
              <a:ext cx="217125" cy="206775"/>
            </a:xfrm>
            <a:custGeom>
              <a:avLst/>
              <a:gdLst/>
              <a:ahLst/>
              <a:cxnLst/>
              <a:rect l="l" t="t" r="r" b="b"/>
              <a:pathLst>
                <a:path w="399" h="380" extrusionOk="0">
                  <a:moveTo>
                    <a:pt x="199" y="0"/>
                  </a:moveTo>
                  <a:lnTo>
                    <a:pt x="247" y="145"/>
                  </a:lnTo>
                  <a:lnTo>
                    <a:pt x="399" y="145"/>
                  </a:lnTo>
                  <a:lnTo>
                    <a:pt x="276" y="235"/>
                  </a:lnTo>
                  <a:lnTo>
                    <a:pt x="323" y="380"/>
                  </a:lnTo>
                  <a:lnTo>
                    <a:pt x="199" y="290"/>
                  </a:lnTo>
                  <a:lnTo>
                    <a:pt x="76" y="380"/>
                  </a:lnTo>
                  <a:lnTo>
                    <a:pt x="123" y="235"/>
                  </a:lnTo>
                  <a:lnTo>
                    <a:pt x="0" y="145"/>
                  </a:lnTo>
                  <a:lnTo>
                    <a:pt x="152" y="14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F9F0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286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8/18/25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8/18/25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8/18/25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8/18/25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8/18/25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8/18/25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6_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18/10/relationships/comments" Target="../comments/modernComment_107_0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GSSBoard@URMC.Rochester.edu" TargetMode="External"/><Relationship Id="rId7" Type="http://schemas.openxmlformats.org/officeDocument/2006/relationships/image" Target="../media/image16.PNG"/><Relationship Id="rId2" Type="http://schemas.microsoft.com/office/2018/10/relationships/comments" Target="../comments/modernComment_104_29FF91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s://join.slack.com/t/gssmembers/shared_invite/zt-3bqxshzld-thxuvG3Xb9XvSXQPCRhZAQ" TargetMode="External"/><Relationship Id="rId4" Type="http://schemas.openxmlformats.org/officeDocument/2006/relationships/hyperlink" Target="https://tr.ee/L7WWLm4EK-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9_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78240-E861-4732-B28D-B7C29872F1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>
                <a:solidFill>
                  <a:srgbClr val="0070C0"/>
                </a:solidFill>
              </a:rPr>
              <a:t>Graduate Student Society (GSS)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53067-A0EF-9BD5-BC2C-3300C1C730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New Student Orientation 2025</a:t>
            </a:r>
          </a:p>
        </p:txBody>
      </p:sp>
    </p:spTree>
    <p:extLst>
      <p:ext uri="{BB962C8B-B14F-4D97-AF65-F5344CB8AC3E}">
        <p14:creationId xmlns:p14="http://schemas.microsoft.com/office/powerpoint/2010/main" val="3041111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45"/>
          <p:cNvSpPr txBox="1"/>
          <p:nvPr/>
        </p:nvSpPr>
        <p:spPr>
          <a:xfrm>
            <a:off x="1249932" y="2236124"/>
            <a:ext cx="10272000" cy="3603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t" anchorCtr="0">
            <a:noAutofit/>
          </a:bodyPr>
          <a:lstStyle/>
          <a:p>
            <a:r>
              <a:rPr lang="en-US" sz="2400" dirty="0">
                <a:solidFill>
                  <a:srgbClr val="333333"/>
                </a:solidFill>
              </a:rPr>
              <a:t>The Graduate Student Society represents all students enrolled in the University of Rochester School of Medicine and Dentistry graduate programs by:</a:t>
            </a:r>
          </a:p>
          <a:p>
            <a:endParaRPr lang="en-US" sz="2400" dirty="0">
              <a:solidFill>
                <a:srgbClr val="333333"/>
              </a:solidFill>
            </a:endParaRPr>
          </a:p>
          <a:p>
            <a:pPr marL="457189" indent="-457189">
              <a:buAutoNum type="arabicPeriod"/>
            </a:pPr>
            <a:r>
              <a:rPr lang="en-US" sz="2400" dirty="0">
                <a:solidFill>
                  <a:srgbClr val="333333"/>
                </a:solidFill>
              </a:rPr>
              <a:t>Monitoring issues of importance to the graduate student community</a:t>
            </a:r>
          </a:p>
          <a:p>
            <a:pPr marL="457189" indent="-457189">
              <a:buAutoNum type="arabicPeriod"/>
            </a:pPr>
            <a:r>
              <a:rPr lang="en-US" sz="2400" dirty="0">
                <a:solidFill>
                  <a:srgbClr val="333333"/>
                </a:solidFill>
              </a:rPr>
              <a:t>Representing the concerns of graduate students to University administration</a:t>
            </a:r>
          </a:p>
          <a:p>
            <a:pPr marL="457189" indent="-457189">
              <a:buAutoNum type="arabicPeriod"/>
            </a:pPr>
            <a:r>
              <a:rPr lang="en-US" sz="2400" dirty="0">
                <a:solidFill>
                  <a:srgbClr val="333333"/>
                </a:solidFill>
              </a:rPr>
              <a:t>Advocating for changes to enhance the quality of graduate education</a:t>
            </a:r>
          </a:p>
          <a:p>
            <a:pPr marL="457189" indent="-457189">
              <a:buAutoNum type="arabicPeriod"/>
            </a:pPr>
            <a:r>
              <a:rPr lang="en-US" sz="2400" dirty="0">
                <a:solidFill>
                  <a:srgbClr val="333333"/>
                </a:solidFill>
              </a:rPr>
              <a:t>Serving as a liaison among the student populations of the graduate programs </a:t>
            </a:r>
          </a:p>
          <a:p>
            <a:pPr marL="457189" indent="-457189">
              <a:buAutoNum type="arabicPeriod"/>
            </a:pPr>
            <a:r>
              <a:rPr lang="en-US" sz="2400" dirty="0">
                <a:solidFill>
                  <a:srgbClr val="333333"/>
                </a:solidFill>
              </a:rPr>
              <a:t>Sponsoring academic and social events of interest to the graduate student community</a:t>
            </a:r>
            <a:endParaRPr sz="2400" dirty="0">
              <a:solidFill>
                <a:schemeClr val="dk1"/>
              </a:solidFill>
              <a:ea typeface="Albert Sans"/>
              <a:cs typeface="Albert Sans"/>
              <a:sym typeface="Albert Sans"/>
            </a:endParaRPr>
          </a:p>
        </p:txBody>
      </p:sp>
      <p:sp>
        <p:nvSpPr>
          <p:cNvPr id="1680" name="Google Shape;1680;p45"/>
          <p:cNvSpPr txBox="1">
            <a:spLocks noGrp="1"/>
          </p:cNvSpPr>
          <p:nvPr>
            <p:ph type="title"/>
          </p:nvPr>
        </p:nvSpPr>
        <p:spPr>
          <a:xfrm>
            <a:off x="933800" y="490785"/>
            <a:ext cx="10290000" cy="74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>
                <a:solidFill>
                  <a:srgbClr val="0070C0"/>
                </a:solidFill>
              </a:rPr>
              <a:t>What is the Graduate Student Society (GSS)?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86DB2E-A844-D65D-9C02-2D3858F22DB6}"/>
              </a:ext>
            </a:extLst>
          </p:cNvPr>
          <p:cNvSpPr txBox="1"/>
          <p:nvPr/>
        </p:nvSpPr>
        <p:spPr>
          <a:xfrm>
            <a:off x="1249932" y="6585320"/>
            <a:ext cx="7216077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dirty="0"/>
              <a:t>https://www.urmc.rochester.edu/education/graduate/current-students/graduate-student-society.aspx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FF70-02D8-5E3A-A545-0EB98F018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Executive Officers 2025-2026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1DA28-AEC6-9767-E317-B541C54823D3}"/>
              </a:ext>
            </a:extLst>
          </p:cNvPr>
          <p:cNvSpPr txBox="1"/>
          <p:nvPr/>
        </p:nvSpPr>
        <p:spPr>
          <a:xfrm>
            <a:off x="609600" y="3092773"/>
            <a:ext cx="3568700" cy="634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buNone/>
            </a:pPr>
            <a:r>
              <a:rPr lang="en-US" sz="1600" dirty="0">
                <a:effectLst/>
                <a:ea typeface="Arial" panose="020B0604020202020204" pitchFamily="34" charset="0"/>
              </a:rPr>
              <a:t>Shivali Vashisht, President</a:t>
            </a:r>
          </a:p>
          <a:p>
            <a:pPr marL="0" marR="0" algn="ctr">
              <a:lnSpc>
                <a:spcPct val="115000"/>
              </a:lnSpc>
              <a:buNone/>
            </a:pPr>
            <a:r>
              <a:rPr lang="en-US" sz="1600" dirty="0">
                <a:effectLst/>
                <a:ea typeface="Arial" panose="020B0604020202020204" pitchFamily="34" charset="0"/>
              </a:rPr>
              <a:t>Translational Biomedical 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ED30C4-045C-B37B-04B0-7BF329E2268E}"/>
              </a:ext>
            </a:extLst>
          </p:cNvPr>
          <p:cNvSpPr txBox="1"/>
          <p:nvPr/>
        </p:nvSpPr>
        <p:spPr>
          <a:xfrm>
            <a:off x="4178300" y="3105474"/>
            <a:ext cx="3835400" cy="634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buNone/>
            </a:pPr>
            <a:r>
              <a:rPr lang="en-US" sz="1600" dirty="0">
                <a:effectLst/>
                <a:ea typeface="Arial" panose="020B0604020202020204" pitchFamily="34" charset="0"/>
              </a:rPr>
              <a:t>Abby L. Manning,  Vice President</a:t>
            </a:r>
          </a:p>
          <a:p>
            <a:pPr marL="0" marR="0" algn="ctr">
              <a:lnSpc>
                <a:spcPct val="115000"/>
              </a:lnSpc>
              <a:buNone/>
            </a:pPr>
            <a:r>
              <a:rPr lang="en-US" sz="1600" dirty="0">
                <a:effectLst/>
                <a:ea typeface="Arial" panose="020B0604020202020204" pitchFamily="34" charset="0"/>
              </a:rPr>
              <a:t>Biophysics and Structural Biology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5096DF-78E6-0A15-093E-5A1E45182708}"/>
              </a:ext>
            </a:extLst>
          </p:cNvPr>
          <p:cNvSpPr txBox="1"/>
          <p:nvPr/>
        </p:nvSpPr>
        <p:spPr>
          <a:xfrm>
            <a:off x="7465866" y="3230653"/>
            <a:ext cx="356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Ethan Lewis, Treasurer</a:t>
            </a:r>
          </a:p>
          <a:p>
            <a:pPr algn="ctr"/>
            <a:r>
              <a:rPr lang="en-US" sz="1600" dirty="0"/>
              <a:t>Toxicology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399965-3B9E-1BE0-4D91-3363F9BF3F15}"/>
              </a:ext>
            </a:extLst>
          </p:cNvPr>
          <p:cNvSpPr txBox="1"/>
          <p:nvPr/>
        </p:nvSpPr>
        <p:spPr>
          <a:xfrm>
            <a:off x="4197350" y="5980781"/>
            <a:ext cx="356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Jessica Enos, Secretary</a:t>
            </a:r>
          </a:p>
          <a:p>
            <a:pPr algn="ctr"/>
            <a:r>
              <a:rPr lang="en-US" sz="1600" dirty="0"/>
              <a:t>Toxicology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49B0E-7C01-A39B-5ECF-F4006F9BF4E7}"/>
              </a:ext>
            </a:extLst>
          </p:cNvPr>
          <p:cNvSpPr txBox="1"/>
          <p:nvPr/>
        </p:nvSpPr>
        <p:spPr>
          <a:xfrm>
            <a:off x="7607300" y="5955380"/>
            <a:ext cx="356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Alissa Beam, Membership Chair</a:t>
            </a:r>
          </a:p>
          <a:p>
            <a:pPr algn="ctr"/>
            <a:r>
              <a:rPr lang="en-US" sz="1600" dirty="0"/>
              <a:t>Biochemistry &amp; Molecular Biology</a:t>
            </a:r>
          </a:p>
        </p:txBody>
      </p:sp>
      <p:pic>
        <p:nvPicPr>
          <p:cNvPr id="13" name="Picture 12" descr="A person standing in a field of flowers&#10;&#10;AI-generated content may be incorrect.">
            <a:extLst>
              <a:ext uri="{FF2B5EF4-FFF2-40B4-BE49-F238E27FC236}">
                <a16:creationId xmlns:a16="http://schemas.microsoft.com/office/drawing/2014/main" id="{39A25FB6-0B9E-B4E3-4BA3-815A42EBA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3853529"/>
            <a:ext cx="1547813" cy="2063750"/>
          </a:xfrm>
          <a:prstGeom prst="rect">
            <a:avLst/>
          </a:prstGeom>
        </p:spPr>
      </p:pic>
      <p:pic>
        <p:nvPicPr>
          <p:cNvPr id="15" name="Picture 14" descr="A person standing on a bridge&#10;&#10;AI-generated content may be incorrect.">
            <a:extLst>
              <a:ext uri="{FF2B5EF4-FFF2-40B4-BE49-F238E27FC236}">
                <a16:creationId xmlns:a16="http://schemas.microsoft.com/office/drawing/2014/main" id="{0AAFC2EF-3F80-66B3-C0F7-ADCB4830B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859" y="1047212"/>
            <a:ext cx="1940072" cy="2226931"/>
          </a:xfrm>
          <a:prstGeom prst="rect">
            <a:avLst/>
          </a:prstGeom>
        </p:spPr>
      </p:pic>
      <p:pic>
        <p:nvPicPr>
          <p:cNvPr id="19" name="Picture 18" descr="A person with long hair and a nose ring taking a selfie&#10;&#10;AI-generated content may be incorrect.">
            <a:extLst>
              <a:ext uri="{FF2B5EF4-FFF2-40B4-BE49-F238E27FC236}">
                <a16:creationId xmlns:a16="http://schemas.microsoft.com/office/drawing/2014/main" id="{4B994B8F-E0AB-A03A-CE9F-5A5DAA93D6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217"/>
          <a:stretch>
            <a:fillRect/>
          </a:stretch>
        </p:blipFill>
        <p:spPr>
          <a:xfrm>
            <a:off x="5065834" y="3840831"/>
            <a:ext cx="1831731" cy="2063750"/>
          </a:xfrm>
          <a:prstGeom prst="rect">
            <a:avLst/>
          </a:prstGeom>
        </p:spPr>
      </p:pic>
      <p:pic>
        <p:nvPicPr>
          <p:cNvPr id="21" name="Picture 20" descr="A person standing on a white railing&#10;&#10;AI-generated content may be incorrect.">
            <a:extLst>
              <a:ext uri="{FF2B5EF4-FFF2-40B4-BE49-F238E27FC236}">
                <a16:creationId xmlns:a16="http://schemas.microsoft.com/office/drawing/2014/main" id="{89AC3787-3B50-B0BD-8EF3-78495E49C6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700" t="25185" r="17531" b="34630"/>
          <a:stretch>
            <a:fillRect/>
          </a:stretch>
        </p:blipFill>
        <p:spPr>
          <a:xfrm>
            <a:off x="5100209" y="1065043"/>
            <a:ext cx="1991581" cy="2101851"/>
          </a:xfrm>
          <a:prstGeom prst="rect">
            <a:avLst/>
          </a:prstGeom>
        </p:spPr>
      </p:pic>
      <p:pic>
        <p:nvPicPr>
          <p:cNvPr id="4" name="Picture 3" descr="A person taking a selfie&#10;&#10;Description automatically generated">
            <a:extLst>
              <a:ext uri="{FF2B5EF4-FFF2-40B4-BE49-F238E27FC236}">
                <a16:creationId xmlns:a16="http://schemas.microsoft.com/office/drawing/2014/main" id="{35F3FBD6-D30E-CC71-ECF4-E3179FB81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908" y="1065043"/>
            <a:ext cx="2276609" cy="1921443"/>
          </a:xfrm>
          <a:prstGeom prst="rect">
            <a:avLst/>
          </a:prstGeom>
        </p:spPr>
      </p:pic>
      <p:pic>
        <p:nvPicPr>
          <p:cNvPr id="6" name="Picture 5" descr="A person wearing glasses and a white coat&#10;&#10;AI-generated content may be incorrect.">
            <a:extLst>
              <a:ext uri="{FF2B5EF4-FFF2-40B4-BE49-F238E27FC236}">
                <a16:creationId xmlns:a16="http://schemas.microsoft.com/office/drawing/2014/main" id="{5EB99D40-7C2A-C00A-41D5-94CFD006CE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5476"/>
          <a:stretch>
            <a:fillRect/>
          </a:stretch>
        </p:blipFill>
        <p:spPr>
          <a:xfrm>
            <a:off x="1422771" y="3727306"/>
            <a:ext cx="1942359" cy="2228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BF3166-7599-47C3-CDF7-1EE62DFE5B89}"/>
              </a:ext>
            </a:extLst>
          </p:cNvPr>
          <p:cNvSpPr txBox="1"/>
          <p:nvPr/>
        </p:nvSpPr>
        <p:spPr>
          <a:xfrm>
            <a:off x="549275" y="5972269"/>
            <a:ext cx="356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Alma Avila Oropeza, Social Media</a:t>
            </a:r>
          </a:p>
          <a:p>
            <a:pPr algn="ctr"/>
            <a:r>
              <a:rPr lang="en-US" sz="1600" dirty="0"/>
              <a:t>Toxicology</a:t>
            </a:r>
          </a:p>
        </p:txBody>
      </p:sp>
    </p:spTree>
    <p:extLst>
      <p:ext uri="{BB962C8B-B14F-4D97-AF65-F5344CB8AC3E}">
        <p14:creationId xmlns:p14="http://schemas.microsoft.com/office/powerpoint/2010/main" val="141796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47"/>
          <p:cNvSpPr txBox="1">
            <a:spLocks noGrp="1"/>
          </p:cNvSpPr>
          <p:nvPr>
            <p:ph type="title" idx="2"/>
          </p:nvPr>
        </p:nvSpPr>
        <p:spPr>
          <a:xfrm>
            <a:off x="3457006" y="220339"/>
            <a:ext cx="5227993" cy="151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 err="1">
                <a:solidFill>
                  <a:srgbClr val="0070C0"/>
                </a:solidFill>
              </a:rPr>
              <a:t>EventS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0CC2F0-5868-B24A-0E02-1136249AA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3775">
            <a:off x="128425" y="5705"/>
            <a:ext cx="3052960" cy="310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B4E222-9D41-95A1-C9C0-6C3AD1BB5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09610">
            <a:off x="8488227" y="472160"/>
            <a:ext cx="3581440" cy="2995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A2117B-0810-F67D-9A22-13F8C02D91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586" b="19928"/>
          <a:stretch/>
        </p:blipFill>
        <p:spPr>
          <a:xfrm rot="616460">
            <a:off x="1072242" y="3414276"/>
            <a:ext cx="2217493" cy="3196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11ACEB-49CA-69B5-3579-F203540F03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475" b="51254"/>
          <a:stretch>
            <a:fillRect/>
          </a:stretch>
        </p:blipFill>
        <p:spPr>
          <a:xfrm>
            <a:off x="3668661" y="4574830"/>
            <a:ext cx="4279345" cy="19733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C9BA4E-7E04-D105-A84A-C6E92A80586E}"/>
              </a:ext>
            </a:extLst>
          </p:cNvPr>
          <p:cNvSpPr txBox="1"/>
          <p:nvPr/>
        </p:nvSpPr>
        <p:spPr>
          <a:xfrm>
            <a:off x="3507003" y="1489808"/>
            <a:ext cx="49441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/>
              <a:t>Monthly coffee hours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/>
              <a:t>Apple picking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/>
              <a:t>Broadway shows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/>
              <a:t>Haunted House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/>
              <a:t>Graduate Giving Gala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/>
              <a:t>Roc Holiday Village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/>
              <a:t>Sports Events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55F0E9-287A-0DA0-BF3A-804AE4C889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06489">
            <a:off x="8466791" y="4031792"/>
            <a:ext cx="3242768" cy="2450832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9754A-574E-43FA-C5C6-BF5DB208B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9B92-E90C-EA35-F76D-34D9884DA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8C1C2-A57E-C653-CE99-3F49EBFF9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40" y="1051753"/>
            <a:ext cx="5703758" cy="520577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Monthly Meetings</a:t>
            </a:r>
          </a:p>
          <a:p>
            <a:pPr lvl="1"/>
            <a:r>
              <a:rPr lang="en-US" sz="2600" dirty="0"/>
              <a:t>2-3PM Northeastern Rm 1-9525</a:t>
            </a:r>
          </a:p>
          <a:p>
            <a:pPr lvl="1"/>
            <a:r>
              <a:rPr lang="en-US" sz="2600" dirty="0"/>
              <a:t>Oct. 6, Nov. 3, Dec. 1</a:t>
            </a:r>
          </a:p>
          <a:p>
            <a:r>
              <a:rPr lang="en-US" sz="2800" dirty="0"/>
              <a:t>Ask GSS</a:t>
            </a:r>
            <a:endParaRPr lang="en-US" sz="2600" dirty="0"/>
          </a:p>
          <a:p>
            <a:endParaRPr lang="en-US" sz="2800" dirty="0"/>
          </a:p>
          <a:p>
            <a:r>
              <a:rPr lang="en-US" sz="2800" dirty="0"/>
              <a:t>Care Lab</a:t>
            </a:r>
          </a:p>
          <a:p>
            <a:endParaRPr lang="en-US" sz="2800" dirty="0"/>
          </a:p>
          <a:p>
            <a:r>
              <a:rPr lang="en-US" sz="2800" dirty="0"/>
              <a:t>Dear Future Grad</a:t>
            </a:r>
          </a:p>
          <a:p>
            <a:endParaRPr lang="en-US" sz="2800" dirty="0"/>
          </a:p>
          <a:p>
            <a:r>
              <a:rPr lang="en-US" sz="2800" dirty="0" err="1"/>
              <a:t>Myhub</a:t>
            </a:r>
            <a:r>
              <a:rPr lang="en-US" sz="2800" dirty="0"/>
              <a:t> collabs</a:t>
            </a:r>
          </a:p>
        </p:txBody>
      </p:sp>
      <p:pic>
        <p:nvPicPr>
          <p:cNvPr id="6" name="Picture 5" descr="A logo for a lab&#10;&#10;AI-generated content may be incorrect.">
            <a:extLst>
              <a:ext uri="{FF2B5EF4-FFF2-40B4-BE49-F238E27FC236}">
                <a16:creationId xmlns:a16="http://schemas.microsoft.com/office/drawing/2014/main" id="{D12BD73E-DD5A-9B00-5012-8B4B18500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540" y="2068480"/>
            <a:ext cx="3172326" cy="3172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C9D8A2-ACE6-6643-F630-227728C0DE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8" b="41726"/>
          <a:stretch>
            <a:fillRect/>
          </a:stretch>
        </p:blipFill>
        <p:spPr>
          <a:xfrm>
            <a:off x="8019235" y="3910476"/>
            <a:ext cx="3172325" cy="2660660"/>
          </a:xfrm>
          <a:prstGeom prst="rect">
            <a:avLst/>
          </a:prstGeom>
        </p:spPr>
      </p:pic>
      <p:pic>
        <p:nvPicPr>
          <p:cNvPr id="10" name="Picture 9" descr="A screenshot of a chat&#10;&#10;AI-generated content may be incorrect.">
            <a:extLst>
              <a:ext uri="{FF2B5EF4-FFF2-40B4-BE49-F238E27FC236}">
                <a16:creationId xmlns:a16="http://schemas.microsoft.com/office/drawing/2014/main" id="{2989BED5-9B2B-1AA8-A149-9EB16B8A4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967" y="-1"/>
            <a:ext cx="3563816" cy="356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4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59BEC-282D-9720-E056-19D82DB23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F9017-599B-C447-9A58-605DE56F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Stay connected and Get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65FC5-D882-DCFE-1BAB-EE3D57233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89893"/>
            <a:ext cx="10178322" cy="3593591"/>
          </a:xfrm>
        </p:spPr>
        <p:txBody>
          <a:bodyPr>
            <a:normAutofit/>
          </a:bodyPr>
          <a:lstStyle/>
          <a:p>
            <a:r>
              <a:rPr lang="en-US" sz="2800" b="1" dirty="0"/>
              <a:t>Email us </a:t>
            </a:r>
            <a:r>
              <a:rPr lang="en-US" sz="2800" dirty="0">
                <a:hlinkClick r:id="rId3"/>
              </a:rPr>
              <a:t>GSSBoard@URMC.Rochester.edu</a:t>
            </a:r>
            <a:endParaRPr lang="en-US" sz="2800" dirty="0"/>
          </a:p>
          <a:p>
            <a:r>
              <a:rPr lang="en-US" sz="2800" b="1" dirty="0"/>
              <a:t>Ask GSS </a:t>
            </a:r>
            <a:r>
              <a:rPr lang="en-US" sz="2800" dirty="0">
                <a:hlinkClick r:id="rId4"/>
              </a:rPr>
              <a:t>https://tr.ee/L7WWLm4EK-</a:t>
            </a:r>
            <a:endParaRPr lang="en-US" sz="2800" dirty="0"/>
          </a:p>
          <a:p>
            <a:r>
              <a:rPr lang="en-US" sz="2800" b="1" dirty="0"/>
              <a:t>Slack </a:t>
            </a:r>
            <a:r>
              <a:rPr lang="en-US" sz="2400" dirty="0">
                <a:hlinkClick r:id="rId5"/>
              </a:rPr>
              <a:t>https://join.slack.com/t/gssmembers/shared_invite/zt-3bqxshzld-thxuvG3Xb9XvSXQPCRhZAQ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D5872-581F-9B59-4BE0-3D168790FB67}"/>
              </a:ext>
            </a:extLst>
          </p:cNvPr>
          <p:cNvSpPr txBox="1"/>
          <p:nvPr/>
        </p:nvSpPr>
        <p:spPr>
          <a:xfrm>
            <a:off x="1251678" y="6027003"/>
            <a:ext cx="3677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QR Code to join GSS on CCC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2903258-D99C-3ED7-C54D-54AAC9B95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310" y="3562763"/>
            <a:ext cx="2421591" cy="242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qr code&#10;&#10;AI-generated content may be incorrect.">
            <a:extLst>
              <a:ext uri="{FF2B5EF4-FFF2-40B4-BE49-F238E27FC236}">
                <a16:creationId xmlns:a16="http://schemas.microsoft.com/office/drawing/2014/main" id="{59767407-C9FE-E318-D5C0-50F5ADDE6C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812" b="35385"/>
          <a:stretch>
            <a:fillRect/>
          </a:stretch>
        </p:blipFill>
        <p:spPr>
          <a:xfrm>
            <a:off x="6919926" y="3562763"/>
            <a:ext cx="3169788" cy="2661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E72B0D-CCAF-CF21-456A-8C40076FE945}"/>
              </a:ext>
            </a:extLst>
          </p:cNvPr>
          <p:cNvSpPr txBox="1"/>
          <p:nvPr/>
        </p:nvSpPr>
        <p:spPr>
          <a:xfrm>
            <a:off x="6573955" y="6244782"/>
            <a:ext cx="367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GSS on Instagram</a:t>
            </a:r>
          </a:p>
        </p:txBody>
      </p:sp>
    </p:spTree>
    <p:extLst>
      <p:ext uri="{BB962C8B-B14F-4D97-AF65-F5344CB8AC3E}">
        <p14:creationId xmlns:p14="http://schemas.microsoft.com/office/powerpoint/2010/main" val="7046146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48"/>
          <p:cNvSpPr txBox="1">
            <a:spLocks noGrp="1"/>
          </p:cNvSpPr>
          <p:nvPr>
            <p:ph type="title"/>
          </p:nvPr>
        </p:nvSpPr>
        <p:spPr>
          <a:xfrm>
            <a:off x="1086637" y="72176"/>
            <a:ext cx="5933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dirty="0">
                <a:solidFill>
                  <a:srgbClr val="0070C0"/>
                </a:solidFill>
              </a:rPr>
              <a:t>Next Events to look forward to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715" name="Google Shape;1715;p48"/>
          <p:cNvSpPr txBox="1">
            <a:spLocks noGrp="1"/>
          </p:cNvSpPr>
          <p:nvPr>
            <p:ph type="body" idx="1"/>
          </p:nvPr>
        </p:nvSpPr>
        <p:spPr>
          <a:xfrm>
            <a:off x="950967" y="1766983"/>
            <a:ext cx="5933200" cy="299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189" indent="-457189" algn="ctr">
              <a:buAutoNum type="arabicPeriod"/>
            </a:pPr>
            <a:r>
              <a:rPr lang="en" b="1" dirty="0"/>
              <a:t>Back to School Mixer</a:t>
            </a:r>
          </a:p>
          <a:p>
            <a:pPr marL="457189" indent="-457189" algn="ctr">
              <a:buAutoNum type="arabicPeriod"/>
            </a:pPr>
            <a:r>
              <a:rPr lang="en" b="1" dirty="0"/>
              <a:t>Redwings Baseball Game </a:t>
            </a:r>
          </a:p>
          <a:p>
            <a:pPr marL="457189" indent="-457189" algn="ctr">
              <a:buAutoNum type="arabicPeriod"/>
            </a:pPr>
            <a:endParaRPr lang="en" b="1" dirty="0"/>
          </a:p>
          <a:p>
            <a:pPr marL="0" indent="0" algn="ctr">
              <a:buNone/>
            </a:pPr>
            <a:r>
              <a:rPr lang="en" dirty="0"/>
              <a:t>(GSS uses CCC for students to register for events)</a:t>
            </a:r>
          </a:p>
          <a:p>
            <a:pPr marL="0" indent="0">
              <a:buNone/>
            </a:pPr>
            <a:endParaRPr dirty="0"/>
          </a:p>
        </p:txBody>
      </p:sp>
      <p:grpSp>
        <p:nvGrpSpPr>
          <p:cNvPr id="1717" name="Google Shape;1717;p48"/>
          <p:cNvGrpSpPr/>
          <p:nvPr/>
        </p:nvGrpSpPr>
        <p:grpSpPr>
          <a:xfrm>
            <a:off x="6967281" y="5334981"/>
            <a:ext cx="571244" cy="571244"/>
            <a:chOff x="3632400" y="976320"/>
            <a:chExt cx="1287360" cy="1287360"/>
          </a:xfrm>
        </p:grpSpPr>
        <p:sp>
          <p:nvSpPr>
            <p:cNvPr id="1718" name="Google Shape;1718;p48"/>
            <p:cNvSpPr/>
            <p:nvPr/>
          </p:nvSpPr>
          <p:spPr>
            <a:xfrm>
              <a:off x="3726720" y="1070280"/>
              <a:ext cx="211320" cy="211680"/>
            </a:xfrm>
            <a:custGeom>
              <a:avLst/>
              <a:gdLst/>
              <a:ahLst/>
              <a:cxnLst/>
              <a:rect l="l" t="t" r="r" b="b"/>
              <a:pathLst>
                <a:path w="587" h="588" extrusionOk="0">
                  <a:moveTo>
                    <a:pt x="0" y="588"/>
                  </a:moveTo>
                  <a:lnTo>
                    <a:pt x="587" y="0"/>
                  </a:lnTo>
                  <a:lnTo>
                    <a:pt x="0" y="588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8"/>
            <p:cNvSpPr/>
            <p:nvPr/>
          </p:nvSpPr>
          <p:spPr>
            <a:xfrm>
              <a:off x="3638880" y="982800"/>
              <a:ext cx="533880" cy="533880"/>
            </a:xfrm>
            <a:custGeom>
              <a:avLst/>
              <a:gdLst/>
              <a:ahLst/>
              <a:cxnLst/>
              <a:rect l="l" t="t" r="r" b="b"/>
              <a:pathLst>
                <a:path w="1483" h="1483" extrusionOk="0">
                  <a:moveTo>
                    <a:pt x="0" y="1483"/>
                  </a:moveTo>
                  <a:lnTo>
                    <a:pt x="1483" y="0"/>
                  </a:lnTo>
                  <a:lnTo>
                    <a:pt x="0" y="1483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8"/>
            <p:cNvSpPr/>
            <p:nvPr/>
          </p:nvSpPr>
          <p:spPr>
            <a:xfrm>
              <a:off x="3632400" y="976320"/>
              <a:ext cx="694800" cy="694440"/>
            </a:xfrm>
            <a:custGeom>
              <a:avLst/>
              <a:gdLst/>
              <a:ahLst/>
              <a:cxnLst/>
              <a:rect l="l" t="t" r="r" b="b"/>
              <a:pathLst>
                <a:path w="1930" h="1929" extrusionOk="0">
                  <a:moveTo>
                    <a:pt x="0" y="1929"/>
                  </a:moveTo>
                  <a:lnTo>
                    <a:pt x="1930" y="0"/>
                  </a:lnTo>
                  <a:lnTo>
                    <a:pt x="0" y="1929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8"/>
            <p:cNvSpPr/>
            <p:nvPr/>
          </p:nvSpPr>
          <p:spPr>
            <a:xfrm>
              <a:off x="3655080" y="998640"/>
              <a:ext cx="797040" cy="797400"/>
            </a:xfrm>
            <a:custGeom>
              <a:avLst/>
              <a:gdLst/>
              <a:ahLst/>
              <a:cxnLst/>
              <a:rect l="l" t="t" r="r" b="b"/>
              <a:pathLst>
                <a:path w="2214" h="2215" extrusionOk="0">
                  <a:moveTo>
                    <a:pt x="0" y="2215"/>
                  </a:moveTo>
                  <a:lnTo>
                    <a:pt x="2214" y="0"/>
                  </a:lnTo>
                  <a:lnTo>
                    <a:pt x="0" y="2215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8"/>
            <p:cNvSpPr/>
            <p:nvPr/>
          </p:nvSpPr>
          <p:spPr>
            <a:xfrm>
              <a:off x="3695760" y="1039680"/>
              <a:ext cx="863280" cy="86328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0" y="2398"/>
                  </a:moveTo>
                  <a:lnTo>
                    <a:pt x="2398" y="0"/>
                  </a:lnTo>
                  <a:lnTo>
                    <a:pt x="0" y="2398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8"/>
            <p:cNvSpPr/>
            <p:nvPr/>
          </p:nvSpPr>
          <p:spPr>
            <a:xfrm>
              <a:off x="3750840" y="1094760"/>
              <a:ext cx="900720" cy="900720"/>
            </a:xfrm>
            <a:custGeom>
              <a:avLst/>
              <a:gdLst/>
              <a:ahLst/>
              <a:cxnLst/>
              <a:rect l="l" t="t" r="r" b="b"/>
              <a:pathLst>
                <a:path w="2502" h="2502" extrusionOk="0">
                  <a:moveTo>
                    <a:pt x="0" y="2502"/>
                  </a:moveTo>
                  <a:lnTo>
                    <a:pt x="2502" y="0"/>
                  </a:lnTo>
                  <a:lnTo>
                    <a:pt x="0" y="2502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8"/>
            <p:cNvSpPr/>
            <p:nvPr/>
          </p:nvSpPr>
          <p:spPr>
            <a:xfrm>
              <a:off x="3818160" y="1162080"/>
              <a:ext cx="913680" cy="913680"/>
            </a:xfrm>
            <a:custGeom>
              <a:avLst/>
              <a:gdLst/>
              <a:ahLst/>
              <a:cxnLst/>
              <a:rect l="l" t="t" r="r" b="b"/>
              <a:pathLst>
                <a:path w="2538" h="2538" extrusionOk="0">
                  <a:moveTo>
                    <a:pt x="0" y="2538"/>
                  </a:moveTo>
                  <a:lnTo>
                    <a:pt x="2538" y="0"/>
                  </a:lnTo>
                  <a:lnTo>
                    <a:pt x="0" y="2538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8"/>
            <p:cNvSpPr/>
            <p:nvPr/>
          </p:nvSpPr>
          <p:spPr>
            <a:xfrm>
              <a:off x="3898080" y="1242000"/>
              <a:ext cx="901440" cy="901440"/>
            </a:xfrm>
            <a:custGeom>
              <a:avLst/>
              <a:gdLst/>
              <a:ahLst/>
              <a:cxnLst/>
              <a:rect l="l" t="t" r="r" b="b"/>
              <a:pathLst>
                <a:path w="2504" h="2504" extrusionOk="0">
                  <a:moveTo>
                    <a:pt x="0" y="2504"/>
                  </a:moveTo>
                  <a:lnTo>
                    <a:pt x="2504" y="0"/>
                  </a:lnTo>
                  <a:lnTo>
                    <a:pt x="0" y="2504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8"/>
            <p:cNvSpPr/>
            <p:nvPr/>
          </p:nvSpPr>
          <p:spPr>
            <a:xfrm>
              <a:off x="3990240" y="1334160"/>
              <a:ext cx="864720" cy="864720"/>
            </a:xfrm>
            <a:custGeom>
              <a:avLst/>
              <a:gdLst/>
              <a:ahLst/>
              <a:cxnLst/>
              <a:rect l="l" t="t" r="r" b="b"/>
              <a:pathLst>
                <a:path w="2402" h="2402" extrusionOk="0">
                  <a:moveTo>
                    <a:pt x="2402" y="0"/>
                  </a:moveTo>
                  <a:lnTo>
                    <a:pt x="0" y="2402"/>
                  </a:lnTo>
                  <a:lnTo>
                    <a:pt x="2402" y="0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48"/>
            <p:cNvSpPr/>
            <p:nvPr/>
          </p:nvSpPr>
          <p:spPr>
            <a:xfrm>
              <a:off x="4096080" y="1440000"/>
              <a:ext cx="800280" cy="800280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2223" y="0"/>
                  </a:moveTo>
                  <a:lnTo>
                    <a:pt x="0" y="2223"/>
                  </a:lnTo>
                  <a:lnTo>
                    <a:pt x="2223" y="0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8"/>
            <p:cNvSpPr/>
            <p:nvPr/>
          </p:nvSpPr>
          <p:spPr>
            <a:xfrm>
              <a:off x="4220640" y="1564560"/>
              <a:ext cx="699120" cy="699120"/>
            </a:xfrm>
            <a:custGeom>
              <a:avLst/>
              <a:gdLst/>
              <a:ahLst/>
              <a:cxnLst/>
              <a:rect l="l" t="t" r="r" b="b"/>
              <a:pathLst>
                <a:path w="1942" h="1942" extrusionOk="0">
                  <a:moveTo>
                    <a:pt x="1942" y="0"/>
                  </a:moveTo>
                  <a:lnTo>
                    <a:pt x="0" y="1942"/>
                  </a:lnTo>
                  <a:lnTo>
                    <a:pt x="1942" y="0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8"/>
            <p:cNvSpPr/>
            <p:nvPr/>
          </p:nvSpPr>
          <p:spPr>
            <a:xfrm>
              <a:off x="4373640" y="1717560"/>
              <a:ext cx="540720" cy="540720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1502" y="0"/>
                  </a:moveTo>
                  <a:lnTo>
                    <a:pt x="0" y="1502"/>
                  </a:lnTo>
                  <a:lnTo>
                    <a:pt x="1502" y="0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8"/>
            <p:cNvSpPr/>
            <p:nvPr/>
          </p:nvSpPr>
          <p:spPr>
            <a:xfrm>
              <a:off x="4601880" y="1945800"/>
              <a:ext cx="232200" cy="232200"/>
            </a:xfrm>
            <a:custGeom>
              <a:avLst/>
              <a:gdLst/>
              <a:ahLst/>
              <a:cxnLst/>
              <a:rect l="l" t="t" r="r" b="b"/>
              <a:pathLst>
                <a:path w="645" h="645" extrusionOk="0">
                  <a:moveTo>
                    <a:pt x="645" y="0"/>
                  </a:moveTo>
                  <a:lnTo>
                    <a:pt x="0" y="645"/>
                  </a:lnTo>
                  <a:lnTo>
                    <a:pt x="645" y="0"/>
                  </a:lnTo>
                  <a:close/>
                </a:path>
              </a:pathLst>
            </a:custGeom>
            <a:noFill/>
            <a:ln w="15100" cap="flat" cmpd="sng">
              <a:solidFill>
                <a:schemeClr val="dk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30067" tIns="70067" rIns="130067" bIns="70067" anchor="ctr" anchorCtr="1">
              <a:noAutofit/>
            </a:bodyPr>
            <a:lstStyle/>
            <a:p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 descr="A poster for a school mixer&#10;&#10;AI-generated content may be incorrect.">
            <a:extLst>
              <a:ext uri="{FF2B5EF4-FFF2-40B4-BE49-F238E27FC236}">
                <a16:creationId xmlns:a16="http://schemas.microsoft.com/office/drawing/2014/main" id="{78929B12-C0E3-AD44-B1CD-08462C12D6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44"/>
          <a:stretch>
            <a:fillRect/>
          </a:stretch>
        </p:blipFill>
        <p:spPr>
          <a:xfrm>
            <a:off x="7565042" y="369715"/>
            <a:ext cx="4070436" cy="5677737"/>
          </a:xfrm>
          <a:prstGeom prst="rect">
            <a:avLst/>
          </a:prstGeom>
        </p:spPr>
      </p:pic>
      <p:pic>
        <p:nvPicPr>
          <p:cNvPr id="1028" name="Picture 4" descr="Rochester Red Wings - Wikipedia">
            <a:extLst>
              <a:ext uri="{FF2B5EF4-FFF2-40B4-BE49-F238E27FC236}">
                <a16:creationId xmlns:a16="http://schemas.microsoft.com/office/drawing/2014/main" id="{59FD1014-1687-C570-439D-CA7367A90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09" y="3308823"/>
            <a:ext cx="32766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02B1-9520-981B-2078-39BB0725F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29" y="1073888"/>
            <a:ext cx="8644271" cy="4064627"/>
          </a:xfrm>
        </p:spPr>
        <p:txBody>
          <a:bodyPr/>
          <a:lstStyle/>
          <a:p>
            <a:r>
              <a:rPr lang="en-US" dirty="0"/>
              <a:t>SEE YOU around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34E2A-4429-A84E-A17E-F28F35F46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8098170" cy="951135"/>
          </a:xfrm>
        </p:spPr>
        <p:txBody>
          <a:bodyPr>
            <a:normAutofit/>
          </a:bodyPr>
          <a:lstStyle/>
          <a:p>
            <a:r>
              <a:rPr lang="en-US" dirty="0"/>
              <a:t>Come chat with us at the Activities Fair for a chance to win cool prizes!</a:t>
            </a:r>
          </a:p>
        </p:txBody>
      </p:sp>
    </p:spTree>
    <p:extLst>
      <p:ext uri="{BB962C8B-B14F-4D97-AF65-F5344CB8AC3E}">
        <p14:creationId xmlns:p14="http://schemas.microsoft.com/office/powerpoint/2010/main" val="2509287203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394</TotalTime>
  <Words>298</Words>
  <Application>Microsoft Macintosh PowerPoint</Application>
  <PresentationFormat>Widescreen</PresentationFormat>
  <Paragraphs>56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Albert Sans</vt:lpstr>
      <vt:lpstr>Aptos</vt:lpstr>
      <vt:lpstr>Arial</vt:lpstr>
      <vt:lpstr>Chivo</vt:lpstr>
      <vt:lpstr>Gill Sans MT</vt:lpstr>
      <vt:lpstr>Impact</vt:lpstr>
      <vt:lpstr>Roboto Condensed Light</vt:lpstr>
      <vt:lpstr>Badge</vt:lpstr>
      <vt:lpstr>Graduate Student Society (GSS)</vt:lpstr>
      <vt:lpstr>What is the Graduate Student Society (GSS)?</vt:lpstr>
      <vt:lpstr>Executive Officers 2025-2026</vt:lpstr>
      <vt:lpstr>EventS</vt:lpstr>
      <vt:lpstr>Initiatives</vt:lpstr>
      <vt:lpstr>Stay connected and Get involved</vt:lpstr>
      <vt:lpstr>Next Events to look forward to</vt:lpstr>
      <vt:lpstr>SEE YOU around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Abby Manning</dc:creator>
  <cp:lastModifiedBy>Abby Manning</cp:lastModifiedBy>
  <cp:revision>2</cp:revision>
  <dcterms:created xsi:type="dcterms:W3CDTF">2025-08-12T15:37:12Z</dcterms:created>
  <dcterms:modified xsi:type="dcterms:W3CDTF">2025-08-18T21:28:43Z</dcterms:modified>
</cp:coreProperties>
</file>