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handoutMasterIdLst>
    <p:handoutMasterId r:id="rId23"/>
  </p:handoutMasterIdLst>
  <p:sldIdLst>
    <p:sldId id="302" r:id="rId2"/>
    <p:sldId id="491" r:id="rId3"/>
    <p:sldId id="503" r:id="rId4"/>
    <p:sldId id="477" r:id="rId5"/>
    <p:sldId id="484" r:id="rId6"/>
    <p:sldId id="486" r:id="rId7"/>
    <p:sldId id="498" r:id="rId8"/>
    <p:sldId id="514" r:id="rId9"/>
    <p:sldId id="499" r:id="rId10"/>
    <p:sldId id="493" r:id="rId11"/>
    <p:sldId id="513" r:id="rId12"/>
    <p:sldId id="521" r:id="rId13"/>
    <p:sldId id="528" r:id="rId14"/>
    <p:sldId id="530" r:id="rId15"/>
    <p:sldId id="516" r:id="rId16"/>
    <p:sldId id="492" r:id="rId17"/>
    <p:sldId id="520" r:id="rId18"/>
    <p:sldId id="517" r:id="rId19"/>
    <p:sldId id="531" r:id="rId20"/>
    <p:sldId id="53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7F"/>
    <a:srgbClr val="0050FF"/>
    <a:srgbClr val="001E5F"/>
    <a:srgbClr val="FFD82D"/>
    <a:srgbClr val="FFD8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826"/>
    <p:restoredTop sz="82571"/>
  </p:normalViewPr>
  <p:slideViewPr>
    <p:cSldViewPr snapToGrid="0">
      <p:cViewPr varScale="1">
        <p:scale>
          <a:sx n="95" d="100"/>
          <a:sy n="95" d="100"/>
        </p:scale>
        <p:origin x="688" y="176"/>
      </p:cViewPr>
      <p:guideLst/>
    </p:cSldViewPr>
  </p:slideViewPr>
  <p:notesTextViewPr>
    <p:cViewPr>
      <p:scale>
        <a:sx n="1" d="1"/>
        <a:sy n="1" d="1"/>
      </p:scale>
      <p:origin x="0" y="0"/>
    </p:cViewPr>
  </p:notesTextViewPr>
  <p:notesViewPr>
    <p:cSldViewPr snapToGrid="0">
      <p:cViewPr varScale="1">
        <p:scale>
          <a:sx n="97" d="100"/>
          <a:sy n="97" d="100"/>
        </p:scale>
        <p:origin x="3120"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79852F4-D39B-0C73-2FBF-55EF6865FD3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0CD0969-F3D8-3517-6AE9-BF742808117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5B80A5-3815-2646-B5BC-E002C1BF3582}" type="datetimeFigureOut">
              <a:rPr lang="en-US" smtClean="0"/>
              <a:t>8/25/26</a:t>
            </a:fld>
            <a:endParaRPr lang="en-US"/>
          </a:p>
        </p:txBody>
      </p:sp>
      <p:sp>
        <p:nvSpPr>
          <p:cNvPr id="4" name="Footer Placeholder 3">
            <a:extLst>
              <a:ext uri="{FF2B5EF4-FFF2-40B4-BE49-F238E27FC236}">
                <a16:creationId xmlns:a16="http://schemas.microsoft.com/office/drawing/2014/main" id="{0A6B738B-45E4-8A68-3751-0767A9E3D98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E6BC6A5-74C2-D1CC-3931-6260860462F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E9FC860-E3F2-7147-9C17-4BF791493A2A}" type="slidenum">
              <a:rPr lang="en-US" smtClean="0"/>
              <a:t>‹#›</a:t>
            </a:fld>
            <a:endParaRPr lang="en-US"/>
          </a:p>
        </p:txBody>
      </p:sp>
    </p:spTree>
    <p:extLst>
      <p:ext uri="{BB962C8B-B14F-4D97-AF65-F5344CB8AC3E}">
        <p14:creationId xmlns:p14="http://schemas.microsoft.com/office/powerpoint/2010/main" val="28223837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66C105-869B-554F-86B2-F7B7D7FBF15C}" type="datetimeFigureOut">
              <a:rPr lang="en-US" smtClean="0"/>
              <a:t>8/25/26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9783F7-297B-3441-9E65-C9D93D1C7D5A}" type="slidenum">
              <a:rPr lang="en-US" smtClean="0"/>
              <a:t>‹#›</a:t>
            </a:fld>
            <a:endParaRPr lang="en-US"/>
          </a:p>
        </p:txBody>
      </p:sp>
    </p:spTree>
    <p:extLst>
      <p:ext uri="{BB962C8B-B14F-4D97-AF65-F5344CB8AC3E}">
        <p14:creationId xmlns:p14="http://schemas.microsoft.com/office/powerpoint/2010/main" val="380288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Activity Question 1- Worksheet</a:t>
            </a:r>
          </a:p>
        </p:txBody>
      </p:sp>
      <p:sp>
        <p:nvSpPr>
          <p:cNvPr id="4" name="Slide Number Placeholder 3"/>
          <p:cNvSpPr>
            <a:spLocks noGrp="1"/>
          </p:cNvSpPr>
          <p:nvPr>
            <p:ph type="sldNum" sz="quarter" idx="5"/>
          </p:nvPr>
        </p:nvSpPr>
        <p:spPr/>
        <p:txBody>
          <a:bodyPr/>
          <a:lstStyle/>
          <a:p>
            <a:fld id="{919783F7-297B-3441-9E65-C9D93D1C7D5A}" type="slidenum">
              <a:rPr lang="en-US" smtClean="0"/>
              <a:t>1</a:t>
            </a:fld>
            <a:endParaRPr lang="en-US"/>
          </a:p>
        </p:txBody>
      </p:sp>
    </p:spTree>
    <p:extLst>
      <p:ext uri="{BB962C8B-B14F-4D97-AF65-F5344CB8AC3E}">
        <p14:creationId xmlns:p14="http://schemas.microsoft.com/office/powerpoint/2010/main" val="16324934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a:extLst>
              <a:ext uri="{FF2B5EF4-FFF2-40B4-BE49-F238E27FC236}">
                <a16:creationId xmlns:a16="http://schemas.microsoft.com/office/drawing/2014/main" id="{96B55DD3-B7F7-E24C-8C99-01AFCAEC5EA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4" name="Notes Placeholder 2">
            <a:extLst>
              <a:ext uri="{FF2B5EF4-FFF2-40B4-BE49-F238E27FC236}">
                <a16:creationId xmlns:a16="http://schemas.microsoft.com/office/drawing/2014/main" id="{923E0027-4AAF-884B-AD6B-B8791DF342D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95235" name="Slide Number Placeholder 3">
            <a:extLst>
              <a:ext uri="{FF2B5EF4-FFF2-40B4-BE49-F238E27FC236}">
                <a16:creationId xmlns:a16="http://schemas.microsoft.com/office/drawing/2014/main" id="{0A97C20C-EDAA-DB4F-B529-86FCDDBDC42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378F57DB-6E1E-A14A-B34B-756B83E09A31}" type="slidenum">
              <a:rPr lang="en-US" altLang="en-US" sz="1200" smtClean="0"/>
              <a:pPr/>
              <a:t>10</a:t>
            </a:fld>
            <a:endParaRPr lang="en-US" alt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Eric</a:t>
            </a:r>
          </a:p>
        </p:txBody>
      </p:sp>
      <p:sp>
        <p:nvSpPr>
          <p:cNvPr id="4" name="Slide Number Placeholder 3"/>
          <p:cNvSpPr>
            <a:spLocks noGrp="1"/>
          </p:cNvSpPr>
          <p:nvPr>
            <p:ph type="sldNum" sz="quarter" idx="5"/>
          </p:nvPr>
        </p:nvSpPr>
        <p:spPr/>
        <p:txBody>
          <a:bodyPr/>
          <a:lstStyle/>
          <a:p>
            <a:pPr>
              <a:defRPr/>
            </a:pPr>
            <a:fld id="{EC154D38-E1C7-3342-99D0-A9B7A5E37FE0}" type="slidenum">
              <a:rPr lang="en-US" altLang="en-US" smtClean="0"/>
              <a:pPr>
                <a:defRPr/>
              </a:pPr>
              <a:t>11</a:t>
            </a:fld>
            <a:endParaRPr lang="en-US" altLang="en-US"/>
          </a:p>
        </p:txBody>
      </p:sp>
    </p:spTree>
    <p:extLst>
      <p:ext uri="{BB962C8B-B14F-4D97-AF65-F5344CB8AC3E}">
        <p14:creationId xmlns:p14="http://schemas.microsoft.com/office/powerpoint/2010/main" val="15231286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Eric</a:t>
            </a:r>
          </a:p>
        </p:txBody>
      </p:sp>
      <p:sp>
        <p:nvSpPr>
          <p:cNvPr id="4" name="Slide Number Placeholder 3"/>
          <p:cNvSpPr>
            <a:spLocks noGrp="1"/>
          </p:cNvSpPr>
          <p:nvPr>
            <p:ph type="sldNum" sz="quarter" idx="5"/>
          </p:nvPr>
        </p:nvSpPr>
        <p:spPr/>
        <p:txBody>
          <a:bodyPr/>
          <a:lstStyle/>
          <a:p>
            <a:pPr>
              <a:defRPr/>
            </a:pPr>
            <a:fld id="{EC154D38-E1C7-3342-99D0-A9B7A5E37FE0}" type="slidenum">
              <a:rPr lang="en-US" altLang="en-US" smtClean="0"/>
              <a:pPr>
                <a:defRPr/>
              </a:pPr>
              <a:t>12</a:t>
            </a:fld>
            <a:endParaRPr lang="en-US" altLang="en-US"/>
          </a:p>
        </p:txBody>
      </p:sp>
    </p:spTree>
    <p:extLst>
      <p:ext uri="{BB962C8B-B14F-4D97-AF65-F5344CB8AC3E}">
        <p14:creationId xmlns:p14="http://schemas.microsoft.com/office/powerpoint/2010/main" val="26847520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Eric</a:t>
            </a:r>
          </a:p>
        </p:txBody>
      </p:sp>
      <p:sp>
        <p:nvSpPr>
          <p:cNvPr id="4" name="Slide Number Placeholder 3"/>
          <p:cNvSpPr>
            <a:spLocks noGrp="1"/>
          </p:cNvSpPr>
          <p:nvPr>
            <p:ph type="sldNum" sz="quarter" idx="5"/>
          </p:nvPr>
        </p:nvSpPr>
        <p:spPr/>
        <p:txBody>
          <a:bodyPr/>
          <a:lstStyle/>
          <a:p>
            <a:pPr>
              <a:defRPr/>
            </a:pPr>
            <a:fld id="{EC154D38-E1C7-3342-99D0-A9B7A5E37FE0}" type="slidenum">
              <a:rPr lang="en-US" altLang="en-US" smtClean="0"/>
              <a:pPr>
                <a:defRPr/>
              </a:pPr>
              <a:t>16</a:t>
            </a:fld>
            <a:endParaRPr lang="en-US" altLang="en-US"/>
          </a:p>
        </p:txBody>
      </p:sp>
    </p:spTree>
    <p:extLst>
      <p:ext uri="{BB962C8B-B14F-4D97-AF65-F5344CB8AC3E}">
        <p14:creationId xmlns:p14="http://schemas.microsoft.com/office/powerpoint/2010/main" val="12033217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Eric</a:t>
            </a:r>
          </a:p>
        </p:txBody>
      </p:sp>
      <p:sp>
        <p:nvSpPr>
          <p:cNvPr id="4" name="Slide Number Placeholder 3"/>
          <p:cNvSpPr>
            <a:spLocks noGrp="1"/>
          </p:cNvSpPr>
          <p:nvPr>
            <p:ph type="sldNum" sz="quarter" idx="5"/>
          </p:nvPr>
        </p:nvSpPr>
        <p:spPr/>
        <p:txBody>
          <a:bodyPr/>
          <a:lstStyle/>
          <a:p>
            <a:pPr>
              <a:defRPr/>
            </a:pPr>
            <a:fld id="{EC154D38-E1C7-3342-99D0-A9B7A5E37FE0}" type="slidenum">
              <a:rPr lang="en-US" altLang="en-US" smtClean="0"/>
              <a:pPr>
                <a:defRPr/>
              </a:pPr>
              <a:t>17</a:t>
            </a:fld>
            <a:endParaRPr lang="en-US" altLang="en-US"/>
          </a:p>
        </p:txBody>
      </p:sp>
    </p:spTree>
    <p:extLst>
      <p:ext uri="{BB962C8B-B14F-4D97-AF65-F5344CB8AC3E}">
        <p14:creationId xmlns:p14="http://schemas.microsoft.com/office/powerpoint/2010/main" val="4065031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Elaine</a:t>
            </a:r>
          </a:p>
        </p:txBody>
      </p:sp>
      <p:sp>
        <p:nvSpPr>
          <p:cNvPr id="4" name="Slide Number Placeholder 3"/>
          <p:cNvSpPr>
            <a:spLocks noGrp="1"/>
          </p:cNvSpPr>
          <p:nvPr>
            <p:ph type="sldNum" sz="quarter" idx="5"/>
          </p:nvPr>
        </p:nvSpPr>
        <p:spPr/>
        <p:txBody>
          <a:bodyPr/>
          <a:lstStyle/>
          <a:p>
            <a:pPr>
              <a:defRPr/>
            </a:pPr>
            <a:fld id="{EC154D38-E1C7-3342-99D0-A9B7A5E37FE0}" type="slidenum">
              <a:rPr lang="en-US" altLang="en-US" smtClean="0"/>
              <a:pPr>
                <a:defRPr/>
              </a:pPr>
              <a:t>2</a:t>
            </a:fld>
            <a:endParaRPr lang="en-US" altLang="en-US"/>
          </a:p>
        </p:txBody>
      </p:sp>
    </p:spTree>
    <p:extLst>
      <p:ext uri="{BB962C8B-B14F-4D97-AF65-F5344CB8AC3E}">
        <p14:creationId xmlns:p14="http://schemas.microsoft.com/office/powerpoint/2010/main" val="4033278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Elaine</a:t>
            </a:r>
          </a:p>
        </p:txBody>
      </p:sp>
      <p:sp>
        <p:nvSpPr>
          <p:cNvPr id="4" name="Slide Number Placeholder 3"/>
          <p:cNvSpPr>
            <a:spLocks noGrp="1"/>
          </p:cNvSpPr>
          <p:nvPr>
            <p:ph type="sldNum" sz="quarter" idx="5"/>
          </p:nvPr>
        </p:nvSpPr>
        <p:spPr/>
        <p:txBody>
          <a:bodyPr/>
          <a:lstStyle/>
          <a:p>
            <a:pPr>
              <a:defRPr/>
            </a:pPr>
            <a:fld id="{EC154D38-E1C7-3342-99D0-A9B7A5E37FE0}" type="slidenum">
              <a:rPr lang="en-US" altLang="en-US" smtClean="0"/>
              <a:pPr>
                <a:defRPr/>
              </a:pPr>
              <a:t>3</a:t>
            </a:fld>
            <a:endParaRPr lang="en-US" altLang="en-US"/>
          </a:p>
        </p:txBody>
      </p:sp>
    </p:spTree>
    <p:extLst>
      <p:ext uri="{BB962C8B-B14F-4D97-AF65-F5344CB8AC3E}">
        <p14:creationId xmlns:p14="http://schemas.microsoft.com/office/powerpoint/2010/main" val="3189085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a:extLst>
              <a:ext uri="{FF2B5EF4-FFF2-40B4-BE49-F238E27FC236}">
                <a16:creationId xmlns:a16="http://schemas.microsoft.com/office/drawing/2014/main" id="{CD7E1CE0-267A-9FC5-74C3-39E964346AC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4" name="Notes Placeholder 2">
            <a:extLst>
              <a:ext uri="{FF2B5EF4-FFF2-40B4-BE49-F238E27FC236}">
                <a16:creationId xmlns:a16="http://schemas.microsoft.com/office/drawing/2014/main" id="{1168911A-D16D-27E3-8501-98E4FAE15C9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90115" name="Slide Number Placeholder 3">
            <a:extLst>
              <a:ext uri="{FF2B5EF4-FFF2-40B4-BE49-F238E27FC236}">
                <a16:creationId xmlns:a16="http://schemas.microsoft.com/office/drawing/2014/main" id="{71C9A534-17D5-0AC0-70E5-859664695E9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AA2F0802-D073-DE44-98EF-1F6B7E5852EB}" type="slidenum">
              <a:rPr lang="en-US" altLang="en-US" sz="1200" smtClean="0"/>
              <a:pPr/>
              <a:t>4</a:t>
            </a:fld>
            <a:endParaRPr lang="en-US"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a:extLst>
              <a:ext uri="{FF2B5EF4-FFF2-40B4-BE49-F238E27FC236}">
                <a16:creationId xmlns:a16="http://schemas.microsoft.com/office/drawing/2014/main" id="{0849CE99-7516-A849-872F-070C52DDEB9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8" name="Notes Placeholder 2">
            <a:extLst>
              <a:ext uri="{FF2B5EF4-FFF2-40B4-BE49-F238E27FC236}">
                <a16:creationId xmlns:a16="http://schemas.microsoft.com/office/drawing/2014/main" id="{800913B5-4C06-3D4F-9F00-6983B6861D5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Elaine</a:t>
            </a:r>
          </a:p>
        </p:txBody>
      </p:sp>
      <p:sp>
        <p:nvSpPr>
          <p:cNvPr id="91139" name="Slide Number Placeholder 3">
            <a:extLst>
              <a:ext uri="{FF2B5EF4-FFF2-40B4-BE49-F238E27FC236}">
                <a16:creationId xmlns:a16="http://schemas.microsoft.com/office/drawing/2014/main" id="{D22D2111-2D0E-7946-B8D9-F48E0B75C39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9E234DBB-46EA-7941-BFC1-9806B8494BAF}" type="slidenum">
              <a:rPr lang="en-US" altLang="en-US" sz="1200" smtClean="0"/>
              <a:pPr/>
              <a:t>5</a:t>
            </a:fld>
            <a:endParaRPr lang="en-US" alt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Slide Image Placeholder 1">
            <a:extLst>
              <a:ext uri="{FF2B5EF4-FFF2-40B4-BE49-F238E27FC236}">
                <a16:creationId xmlns:a16="http://schemas.microsoft.com/office/drawing/2014/main" id="{43D3FF6A-6943-BC44-8F11-A489072A8F6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2" name="Notes Placeholder 2">
            <a:extLst>
              <a:ext uri="{FF2B5EF4-FFF2-40B4-BE49-F238E27FC236}">
                <a16:creationId xmlns:a16="http://schemas.microsoft.com/office/drawing/2014/main" id="{286BDC91-B352-7D44-BDD4-7E74831E291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Elaine</a:t>
            </a:r>
          </a:p>
        </p:txBody>
      </p:sp>
      <p:sp>
        <p:nvSpPr>
          <p:cNvPr id="92163" name="Slide Number Placeholder 3">
            <a:extLst>
              <a:ext uri="{FF2B5EF4-FFF2-40B4-BE49-F238E27FC236}">
                <a16:creationId xmlns:a16="http://schemas.microsoft.com/office/drawing/2014/main" id="{6E07E5C8-DA17-9C44-ACAC-0A16C9E3B2D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153112F3-9DB3-9943-BE5E-72C30316C941}" type="slidenum">
              <a:rPr lang="en-US" altLang="en-US" sz="1200" smtClean="0"/>
              <a:pPr/>
              <a:t>6</a:t>
            </a:fld>
            <a:endParaRPr lang="en-US"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a:extLst>
              <a:ext uri="{FF2B5EF4-FFF2-40B4-BE49-F238E27FC236}">
                <a16:creationId xmlns:a16="http://schemas.microsoft.com/office/drawing/2014/main" id="{0071191D-A62D-2B43-91D5-5AD9E259254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6" name="Notes Placeholder 2">
            <a:extLst>
              <a:ext uri="{FF2B5EF4-FFF2-40B4-BE49-F238E27FC236}">
                <a16:creationId xmlns:a16="http://schemas.microsoft.com/office/drawing/2014/main" id="{DF700B93-6F1A-BE44-A40F-85C1DD9E528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7107" name="Slide Number Placeholder 3">
            <a:extLst>
              <a:ext uri="{FF2B5EF4-FFF2-40B4-BE49-F238E27FC236}">
                <a16:creationId xmlns:a16="http://schemas.microsoft.com/office/drawing/2014/main" id="{C4892895-A822-4A4F-9E43-F024B11BB07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C4442E87-97C0-9E4F-8F80-C0969C0E5F9A}" type="slidenum">
              <a:rPr lang="en-US" altLang="en-US" sz="1200" smtClean="0"/>
              <a:pPr/>
              <a:t>7</a:t>
            </a:fld>
            <a:endParaRPr lang="en-US" alt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a:extLst>
              <a:ext uri="{FF2B5EF4-FFF2-40B4-BE49-F238E27FC236}">
                <a16:creationId xmlns:a16="http://schemas.microsoft.com/office/drawing/2014/main" id="{54EC1289-1978-8B4C-B054-DC5DFC3F240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4" name="Notes Placeholder 2">
            <a:extLst>
              <a:ext uri="{FF2B5EF4-FFF2-40B4-BE49-F238E27FC236}">
                <a16:creationId xmlns:a16="http://schemas.microsoft.com/office/drawing/2014/main" id="{64ECC21C-89BD-E340-BA89-52C16D870E9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Elaine</a:t>
            </a:r>
          </a:p>
        </p:txBody>
      </p:sp>
      <p:sp>
        <p:nvSpPr>
          <p:cNvPr id="90115" name="Slide Number Placeholder 3">
            <a:extLst>
              <a:ext uri="{FF2B5EF4-FFF2-40B4-BE49-F238E27FC236}">
                <a16:creationId xmlns:a16="http://schemas.microsoft.com/office/drawing/2014/main" id="{4020C483-B863-BB4E-A894-69405FCC694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B69DB0EB-F0D5-D746-9AFE-6FDF190726BF}" type="slidenum">
              <a:rPr lang="en-US" altLang="en-US" sz="1200" smtClean="0"/>
              <a:pPr/>
              <a:t>8</a:t>
            </a:fld>
            <a:endParaRPr lang="en-US" altLang="en-US" sz="1200"/>
          </a:p>
        </p:txBody>
      </p:sp>
    </p:spTree>
    <p:extLst>
      <p:ext uri="{BB962C8B-B14F-4D97-AF65-F5344CB8AC3E}">
        <p14:creationId xmlns:p14="http://schemas.microsoft.com/office/powerpoint/2010/main" val="8947495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a:extLst>
              <a:ext uri="{FF2B5EF4-FFF2-40B4-BE49-F238E27FC236}">
                <a16:creationId xmlns:a16="http://schemas.microsoft.com/office/drawing/2014/main" id="{910EE67B-FAAD-E544-A0F5-FD2821778A4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2" name="Notes Placeholder 2">
            <a:extLst>
              <a:ext uri="{FF2B5EF4-FFF2-40B4-BE49-F238E27FC236}">
                <a16:creationId xmlns:a16="http://schemas.microsoft.com/office/drawing/2014/main" id="{15D96514-60D3-5A44-98C2-119555E82FF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Eric Vaughn</a:t>
            </a:r>
          </a:p>
        </p:txBody>
      </p:sp>
      <p:sp>
        <p:nvSpPr>
          <p:cNvPr id="51203" name="Slide Number Placeholder 3">
            <a:extLst>
              <a:ext uri="{FF2B5EF4-FFF2-40B4-BE49-F238E27FC236}">
                <a16:creationId xmlns:a16="http://schemas.microsoft.com/office/drawing/2014/main" id="{2C8EABBA-0B55-BC4F-A798-2AE7BCFD17F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63832842-265E-C849-8111-C1ED07560777}" type="slidenum">
              <a:rPr lang="en-US" altLang="en-US" sz="1200" smtClean="0"/>
              <a:pPr/>
              <a:t>9</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5C30AFB-0E47-A4B2-C133-BEE03D21EEBB}"/>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795D8636-FFDC-CED0-BE97-C6515FB0B3BF}"/>
              </a:ext>
            </a:extLst>
          </p:cNvPr>
          <p:cNvPicPr>
            <a:picLocks noChangeAspect="1"/>
          </p:cNvPicPr>
          <p:nvPr userDrawn="1"/>
        </p:nvPicPr>
        <p:blipFill>
          <a:blip r:embed="rId3"/>
          <a:srcRect/>
          <a:stretch/>
        </p:blipFill>
        <p:spPr>
          <a:xfrm>
            <a:off x="491805" y="442844"/>
            <a:ext cx="3027007" cy="712237"/>
          </a:xfrm>
          <a:prstGeom prst="rect">
            <a:avLst/>
          </a:prstGeom>
        </p:spPr>
      </p:pic>
      <p:sp>
        <p:nvSpPr>
          <p:cNvPr id="2" name="Title 1">
            <a:extLst>
              <a:ext uri="{FF2B5EF4-FFF2-40B4-BE49-F238E27FC236}">
                <a16:creationId xmlns:a16="http://schemas.microsoft.com/office/drawing/2014/main" id="{2419552E-1ADB-0E93-26F9-B937B7EFFAB9}"/>
              </a:ext>
            </a:extLst>
          </p:cNvPr>
          <p:cNvSpPr>
            <a:spLocks noGrp="1"/>
          </p:cNvSpPr>
          <p:nvPr>
            <p:ph type="ctrTitle" hasCustomPrompt="1"/>
          </p:nvPr>
        </p:nvSpPr>
        <p:spPr>
          <a:xfrm>
            <a:off x="490556" y="2139731"/>
            <a:ext cx="4912717" cy="2387600"/>
          </a:xfrm>
        </p:spPr>
        <p:txBody>
          <a:bodyPr anchor="b">
            <a:normAutofit/>
          </a:bodyPr>
          <a:lstStyle>
            <a:lvl1pPr algn="l">
              <a:lnSpc>
                <a:spcPct val="80000"/>
              </a:lnSpc>
              <a:defRPr sz="6600">
                <a:solidFill>
                  <a:srgbClr val="001E5F"/>
                </a:solidFill>
                <a:latin typeface="+mj-lt"/>
              </a:defRPr>
            </a:lvl1pPr>
          </a:lstStyle>
          <a:p>
            <a:r>
              <a:rPr lang="en-US" dirty="0"/>
              <a:t>Building a Sustainable Career Series</a:t>
            </a:r>
          </a:p>
        </p:txBody>
      </p:sp>
      <p:sp>
        <p:nvSpPr>
          <p:cNvPr id="3" name="Subtitle 2">
            <a:extLst>
              <a:ext uri="{FF2B5EF4-FFF2-40B4-BE49-F238E27FC236}">
                <a16:creationId xmlns:a16="http://schemas.microsoft.com/office/drawing/2014/main" id="{0F1BDBCC-016C-5EB1-F7D9-F7C7C8CF0FE6}"/>
              </a:ext>
            </a:extLst>
          </p:cNvPr>
          <p:cNvSpPr>
            <a:spLocks noGrp="1"/>
          </p:cNvSpPr>
          <p:nvPr>
            <p:ph type="subTitle" idx="1" hasCustomPrompt="1"/>
          </p:nvPr>
        </p:nvSpPr>
        <p:spPr>
          <a:xfrm>
            <a:off x="490556" y="4619406"/>
            <a:ext cx="4322513" cy="1655762"/>
          </a:xfrm>
        </p:spPr>
        <p:txBody>
          <a:bodyPr>
            <a:normAutofit/>
          </a:bodyPr>
          <a:lstStyle>
            <a:lvl1pPr marL="0" indent="0" algn="l">
              <a:buNone/>
              <a:defRPr sz="2800" b="1" i="0">
                <a:solidFill>
                  <a:srgbClr val="001E5F"/>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Session II: Professional &amp; Timely Communication</a:t>
            </a:r>
          </a:p>
        </p:txBody>
      </p:sp>
      <p:sp>
        <p:nvSpPr>
          <p:cNvPr id="4" name="Slide Number Placeholder 5">
            <a:extLst>
              <a:ext uri="{FF2B5EF4-FFF2-40B4-BE49-F238E27FC236}">
                <a16:creationId xmlns:a16="http://schemas.microsoft.com/office/drawing/2014/main" id="{6A44619F-638D-F276-62E2-7114E8DED26E}"/>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rgbClr val="001E5F"/>
                </a:solidFill>
              </a:defRPr>
            </a:lvl1pPr>
          </a:lstStyle>
          <a:p>
            <a:fld id="{6D9A7562-078F-0443-99CB-13A7936AC4A7}" type="slidenum">
              <a:rPr lang="en-US" smtClean="0"/>
              <a:pPr/>
              <a:t>‹#›</a:t>
            </a:fld>
            <a:endParaRPr lang="en-US"/>
          </a:p>
        </p:txBody>
      </p:sp>
    </p:spTree>
    <p:extLst>
      <p:ext uri="{BB962C8B-B14F-4D97-AF65-F5344CB8AC3E}">
        <p14:creationId xmlns:p14="http://schemas.microsoft.com/office/powerpoint/2010/main" val="70059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C331F1-64CB-79D7-74A3-0EB8E47BACBE}"/>
              </a:ext>
              <a:ext uri="{C183D7F6-B498-43B3-948B-1728B52AA6E4}">
                <adec:decorative xmlns:adec="http://schemas.microsoft.com/office/drawing/2017/decorative" val="1"/>
              </a:ext>
            </a:extLst>
          </p:cNvPr>
          <p:cNvPicPr>
            <a:picLocks noChangeAspect="1"/>
          </p:cNvPicPr>
          <p:nvPr userDrawn="1"/>
        </p:nvPicPr>
        <p:blipFill>
          <a:blip r:embed="rId2"/>
          <a:srcRect t="43" b="43"/>
          <a:stretch/>
        </p:blipFill>
        <p:spPr>
          <a:xfrm>
            <a:off x="-1" y="0"/>
            <a:ext cx="12192001" cy="6858480"/>
          </a:xfrm>
          <a:prstGeom prst="rect">
            <a:avLst/>
          </a:prstGeom>
        </p:spPr>
      </p:pic>
      <p:pic>
        <p:nvPicPr>
          <p:cNvPr id="4" name="Picture 3">
            <a:extLst>
              <a:ext uri="{FF2B5EF4-FFF2-40B4-BE49-F238E27FC236}">
                <a16:creationId xmlns:a16="http://schemas.microsoft.com/office/drawing/2014/main" id="{16CDAA27-EC93-4265-ABAD-553FBADD7559}"/>
              </a:ext>
            </a:extLst>
          </p:cNvPr>
          <p:cNvPicPr>
            <a:picLocks noChangeAspect="1"/>
          </p:cNvPicPr>
          <p:nvPr userDrawn="1"/>
        </p:nvPicPr>
        <p:blipFill>
          <a:blip r:embed="rId3"/>
          <a:srcRect/>
          <a:stretch/>
        </p:blipFill>
        <p:spPr>
          <a:xfrm>
            <a:off x="5609688" y="988679"/>
            <a:ext cx="972624" cy="1271403"/>
          </a:xfrm>
          <a:prstGeom prst="rect">
            <a:avLst/>
          </a:prstGeom>
        </p:spPr>
      </p:pic>
      <p:sp>
        <p:nvSpPr>
          <p:cNvPr id="2" name="Title 1">
            <a:extLst>
              <a:ext uri="{FF2B5EF4-FFF2-40B4-BE49-F238E27FC236}">
                <a16:creationId xmlns:a16="http://schemas.microsoft.com/office/drawing/2014/main" id="{A0CFDE23-91D5-093A-FD75-70E529EFF226}"/>
              </a:ext>
            </a:extLst>
          </p:cNvPr>
          <p:cNvSpPr>
            <a:spLocks noGrp="1"/>
          </p:cNvSpPr>
          <p:nvPr>
            <p:ph type="title"/>
          </p:nvPr>
        </p:nvSpPr>
        <p:spPr>
          <a:xfrm>
            <a:off x="3074612" y="1782502"/>
            <a:ext cx="6042775" cy="2852737"/>
          </a:xfrm>
        </p:spPr>
        <p:txBody>
          <a:bodyPr anchor="b">
            <a:normAutofit/>
          </a:bodyPr>
          <a:lstStyle>
            <a:lvl1pPr algn="ctr">
              <a:defRPr sz="6000">
                <a:solidFill>
                  <a:schemeClr val="bg1"/>
                </a:solidFill>
                <a:latin typeface="+mj-lt"/>
              </a:defRPr>
            </a:lvl1pPr>
          </a:lstStyle>
          <a:p>
            <a:r>
              <a:rPr lang="en-US" dirty="0"/>
              <a:t>Click to edit Master title style</a:t>
            </a:r>
          </a:p>
        </p:txBody>
      </p:sp>
      <p:sp>
        <p:nvSpPr>
          <p:cNvPr id="3" name="Text Placeholder 2">
            <a:extLst>
              <a:ext uri="{FF2B5EF4-FFF2-40B4-BE49-F238E27FC236}">
                <a16:creationId xmlns:a16="http://schemas.microsoft.com/office/drawing/2014/main" id="{13C9FA20-489B-F4BF-4573-47F0D0D6F4E9}"/>
              </a:ext>
            </a:extLst>
          </p:cNvPr>
          <p:cNvSpPr>
            <a:spLocks noGrp="1"/>
          </p:cNvSpPr>
          <p:nvPr>
            <p:ph type="body" idx="1"/>
          </p:nvPr>
        </p:nvSpPr>
        <p:spPr>
          <a:xfrm>
            <a:off x="831850" y="4753748"/>
            <a:ext cx="10515600" cy="1500187"/>
          </a:xfrm>
        </p:spPr>
        <p:txBody>
          <a:bodyPr>
            <a:normAutofit/>
          </a:bodyPr>
          <a:lstStyle>
            <a:lvl1pPr marL="0" indent="0" algn="ctr">
              <a:buNone/>
              <a:defRPr sz="32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5" name="Slide Number Placeholder 5">
            <a:extLst>
              <a:ext uri="{FF2B5EF4-FFF2-40B4-BE49-F238E27FC236}">
                <a16:creationId xmlns:a16="http://schemas.microsoft.com/office/drawing/2014/main" id="{B8541A04-2DA8-BCE6-F371-994039ACF917}"/>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2958889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8_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C331F1-64CB-79D7-74A3-0EB8E47BACBE}"/>
              </a:ext>
              <a:ext uri="{C183D7F6-B498-43B3-948B-1728B52AA6E4}">
                <adec:decorative xmlns:adec="http://schemas.microsoft.com/office/drawing/2017/decorative" val="1"/>
              </a:ext>
            </a:extLst>
          </p:cNvPr>
          <p:cNvPicPr>
            <a:picLocks noChangeAspect="1"/>
          </p:cNvPicPr>
          <p:nvPr userDrawn="1"/>
        </p:nvPicPr>
        <p:blipFill>
          <a:blip r:embed="rId2"/>
          <a:srcRect t="43" b="43"/>
          <a:stretch/>
        </p:blipFill>
        <p:spPr>
          <a:xfrm>
            <a:off x="-1" y="0"/>
            <a:ext cx="12192001" cy="6858480"/>
          </a:xfrm>
          <a:prstGeom prst="rect">
            <a:avLst/>
          </a:prstGeom>
        </p:spPr>
      </p:pic>
      <p:sp>
        <p:nvSpPr>
          <p:cNvPr id="2" name="Title 1">
            <a:extLst>
              <a:ext uri="{FF2B5EF4-FFF2-40B4-BE49-F238E27FC236}">
                <a16:creationId xmlns:a16="http://schemas.microsoft.com/office/drawing/2014/main" id="{A0CFDE23-91D5-093A-FD75-70E529EFF226}"/>
              </a:ext>
            </a:extLst>
          </p:cNvPr>
          <p:cNvSpPr>
            <a:spLocks noGrp="1"/>
          </p:cNvSpPr>
          <p:nvPr>
            <p:ph type="title"/>
          </p:nvPr>
        </p:nvSpPr>
        <p:spPr>
          <a:xfrm>
            <a:off x="3074612" y="1782502"/>
            <a:ext cx="6042775" cy="2852737"/>
          </a:xfrm>
        </p:spPr>
        <p:txBody>
          <a:bodyPr anchor="b">
            <a:normAutofit/>
          </a:bodyPr>
          <a:lstStyle>
            <a:lvl1pPr algn="ctr">
              <a:defRPr sz="6000">
                <a:solidFill>
                  <a:schemeClr val="bg1"/>
                </a:solidFill>
                <a:latin typeface="+mj-lt"/>
              </a:defRPr>
            </a:lvl1pPr>
          </a:lstStyle>
          <a:p>
            <a:r>
              <a:rPr lang="en-US" dirty="0"/>
              <a:t>Click to edit Master title style</a:t>
            </a:r>
          </a:p>
        </p:txBody>
      </p:sp>
      <p:sp>
        <p:nvSpPr>
          <p:cNvPr id="3" name="Text Placeholder 2">
            <a:extLst>
              <a:ext uri="{FF2B5EF4-FFF2-40B4-BE49-F238E27FC236}">
                <a16:creationId xmlns:a16="http://schemas.microsoft.com/office/drawing/2014/main" id="{13C9FA20-489B-F4BF-4573-47F0D0D6F4E9}"/>
              </a:ext>
            </a:extLst>
          </p:cNvPr>
          <p:cNvSpPr>
            <a:spLocks noGrp="1"/>
          </p:cNvSpPr>
          <p:nvPr>
            <p:ph type="body" idx="1"/>
          </p:nvPr>
        </p:nvSpPr>
        <p:spPr>
          <a:xfrm>
            <a:off x="831850" y="4753748"/>
            <a:ext cx="10515600" cy="1500187"/>
          </a:xfrm>
        </p:spPr>
        <p:txBody>
          <a:bodyPr>
            <a:normAutofit/>
          </a:bodyPr>
          <a:lstStyle>
            <a:lvl1pPr marL="0" indent="0" algn="ctr">
              <a:buNone/>
              <a:defRPr sz="32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5" name="Slide Number Placeholder 5">
            <a:extLst>
              <a:ext uri="{FF2B5EF4-FFF2-40B4-BE49-F238E27FC236}">
                <a16:creationId xmlns:a16="http://schemas.microsoft.com/office/drawing/2014/main" id="{48F4D64E-A9F4-2FEF-5823-90A88ADD8376}"/>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17754913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C331F1-64CB-79D7-74A3-0EB8E47BACBE}"/>
              </a:ext>
              <a:ext uri="{C183D7F6-B498-43B3-948B-1728B52AA6E4}">
                <adec:decorative xmlns:adec="http://schemas.microsoft.com/office/drawing/2017/decorative" val="1"/>
              </a:ext>
            </a:extLst>
          </p:cNvPr>
          <p:cNvPicPr>
            <a:picLocks noChangeAspect="1"/>
          </p:cNvPicPr>
          <p:nvPr userDrawn="1"/>
        </p:nvPicPr>
        <p:blipFill>
          <a:blip r:embed="rId2"/>
          <a:srcRect l="3" r="3"/>
          <a:stretch/>
        </p:blipFill>
        <p:spPr>
          <a:xfrm>
            <a:off x="-1" y="0"/>
            <a:ext cx="12192001" cy="6858480"/>
          </a:xfrm>
          <a:prstGeom prst="rect">
            <a:avLst/>
          </a:prstGeom>
        </p:spPr>
      </p:pic>
      <p:pic>
        <p:nvPicPr>
          <p:cNvPr id="10" name="Picture 9">
            <a:extLst>
              <a:ext uri="{FF2B5EF4-FFF2-40B4-BE49-F238E27FC236}">
                <a16:creationId xmlns:a16="http://schemas.microsoft.com/office/drawing/2014/main" id="{46C34805-A26A-B0DE-64FD-6C68FE36B41C}"/>
              </a:ext>
            </a:extLst>
          </p:cNvPr>
          <p:cNvPicPr>
            <a:picLocks noChangeAspect="1"/>
          </p:cNvPicPr>
          <p:nvPr userDrawn="1"/>
        </p:nvPicPr>
        <p:blipFill>
          <a:blip r:embed="rId3"/>
          <a:srcRect/>
          <a:stretch/>
        </p:blipFill>
        <p:spPr>
          <a:xfrm>
            <a:off x="5609688" y="988678"/>
            <a:ext cx="972624" cy="1271405"/>
          </a:xfrm>
          <a:prstGeom prst="rect">
            <a:avLst/>
          </a:prstGeom>
        </p:spPr>
      </p:pic>
      <p:sp>
        <p:nvSpPr>
          <p:cNvPr id="2" name="Title 1">
            <a:extLst>
              <a:ext uri="{FF2B5EF4-FFF2-40B4-BE49-F238E27FC236}">
                <a16:creationId xmlns:a16="http://schemas.microsoft.com/office/drawing/2014/main" id="{A0CFDE23-91D5-093A-FD75-70E529EFF226}"/>
              </a:ext>
            </a:extLst>
          </p:cNvPr>
          <p:cNvSpPr>
            <a:spLocks noGrp="1"/>
          </p:cNvSpPr>
          <p:nvPr>
            <p:ph type="title"/>
          </p:nvPr>
        </p:nvSpPr>
        <p:spPr>
          <a:xfrm>
            <a:off x="2836717" y="1801752"/>
            <a:ext cx="6518566" cy="2852737"/>
          </a:xfrm>
        </p:spPr>
        <p:txBody>
          <a:bodyPr anchor="b">
            <a:normAutofit/>
          </a:bodyPr>
          <a:lstStyle>
            <a:lvl1pPr algn="ctr">
              <a:defRPr sz="6600">
                <a:solidFill>
                  <a:srgbClr val="001E5F"/>
                </a:solidFill>
                <a:latin typeface="+mj-lt"/>
              </a:defRPr>
            </a:lvl1pPr>
          </a:lstStyle>
          <a:p>
            <a:r>
              <a:rPr lang="en-US" dirty="0"/>
              <a:t>Click to edit Master title style</a:t>
            </a:r>
          </a:p>
        </p:txBody>
      </p:sp>
      <p:sp>
        <p:nvSpPr>
          <p:cNvPr id="3" name="Text Placeholder 2">
            <a:extLst>
              <a:ext uri="{FF2B5EF4-FFF2-40B4-BE49-F238E27FC236}">
                <a16:creationId xmlns:a16="http://schemas.microsoft.com/office/drawing/2014/main" id="{13C9FA20-489B-F4BF-4573-47F0D0D6F4E9}"/>
              </a:ext>
            </a:extLst>
          </p:cNvPr>
          <p:cNvSpPr>
            <a:spLocks noGrp="1"/>
          </p:cNvSpPr>
          <p:nvPr>
            <p:ph type="body" idx="1"/>
          </p:nvPr>
        </p:nvSpPr>
        <p:spPr>
          <a:xfrm>
            <a:off x="831850" y="4753748"/>
            <a:ext cx="10515600" cy="1500187"/>
          </a:xfrm>
        </p:spPr>
        <p:txBody>
          <a:bodyPr>
            <a:normAutofit/>
          </a:bodyPr>
          <a:lstStyle>
            <a:lvl1pPr marL="0" indent="0" algn="ctr">
              <a:buNone/>
              <a:defRPr sz="3200">
                <a:solidFill>
                  <a:srgbClr val="001E5F"/>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6" name="Slide Number Placeholder 5">
            <a:extLst>
              <a:ext uri="{FF2B5EF4-FFF2-40B4-BE49-F238E27FC236}">
                <a16:creationId xmlns:a16="http://schemas.microsoft.com/office/drawing/2014/main" id="{3B80DBCF-B013-3250-304D-A0EB7FEB953E}"/>
              </a:ext>
            </a:extLst>
          </p:cNvPr>
          <p:cNvSpPr>
            <a:spLocks noGrp="1"/>
          </p:cNvSpPr>
          <p:nvPr>
            <p:ph type="sldNum" sz="quarter" idx="12"/>
          </p:nvPr>
        </p:nvSpPr>
        <p:spPr/>
        <p:txBody>
          <a:bodyPr/>
          <a:lstStyle>
            <a:lvl1pPr>
              <a:defRPr>
                <a:solidFill>
                  <a:srgbClr val="001E5F"/>
                </a:solidFill>
              </a:defRPr>
            </a:lvl1pPr>
          </a:lstStyle>
          <a:p>
            <a:fld id="{6D9A7562-078F-0443-99CB-13A7936AC4A7}" type="slidenum">
              <a:rPr lang="en-US" smtClean="0"/>
              <a:pPr/>
              <a:t>‹#›</a:t>
            </a:fld>
            <a:endParaRPr lang="en-US"/>
          </a:p>
        </p:txBody>
      </p:sp>
    </p:spTree>
    <p:extLst>
      <p:ext uri="{BB962C8B-B14F-4D97-AF65-F5344CB8AC3E}">
        <p14:creationId xmlns:p14="http://schemas.microsoft.com/office/powerpoint/2010/main" val="14628146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7_Section Header">
    <p:spTree>
      <p:nvGrpSpPr>
        <p:cNvPr id="1" name=""/>
        <p:cNvGrpSpPr/>
        <p:nvPr/>
      </p:nvGrpSpPr>
      <p:grpSpPr>
        <a:xfrm>
          <a:off x="0" y="0"/>
          <a:ext cx="0" cy="0"/>
          <a:chOff x="0" y="0"/>
          <a:chExt cx="0" cy="0"/>
        </a:xfrm>
      </p:grpSpPr>
      <p:pic>
        <p:nvPicPr>
          <p:cNvPr id="7" name="background image">
            <a:extLst>
              <a:ext uri="{FF2B5EF4-FFF2-40B4-BE49-F238E27FC236}">
                <a16:creationId xmlns:a16="http://schemas.microsoft.com/office/drawing/2014/main" id="{C6C331F1-64CB-79D7-74A3-0EB8E47BACBE}"/>
              </a:ext>
              <a:ext uri="{C183D7F6-B498-43B3-948B-1728B52AA6E4}">
                <adec:decorative xmlns:adec="http://schemas.microsoft.com/office/drawing/2017/decorative" val="1"/>
              </a:ext>
            </a:extLst>
          </p:cNvPr>
          <p:cNvPicPr>
            <a:picLocks noChangeAspect="1"/>
          </p:cNvPicPr>
          <p:nvPr userDrawn="1"/>
        </p:nvPicPr>
        <p:blipFill>
          <a:blip r:embed="rId2"/>
          <a:srcRect l="3" r="3"/>
          <a:stretch/>
        </p:blipFill>
        <p:spPr>
          <a:xfrm>
            <a:off x="-1" y="0"/>
            <a:ext cx="12192001" cy="6858480"/>
          </a:xfrm>
          <a:prstGeom prst="rect">
            <a:avLst/>
          </a:prstGeom>
        </p:spPr>
      </p:pic>
      <p:sp>
        <p:nvSpPr>
          <p:cNvPr id="2" name="Title">
            <a:extLst>
              <a:ext uri="{FF2B5EF4-FFF2-40B4-BE49-F238E27FC236}">
                <a16:creationId xmlns:a16="http://schemas.microsoft.com/office/drawing/2014/main" id="{A0CFDE23-91D5-093A-FD75-70E529EFF226}"/>
              </a:ext>
            </a:extLst>
          </p:cNvPr>
          <p:cNvSpPr>
            <a:spLocks noGrp="1"/>
          </p:cNvSpPr>
          <p:nvPr>
            <p:ph type="title"/>
          </p:nvPr>
        </p:nvSpPr>
        <p:spPr>
          <a:xfrm>
            <a:off x="2836717" y="1801752"/>
            <a:ext cx="6518566" cy="2852737"/>
          </a:xfrm>
        </p:spPr>
        <p:txBody>
          <a:bodyPr anchor="b">
            <a:normAutofit/>
          </a:bodyPr>
          <a:lstStyle>
            <a:lvl1pPr algn="ctr">
              <a:defRPr sz="6600">
                <a:solidFill>
                  <a:srgbClr val="001E5F"/>
                </a:solidFill>
                <a:latin typeface="+mj-lt"/>
              </a:defRPr>
            </a:lvl1pPr>
          </a:lstStyle>
          <a:p>
            <a:r>
              <a:rPr lang="en-US" dirty="0"/>
              <a:t>Click to edit Master title style</a:t>
            </a:r>
          </a:p>
        </p:txBody>
      </p:sp>
      <p:sp>
        <p:nvSpPr>
          <p:cNvPr id="3" name="Text Placeholder">
            <a:extLst>
              <a:ext uri="{FF2B5EF4-FFF2-40B4-BE49-F238E27FC236}">
                <a16:creationId xmlns:a16="http://schemas.microsoft.com/office/drawing/2014/main" id="{13C9FA20-489B-F4BF-4573-47F0D0D6F4E9}"/>
              </a:ext>
            </a:extLst>
          </p:cNvPr>
          <p:cNvSpPr>
            <a:spLocks noGrp="1"/>
          </p:cNvSpPr>
          <p:nvPr>
            <p:ph type="body" idx="1"/>
          </p:nvPr>
        </p:nvSpPr>
        <p:spPr>
          <a:xfrm>
            <a:off x="831850" y="4753748"/>
            <a:ext cx="10515600" cy="1500187"/>
          </a:xfrm>
        </p:spPr>
        <p:txBody>
          <a:bodyPr>
            <a:normAutofit/>
          </a:bodyPr>
          <a:lstStyle>
            <a:lvl1pPr marL="0" indent="0" algn="ctr">
              <a:buNone/>
              <a:defRPr sz="3200">
                <a:solidFill>
                  <a:srgbClr val="001E5F"/>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6" name="Slide Number Placeholder 5">
            <a:extLst>
              <a:ext uri="{FF2B5EF4-FFF2-40B4-BE49-F238E27FC236}">
                <a16:creationId xmlns:a16="http://schemas.microsoft.com/office/drawing/2014/main" id="{3B80DBCF-B013-3250-304D-A0EB7FEB953E}"/>
              </a:ext>
            </a:extLst>
          </p:cNvPr>
          <p:cNvSpPr>
            <a:spLocks noGrp="1"/>
          </p:cNvSpPr>
          <p:nvPr>
            <p:ph type="sldNum" sz="quarter" idx="12"/>
          </p:nvPr>
        </p:nvSpPr>
        <p:spPr/>
        <p:txBody>
          <a:bodyPr/>
          <a:lstStyle>
            <a:lvl1pPr>
              <a:defRPr>
                <a:solidFill>
                  <a:srgbClr val="001E5F"/>
                </a:solidFill>
              </a:defRPr>
            </a:lvl1pPr>
          </a:lstStyle>
          <a:p>
            <a:fld id="{6D9A7562-078F-0443-99CB-13A7936AC4A7}" type="slidenum">
              <a:rPr lang="en-US" smtClean="0"/>
              <a:pPr/>
              <a:t>‹#›</a:t>
            </a:fld>
            <a:endParaRPr lang="en-US"/>
          </a:p>
        </p:txBody>
      </p:sp>
    </p:spTree>
    <p:extLst>
      <p:ext uri="{BB962C8B-B14F-4D97-AF65-F5344CB8AC3E}">
        <p14:creationId xmlns:p14="http://schemas.microsoft.com/office/powerpoint/2010/main" val="5059066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EF3FE7E-3C98-D558-F8EC-BAB85263508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785"/>
            <a:ext cx="12192000" cy="6854430"/>
          </a:xfrm>
          <a:prstGeom prst="rect">
            <a:avLst/>
          </a:prstGeom>
        </p:spPr>
      </p:pic>
      <p:sp>
        <p:nvSpPr>
          <p:cNvPr id="2" name="Title 1">
            <a:extLst>
              <a:ext uri="{FF2B5EF4-FFF2-40B4-BE49-F238E27FC236}">
                <a16:creationId xmlns:a16="http://schemas.microsoft.com/office/drawing/2014/main" id="{A0CFDE23-91D5-093A-FD75-70E529EFF226}"/>
              </a:ext>
            </a:extLst>
          </p:cNvPr>
          <p:cNvSpPr>
            <a:spLocks noGrp="1"/>
          </p:cNvSpPr>
          <p:nvPr>
            <p:ph type="title"/>
          </p:nvPr>
        </p:nvSpPr>
        <p:spPr>
          <a:xfrm>
            <a:off x="3344486" y="2621286"/>
            <a:ext cx="5503025" cy="1615428"/>
          </a:xfrm>
          <a:solidFill>
            <a:srgbClr val="FFD82B"/>
          </a:solidFill>
        </p:spPr>
        <p:txBody>
          <a:bodyPr anchor="ctr" anchorCtr="0">
            <a:noAutofit/>
          </a:bodyPr>
          <a:lstStyle>
            <a:lvl1pPr algn="ctr">
              <a:lnSpc>
                <a:spcPct val="80000"/>
              </a:lnSpc>
              <a:defRPr sz="6000">
                <a:solidFill>
                  <a:srgbClr val="001E5F"/>
                </a:solidFill>
                <a:latin typeface="+mj-lt"/>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3B80DBCF-B013-3250-304D-A0EB7FEB953E}"/>
              </a:ext>
            </a:extLst>
          </p:cNvPr>
          <p:cNvSpPr>
            <a:spLocks noGrp="1"/>
          </p:cNvSpPr>
          <p:nvPr>
            <p:ph type="sldNum" sz="quarter" idx="12"/>
          </p:nvPr>
        </p:nvSpPr>
        <p:spPr/>
        <p:txBody>
          <a:bodyPr/>
          <a:lstStyle>
            <a:lvl1pPr>
              <a:defRPr>
                <a:solidFill>
                  <a:srgbClr val="001E5F"/>
                </a:solidFill>
              </a:defRPr>
            </a:lvl1pPr>
          </a:lstStyle>
          <a:p>
            <a:fld id="{6D9A7562-078F-0443-99CB-13A7936AC4A7}" type="slidenum">
              <a:rPr lang="en-US" smtClean="0"/>
              <a:pPr/>
              <a:t>‹#›</a:t>
            </a:fld>
            <a:endParaRPr lang="en-US"/>
          </a:p>
        </p:txBody>
      </p:sp>
    </p:spTree>
    <p:extLst>
      <p:ext uri="{BB962C8B-B14F-4D97-AF65-F5344CB8AC3E}">
        <p14:creationId xmlns:p14="http://schemas.microsoft.com/office/powerpoint/2010/main" val="12441372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EF3FE7E-3C98-D558-F8EC-BAB85263508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5639" y="1785"/>
            <a:ext cx="12180721" cy="6854430"/>
          </a:xfrm>
          <a:prstGeom prst="rect">
            <a:avLst/>
          </a:prstGeom>
        </p:spPr>
      </p:pic>
      <p:sp>
        <p:nvSpPr>
          <p:cNvPr id="2" name="Title 1">
            <a:extLst>
              <a:ext uri="{FF2B5EF4-FFF2-40B4-BE49-F238E27FC236}">
                <a16:creationId xmlns:a16="http://schemas.microsoft.com/office/drawing/2014/main" id="{A0CFDE23-91D5-093A-FD75-70E529EFF226}"/>
              </a:ext>
            </a:extLst>
          </p:cNvPr>
          <p:cNvSpPr>
            <a:spLocks noGrp="1"/>
          </p:cNvSpPr>
          <p:nvPr>
            <p:ph type="title"/>
          </p:nvPr>
        </p:nvSpPr>
        <p:spPr>
          <a:xfrm>
            <a:off x="3344486" y="2621286"/>
            <a:ext cx="5503025" cy="1615428"/>
          </a:xfrm>
          <a:solidFill>
            <a:srgbClr val="001E5F"/>
          </a:solidFill>
        </p:spPr>
        <p:txBody>
          <a:bodyPr anchor="ctr" anchorCtr="0">
            <a:noAutofit/>
          </a:bodyPr>
          <a:lstStyle>
            <a:lvl1pPr algn="ctr">
              <a:lnSpc>
                <a:spcPct val="80000"/>
              </a:lnSpc>
              <a:defRPr sz="6000">
                <a:solidFill>
                  <a:schemeClr val="bg1"/>
                </a:solidFill>
                <a:latin typeface="+mj-lt"/>
              </a:defRPr>
            </a:lvl1pPr>
          </a:lstStyle>
          <a:p>
            <a:r>
              <a:rPr lang="en-US" dirty="0"/>
              <a:t>Click to edit Master title style</a:t>
            </a:r>
          </a:p>
        </p:txBody>
      </p:sp>
      <p:sp>
        <p:nvSpPr>
          <p:cNvPr id="3" name="Slide Number Placeholder 5">
            <a:extLst>
              <a:ext uri="{FF2B5EF4-FFF2-40B4-BE49-F238E27FC236}">
                <a16:creationId xmlns:a16="http://schemas.microsoft.com/office/drawing/2014/main" id="{65D6771E-A2F0-C1A4-6C90-8F3CEACBF05D}"/>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2548667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EF3FE7E-3C98-D558-F8EC-BAB85263508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3173" y="1785"/>
            <a:ext cx="12185653" cy="6854430"/>
          </a:xfrm>
          <a:prstGeom prst="rect">
            <a:avLst/>
          </a:prstGeom>
        </p:spPr>
      </p:pic>
      <p:sp>
        <p:nvSpPr>
          <p:cNvPr id="3" name="Title 1">
            <a:extLst>
              <a:ext uri="{FF2B5EF4-FFF2-40B4-BE49-F238E27FC236}">
                <a16:creationId xmlns:a16="http://schemas.microsoft.com/office/drawing/2014/main" id="{CC9B3CF9-3B3D-DD79-F88B-40E255110DEE}"/>
              </a:ext>
            </a:extLst>
          </p:cNvPr>
          <p:cNvSpPr>
            <a:spLocks noGrp="1"/>
          </p:cNvSpPr>
          <p:nvPr>
            <p:ph type="title"/>
          </p:nvPr>
        </p:nvSpPr>
        <p:spPr>
          <a:xfrm>
            <a:off x="2334781" y="2621286"/>
            <a:ext cx="7522436" cy="1615428"/>
          </a:xfrm>
          <a:noFill/>
        </p:spPr>
        <p:txBody>
          <a:bodyPr anchor="ctr" anchorCtr="0">
            <a:noAutofit/>
          </a:bodyPr>
          <a:lstStyle>
            <a:lvl1pPr algn="ctr">
              <a:lnSpc>
                <a:spcPct val="80000"/>
              </a:lnSpc>
              <a:defRPr sz="7200">
                <a:solidFill>
                  <a:srgbClr val="001E5F"/>
                </a:solidFill>
                <a:latin typeface="+mj-lt"/>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3B80DBCF-B013-3250-304D-A0EB7FEB953E}"/>
              </a:ext>
            </a:extLst>
          </p:cNvPr>
          <p:cNvSpPr>
            <a:spLocks noGrp="1"/>
          </p:cNvSpPr>
          <p:nvPr>
            <p:ph type="sldNum" sz="quarter" idx="12"/>
          </p:nvPr>
        </p:nvSpPr>
        <p:spPr/>
        <p:txBody>
          <a:bodyPr/>
          <a:lstStyle>
            <a:lvl1pPr>
              <a:defRPr>
                <a:solidFill>
                  <a:srgbClr val="001E5F"/>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30222026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EF3FE7E-3C98-D558-F8EC-BAB85263508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8809" y="1785"/>
            <a:ext cx="12174380" cy="6854430"/>
          </a:xfrm>
          <a:prstGeom prst="rect">
            <a:avLst/>
          </a:prstGeom>
        </p:spPr>
      </p:pic>
      <p:sp>
        <p:nvSpPr>
          <p:cNvPr id="2" name="Title 1">
            <a:extLst>
              <a:ext uri="{FF2B5EF4-FFF2-40B4-BE49-F238E27FC236}">
                <a16:creationId xmlns:a16="http://schemas.microsoft.com/office/drawing/2014/main" id="{A0CFDE23-91D5-093A-FD75-70E529EFF226}"/>
              </a:ext>
            </a:extLst>
          </p:cNvPr>
          <p:cNvSpPr>
            <a:spLocks noGrp="1"/>
          </p:cNvSpPr>
          <p:nvPr>
            <p:ph type="title"/>
          </p:nvPr>
        </p:nvSpPr>
        <p:spPr>
          <a:xfrm>
            <a:off x="2334781" y="2621286"/>
            <a:ext cx="7522436" cy="1615428"/>
          </a:xfrm>
          <a:noFill/>
        </p:spPr>
        <p:txBody>
          <a:bodyPr anchor="ctr" anchorCtr="0">
            <a:noAutofit/>
          </a:bodyPr>
          <a:lstStyle>
            <a:lvl1pPr algn="ctr">
              <a:lnSpc>
                <a:spcPct val="80000"/>
              </a:lnSpc>
              <a:defRPr sz="7200">
                <a:solidFill>
                  <a:schemeClr val="bg1"/>
                </a:solidFill>
                <a:latin typeface="+mj-lt"/>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3B80DBCF-B013-3250-304D-A0EB7FEB953E}"/>
              </a:ext>
            </a:extLst>
          </p:cNvPr>
          <p:cNvSpPr>
            <a:spLocks noGrp="1"/>
          </p:cNvSpPr>
          <p:nvPr>
            <p:ph type="sldNum" sz="quarter" idx="12"/>
          </p:nvPr>
        </p:nvSpPr>
        <p:spPr/>
        <p:txBody>
          <a:bodyPr/>
          <a:lstStyle>
            <a:lvl1pPr>
              <a:defRPr>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20869661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FEA22-24B8-F106-802A-AB8536631B3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04B56AE1-82F6-A27F-D6EE-66ED9B9A6556}"/>
              </a:ext>
            </a:extLst>
          </p:cNvPr>
          <p:cNvSpPr>
            <a:spLocks noGrp="1"/>
          </p:cNvSpPr>
          <p:nvPr>
            <p:ph sz="half" idx="1"/>
          </p:nvPr>
        </p:nvSpPr>
        <p:spPr>
          <a:xfrm>
            <a:off x="453275" y="1676341"/>
            <a:ext cx="5181600" cy="39549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312C065-ABA8-9494-BED1-0830B556CD00}"/>
              </a:ext>
            </a:extLst>
          </p:cNvPr>
          <p:cNvSpPr>
            <a:spLocks noGrp="1"/>
          </p:cNvSpPr>
          <p:nvPr>
            <p:ph sz="half" idx="2"/>
          </p:nvPr>
        </p:nvSpPr>
        <p:spPr>
          <a:xfrm>
            <a:off x="5787275" y="1676341"/>
            <a:ext cx="5181600" cy="39549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A00C2194-D0A2-EC36-CE20-14F5678004DB}"/>
              </a:ext>
            </a:extLst>
          </p:cNvPr>
          <p:cNvSpPr>
            <a:spLocks noGrp="1"/>
          </p:cNvSpPr>
          <p:nvPr>
            <p:ph type="sldNum" sz="quarter" idx="12"/>
          </p:nvPr>
        </p:nvSpPr>
        <p:spPr/>
        <p:txBody>
          <a:bodyPr/>
          <a:lstStyle/>
          <a:p>
            <a:fld id="{6D9A7562-078F-0443-99CB-13A7936AC4A7}" type="slidenum">
              <a:rPr lang="en-US" smtClean="0"/>
              <a:t>‹#›</a:t>
            </a:fld>
            <a:endParaRPr lang="en-US"/>
          </a:p>
        </p:txBody>
      </p:sp>
    </p:spTree>
    <p:extLst>
      <p:ext uri="{BB962C8B-B14F-4D97-AF65-F5344CB8AC3E}">
        <p14:creationId xmlns:p14="http://schemas.microsoft.com/office/powerpoint/2010/main" val="27013143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FEA22-24B8-F106-802A-AB8536631B34}"/>
              </a:ext>
            </a:extLst>
          </p:cNvPr>
          <p:cNvSpPr>
            <a:spLocks noGrp="1"/>
          </p:cNvSpPr>
          <p:nvPr>
            <p:ph type="title"/>
          </p:nvPr>
        </p:nvSpPr>
        <p:spPr>
          <a:xfrm>
            <a:off x="453275" y="348852"/>
            <a:ext cx="51816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04B56AE1-82F6-A27F-D6EE-66ED9B9A6556}"/>
              </a:ext>
            </a:extLst>
          </p:cNvPr>
          <p:cNvSpPr>
            <a:spLocks noGrp="1"/>
          </p:cNvSpPr>
          <p:nvPr>
            <p:ph sz="half" idx="1"/>
          </p:nvPr>
        </p:nvSpPr>
        <p:spPr>
          <a:xfrm>
            <a:off x="453275" y="1676341"/>
            <a:ext cx="5181600" cy="39187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6">
            <a:extLst>
              <a:ext uri="{FF2B5EF4-FFF2-40B4-BE49-F238E27FC236}">
                <a16:creationId xmlns:a16="http://schemas.microsoft.com/office/drawing/2014/main" id="{D56D12FE-80CC-9C5E-CDAC-BCCAB2EEA1CB}"/>
              </a:ext>
            </a:extLst>
          </p:cNvPr>
          <p:cNvSpPr>
            <a:spLocks noGrp="1"/>
          </p:cNvSpPr>
          <p:nvPr>
            <p:ph type="pic" sz="quarter" idx="13"/>
          </p:nvPr>
        </p:nvSpPr>
        <p:spPr>
          <a:xfrm>
            <a:off x="6096000" y="0"/>
            <a:ext cx="6096000" cy="6857999"/>
          </a:xfrm>
        </p:spPr>
        <p:txBody>
          <a:bodyPr/>
          <a:lstStyle/>
          <a:p>
            <a:endParaRPr lang="en-US"/>
          </a:p>
        </p:txBody>
      </p:sp>
      <p:sp>
        <p:nvSpPr>
          <p:cNvPr id="7" name="Slide Number Placeholder 6">
            <a:extLst>
              <a:ext uri="{FF2B5EF4-FFF2-40B4-BE49-F238E27FC236}">
                <a16:creationId xmlns:a16="http://schemas.microsoft.com/office/drawing/2014/main" id="{A00C2194-D0A2-EC36-CE20-14F5678004DB}"/>
              </a:ext>
            </a:extLst>
          </p:cNvPr>
          <p:cNvSpPr>
            <a:spLocks noGrp="1"/>
          </p:cNvSpPr>
          <p:nvPr>
            <p:ph type="sldNum" sz="quarter" idx="12"/>
          </p:nvPr>
        </p:nvSpPr>
        <p:spPr/>
        <p:txBody>
          <a:bodyPr/>
          <a:lstStyle/>
          <a:p>
            <a:fld id="{6D9A7562-078F-0443-99CB-13A7936AC4A7}" type="slidenum">
              <a:rPr lang="en-US" smtClean="0"/>
              <a:t>‹#›</a:t>
            </a:fld>
            <a:endParaRPr lang="en-US"/>
          </a:p>
        </p:txBody>
      </p:sp>
    </p:spTree>
    <p:extLst>
      <p:ext uri="{BB962C8B-B14F-4D97-AF65-F5344CB8AC3E}">
        <p14:creationId xmlns:p14="http://schemas.microsoft.com/office/powerpoint/2010/main" val="4289144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5C30AFB-0E47-A4B2-C133-BEE03D21EEBB}"/>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419552E-1ADB-0E93-26F9-B937B7EFFAB9}"/>
              </a:ext>
            </a:extLst>
          </p:cNvPr>
          <p:cNvSpPr>
            <a:spLocks noGrp="1"/>
          </p:cNvSpPr>
          <p:nvPr>
            <p:ph type="ctrTitle"/>
          </p:nvPr>
        </p:nvSpPr>
        <p:spPr>
          <a:xfrm>
            <a:off x="490556" y="2139731"/>
            <a:ext cx="4912717" cy="2387600"/>
          </a:xfrm>
        </p:spPr>
        <p:txBody>
          <a:bodyPr anchor="b">
            <a:normAutofit/>
          </a:bodyPr>
          <a:lstStyle>
            <a:lvl1pPr algn="l">
              <a:lnSpc>
                <a:spcPct val="80000"/>
              </a:lnSpc>
              <a:defRPr sz="6600">
                <a:solidFill>
                  <a:srgbClr val="001E5F"/>
                </a:solidFill>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0F1BDBCC-016C-5EB1-F7D9-F7C7C8CF0FE6}"/>
              </a:ext>
            </a:extLst>
          </p:cNvPr>
          <p:cNvSpPr>
            <a:spLocks noGrp="1"/>
          </p:cNvSpPr>
          <p:nvPr>
            <p:ph type="subTitle" idx="1"/>
          </p:nvPr>
        </p:nvSpPr>
        <p:spPr>
          <a:xfrm>
            <a:off x="490556" y="4619406"/>
            <a:ext cx="4322513" cy="1655762"/>
          </a:xfrm>
        </p:spPr>
        <p:txBody>
          <a:bodyPr>
            <a:normAutofit/>
          </a:bodyPr>
          <a:lstStyle>
            <a:lvl1pPr marL="0" indent="0" algn="l">
              <a:buNone/>
              <a:defRPr sz="2800" b="0" i="0">
                <a:solidFill>
                  <a:srgbClr val="001E5F"/>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Slide Number Placeholder 5">
            <a:extLst>
              <a:ext uri="{FF2B5EF4-FFF2-40B4-BE49-F238E27FC236}">
                <a16:creationId xmlns:a16="http://schemas.microsoft.com/office/drawing/2014/main" id="{36D6B1B8-EB39-7210-8C88-799225564D40}"/>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rgbClr val="001E5F"/>
                </a:solidFill>
              </a:defRPr>
            </a:lvl1pPr>
          </a:lstStyle>
          <a:p>
            <a:fld id="{6D9A7562-078F-0443-99CB-13A7936AC4A7}" type="slidenum">
              <a:rPr lang="en-US" smtClean="0"/>
              <a:pPr/>
              <a:t>‹#›</a:t>
            </a:fld>
            <a:endParaRPr lang="en-US"/>
          </a:p>
        </p:txBody>
      </p:sp>
    </p:spTree>
    <p:extLst>
      <p:ext uri="{BB962C8B-B14F-4D97-AF65-F5344CB8AC3E}">
        <p14:creationId xmlns:p14="http://schemas.microsoft.com/office/powerpoint/2010/main" val="18705831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1F371-528F-0113-4E79-25DA2A3ED98A}"/>
              </a:ext>
            </a:extLst>
          </p:cNvPr>
          <p:cNvSpPr>
            <a:spLocks noGrp="1"/>
          </p:cNvSpPr>
          <p:nvPr>
            <p:ph type="title"/>
          </p:nvPr>
        </p:nvSpPr>
        <p:spPr>
          <a:xfrm>
            <a:off x="453276" y="339227"/>
            <a:ext cx="5332670" cy="1432651"/>
          </a:xfrm>
        </p:spPr>
        <p:txBody>
          <a:bodyPr/>
          <a:lstStyle/>
          <a:p>
            <a:r>
              <a:rPr lang="en-US"/>
              <a:t>Click to edit Master title style</a:t>
            </a:r>
          </a:p>
        </p:txBody>
      </p:sp>
      <p:sp>
        <p:nvSpPr>
          <p:cNvPr id="7" name="Picture Placeholder 6">
            <a:extLst>
              <a:ext uri="{FF2B5EF4-FFF2-40B4-BE49-F238E27FC236}">
                <a16:creationId xmlns:a16="http://schemas.microsoft.com/office/drawing/2014/main" id="{B2974E15-7FCE-83C0-E5B4-4633C9B0718B}"/>
              </a:ext>
            </a:extLst>
          </p:cNvPr>
          <p:cNvSpPr>
            <a:spLocks noGrp="1"/>
          </p:cNvSpPr>
          <p:nvPr>
            <p:ph type="pic" sz="quarter" idx="13"/>
          </p:nvPr>
        </p:nvSpPr>
        <p:spPr>
          <a:xfrm>
            <a:off x="6096000" y="18256"/>
            <a:ext cx="6096000" cy="6839744"/>
          </a:xfrm>
        </p:spPr>
        <p:txBody>
          <a:bodyPr/>
          <a:lstStyle/>
          <a:p>
            <a:endParaRPr lang="en-US"/>
          </a:p>
        </p:txBody>
      </p:sp>
      <p:sp>
        <p:nvSpPr>
          <p:cNvPr id="5" name="Slide Number Placeholder 4">
            <a:extLst>
              <a:ext uri="{FF2B5EF4-FFF2-40B4-BE49-F238E27FC236}">
                <a16:creationId xmlns:a16="http://schemas.microsoft.com/office/drawing/2014/main" id="{16B784DC-6E1B-BB0E-4741-BE3223BC59C2}"/>
              </a:ext>
            </a:extLst>
          </p:cNvPr>
          <p:cNvSpPr>
            <a:spLocks noGrp="1"/>
          </p:cNvSpPr>
          <p:nvPr>
            <p:ph type="sldNum" sz="quarter" idx="12"/>
          </p:nvPr>
        </p:nvSpPr>
        <p:spPr/>
        <p:txBody>
          <a:bodyPr/>
          <a:lstStyle/>
          <a:p>
            <a:fld id="{6D9A7562-078F-0443-99CB-13A7936AC4A7}" type="slidenum">
              <a:rPr lang="en-US" smtClean="0"/>
              <a:t>‹#›</a:t>
            </a:fld>
            <a:endParaRPr lang="en-US"/>
          </a:p>
        </p:txBody>
      </p:sp>
    </p:spTree>
    <p:extLst>
      <p:ext uri="{BB962C8B-B14F-4D97-AF65-F5344CB8AC3E}">
        <p14:creationId xmlns:p14="http://schemas.microsoft.com/office/powerpoint/2010/main" val="40318114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3FA3095-388C-26AF-3995-C59E94088BA3}"/>
              </a:ext>
            </a:extLst>
          </p:cNvPr>
          <p:cNvSpPr>
            <a:spLocks noGrp="1"/>
          </p:cNvSpPr>
          <p:nvPr>
            <p:ph type="sldNum" sz="quarter" idx="12"/>
          </p:nvPr>
        </p:nvSpPr>
        <p:spPr/>
        <p:txBody>
          <a:bodyPr/>
          <a:lstStyle/>
          <a:p>
            <a:fld id="{6D9A7562-078F-0443-99CB-13A7936AC4A7}" type="slidenum">
              <a:rPr lang="en-US" smtClean="0"/>
              <a:t>‹#›</a:t>
            </a:fld>
            <a:endParaRPr lang="en-US"/>
          </a:p>
        </p:txBody>
      </p:sp>
    </p:spTree>
    <p:extLst>
      <p:ext uri="{BB962C8B-B14F-4D97-AF65-F5344CB8AC3E}">
        <p14:creationId xmlns:p14="http://schemas.microsoft.com/office/powerpoint/2010/main" val="49154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5C30AFB-0E47-A4B2-C133-BEE03D21EE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795D8636-FFDC-CED0-BE97-C6515FB0B3BF}"/>
              </a:ext>
            </a:extLst>
          </p:cNvPr>
          <p:cNvPicPr>
            <a:picLocks noChangeAspect="1"/>
          </p:cNvPicPr>
          <p:nvPr userDrawn="1"/>
        </p:nvPicPr>
        <p:blipFill>
          <a:blip r:embed="rId3"/>
          <a:srcRect/>
          <a:stretch/>
        </p:blipFill>
        <p:spPr>
          <a:xfrm>
            <a:off x="491805" y="442844"/>
            <a:ext cx="3027007" cy="712237"/>
          </a:xfrm>
          <a:prstGeom prst="rect">
            <a:avLst/>
          </a:prstGeom>
        </p:spPr>
      </p:pic>
      <p:sp>
        <p:nvSpPr>
          <p:cNvPr id="2" name="Title 1">
            <a:extLst>
              <a:ext uri="{FF2B5EF4-FFF2-40B4-BE49-F238E27FC236}">
                <a16:creationId xmlns:a16="http://schemas.microsoft.com/office/drawing/2014/main" id="{2419552E-1ADB-0E93-26F9-B937B7EFFAB9}"/>
              </a:ext>
            </a:extLst>
          </p:cNvPr>
          <p:cNvSpPr>
            <a:spLocks noGrp="1"/>
          </p:cNvSpPr>
          <p:nvPr>
            <p:ph type="ctrTitle"/>
          </p:nvPr>
        </p:nvSpPr>
        <p:spPr>
          <a:xfrm>
            <a:off x="490556" y="2139731"/>
            <a:ext cx="4912717" cy="2387600"/>
          </a:xfrm>
        </p:spPr>
        <p:txBody>
          <a:bodyPr anchor="b">
            <a:normAutofit/>
          </a:bodyPr>
          <a:lstStyle>
            <a:lvl1pPr algn="l">
              <a:lnSpc>
                <a:spcPct val="80000"/>
              </a:lnSpc>
              <a:defRPr sz="6600">
                <a:solidFill>
                  <a:srgbClr val="001E5F"/>
                </a:solidFill>
                <a:latin typeface="+mj-lt"/>
              </a:defRPr>
            </a:lvl1pPr>
          </a:lstStyle>
          <a:p>
            <a:r>
              <a:rPr lang="en-US"/>
              <a:t>Click to edit Master title style</a:t>
            </a:r>
          </a:p>
        </p:txBody>
      </p:sp>
      <p:sp>
        <p:nvSpPr>
          <p:cNvPr id="3" name="Subtitle 2">
            <a:extLst>
              <a:ext uri="{FF2B5EF4-FFF2-40B4-BE49-F238E27FC236}">
                <a16:creationId xmlns:a16="http://schemas.microsoft.com/office/drawing/2014/main" id="{0F1BDBCC-016C-5EB1-F7D9-F7C7C8CF0FE6}"/>
              </a:ext>
            </a:extLst>
          </p:cNvPr>
          <p:cNvSpPr>
            <a:spLocks noGrp="1"/>
          </p:cNvSpPr>
          <p:nvPr>
            <p:ph type="subTitle" idx="1"/>
          </p:nvPr>
        </p:nvSpPr>
        <p:spPr>
          <a:xfrm>
            <a:off x="490556" y="4619406"/>
            <a:ext cx="4322513" cy="1655762"/>
          </a:xfrm>
        </p:spPr>
        <p:txBody>
          <a:bodyPr>
            <a:normAutofit/>
          </a:bodyPr>
          <a:lstStyle>
            <a:lvl1pPr marL="0" indent="0" algn="l">
              <a:buNone/>
              <a:defRPr sz="2800" b="0" i="0">
                <a:solidFill>
                  <a:srgbClr val="001E5F"/>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5">
            <a:extLst>
              <a:ext uri="{FF2B5EF4-FFF2-40B4-BE49-F238E27FC236}">
                <a16:creationId xmlns:a16="http://schemas.microsoft.com/office/drawing/2014/main" id="{577BA57E-6338-ACC6-F883-447FD34AFCC6}"/>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rgbClr val="001E5F"/>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3277461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5C30AFB-0E47-A4B2-C133-BEE03D21EE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419552E-1ADB-0E93-26F9-B937B7EFFAB9}"/>
              </a:ext>
            </a:extLst>
          </p:cNvPr>
          <p:cNvSpPr>
            <a:spLocks noGrp="1"/>
          </p:cNvSpPr>
          <p:nvPr>
            <p:ph type="ctrTitle"/>
          </p:nvPr>
        </p:nvSpPr>
        <p:spPr>
          <a:xfrm>
            <a:off x="490556" y="2139731"/>
            <a:ext cx="4912717" cy="2387600"/>
          </a:xfrm>
        </p:spPr>
        <p:txBody>
          <a:bodyPr anchor="b">
            <a:normAutofit/>
          </a:bodyPr>
          <a:lstStyle>
            <a:lvl1pPr algn="l">
              <a:lnSpc>
                <a:spcPct val="80000"/>
              </a:lnSpc>
              <a:defRPr sz="6600">
                <a:solidFill>
                  <a:srgbClr val="001E5F"/>
                </a:solidFill>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0F1BDBCC-016C-5EB1-F7D9-F7C7C8CF0FE6}"/>
              </a:ext>
            </a:extLst>
          </p:cNvPr>
          <p:cNvSpPr>
            <a:spLocks noGrp="1"/>
          </p:cNvSpPr>
          <p:nvPr>
            <p:ph type="subTitle" idx="1"/>
          </p:nvPr>
        </p:nvSpPr>
        <p:spPr>
          <a:xfrm>
            <a:off x="490556" y="4619406"/>
            <a:ext cx="4322513" cy="1655762"/>
          </a:xfrm>
        </p:spPr>
        <p:txBody>
          <a:bodyPr>
            <a:normAutofit/>
          </a:bodyPr>
          <a:lstStyle>
            <a:lvl1pPr marL="0" indent="0" algn="l">
              <a:buNone/>
              <a:defRPr sz="2800" b="0" i="0">
                <a:solidFill>
                  <a:srgbClr val="001E5F"/>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Slide Number Placeholder 5">
            <a:extLst>
              <a:ext uri="{FF2B5EF4-FFF2-40B4-BE49-F238E27FC236}">
                <a16:creationId xmlns:a16="http://schemas.microsoft.com/office/drawing/2014/main" id="{6427A3B4-2B19-7576-B42F-5272C42BB2B9}"/>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rgbClr val="001E5F"/>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1407295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FDD6B2A-C175-E778-7311-0D184D298851}"/>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240"/>
            <a:ext cx="12192000" cy="6858000"/>
          </a:xfrm>
          <a:prstGeom prst="rect">
            <a:avLst/>
          </a:prstGeom>
        </p:spPr>
      </p:pic>
      <p:pic>
        <p:nvPicPr>
          <p:cNvPr id="8" name="Picture 7" descr="A close-up of a logo&#10;&#10;AI-generated content may be incorrect.">
            <a:extLst>
              <a:ext uri="{FF2B5EF4-FFF2-40B4-BE49-F238E27FC236}">
                <a16:creationId xmlns:a16="http://schemas.microsoft.com/office/drawing/2014/main" id="{795D8636-FFDC-CED0-BE97-C6515FB0B3BF}"/>
              </a:ext>
            </a:extLst>
          </p:cNvPr>
          <p:cNvPicPr>
            <a:picLocks noChangeAspect="1"/>
          </p:cNvPicPr>
          <p:nvPr userDrawn="1"/>
        </p:nvPicPr>
        <p:blipFill>
          <a:blip r:embed="rId3"/>
          <a:stretch>
            <a:fillRect/>
          </a:stretch>
        </p:blipFill>
        <p:spPr>
          <a:xfrm>
            <a:off x="490556" y="442844"/>
            <a:ext cx="3029505" cy="712237"/>
          </a:xfrm>
          <a:prstGeom prst="rect">
            <a:avLst/>
          </a:prstGeom>
        </p:spPr>
      </p:pic>
      <p:sp>
        <p:nvSpPr>
          <p:cNvPr id="2" name="Title 1">
            <a:extLst>
              <a:ext uri="{FF2B5EF4-FFF2-40B4-BE49-F238E27FC236}">
                <a16:creationId xmlns:a16="http://schemas.microsoft.com/office/drawing/2014/main" id="{2419552E-1ADB-0E93-26F9-B937B7EFFAB9}"/>
              </a:ext>
            </a:extLst>
          </p:cNvPr>
          <p:cNvSpPr>
            <a:spLocks noGrp="1"/>
          </p:cNvSpPr>
          <p:nvPr>
            <p:ph type="ctrTitle"/>
          </p:nvPr>
        </p:nvSpPr>
        <p:spPr>
          <a:xfrm>
            <a:off x="490556" y="2139731"/>
            <a:ext cx="4912717" cy="2387600"/>
          </a:xfrm>
        </p:spPr>
        <p:txBody>
          <a:bodyPr anchor="b">
            <a:normAutofit/>
          </a:bodyPr>
          <a:lstStyle>
            <a:lvl1pPr algn="l">
              <a:lnSpc>
                <a:spcPct val="80000"/>
              </a:lnSpc>
              <a:defRPr sz="6600">
                <a:solidFill>
                  <a:schemeClr val="bg1"/>
                </a:solidFill>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0F1BDBCC-016C-5EB1-F7D9-F7C7C8CF0FE6}"/>
              </a:ext>
            </a:extLst>
          </p:cNvPr>
          <p:cNvSpPr>
            <a:spLocks noGrp="1"/>
          </p:cNvSpPr>
          <p:nvPr>
            <p:ph type="subTitle" idx="1"/>
          </p:nvPr>
        </p:nvSpPr>
        <p:spPr>
          <a:xfrm>
            <a:off x="490556" y="4619406"/>
            <a:ext cx="4322513" cy="1655762"/>
          </a:xfrm>
        </p:spPr>
        <p:txBody>
          <a:bodyPr>
            <a:normAutofit/>
          </a:bodyPr>
          <a:lstStyle>
            <a:lvl1pPr marL="0" indent="0" algn="l">
              <a:buNone/>
              <a:defRPr sz="2800" b="0" i="0">
                <a:solidFill>
                  <a:srgbClr val="FFD82D"/>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Slide Number Placeholder 5">
            <a:extLst>
              <a:ext uri="{FF2B5EF4-FFF2-40B4-BE49-F238E27FC236}">
                <a16:creationId xmlns:a16="http://schemas.microsoft.com/office/drawing/2014/main" id="{2CCF431E-97AC-257D-4527-7938BDCC8C83}"/>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761064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FDD6B2A-C175-E778-7311-0D184D298851}"/>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240"/>
            <a:ext cx="12192000" cy="6858000"/>
          </a:xfrm>
          <a:prstGeom prst="rect">
            <a:avLst/>
          </a:prstGeom>
        </p:spPr>
      </p:pic>
      <p:sp>
        <p:nvSpPr>
          <p:cNvPr id="2" name="Title 1">
            <a:extLst>
              <a:ext uri="{FF2B5EF4-FFF2-40B4-BE49-F238E27FC236}">
                <a16:creationId xmlns:a16="http://schemas.microsoft.com/office/drawing/2014/main" id="{2419552E-1ADB-0E93-26F9-B937B7EFFAB9}"/>
              </a:ext>
            </a:extLst>
          </p:cNvPr>
          <p:cNvSpPr>
            <a:spLocks noGrp="1"/>
          </p:cNvSpPr>
          <p:nvPr>
            <p:ph type="ctrTitle"/>
          </p:nvPr>
        </p:nvSpPr>
        <p:spPr>
          <a:xfrm>
            <a:off x="490556" y="2139731"/>
            <a:ext cx="4912717" cy="2387600"/>
          </a:xfrm>
        </p:spPr>
        <p:txBody>
          <a:bodyPr anchor="b">
            <a:normAutofit/>
          </a:bodyPr>
          <a:lstStyle>
            <a:lvl1pPr algn="l">
              <a:lnSpc>
                <a:spcPct val="80000"/>
              </a:lnSpc>
              <a:defRPr sz="6600">
                <a:solidFill>
                  <a:schemeClr val="bg1"/>
                </a:solidFill>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0F1BDBCC-016C-5EB1-F7D9-F7C7C8CF0FE6}"/>
              </a:ext>
            </a:extLst>
          </p:cNvPr>
          <p:cNvSpPr>
            <a:spLocks noGrp="1"/>
          </p:cNvSpPr>
          <p:nvPr>
            <p:ph type="subTitle" idx="1"/>
          </p:nvPr>
        </p:nvSpPr>
        <p:spPr>
          <a:xfrm>
            <a:off x="490556" y="4619406"/>
            <a:ext cx="4322513" cy="1655762"/>
          </a:xfrm>
        </p:spPr>
        <p:txBody>
          <a:bodyPr>
            <a:normAutofit/>
          </a:bodyPr>
          <a:lstStyle>
            <a:lvl1pPr marL="0" indent="0" algn="l">
              <a:buNone/>
              <a:defRPr sz="2800" b="0" i="0">
                <a:solidFill>
                  <a:srgbClr val="FFD82D"/>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Slide Number Placeholder 5">
            <a:extLst>
              <a:ext uri="{FF2B5EF4-FFF2-40B4-BE49-F238E27FC236}">
                <a16:creationId xmlns:a16="http://schemas.microsoft.com/office/drawing/2014/main" id="{7067B6D2-8253-0736-9676-DB3BAF3AFFC8}"/>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3561014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FDD6B2A-C175-E778-7311-0D184D298851}"/>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240"/>
            <a:ext cx="12192000" cy="6858000"/>
          </a:xfrm>
          <a:prstGeom prst="rect">
            <a:avLst/>
          </a:prstGeom>
        </p:spPr>
      </p:pic>
      <p:pic>
        <p:nvPicPr>
          <p:cNvPr id="8" name="Picture 7" descr="A close-up of a logo&#10;&#10;AI-generated content may be incorrect.">
            <a:extLst>
              <a:ext uri="{FF2B5EF4-FFF2-40B4-BE49-F238E27FC236}">
                <a16:creationId xmlns:a16="http://schemas.microsoft.com/office/drawing/2014/main" id="{795D8636-FFDC-CED0-BE97-C6515FB0B3BF}"/>
              </a:ext>
            </a:extLst>
          </p:cNvPr>
          <p:cNvPicPr>
            <a:picLocks noChangeAspect="1"/>
          </p:cNvPicPr>
          <p:nvPr userDrawn="1"/>
        </p:nvPicPr>
        <p:blipFill>
          <a:blip r:embed="rId3"/>
          <a:stretch>
            <a:fillRect/>
          </a:stretch>
        </p:blipFill>
        <p:spPr>
          <a:xfrm>
            <a:off x="490556" y="442844"/>
            <a:ext cx="3029505" cy="712237"/>
          </a:xfrm>
          <a:prstGeom prst="rect">
            <a:avLst/>
          </a:prstGeom>
        </p:spPr>
      </p:pic>
      <p:sp>
        <p:nvSpPr>
          <p:cNvPr id="2" name="Title 1">
            <a:extLst>
              <a:ext uri="{FF2B5EF4-FFF2-40B4-BE49-F238E27FC236}">
                <a16:creationId xmlns:a16="http://schemas.microsoft.com/office/drawing/2014/main" id="{2419552E-1ADB-0E93-26F9-B937B7EFFAB9}"/>
              </a:ext>
            </a:extLst>
          </p:cNvPr>
          <p:cNvSpPr>
            <a:spLocks noGrp="1"/>
          </p:cNvSpPr>
          <p:nvPr>
            <p:ph type="ctrTitle"/>
          </p:nvPr>
        </p:nvSpPr>
        <p:spPr>
          <a:xfrm>
            <a:off x="490556" y="2139731"/>
            <a:ext cx="4912717" cy="2387600"/>
          </a:xfrm>
        </p:spPr>
        <p:txBody>
          <a:bodyPr anchor="b">
            <a:normAutofit/>
          </a:bodyPr>
          <a:lstStyle>
            <a:lvl1pPr algn="l">
              <a:lnSpc>
                <a:spcPct val="80000"/>
              </a:lnSpc>
              <a:defRPr sz="6600">
                <a:solidFill>
                  <a:schemeClr val="bg1"/>
                </a:solidFill>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0F1BDBCC-016C-5EB1-F7D9-F7C7C8CF0FE6}"/>
              </a:ext>
            </a:extLst>
          </p:cNvPr>
          <p:cNvSpPr>
            <a:spLocks noGrp="1"/>
          </p:cNvSpPr>
          <p:nvPr>
            <p:ph type="subTitle" idx="1"/>
          </p:nvPr>
        </p:nvSpPr>
        <p:spPr>
          <a:xfrm>
            <a:off x="490556" y="4619406"/>
            <a:ext cx="4322513" cy="1655762"/>
          </a:xfrm>
        </p:spPr>
        <p:txBody>
          <a:bodyPr>
            <a:normAutofit/>
          </a:bodyPr>
          <a:lstStyle>
            <a:lvl1pPr marL="0" indent="0" algn="l">
              <a:buNone/>
              <a:defRPr sz="2800" b="0" i="0">
                <a:solidFill>
                  <a:srgbClr val="FFD82D"/>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Slide Number Placeholder 5">
            <a:extLst>
              <a:ext uri="{FF2B5EF4-FFF2-40B4-BE49-F238E27FC236}">
                <a16:creationId xmlns:a16="http://schemas.microsoft.com/office/drawing/2014/main" id="{19576267-59E2-3F51-ECA2-A4E40FADBB03}"/>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3952427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6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FDD6B2A-C175-E778-7311-0D184D298851}"/>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240"/>
            <a:ext cx="12192000" cy="6858000"/>
          </a:xfrm>
          <a:prstGeom prst="rect">
            <a:avLst/>
          </a:prstGeom>
        </p:spPr>
      </p:pic>
      <p:sp>
        <p:nvSpPr>
          <p:cNvPr id="2" name="Title 1">
            <a:extLst>
              <a:ext uri="{FF2B5EF4-FFF2-40B4-BE49-F238E27FC236}">
                <a16:creationId xmlns:a16="http://schemas.microsoft.com/office/drawing/2014/main" id="{2419552E-1ADB-0E93-26F9-B937B7EFFAB9}"/>
              </a:ext>
            </a:extLst>
          </p:cNvPr>
          <p:cNvSpPr>
            <a:spLocks noGrp="1"/>
          </p:cNvSpPr>
          <p:nvPr>
            <p:ph type="ctrTitle"/>
          </p:nvPr>
        </p:nvSpPr>
        <p:spPr>
          <a:xfrm>
            <a:off x="490556" y="2139731"/>
            <a:ext cx="4912717" cy="2387600"/>
          </a:xfrm>
        </p:spPr>
        <p:txBody>
          <a:bodyPr anchor="b">
            <a:normAutofit/>
          </a:bodyPr>
          <a:lstStyle>
            <a:lvl1pPr algn="l">
              <a:lnSpc>
                <a:spcPct val="80000"/>
              </a:lnSpc>
              <a:defRPr sz="6600">
                <a:solidFill>
                  <a:schemeClr val="bg1"/>
                </a:solidFill>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0F1BDBCC-016C-5EB1-F7D9-F7C7C8CF0FE6}"/>
              </a:ext>
            </a:extLst>
          </p:cNvPr>
          <p:cNvSpPr>
            <a:spLocks noGrp="1"/>
          </p:cNvSpPr>
          <p:nvPr>
            <p:ph type="subTitle" idx="1"/>
          </p:nvPr>
        </p:nvSpPr>
        <p:spPr>
          <a:xfrm>
            <a:off x="490556" y="4619406"/>
            <a:ext cx="4322513" cy="1655762"/>
          </a:xfrm>
        </p:spPr>
        <p:txBody>
          <a:bodyPr>
            <a:normAutofit/>
          </a:bodyPr>
          <a:lstStyle>
            <a:lvl1pPr marL="0" indent="0" algn="l">
              <a:buNone/>
              <a:defRPr sz="2800" b="0" i="0">
                <a:solidFill>
                  <a:srgbClr val="FFD82D"/>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Slide Number Placeholder 5">
            <a:extLst>
              <a:ext uri="{FF2B5EF4-FFF2-40B4-BE49-F238E27FC236}">
                <a16:creationId xmlns:a16="http://schemas.microsoft.com/office/drawing/2014/main" id="{C1B86CB3-094A-E817-132F-521AACDD48DD}"/>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672088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5FB35-BA48-F6F7-E610-F17CA357539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6D6C8FFB-4FBB-EDA4-1914-6BBB4FD5FD63}"/>
              </a:ext>
            </a:extLst>
          </p:cNvPr>
          <p:cNvSpPr>
            <a:spLocks noGrp="1"/>
          </p:cNvSpPr>
          <p:nvPr>
            <p:ph idx="1"/>
          </p:nvPr>
        </p:nvSpPr>
        <p:spPr>
          <a:xfrm>
            <a:off x="453275" y="1674415"/>
            <a:ext cx="10515600" cy="39115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5ED8147D-D362-381F-869D-FA4B7D9E287E}"/>
              </a:ext>
            </a:extLst>
          </p:cNvPr>
          <p:cNvSpPr>
            <a:spLocks noGrp="1"/>
          </p:cNvSpPr>
          <p:nvPr>
            <p:ph type="sldNum" sz="quarter" idx="12"/>
          </p:nvPr>
        </p:nvSpPr>
        <p:spPr/>
        <p:txBody>
          <a:bodyPr/>
          <a:lstStyle/>
          <a:p>
            <a:fld id="{6D9A7562-078F-0443-99CB-13A7936AC4A7}" type="slidenum">
              <a:rPr lang="en-US" smtClean="0"/>
              <a:t>‹#›</a:t>
            </a:fld>
            <a:endParaRPr lang="en-US"/>
          </a:p>
        </p:txBody>
      </p:sp>
    </p:spTree>
    <p:extLst>
      <p:ext uri="{BB962C8B-B14F-4D97-AF65-F5344CB8AC3E}">
        <p14:creationId xmlns:p14="http://schemas.microsoft.com/office/powerpoint/2010/main" val="28714180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4A02D0-9DAA-20AB-488B-D6A8D996D3FB}"/>
              </a:ext>
            </a:extLst>
          </p:cNvPr>
          <p:cNvSpPr>
            <a:spLocks noGrp="1"/>
          </p:cNvSpPr>
          <p:nvPr>
            <p:ph type="title"/>
          </p:nvPr>
        </p:nvSpPr>
        <p:spPr>
          <a:xfrm>
            <a:off x="453275" y="348852"/>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6F49C07-F5E3-2146-4EC9-478FD9B42A90}"/>
              </a:ext>
            </a:extLst>
          </p:cNvPr>
          <p:cNvSpPr>
            <a:spLocks noGrp="1"/>
          </p:cNvSpPr>
          <p:nvPr>
            <p:ph type="body" idx="1"/>
          </p:nvPr>
        </p:nvSpPr>
        <p:spPr>
          <a:xfrm>
            <a:off x="453275" y="1674415"/>
            <a:ext cx="10515600" cy="393873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FB1A45BA-63DC-4422-B485-98CB1F6C12EE}"/>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chemeClr val="bg1">
                    <a:lumMod val="50000"/>
                  </a:schemeClr>
                </a:solidFill>
              </a:defRPr>
            </a:lvl1pPr>
          </a:lstStyle>
          <a:p>
            <a:fld id="{6D9A7562-078F-0443-99CB-13A7936AC4A7}" type="slidenum">
              <a:rPr lang="en-US" smtClean="0"/>
              <a:pPr/>
              <a:t>‹#›</a:t>
            </a:fld>
            <a:endParaRPr lang="en-US"/>
          </a:p>
        </p:txBody>
      </p:sp>
      <p:pic>
        <p:nvPicPr>
          <p:cNvPr id="4" name="Picture 3" descr="A yellow and black shield with symbols&#10;&#10;AI-generated content may be incorrect.">
            <a:extLst>
              <a:ext uri="{FF2B5EF4-FFF2-40B4-BE49-F238E27FC236}">
                <a16:creationId xmlns:a16="http://schemas.microsoft.com/office/drawing/2014/main" id="{029F3587-0511-154B-986C-2F63031131C6}"/>
              </a:ext>
            </a:extLst>
          </p:cNvPr>
          <p:cNvPicPr>
            <a:picLocks noChangeAspect="1"/>
          </p:cNvPicPr>
          <p:nvPr userDrawn="1"/>
        </p:nvPicPr>
        <p:blipFill>
          <a:blip r:embed="rId23">
            <a:alphaModFix amt="35000"/>
          </a:blip>
          <a:stretch>
            <a:fillRect/>
          </a:stretch>
        </p:blipFill>
        <p:spPr>
          <a:xfrm>
            <a:off x="9952521" y="4093152"/>
            <a:ext cx="2319689" cy="3032273"/>
          </a:xfrm>
          <a:prstGeom prst="rect">
            <a:avLst/>
          </a:prstGeom>
        </p:spPr>
      </p:pic>
    </p:spTree>
    <p:extLst>
      <p:ext uri="{BB962C8B-B14F-4D97-AF65-F5344CB8AC3E}">
        <p14:creationId xmlns:p14="http://schemas.microsoft.com/office/powerpoint/2010/main" val="3253002748"/>
      </p:ext>
    </p:extLst>
  </p:cSld>
  <p:clrMap bg1="lt1" tx1="dk1" bg2="lt2" tx2="dk2" accent1="accent1" accent2="accent2" accent3="accent3" accent4="accent4" accent5="accent5" accent6="accent6" hlink="hlink" folHlink="folHlink"/>
  <p:sldLayoutIdLst>
    <p:sldLayoutId id="2147483669" r:id="rId1"/>
    <p:sldLayoutId id="2147483672" r:id="rId2"/>
    <p:sldLayoutId id="2147483664" r:id="rId3"/>
    <p:sldLayoutId id="2147483671" r:id="rId4"/>
    <p:sldLayoutId id="2147483670" r:id="rId5"/>
    <p:sldLayoutId id="2147483675" r:id="rId6"/>
    <p:sldLayoutId id="2147483649" r:id="rId7"/>
    <p:sldLayoutId id="2147483674" r:id="rId8"/>
    <p:sldLayoutId id="2147483650" r:id="rId9"/>
    <p:sldLayoutId id="2147483665" r:id="rId10"/>
    <p:sldLayoutId id="2147483676" r:id="rId11"/>
    <p:sldLayoutId id="2147483660" r:id="rId12"/>
    <p:sldLayoutId id="2147483673" r:id="rId13"/>
    <p:sldLayoutId id="2147483667" r:id="rId14"/>
    <p:sldLayoutId id="2147483668" r:id="rId15"/>
    <p:sldLayoutId id="2147483666" r:id="rId16"/>
    <p:sldLayoutId id="2147483663" r:id="rId17"/>
    <p:sldLayoutId id="2147483652" r:id="rId18"/>
    <p:sldLayoutId id="2147483661" r:id="rId19"/>
    <p:sldLayoutId id="2147483654" r:id="rId20"/>
    <p:sldLayoutId id="2147483655" r:id="rId21"/>
  </p:sldLayoutIdLst>
  <p:hf hdr="0" ftr="0" dt="0"/>
  <p:txStyles>
    <p:titleStyle>
      <a:lvl1pPr algn="l" defTabSz="914400" rtl="0" eaLnBrk="1" latinLnBrk="0" hangingPunct="1">
        <a:lnSpc>
          <a:spcPct val="80000"/>
        </a:lnSpc>
        <a:spcBef>
          <a:spcPct val="0"/>
        </a:spcBef>
        <a:buNone/>
        <a:defRPr sz="5400" b="0" i="0" kern="1200">
          <a:solidFill>
            <a:srgbClr val="0050FF"/>
          </a:solidFill>
          <a:latin typeface="Aptos Display"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Clr>
          <a:srgbClr val="0050FF"/>
        </a:buClr>
        <a:buSzPct val="80000"/>
        <a:buFont typeface="Arial" panose="020B0604020202020204" pitchFamily="34" charset="0"/>
        <a:buChar char="•"/>
        <a:defRPr sz="2400" b="0" i="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Clr>
          <a:srgbClr val="0050FF"/>
        </a:buClr>
        <a:buSzPct val="80000"/>
        <a:buFont typeface="Arial" panose="020B0604020202020204" pitchFamily="34" charset="0"/>
        <a:buChar char="•"/>
        <a:defRPr sz="2000" b="0" i="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Clr>
          <a:srgbClr val="0050FF"/>
        </a:buClr>
        <a:buSzPct val="80000"/>
        <a:buFont typeface="Arial" panose="020B0604020202020204" pitchFamily="34" charset="0"/>
        <a:buChar char="•"/>
        <a:defRPr sz="1800" b="0" i="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Clr>
          <a:srgbClr val="0050FF"/>
        </a:buClr>
        <a:buSzPct val="80000"/>
        <a:buFont typeface="Arial" panose="020B0604020202020204" pitchFamily="34" charset="0"/>
        <a:buChar char="•"/>
        <a:defRPr sz="1600" b="0" i="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Clr>
          <a:srgbClr val="0050FF"/>
        </a:buClr>
        <a:buSzPct val="80000"/>
        <a:buFont typeface="Arial" panose="020B0604020202020204" pitchFamily="34" charset="0"/>
        <a:buChar char="•"/>
        <a:defRPr sz="16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18.emf"/></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5.xml"/><Relationship Id="rId1" Type="http://schemas.openxmlformats.org/officeDocument/2006/relationships/slideLayout" Target="../slideLayouts/slideLayout18.xml"/><Relationship Id="rId5" Type="http://schemas.openxmlformats.org/officeDocument/2006/relationships/image" Target="../media/image20.svg"/><Relationship Id="rId4" Type="http://schemas.openxmlformats.org/officeDocument/2006/relationships/image" Target="../media/image19.svg"/></Relationships>
</file>

<file path=ppt/slides/_rels/slide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University of Rochester shield" descr="University of Rochester shield">
            <a:extLst>
              <a:ext uri="{FF2B5EF4-FFF2-40B4-BE49-F238E27FC236}">
                <a16:creationId xmlns:a16="http://schemas.microsoft.com/office/drawing/2014/main" id="{08AE475B-3FC8-EBF9-E6FA-400FFD84657E}"/>
              </a:ext>
            </a:extLst>
          </p:cNvPr>
          <p:cNvPicPr>
            <a:picLocks noChangeAspect="1"/>
          </p:cNvPicPr>
          <p:nvPr/>
        </p:nvPicPr>
        <p:blipFill>
          <a:blip r:embed="rId3"/>
          <a:srcRect/>
          <a:stretch/>
        </p:blipFill>
        <p:spPr>
          <a:xfrm>
            <a:off x="5603338" y="927109"/>
            <a:ext cx="972624" cy="1271405"/>
          </a:xfrm>
          <a:prstGeom prst="rect">
            <a:avLst/>
          </a:prstGeom>
        </p:spPr>
      </p:pic>
      <p:sp>
        <p:nvSpPr>
          <p:cNvPr id="6" name="Title">
            <a:extLst>
              <a:ext uri="{FF2B5EF4-FFF2-40B4-BE49-F238E27FC236}">
                <a16:creationId xmlns:a16="http://schemas.microsoft.com/office/drawing/2014/main" id="{4B52F9F2-4E39-9AAE-B2F9-5D95F01EA679}"/>
              </a:ext>
            </a:extLst>
          </p:cNvPr>
          <p:cNvSpPr>
            <a:spLocks noGrp="1"/>
          </p:cNvSpPr>
          <p:nvPr>
            <p:ph type="title"/>
          </p:nvPr>
        </p:nvSpPr>
        <p:spPr>
          <a:xfrm>
            <a:off x="198783" y="2443397"/>
            <a:ext cx="11748052" cy="1819321"/>
          </a:xfrm>
        </p:spPr>
        <p:txBody>
          <a:bodyPr>
            <a:noAutofit/>
          </a:bodyPr>
          <a:lstStyle/>
          <a:p>
            <a:r>
              <a:rPr lang="en-US" altLang="en-US" b="1" dirty="0">
                <a:solidFill>
                  <a:srgbClr val="00487F"/>
                </a:solidFill>
              </a:rPr>
              <a:t>myHub Overview</a:t>
            </a:r>
            <a:br>
              <a:rPr lang="en-US" altLang="en-US" b="1" dirty="0">
                <a:solidFill>
                  <a:srgbClr val="00487F"/>
                </a:solidFill>
              </a:rPr>
            </a:br>
            <a:r>
              <a:rPr lang="en-US" altLang="en-US" b="1" dirty="0">
                <a:solidFill>
                  <a:srgbClr val="00487F"/>
                </a:solidFill>
              </a:rPr>
              <a:t>New Trainee Orientation 2026</a:t>
            </a:r>
            <a:endParaRPr lang="en-US" dirty="0"/>
          </a:p>
        </p:txBody>
      </p:sp>
      <p:sp>
        <p:nvSpPr>
          <p:cNvPr id="7" name="Subhead">
            <a:extLst>
              <a:ext uri="{FF2B5EF4-FFF2-40B4-BE49-F238E27FC236}">
                <a16:creationId xmlns:a16="http://schemas.microsoft.com/office/drawing/2014/main" id="{44B859B9-DA86-E44C-21DA-65197C4418C3}"/>
              </a:ext>
            </a:extLst>
          </p:cNvPr>
          <p:cNvSpPr>
            <a:spLocks noGrp="1"/>
          </p:cNvSpPr>
          <p:nvPr>
            <p:ph type="body" idx="1"/>
          </p:nvPr>
        </p:nvSpPr>
        <p:spPr>
          <a:xfrm>
            <a:off x="198783" y="4168588"/>
            <a:ext cx="11748052" cy="2541494"/>
          </a:xfrm>
        </p:spPr>
        <p:txBody>
          <a:bodyPr>
            <a:normAutofit fontScale="92500" lnSpcReduction="20000"/>
          </a:bodyPr>
          <a:lstStyle/>
          <a:p>
            <a:r>
              <a:rPr lang="en-US" altLang="en-US" b="1" dirty="0">
                <a:solidFill>
                  <a:srgbClr val="00487F"/>
                </a:solidFill>
                <a:ea typeface="MS PGothic" panose="020B0600070205080204" pitchFamily="34" charset="-128"/>
                <a:cs typeface="Geneva" panose="020B0503030404040204" pitchFamily="34" charset="0"/>
              </a:rPr>
              <a:t>Amber Rivera, MSW - Director of Learner Life/Wellness</a:t>
            </a:r>
            <a:br>
              <a:rPr lang="en-US" altLang="en-US" b="1" dirty="0">
                <a:solidFill>
                  <a:srgbClr val="00487F"/>
                </a:solidFill>
                <a:ea typeface="MS PGothic" panose="020B0600070205080204" pitchFamily="34" charset="-128"/>
                <a:cs typeface="Geneva" panose="020B0503030404040204" pitchFamily="34" charset="0"/>
              </a:rPr>
            </a:br>
            <a:br>
              <a:rPr lang="en-US" altLang="en-US" b="1" dirty="0">
                <a:solidFill>
                  <a:srgbClr val="00487F"/>
                </a:solidFill>
                <a:ea typeface="MS PGothic" panose="020B0600070205080204" pitchFamily="34" charset="-128"/>
                <a:cs typeface="Geneva" panose="020B0503030404040204" pitchFamily="34" charset="0"/>
              </a:rPr>
            </a:br>
            <a:r>
              <a:rPr lang="en-US" altLang="en-US" b="1" dirty="0">
                <a:solidFill>
                  <a:srgbClr val="00487F"/>
                </a:solidFill>
                <a:ea typeface="MS PGothic" panose="020B0600070205080204" pitchFamily="34" charset="-128"/>
                <a:cs typeface="Geneva" panose="020B0503030404040204" pitchFamily="34" charset="0"/>
              </a:rPr>
              <a:t>Elaine M. </a:t>
            </a:r>
            <a:r>
              <a:rPr lang="en-US" altLang="en-US" b="1" dirty="0" err="1">
                <a:solidFill>
                  <a:srgbClr val="00487F"/>
                </a:solidFill>
                <a:ea typeface="MS PGothic" panose="020B0600070205080204" pitchFamily="34" charset="-128"/>
                <a:cs typeface="Geneva" panose="020B0503030404040204" pitchFamily="34" charset="0"/>
              </a:rPr>
              <a:t>Smolock</a:t>
            </a:r>
            <a:r>
              <a:rPr lang="en-US" altLang="en-US" b="1" dirty="0">
                <a:solidFill>
                  <a:srgbClr val="00487F"/>
                </a:solidFill>
                <a:ea typeface="MS PGothic" panose="020B0600070205080204" pitchFamily="34" charset="-128"/>
                <a:cs typeface="Geneva" panose="020B0503030404040204" pitchFamily="34" charset="0"/>
              </a:rPr>
              <a:t>, Ph.D. - Director of Writing Services and Training Grant Development and Associate Director of Mentor Development</a:t>
            </a:r>
          </a:p>
          <a:p>
            <a:r>
              <a:rPr lang="en-US" altLang="en-US" b="1" dirty="0">
                <a:solidFill>
                  <a:srgbClr val="00487F"/>
                </a:solidFill>
                <a:ea typeface="MS PGothic" panose="020B0600070205080204" pitchFamily="34" charset="-128"/>
                <a:cs typeface="Geneva" panose="020B0503030404040204" pitchFamily="34" charset="0"/>
              </a:rPr>
              <a:t>Nathan Smith, Ph.D. – Associate Dean of Research Mentorship</a:t>
            </a:r>
            <a:br>
              <a:rPr lang="en-US" altLang="en-US" b="1" dirty="0">
                <a:solidFill>
                  <a:srgbClr val="00487F"/>
                </a:solidFill>
                <a:ea typeface="MS PGothic" panose="020B0600070205080204" pitchFamily="34" charset="-128"/>
                <a:cs typeface="Geneva" panose="020B0503030404040204" pitchFamily="34" charset="0"/>
              </a:rPr>
            </a:br>
            <a:br>
              <a:rPr lang="en-US" altLang="en-US" b="1" dirty="0">
                <a:solidFill>
                  <a:srgbClr val="00487F"/>
                </a:solidFill>
                <a:ea typeface="MS PGothic" panose="020B0600070205080204" pitchFamily="34" charset="-128"/>
                <a:cs typeface="Geneva" panose="020B0503030404040204" pitchFamily="34" charset="0"/>
              </a:rPr>
            </a:br>
            <a:r>
              <a:rPr lang="en-US" altLang="en-US" b="1" dirty="0">
                <a:solidFill>
                  <a:srgbClr val="00487F"/>
                </a:solidFill>
                <a:ea typeface="MS PGothic" panose="020B0600070205080204" pitchFamily="34" charset="-128"/>
                <a:cs typeface="Geneva" panose="020B0503030404040204" pitchFamily="34" charset="0"/>
              </a:rPr>
              <a:t>Eric Vaughn, M.Ed. - Director of Career Services</a:t>
            </a:r>
            <a:endParaRPr lang="en-US" b="1" dirty="0"/>
          </a:p>
        </p:txBody>
      </p:sp>
      <p:sp>
        <p:nvSpPr>
          <p:cNvPr id="4" name="Slide Number Placeholder 3">
            <a:extLst>
              <a:ext uri="{FF2B5EF4-FFF2-40B4-BE49-F238E27FC236}">
                <a16:creationId xmlns:a16="http://schemas.microsoft.com/office/drawing/2014/main" id="{8E2E4C25-3E56-AF07-F5DF-5F9F23D0F0E0}"/>
              </a:ext>
            </a:extLst>
          </p:cNvPr>
          <p:cNvSpPr>
            <a:spLocks noGrp="1"/>
          </p:cNvSpPr>
          <p:nvPr>
            <p:ph type="sldNum" sz="quarter" idx="12"/>
          </p:nvPr>
        </p:nvSpPr>
        <p:spPr/>
        <p:txBody>
          <a:bodyPr/>
          <a:lstStyle/>
          <a:p>
            <a:fld id="{6D9A7562-078F-0443-99CB-13A7936AC4A7}" type="slidenum">
              <a:rPr lang="en-US" smtClean="0"/>
              <a:t>1</a:t>
            </a:fld>
            <a:endParaRPr lang="en-US" dirty="0"/>
          </a:p>
        </p:txBody>
      </p:sp>
    </p:spTree>
    <p:extLst>
      <p:ext uri="{BB962C8B-B14F-4D97-AF65-F5344CB8AC3E}">
        <p14:creationId xmlns:p14="http://schemas.microsoft.com/office/powerpoint/2010/main" val="3651772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9" name="Picture 2" descr="https://s-media-cache-ak0.pinimg.com/originals/35/38/42/3538423315ad28cb64708f9bbfff48e8.jpg">
            <a:extLst>
              <a:ext uri="{FF2B5EF4-FFF2-40B4-BE49-F238E27FC236}">
                <a16:creationId xmlns:a16="http://schemas.microsoft.com/office/drawing/2014/main" id="{969E3661-26ED-BC4C-AE4D-F21E99AFCA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54852" y="1472407"/>
            <a:ext cx="3049491" cy="2707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0" name="Title 1">
            <a:extLst>
              <a:ext uri="{FF2B5EF4-FFF2-40B4-BE49-F238E27FC236}">
                <a16:creationId xmlns:a16="http://schemas.microsoft.com/office/drawing/2014/main" id="{C317264F-B458-FD4A-BBFE-ABBE8A0E8AAF}"/>
              </a:ext>
            </a:extLst>
          </p:cNvPr>
          <p:cNvSpPr>
            <a:spLocks noGrp="1"/>
          </p:cNvSpPr>
          <p:nvPr>
            <p:ph type="title"/>
          </p:nvPr>
        </p:nvSpPr>
        <p:spPr>
          <a:xfrm>
            <a:off x="3901853" y="276155"/>
            <a:ext cx="7001404" cy="1325563"/>
          </a:xfrm>
        </p:spPr>
        <p:txBody>
          <a:bodyPr/>
          <a:lstStyle/>
          <a:p>
            <a:pPr eaLnBrk="1" hangingPunct="1"/>
            <a:r>
              <a:rPr lang="en-US" altLang="en-US" sz="4800" b="1" dirty="0">
                <a:solidFill>
                  <a:srgbClr val="00487F"/>
                </a:solidFill>
                <a:ea typeface="MS PGothic" panose="020B0600070205080204" pitchFamily="34" charset="-128"/>
                <a:cs typeface="Geneva" panose="020B0503030404040204" pitchFamily="34" charset="0"/>
              </a:rPr>
              <a:t>Career Services</a:t>
            </a:r>
          </a:p>
        </p:txBody>
      </p:sp>
      <p:sp>
        <p:nvSpPr>
          <p:cNvPr id="53251" name="Subtitle 2">
            <a:extLst>
              <a:ext uri="{FF2B5EF4-FFF2-40B4-BE49-F238E27FC236}">
                <a16:creationId xmlns:a16="http://schemas.microsoft.com/office/drawing/2014/main" id="{CE03876C-AAAD-924C-8CCB-8FA0ADA1485B}"/>
              </a:ext>
            </a:extLst>
          </p:cNvPr>
          <p:cNvSpPr>
            <a:spLocks noGrp="1"/>
          </p:cNvSpPr>
          <p:nvPr>
            <p:ph idx="1"/>
          </p:nvPr>
        </p:nvSpPr>
        <p:spPr>
          <a:xfrm>
            <a:off x="387657" y="1674415"/>
            <a:ext cx="10515600" cy="4907430"/>
          </a:xfrm>
        </p:spPr>
        <p:txBody>
          <a:bodyPr>
            <a:normAutofit/>
          </a:bodyPr>
          <a:lstStyle/>
          <a:p>
            <a:pPr marL="228594">
              <a:spcBef>
                <a:spcPct val="0"/>
              </a:spcBef>
            </a:pPr>
            <a:r>
              <a:rPr lang="en-US" altLang="en-US" sz="3200" b="1" dirty="0">
                <a:solidFill>
                  <a:srgbClr val="00487F"/>
                </a:solidFill>
                <a:ea typeface="Calibri Light" panose="020F0302020204030204" pitchFamily="34" charset="0"/>
                <a:cs typeface="Calibri Light" panose="020F0302020204030204" pitchFamily="34" charset="0"/>
              </a:rPr>
              <a:t>I can assist you with your…</a:t>
            </a:r>
          </a:p>
          <a:p>
            <a:pPr marL="685783" indent="-457189">
              <a:spcBef>
                <a:spcPct val="0"/>
              </a:spcBef>
              <a:buFont typeface="Arial" panose="020B0604020202020204" pitchFamily="34" charset="0"/>
              <a:buChar char="•"/>
            </a:pPr>
            <a:r>
              <a:rPr lang="en-US" altLang="en-US" sz="3200" b="1" dirty="0">
                <a:solidFill>
                  <a:srgbClr val="00487F"/>
                </a:solidFill>
                <a:ea typeface="Calibri Light" panose="020F0302020204030204" pitchFamily="34" charset="0"/>
                <a:cs typeface="Calibri Light" panose="020F0302020204030204" pitchFamily="34" charset="0"/>
              </a:rPr>
              <a:t>Academic &amp; Career Goals Development </a:t>
            </a:r>
          </a:p>
          <a:p>
            <a:pPr marL="685783" indent="-457189">
              <a:spcBef>
                <a:spcPct val="0"/>
              </a:spcBef>
              <a:buFont typeface="Arial" panose="020B0604020202020204" pitchFamily="34" charset="0"/>
              <a:buChar char="•"/>
            </a:pPr>
            <a:r>
              <a:rPr lang="en-US" altLang="en-US" sz="3200" b="1" dirty="0">
                <a:solidFill>
                  <a:srgbClr val="00487F"/>
                </a:solidFill>
                <a:ea typeface="Calibri Light" panose="020F0302020204030204" pitchFamily="34" charset="0"/>
                <a:cs typeface="Calibri Light" panose="020F0302020204030204" pitchFamily="34" charset="0"/>
              </a:rPr>
              <a:t>CV/Resume &amp; Cover Letter Writing</a:t>
            </a:r>
          </a:p>
          <a:p>
            <a:pPr marL="685783" indent="-457189">
              <a:spcBef>
                <a:spcPct val="0"/>
              </a:spcBef>
              <a:buFont typeface="Arial" panose="020B0604020202020204" pitchFamily="34" charset="0"/>
              <a:buChar char="•"/>
            </a:pPr>
            <a:r>
              <a:rPr lang="en-US" altLang="en-US" sz="3200" b="1" dirty="0">
                <a:solidFill>
                  <a:srgbClr val="00487F"/>
                </a:solidFill>
                <a:ea typeface="Calibri Light" panose="020F0302020204030204" pitchFamily="34" charset="0"/>
                <a:cs typeface="Calibri Light" panose="020F0302020204030204" pitchFamily="34" charset="0"/>
              </a:rPr>
              <a:t>Career exploration &amp;  Job search strategy</a:t>
            </a:r>
          </a:p>
          <a:p>
            <a:pPr marL="685783" indent="-457189">
              <a:spcBef>
                <a:spcPct val="0"/>
              </a:spcBef>
              <a:buFont typeface="Arial" panose="020B0604020202020204" pitchFamily="34" charset="0"/>
              <a:buChar char="•"/>
            </a:pPr>
            <a:r>
              <a:rPr lang="en-US" altLang="en-US" sz="3200" b="1" dirty="0">
                <a:solidFill>
                  <a:srgbClr val="00487F"/>
                </a:solidFill>
                <a:ea typeface="Calibri Light" panose="020F0302020204030204" pitchFamily="34" charset="0"/>
                <a:cs typeface="Calibri Light" panose="020F0302020204030204" pitchFamily="34" charset="0"/>
              </a:rPr>
              <a:t>LinkedIn Profile</a:t>
            </a:r>
          </a:p>
          <a:p>
            <a:pPr marL="685783" indent="-457189">
              <a:spcBef>
                <a:spcPct val="0"/>
              </a:spcBef>
              <a:buFont typeface="Arial" panose="020B0604020202020204" pitchFamily="34" charset="0"/>
              <a:buChar char="•"/>
            </a:pPr>
            <a:r>
              <a:rPr lang="en-US" altLang="en-US" sz="3200" b="1" dirty="0">
                <a:solidFill>
                  <a:srgbClr val="00487F"/>
                </a:solidFill>
                <a:ea typeface="Calibri Light" panose="020F0302020204030204" pitchFamily="34" charset="0"/>
                <a:cs typeface="Calibri Light" panose="020F0302020204030204" pitchFamily="34" charset="0"/>
              </a:rPr>
              <a:t>Internship/Job Interview prep </a:t>
            </a:r>
          </a:p>
          <a:p>
            <a:pPr marL="685783" indent="-457189">
              <a:spcBef>
                <a:spcPct val="0"/>
              </a:spcBef>
              <a:buFont typeface="Arial" panose="020B0604020202020204" pitchFamily="34" charset="0"/>
              <a:buChar char="•"/>
            </a:pPr>
            <a:r>
              <a:rPr lang="en-US" altLang="en-US" sz="3200" b="1" dirty="0">
                <a:solidFill>
                  <a:srgbClr val="00487F"/>
                </a:solidFill>
                <a:ea typeface="Calibri Light" panose="020F0302020204030204" pitchFamily="34" charset="0"/>
                <a:cs typeface="Calibri Light" panose="020F0302020204030204" pitchFamily="34" charset="0"/>
              </a:rPr>
              <a:t>Networking Strategy</a:t>
            </a:r>
          </a:p>
          <a:p>
            <a:pPr marL="685783" indent="-457189">
              <a:spcBef>
                <a:spcPct val="0"/>
              </a:spcBef>
              <a:buFont typeface="Arial" panose="020B0604020202020204" pitchFamily="34" charset="0"/>
              <a:buChar char="•"/>
            </a:pPr>
            <a:r>
              <a:rPr lang="en-US" altLang="en-US" sz="3200" b="1" dirty="0">
                <a:solidFill>
                  <a:srgbClr val="00487F"/>
                </a:solidFill>
                <a:ea typeface="Calibri Light" panose="020F0302020204030204" pitchFamily="34" charset="0"/>
                <a:cs typeface="Calibri Light" panose="020F0302020204030204" pitchFamily="34" charset="0"/>
              </a:rPr>
              <a:t> Teaching Opportunities and Teaching Recognition Programs</a:t>
            </a:r>
          </a:p>
        </p:txBody>
      </p:sp>
      <p:pic>
        <p:nvPicPr>
          <p:cNvPr id="53252" name="Picture 5">
            <a:extLst>
              <a:ext uri="{FF2B5EF4-FFF2-40B4-BE49-F238E27FC236}">
                <a16:creationId xmlns:a16="http://schemas.microsoft.com/office/drawing/2014/main" id="{D42F62DD-0D95-7B47-A2A4-B12DE24894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977" y="196244"/>
            <a:ext cx="3579813"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a:extLst>
              <a:ext uri="{FF2B5EF4-FFF2-40B4-BE49-F238E27FC236}">
                <a16:creationId xmlns:a16="http://schemas.microsoft.com/office/drawing/2014/main" id="{3412115F-04C1-F242-8A00-B586B47F11EC}"/>
              </a:ext>
            </a:extLst>
          </p:cNvPr>
          <p:cNvSpPr>
            <a:spLocks noGrp="1"/>
          </p:cNvSpPr>
          <p:nvPr>
            <p:ph type="title"/>
          </p:nvPr>
        </p:nvSpPr>
        <p:spPr>
          <a:xfrm>
            <a:off x="2457939" y="238433"/>
            <a:ext cx="9124461" cy="1325563"/>
          </a:xfrm>
        </p:spPr>
        <p:txBody>
          <a:bodyPr>
            <a:normAutofit fontScale="90000"/>
          </a:bodyPr>
          <a:lstStyle/>
          <a:p>
            <a:r>
              <a:rPr lang="en-US" altLang="en-US" sz="4800" b="1" dirty="0">
                <a:solidFill>
                  <a:srgbClr val="00487F"/>
                </a:solidFill>
                <a:latin typeface="+mn-lt"/>
              </a:rPr>
              <a:t>Experiential Learning &amp; Internship Experiences. ---Funding</a:t>
            </a:r>
          </a:p>
        </p:txBody>
      </p:sp>
      <p:sp>
        <p:nvSpPr>
          <p:cNvPr id="71683" name="Slide Number Placeholder 3">
            <a:extLst>
              <a:ext uri="{FF2B5EF4-FFF2-40B4-BE49-F238E27FC236}">
                <a16:creationId xmlns:a16="http://schemas.microsoft.com/office/drawing/2014/main" id="{FA3DB32A-A51A-1D46-A19F-A170AC055098}"/>
              </a:ext>
            </a:extLst>
          </p:cNvPr>
          <p:cNvSpPr>
            <a:spLocks noGrp="1" noChangeArrowheads="1"/>
          </p:cNvSpPr>
          <p:nvPr>
            <p:ph type="sldNum" sz="quarter" idx="12"/>
          </p:nvPr>
        </p:nvSpPr>
        <p:spPr bwMode="auto">
          <a:xfrm>
            <a:off x="8610600" y="8475133"/>
            <a:ext cx="2743200" cy="48683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rtlCol="0" anchor="ctr" anchorCtr="0" compatLnSpc="1">
            <a:prstTxWarp prst="textNoShape">
              <a:avLst/>
            </a:prstTxWarp>
          </a:bodyPr>
          <a:lstStyle>
            <a:defPPr>
              <a:defRPr lang="en-US"/>
            </a:defPPr>
            <a:lvl1pPr algn="r" defTabSz="609585" rtl="0" eaLnBrk="0" fontAlgn="base" hangingPunct="0">
              <a:spcBef>
                <a:spcPct val="0"/>
              </a:spcBef>
              <a:spcAft>
                <a:spcPct val="0"/>
              </a:spcAft>
              <a:defRPr sz="1200" kern="1200">
                <a:solidFill>
                  <a:srgbClr val="898989"/>
                </a:solidFill>
                <a:latin typeface="Calibri" panose="020F0502020204030204" pitchFamily="34" charset="0"/>
                <a:ea typeface="MS PGothic" panose="020B0600070205080204" pitchFamily="34" charset="-128"/>
                <a:cs typeface="+mn-cs"/>
              </a:defRPr>
            </a:lvl1pPr>
            <a:lvl2pPr marL="609585" algn="l" defTabSz="609585" rtl="0" eaLnBrk="0" fontAlgn="base" hangingPunct="0">
              <a:spcBef>
                <a:spcPct val="0"/>
              </a:spcBef>
              <a:spcAft>
                <a:spcPct val="0"/>
              </a:spcAft>
              <a:defRPr sz="3200" kern="1200">
                <a:solidFill>
                  <a:schemeClr val="tx1"/>
                </a:solidFill>
                <a:latin typeface="Calibri" panose="020F0502020204030204" pitchFamily="34" charset="0"/>
                <a:ea typeface="MS PGothic" panose="020B0600070205080204" pitchFamily="34" charset="-128"/>
                <a:cs typeface="+mn-cs"/>
              </a:defRPr>
            </a:lvl2pPr>
            <a:lvl3pPr marL="1219170" algn="l" defTabSz="609585" rtl="0" eaLnBrk="0" fontAlgn="base" hangingPunct="0">
              <a:spcBef>
                <a:spcPct val="0"/>
              </a:spcBef>
              <a:spcAft>
                <a:spcPct val="0"/>
              </a:spcAft>
              <a:defRPr sz="3200" kern="1200">
                <a:solidFill>
                  <a:schemeClr val="tx1"/>
                </a:solidFill>
                <a:latin typeface="Calibri" panose="020F0502020204030204" pitchFamily="34" charset="0"/>
                <a:ea typeface="MS PGothic" panose="020B0600070205080204" pitchFamily="34" charset="-128"/>
                <a:cs typeface="+mn-cs"/>
              </a:defRPr>
            </a:lvl3pPr>
            <a:lvl4pPr marL="1828754" algn="l" defTabSz="609585" rtl="0" eaLnBrk="0" fontAlgn="base" hangingPunct="0">
              <a:spcBef>
                <a:spcPct val="0"/>
              </a:spcBef>
              <a:spcAft>
                <a:spcPct val="0"/>
              </a:spcAft>
              <a:defRPr sz="3200" kern="1200">
                <a:solidFill>
                  <a:schemeClr val="tx1"/>
                </a:solidFill>
                <a:latin typeface="Calibri" panose="020F0502020204030204" pitchFamily="34" charset="0"/>
                <a:ea typeface="MS PGothic" panose="020B0600070205080204" pitchFamily="34" charset="-128"/>
                <a:cs typeface="+mn-cs"/>
              </a:defRPr>
            </a:lvl4pPr>
            <a:lvl5pPr marL="2438339" algn="l" defTabSz="609585" rtl="0" eaLnBrk="0" fontAlgn="base" hangingPunct="0">
              <a:spcBef>
                <a:spcPct val="0"/>
              </a:spcBef>
              <a:spcAft>
                <a:spcPct val="0"/>
              </a:spcAft>
              <a:defRPr sz="3200" kern="1200">
                <a:solidFill>
                  <a:schemeClr val="tx1"/>
                </a:solidFill>
                <a:latin typeface="Calibri" panose="020F0502020204030204" pitchFamily="34" charset="0"/>
                <a:ea typeface="MS PGothic" panose="020B0600070205080204" pitchFamily="34" charset="-128"/>
                <a:cs typeface="+mn-cs"/>
              </a:defRPr>
            </a:lvl5pPr>
            <a:lvl6pPr marL="3047924" algn="l" defTabSz="1219170" rtl="0" eaLnBrk="1" latinLnBrk="0" hangingPunct="1">
              <a:defRPr sz="3200" kern="1200">
                <a:solidFill>
                  <a:schemeClr val="tx1"/>
                </a:solidFill>
                <a:latin typeface="Calibri" panose="020F0502020204030204" pitchFamily="34" charset="0"/>
                <a:ea typeface="MS PGothic" panose="020B0600070205080204" pitchFamily="34" charset="-128"/>
                <a:cs typeface="+mn-cs"/>
              </a:defRPr>
            </a:lvl6pPr>
            <a:lvl7pPr marL="3657509" algn="l" defTabSz="1219170" rtl="0" eaLnBrk="1" latinLnBrk="0" hangingPunct="1">
              <a:defRPr sz="3200" kern="1200">
                <a:solidFill>
                  <a:schemeClr val="tx1"/>
                </a:solidFill>
                <a:latin typeface="Calibri" panose="020F0502020204030204" pitchFamily="34" charset="0"/>
                <a:ea typeface="MS PGothic" panose="020B0600070205080204" pitchFamily="34" charset="-128"/>
                <a:cs typeface="+mn-cs"/>
              </a:defRPr>
            </a:lvl7pPr>
            <a:lvl8pPr marL="4267093" algn="l" defTabSz="1219170" rtl="0" eaLnBrk="1" latinLnBrk="0" hangingPunct="1">
              <a:defRPr sz="3200" kern="1200">
                <a:solidFill>
                  <a:schemeClr val="tx1"/>
                </a:solidFill>
                <a:latin typeface="Calibri" panose="020F0502020204030204" pitchFamily="34" charset="0"/>
                <a:ea typeface="MS PGothic" panose="020B0600070205080204" pitchFamily="34" charset="-128"/>
                <a:cs typeface="+mn-cs"/>
              </a:defRPr>
            </a:lvl8pPr>
            <a:lvl9pPr marL="4876678" algn="l" defTabSz="1219170" rtl="0" eaLnBrk="1" latinLnBrk="0" hangingPunct="1">
              <a:defRPr sz="3200" kern="1200">
                <a:solidFill>
                  <a:schemeClr val="tx1"/>
                </a:solidFill>
                <a:latin typeface="Calibri" panose="020F0502020204030204" pitchFamily="34" charset="0"/>
                <a:ea typeface="MS PGothic" panose="020B0600070205080204" pitchFamily="34" charset="-128"/>
                <a:cs typeface="+mn-cs"/>
              </a:defRPr>
            </a:lvl9pPr>
          </a:lstStyle>
          <a:p>
            <a:fld id="{1859BEEE-21FA-5049-A4BB-352E600D9F51}" type="slidenum">
              <a:rPr lang="en-US" altLang="en-US" smtClean="0"/>
              <a:pPr/>
              <a:t>11</a:t>
            </a:fld>
            <a:endParaRPr lang="en-US" altLang="en-US" sz="900"/>
          </a:p>
        </p:txBody>
      </p:sp>
      <p:pic>
        <p:nvPicPr>
          <p:cNvPr id="6" name="Picture 7">
            <a:extLst>
              <a:ext uri="{FF2B5EF4-FFF2-40B4-BE49-F238E27FC236}">
                <a16:creationId xmlns:a16="http://schemas.microsoft.com/office/drawing/2014/main" id="{8641F6E3-0014-A249-A16E-B75955C9E4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0313"/>
            <a:ext cx="2203939" cy="157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2" name="Picture 2" descr="The Positive Implications of Internships on Early Career Outcomes">
            <a:extLst>
              <a:ext uri="{FF2B5EF4-FFF2-40B4-BE49-F238E27FC236}">
                <a16:creationId xmlns:a16="http://schemas.microsoft.com/office/drawing/2014/main" id="{A58CD17B-0D12-B343-9856-35229A470413}"/>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792208" y="2002968"/>
            <a:ext cx="4955625" cy="310265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8BF23FC-09DB-0B18-C5F4-04BEEDAF3FB1}"/>
              </a:ext>
            </a:extLst>
          </p:cNvPr>
          <p:cNvSpPr txBox="1"/>
          <p:nvPr/>
        </p:nvSpPr>
        <p:spPr>
          <a:xfrm>
            <a:off x="6033797" y="2002969"/>
            <a:ext cx="5548604" cy="3745128"/>
          </a:xfrm>
          <a:prstGeom prst="rect">
            <a:avLst/>
          </a:prstGeom>
          <a:noFill/>
        </p:spPr>
        <p:txBody>
          <a:bodyPr wrap="square" rtlCol="0">
            <a:spAutoFit/>
          </a:bodyPr>
          <a:lstStyle/>
          <a:p>
            <a:pPr marL="380990" indent="-380990">
              <a:buFont typeface="Arial" panose="020B0604020202020204" pitchFamily="34" charset="0"/>
              <a:buChar char="•"/>
            </a:pPr>
            <a:r>
              <a:rPr lang="en-US" sz="2667" dirty="0">
                <a:solidFill>
                  <a:srgbClr val="00487F"/>
                </a:solidFill>
              </a:rPr>
              <a:t>Funding for unpaid internships</a:t>
            </a:r>
          </a:p>
          <a:p>
            <a:pPr marL="380990" indent="-380990">
              <a:buFont typeface="Arial" panose="020B0604020202020204" pitchFamily="34" charset="0"/>
              <a:buChar char="•"/>
            </a:pPr>
            <a:endParaRPr lang="en-US" sz="2667" dirty="0">
              <a:solidFill>
                <a:srgbClr val="00487F"/>
              </a:solidFill>
            </a:endParaRPr>
          </a:p>
          <a:p>
            <a:pPr marL="380990" indent="-380990">
              <a:buFont typeface="Arial" panose="020B0604020202020204" pitchFamily="34" charset="0"/>
              <a:buChar char="•"/>
            </a:pPr>
            <a:r>
              <a:rPr lang="en-US" sz="2667" dirty="0">
                <a:solidFill>
                  <a:srgbClr val="00487F"/>
                </a:solidFill>
              </a:rPr>
              <a:t>Assistance with travel and lodging costs for internships</a:t>
            </a:r>
          </a:p>
          <a:p>
            <a:pPr marL="380990" indent="-380990">
              <a:buFont typeface="Arial" panose="020B0604020202020204" pitchFamily="34" charset="0"/>
              <a:buChar char="•"/>
            </a:pPr>
            <a:endParaRPr lang="en-US" sz="2667" dirty="0">
              <a:solidFill>
                <a:srgbClr val="00487F"/>
              </a:solidFill>
            </a:endParaRPr>
          </a:p>
          <a:p>
            <a:pPr marL="380990" indent="-380990">
              <a:buFont typeface="Arial" panose="020B0604020202020204" pitchFamily="34" charset="0"/>
              <a:buChar char="•"/>
            </a:pPr>
            <a:r>
              <a:rPr lang="en-US" sz="2667" dirty="0">
                <a:solidFill>
                  <a:srgbClr val="00487F"/>
                </a:solidFill>
              </a:rPr>
              <a:t>Job Shadowing &amp; Exploration Mini Grants through the </a:t>
            </a:r>
            <a:r>
              <a:rPr lang="en-US" sz="2667" dirty="0" err="1">
                <a:solidFill>
                  <a:srgbClr val="00487F"/>
                </a:solidFill>
              </a:rPr>
              <a:t>myHub</a:t>
            </a:r>
            <a:r>
              <a:rPr lang="en-US" sz="2667" dirty="0">
                <a:solidFill>
                  <a:srgbClr val="00487F"/>
                </a:solidFill>
              </a:rPr>
              <a:t> Career Exploration Modules</a:t>
            </a:r>
          </a:p>
          <a:p>
            <a:pPr marL="380990" indent="-380990">
              <a:buFont typeface="Arial" panose="020B0604020202020204" pitchFamily="34" charset="0"/>
              <a:buChar char="•"/>
            </a:pPr>
            <a:endParaRPr lang="en-US" sz="2400" dirty="0">
              <a:solidFill>
                <a:srgbClr val="00487F"/>
              </a:solidFill>
            </a:endParaRPr>
          </a:p>
        </p:txBody>
      </p:sp>
    </p:spTree>
    <p:extLst>
      <p:ext uri="{BB962C8B-B14F-4D97-AF65-F5344CB8AC3E}">
        <p14:creationId xmlns:p14="http://schemas.microsoft.com/office/powerpoint/2010/main" val="31088468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77F0B-73B2-8A41-B01C-BC44B1816F87}"/>
              </a:ext>
            </a:extLst>
          </p:cNvPr>
          <p:cNvSpPr>
            <a:spLocks noGrp="1"/>
          </p:cNvSpPr>
          <p:nvPr>
            <p:ph type="title"/>
          </p:nvPr>
        </p:nvSpPr>
        <p:spPr>
          <a:xfrm>
            <a:off x="270933" y="1037"/>
            <a:ext cx="11921067" cy="1482725"/>
          </a:xfrm>
        </p:spPr>
        <p:txBody>
          <a:bodyPr/>
          <a:lstStyle/>
          <a:p>
            <a:pPr algn="ctr">
              <a:defRPr/>
            </a:pPr>
            <a:r>
              <a:rPr lang="en-US" sz="4800" b="1" dirty="0">
                <a:solidFill>
                  <a:srgbClr val="00487F"/>
                </a:solidFill>
                <a:latin typeface="+mn-lt"/>
              </a:rPr>
              <a:t>Alumni Community</a:t>
            </a:r>
          </a:p>
        </p:txBody>
      </p:sp>
      <p:pic>
        <p:nvPicPr>
          <p:cNvPr id="77826" name="Content Placeholder 5">
            <a:extLst>
              <a:ext uri="{FF2B5EF4-FFF2-40B4-BE49-F238E27FC236}">
                <a16:creationId xmlns:a16="http://schemas.microsoft.com/office/drawing/2014/main" id="{CB6BD010-D647-4F46-A089-983585F2D411}"/>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8141846" y="845962"/>
            <a:ext cx="3088640" cy="2694080"/>
          </a:xfrm>
        </p:spPr>
      </p:pic>
      <p:pic>
        <p:nvPicPr>
          <p:cNvPr id="8" name="Picture 7">
            <a:extLst>
              <a:ext uri="{FF2B5EF4-FFF2-40B4-BE49-F238E27FC236}">
                <a16:creationId xmlns:a16="http://schemas.microsoft.com/office/drawing/2014/main" id="{C9991716-516C-0242-9B02-7AB2561B93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5144"/>
            <a:ext cx="2182284" cy="156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close-up of a school&#10;&#10;Description automatically generated">
            <a:extLst>
              <a:ext uri="{FF2B5EF4-FFF2-40B4-BE49-F238E27FC236}">
                <a16:creationId xmlns:a16="http://schemas.microsoft.com/office/drawing/2014/main" id="{FE3B83E7-3AFE-2E90-B11E-00A06502C9D8}"/>
              </a:ext>
            </a:extLst>
          </p:cNvPr>
          <p:cNvPicPr>
            <a:picLocks noChangeAspect="1"/>
          </p:cNvPicPr>
          <p:nvPr/>
        </p:nvPicPr>
        <p:blipFill>
          <a:blip r:embed="rId5"/>
          <a:stretch>
            <a:fillRect/>
          </a:stretch>
        </p:blipFill>
        <p:spPr>
          <a:xfrm>
            <a:off x="4700993" y="3854744"/>
            <a:ext cx="6529493" cy="2401745"/>
          </a:xfrm>
          <a:prstGeom prst="rect">
            <a:avLst/>
          </a:prstGeom>
        </p:spPr>
      </p:pic>
      <p:pic>
        <p:nvPicPr>
          <p:cNvPr id="7" name="Picture 6" descr="A blue and white logo&#10;&#10;Description automatically generated">
            <a:extLst>
              <a:ext uri="{FF2B5EF4-FFF2-40B4-BE49-F238E27FC236}">
                <a16:creationId xmlns:a16="http://schemas.microsoft.com/office/drawing/2014/main" id="{0F4C02D4-BAA7-8188-8A89-C589C89F2A38}"/>
              </a:ext>
            </a:extLst>
          </p:cNvPr>
          <p:cNvPicPr>
            <a:picLocks noChangeAspect="1"/>
          </p:cNvPicPr>
          <p:nvPr/>
        </p:nvPicPr>
        <p:blipFill>
          <a:blip r:embed="rId6"/>
          <a:stretch>
            <a:fillRect/>
          </a:stretch>
        </p:blipFill>
        <p:spPr>
          <a:xfrm>
            <a:off x="8663093" y="3939684"/>
            <a:ext cx="1524000" cy="853440"/>
          </a:xfrm>
          <a:prstGeom prst="rect">
            <a:avLst/>
          </a:prstGeom>
        </p:spPr>
      </p:pic>
      <p:pic>
        <p:nvPicPr>
          <p:cNvPr id="12" name="Picture 11" descr="A person talking to a group of women&#10;&#10;Description automatically generated">
            <a:extLst>
              <a:ext uri="{FF2B5EF4-FFF2-40B4-BE49-F238E27FC236}">
                <a16:creationId xmlns:a16="http://schemas.microsoft.com/office/drawing/2014/main" id="{ADBC86EF-4D2F-6451-EC3B-1B2041943DED}"/>
              </a:ext>
            </a:extLst>
          </p:cNvPr>
          <p:cNvPicPr>
            <a:picLocks noChangeAspect="1"/>
          </p:cNvPicPr>
          <p:nvPr/>
        </p:nvPicPr>
        <p:blipFill>
          <a:blip r:embed="rId7"/>
          <a:stretch>
            <a:fillRect/>
          </a:stretch>
        </p:blipFill>
        <p:spPr>
          <a:xfrm>
            <a:off x="894463" y="3359379"/>
            <a:ext cx="2763137" cy="2926785"/>
          </a:xfrm>
          <a:prstGeom prst="rect">
            <a:avLst/>
          </a:prstGeom>
        </p:spPr>
      </p:pic>
      <p:pic>
        <p:nvPicPr>
          <p:cNvPr id="10" name="Picture 9" descr="A person standing in front of a group of people sitting at long tables&#10;&#10;Description automatically generated">
            <a:extLst>
              <a:ext uri="{FF2B5EF4-FFF2-40B4-BE49-F238E27FC236}">
                <a16:creationId xmlns:a16="http://schemas.microsoft.com/office/drawing/2014/main" id="{055E51D5-E316-0DC8-D656-4A18FD9ED780}"/>
              </a:ext>
            </a:extLst>
          </p:cNvPr>
          <p:cNvPicPr>
            <a:picLocks noChangeAspect="1"/>
          </p:cNvPicPr>
          <p:nvPr/>
        </p:nvPicPr>
        <p:blipFill>
          <a:blip r:embed="rId8"/>
          <a:stretch>
            <a:fillRect/>
          </a:stretch>
        </p:blipFill>
        <p:spPr>
          <a:xfrm>
            <a:off x="2238587" y="1740631"/>
            <a:ext cx="3857413" cy="1834800"/>
          </a:xfrm>
          <a:prstGeom prst="rect">
            <a:avLst/>
          </a:prstGeom>
        </p:spPr>
      </p:pic>
    </p:spTree>
    <p:extLst>
      <p:ext uri="{BB962C8B-B14F-4D97-AF65-F5344CB8AC3E}">
        <p14:creationId xmlns:p14="http://schemas.microsoft.com/office/powerpoint/2010/main" val="8970158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web page&#10;&#10;Description automatically generated">
            <a:extLst>
              <a:ext uri="{FF2B5EF4-FFF2-40B4-BE49-F238E27FC236}">
                <a16:creationId xmlns:a16="http://schemas.microsoft.com/office/drawing/2014/main" id="{6A1207B3-3653-1D2D-34E3-E11267C93C6A}"/>
              </a:ext>
            </a:extLst>
          </p:cNvPr>
          <p:cNvPicPr>
            <a:picLocks noGrp="1" noChangeAspect="1"/>
          </p:cNvPicPr>
          <p:nvPr>
            <p:ph idx="1"/>
          </p:nvPr>
        </p:nvPicPr>
        <p:blipFill>
          <a:blip r:embed="rId2"/>
          <a:stretch>
            <a:fillRect/>
          </a:stretch>
        </p:blipFill>
        <p:spPr>
          <a:xfrm>
            <a:off x="728282" y="0"/>
            <a:ext cx="7955663" cy="6722533"/>
          </a:xfrm>
          <a:noFill/>
        </p:spPr>
      </p:pic>
      <p:sp>
        <p:nvSpPr>
          <p:cNvPr id="6" name="TextBox 5">
            <a:extLst>
              <a:ext uri="{FF2B5EF4-FFF2-40B4-BE49-F238E27FC236}">
                <a16:creationId xmlns:a16="http://schemas.microsoft.com/office/drawing/2014/main" id="{8DF2AFBA-67EA-F077-EA19-21C6AC241A8C}"/>
              </a:ext>
            </a:extLst>
          </p:cNvPr>
          <p:cNvSpPr txBox="1"/>
          <p:nvPr/>
        </p:nvSpPr>
        <p:spPr>
          <a:xfrm>
            <a:off x="8375904" y="1370980"/>
            <a:ext cx="3621024" cy="2389950"/>
          </a:xfrm>
          <a:prstGeom prst="rect">
            <a:avLst/>
          </a:prstGeom>
          <a:noFill/>
        </p:spPr>
        <p:txBody>
          <a:bodyPr wrap="square" rtlCol="0">
            <a:spAutoFit/>
          </a:bodyPr>
          <a:lstStyle/>
          <a:p>
            <a:r>
              <a:rPr lang="en-US" sz="2133" b="1" dirty="0">
                <a:solidFill>
                  <a:srgbClr val="00487F"/>
                </a:solidFill>
              </a:rPr>
              <a:t>Weekly Digest of..</a:t>
            </a:r>
          </a:p>
          <a:p>
            <a:pPr marL="380990" indent="-380990">
              <a:buFont typeface="Arial" panose="020B0604020202020204" pitchFamily="34" charset="0"/>
              <a:buChar char="•"/>
            </a:pPr>
            <a:r>
              <a:rPr lang="en-US" sz="2133" b="1" dirty="0">
                <a:solidFill>
                  <a:srgbClr val="00487F"/>
                </a:solidFill>
              </a:rPr>
              <a:t>Events</a:t>
            </a:r>
          </a:p>
          <a:p>
            <a:pPr marL="380990" indent="-380990">
              <a:buFont typeface="Arial" panose="020B0604020202020204" pitchFamily="34" charset="0"/>
              <a:buChar char="•"/>
            </a:pPr>
            <a:r>
              <a:rPr lang="en-US" sz="2133" b="1" dirty="0">
                <a:solidFill>
                  <a:srgbClr val="00487F"/>
                </a:solidFill>
              </a:rPr>
              <a:t>News</a:t>
            </a:r>
          </a:p>
          <a:p>
            <a:pPr marL="380990" indent="-380990">
              <a:buFont typeface="Arial" panose="020B0604020202020204" pitchFamily="34" charset="0"/>
              <a:buChar char="•"/>
            </a:pPr>
            <a:r>
              <a:rPr lang="en-US" sz="2133" b="1" dirty="0">
                <a:solidFill>
                  <a:srgbClr val="00487F"/>
                </a:solidFill>
              </a:rPr>
              <a:t>Travel Award Info</a:t>
            </a:r>
          </a:p>
          <a:p>
            <a:pPr marL="380990" indent="-380990">
              <a:buFont typeface="Arial" panose="020B0604020202020204" pitchFamily="34" charset="0"/>
              <a:buChar char="•"/>
            </a:pPr>
            <a:r>
              <a:rPr lang="en-US" sz="2133" b="1" dirty="0">
                <a:solidFill>
                  <a:srgbClr val="00487F"/>
                </a:solidFill>
              </a:rPr>
              <a:t>Postdoc/Internship/Jobs</a:t>
            </a:r>
          </a:p>
          <a:p>
            <a:pPr marL="380990" indent="-380990">
              <a:buFont typeface="Arial" panose="020B0604020202020204" pitchFamily="34" charset="0"/>
              <a:buChar char="•"/>
            </a:pPr>
            <a:r>
              <a:rPr lang="en-US" sz="2133" b="1" dirty="0">
                <a:solidFill>
                  <a:srgbClr val="00487F"/>
                </a:solidFill>
              </a:rPr>
              <a:t>Resources</a:t>
            </a:r>
          </a:p>
          <a:p>
            <a:pPr marL="380990" indent="-380990">
              <a:buFont typeface="Arial" panose="020B0604020202020204" pitchFamily="34" charset="0"/>
              <a:buChar char="•"/>
            </a:pPr>
            <a:r>
              <a:rPr lang="en-US" sz="2133" b="1" dirty="0">
                <a:solidFill>
                  <a:srgbClr val="00487F"/>
                </a:solidFill>
              </a:rPr>
              <a:t>And much much more</a:t>
            </a:r>
          </a:p>
        </p:txBody>
      </p:sp>
    </p:spTree>
    <p:extLst>
      <p:ext uri="{BB962C8B-B14F-4D97-AF65-F5344CB8AC3E}">
        <p14:creationId xmlns:p14="http://schemas.microsoft.com/office/powerpoint/2010/main" val="10344337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6893B-C3B4-C466-F7E6-590175187620}"/>
              </a:ext>
            </a:extLst>
          </p:cNvPr>
          <p:cNvSpPr>
            <a:spLocks noGrp="1"/>
          </p:cNvSpPr>
          <p:nvPr>
            <p:ph type="title"/>
          </p:nvPr>
        </p:nvSpPr>
        <p:spPr>
          <a:xfrm>
            <a:off x="504473" y="-179159"/>
            <a:ext cx="7886700" cy="1325563"/>
          </a:xfrm>
        </p:spPr>
        <p:txBody>
          <a:bodyPr/>
          <a:lstStyle/>
          <a:p>
            <a:r>
              <a:rPr lang="en-US" sz="3200" b="1" dirty="0">
                <a:solidFill>
                  <a:srgbClr val="00487F"/>
                </a:solidFill>
              </a:rPr>
              <a:t>Learner Life and Wellness Services</a:t>
            </a:r>
          </a:p>
        </p:txBody>
      </p:sp>
      <p:sp>
        <p:nvSpPr>
          <p:cNvPr id="3" name="Content Placeholder 2">
            <a:extLst>
              <a:ext uri="{FF2B5EF4-FFF2-40B4-BE49-F238E27FC236}">
                <a16:creationId xmlns:a16="http://schemas.microsoft.com/office/drawing/2014/main" id="{85071533-497D-3443-79E4-1F30D57FBF9E}"/>
              </a:ext>
            </a:extLst>
          </p:cNvPr>
          <p:cNvSpPr>
            <a:spLocks noGrp="1"/>
          </p:cNvSpPr>
          <p:nvPr>
            <p:ph idx="1"/>
          </p:nvPr>
        </p:nvSpPr>
        <p:spPr>
          <a:xfrm>
            <a:off x="541868" y="1213302"/>
            <a:ext cx="11187289" cy="4115052"/>
          </a:xfrm>
          <a:solidFill>
            <a:schemeClr val="accent5">
              <a:lumMod val="20000"/>
              <a:lumOff val="80000"/>
            </a:schemeClr>
          </a:solidFill>
        </p:spPr>
        <p:txBody>
          <a:bodyPr/>
          <a:lstStyle/>
          <a:p>
            <a:pPr>
              <a:spcBef>
                <a:spcPts val="600"/>
              </a:spcBef>
              <a:spcAft>
                <a:spcPts val="1200"/>
              </a:spcAft>
            </a:pPr>
            <a:r>
              <a:rPr lang="en-US" b="1" dirty="0">
                <a:solidFill>
                  <a:srgbClr val="333333"/>
                </a:solidFill>
              </a:rPr>
              <a:t>Learner Support &amp; Wellness</a:t>
            </a:r>
            <a:r>
              <a:rPr lang="en-US" dirty="0">
                <a:solidFill>
                  <a:srgbClr val="333333"/>
                </a:solidFill>
              </a:rPr>
              <a:t> – Discuss how SMD GEPA can support your educational journey, personal development, and personal wellness.</a:t>
            </a:r>
          </a:p>
          <a:p>
            <a:pPr>
              <a:spcBef>
                <a:spcPts val="600"/>
              </a:spcBef>
              <a:spcAft>
                <a:spcPts val="1200"/>
              </a:spcAft>
            </a:pPr>
            <a:r>
              <a:rPr lang="en-US" b="1" dirty="0">
                <a:solidFill>
                  <a:srgbClr val="333333"/>
                </a:solidFill>
              </a:rPr>
              <a:t>Counseling – </a:t>
            </a:r>
            <a:r>
              <a:rPr lang="en-US" dirty="0">
                <a:solidFill>
                  <a:srgbClr val="333333"/>
                </a:solidFill>
              </a:rPr>
              <a:t>Preliminary</a:t>
            </a:r>
            <a:r>
              <a:rPr lang="en-US" b="1" dirty="0">
                <a:solidFill>
                  <a:srgbClr val="333333"/>
                </a:solidFill>
              </a:rPr>
              <a:t> </a:t>
            </a:r>
            <a:r>
              <a:rPr lang="en-US" dirty="0">
                <a:solidFill>
                  <a:srgbClr val="333333"/>
                </a:solidFill>
              </a:rPr>
              <a:t>and short-term counseling in response to a personal concern. Everyone has the capacity for growth; sometimes we need a space to explore thoughts and feelings, and discover strength, wisdom, and grace within. All discussions will be held in confidentiality.</a:t>
            </a:r>
          </a:p>
          <a:p>
            <a:pPr>
              <a:spcBef>
                <a:spcPts val="600"/>
              </a:spcBef>
              <a:spcAft>
                <a:spcPts val="1200"/>
              </a:spcAft>
            </a:pPr>
            <a:r>
              <a:rPr lang="en-US" b="1" dirty="0">
                <a:solidFill>
                  <a:srgbClr val="333333"/>
                </a:solidFill>
              </a:rPr>
              <a:t>CARE Network</a:t>
            </a:r>
            <a:r>
              <a:rPr lang="en-US" dirty="0">
                <a:solidFill>
                  <a:srgbClr val="333333"/>
                </a:solidFill>
              </a:rPr>
              <a:t> – Discuss CARE Network referrals. Whether you have been referred for support through the CARE Network, are considering making a self-referral, or a referral concerning someone else, you can safely discuss the CARE Network’s role in addressing concerns.</a:t>
            </a:r>
          </a:p>
          <a:p>
            <a:pPr>
              <a:spcBef>
                <a:spcPts val="600"/>
              </a:spcBef>
              <a:spcAft>
                <a:spcPts val="1200"/>
              </a:spcAft>
            </a:pPr>
            <a:endParaRPr lang="en-US" dirty="0"/>
          </a:p>
        </p:txBody>
      </p:sp>
      <p:sp>
        <p:nvSpPr>
          <p:cNvPr id="4" name="Slide Number Placeholder 3">
            <a:extLst>
              <a:ext uri="{FF2B5EF4-FFF2-40B4-BE49-F238E27FC236}">
                <a16:creationId xmlns:a16="http://schemas.microsoft.com/office/drawing/2014/main" id="{CDB6ADC0-2711-410D-FFE9-26112510E513}"/>
              </a:ext>
            </a:extLst>
          </p:cNvPr>
          <p:cNvSpPr>
            <a:spLocks noGrp="1"/>
          </p:cNvSpPr>
          <p:nvPr>
            <p:ph type="sldNum" sz="quarter" idx="12"/>
          </p:nvPr>
        </p:nvSpPr>
        <p:spPr>
          <a:xfrm>
            <a:off x="8610600" y="8475133"/>
            <a:ext cx="2743200" cy="486833"/>
          </a:xfrm>
          <a:prstGeom prst="rect">
            <a:avLst/>
          </a:prstGeom>
        </p:spPr>
        <p:txBody>
          <a:bodyPr vert="horz" wrap="square" lIns="121920" tIns="60960" rIns="121920" bIns="60960" numCol="1" rtlCol="0" anchor="ctr" anchorCtr="0" compatLnSpc="1">
            <a:prstTxWarp prst="textNoShape">
              <a:avLst/>
            </a:prstTxWarp>
          </a:bodyPr>
          <a:lstStyle>
            <a:defPPr>
              <a:defRPr lang="en-US"/>
            </a:defPPr>
            <a:lvl1pPr algn="r" defTabSz="609585" rtl="0" eaLnBrk="0" fontAlgn="base" hangingPunct="0">
              <a:spcBef>
                <a:spcPct val="0"/>
              </a:spcBef>
              <a:spcAft>
                <a:spcPct val="0"/>
              </a:spcAft>
              <a:defRPr sz="1200" kern="1200">
                <a:solidFill>
                  <a:srgbClr val="898989"/>
                </a:solidFill>
                <a:latin typeface="Calibri" panose="020F0502020204030204" pitchFamily="34" charset="0"/>
                <a:ea typeface="MS PGothic" panose="020B0600070205080204" pitchFamily="34" charset="-128"/>
                <a:cs typeface="+mn-cs"/>
              </a:defRPr>
            </a:lvl1pPr>
            <a:lvl2pPr marL="609585" algn="l" defTabSz="609585" rtl="0" eaLnBrk="0" fontAlgn="base" hangingPunct="0">
              <a:spcBef>
                <a:spcPct val="0"/>
              </a:spcBef>
              <a:spcAft>
                <a:spcPct val="0"/>
              </a:spcAft>
              <a:defRPr sz="3200" kern="1200">
                <a:solidFill>
                  <a:schemeClr val="tx1"/>
                </a:solidFill>
                <a:latin typeface="Calibri" panose="020F0502020204030204" pitchFamily="34" charset="0"/>
                <a:ea typeface="MS PGothic" panose="020B0600070205080204" pitchFamily="34" charset="-128"/>
                <a:cs typeface="+mn-cs"/>
              </a:defRPr>
            </a:lvl2pPr>
            <a:lvl3pPr marL="1219170" algn="l" defTabSz="609585" rtl="0" eaLnBrk="0" fontAlgn="base" hangingPunct="0">
              <a:spcBef>
                <a:spcPct val="0"/>
              </a:spcBef>
              <a:spcAft>
                <a:spcPct val="0"/>
              </a:spcAft>
              <a:defRPr sz="3200" kern="1200">
                <a:solidFill>
                  <a:schemeClr val="tx1"/>
                </a:solidFill>
                <a:latin typeface="Calibri" panose="020F0502020204030204" pitchFamily="34" charset="0"/>
                <a:ea typeface="MS PGothic" panose="020B0600070205080204" pitchFamily="34" charset="-128"/>
                <a:cs typeface="+mn-cs"/>
              </a:defRPr>
            </a:lvl3pPr>
            <a:lvl4pPr marL="1828754" algn="l" defTabSz="609585" rtl="0" eaLnBrk="0" fontAlgn="base" hangingPunct="0">
              <a:spcBef>
                <a:spcPct val="0"/>
              </a:spcBef>
              <a:spcAft>
                <a:spcPct val="0"/>
              </a:spcAft>
              <a:defRPr sz="3200" kern="1200">
                <a:solidFill>
                  <a:schemeClr val="tx1"/>
                </a:solidFill>
                <a:latin typeface="Calibri" panose="020F0502020204030204" pitchFamily="34" charset="0"/>
                <a:ea typeface="MS PGothic" panose="020B0600070205080204" pitchFamily="34" charset="-128"/>
                <a:cs typeface="+mn-cs"/>
              </a:defRPr>
            </a:lvl4pPr>
            <a:lvl5pPr marL="2438339" algn="l" defTabSz="609585" rtl="0" eaLnBrk="0" fontAlgn="base" hangingPunct="0">
              <a:spcBef>
                <a:spcPct val="0"/>
              </a:spcBef>
              <a:spcAft>
                <a:spcPct val="0"/>
              </a:spcAft>
              <a:defRPr sz="3200" kern="1200">
                <a:solidFill>
                  <a:schemeClr val="tx1"/>
                </a:solidFill>
                <a:latin typeface="Calibri" panose="020F0502020204030204" pitchFamily="34" charset="0"/>
                <a:ea typeface="MS PGothic" panose="020B0600070205080204" pitchFamily="34" charset="-128"/>
                <a:cs typeface="+mn-cs"/>
              </a:defRPr>
            </a:lvl5pPr>
            <a:lvl6pPr marL="3047924" algn="l" defTabSz="1219170" rtl="0" eaLnBrk="1" latinLnBrk="0" hangingPunct="1">
              <a:defRPr sz="3200" kern="1200">
                <a:solidFill>
                  <a:schemeClr val="tx1"/>
                </a:solidFill>
                <a:latin typeface="Calibri" panose="020F0502020204030204" pitchFamily="34" charset="0"/>
                <a:ea typeface="MS PGothic" panose="020B0600070205080204" pitchFamily="34" charset="-128"/>
                <a:cs typeface="+mn-cs"/>
              </a:defRPr>
            </a:lvl6pPr>
            <a:lvl7pPr marL="3657509" algn="l" defTabSz="1219170" rtl="0" eaLnBrk="1" latinLnBrk="0" hangingPunct="1">
              <a:defRPr sz="3200" kern="1200">
                <a:solidFill>
                  <a:schemeClr val="tx1"/>
                </a:solidFill>
                <a:latin typeface="Calibri" panose="020F0502020204030204" pitchFamily="34" charset="0"/>
                <a:ea typeface="MS PGothic" panose="020B0600070205080204" pitchFamily="34" charset="-128"/>
                <a:cs typeface="+mn-cs"/>
              </a:defRPr>
            </a:lvl7pPr>
            <a:lvl8pPr marL="4267093" algn="l" defTabSz="1219170" rtl="0" eaLnBrk="1" latinLnBrk="0" hangingPunct="1">
              <a:defRPr sz="3200" kern="1200">
                <a:solidFill>
                  <a:schemeClr val="tx1"/>
                </a:solidFill>
                <a:latin typeface="Calibri" panose="020F0502020204030204" pitchFamily="34" charset="0"/>
                <a:ea typeface="MS PGothic" panose="020B0600070205080204" pitchFamily="34" charset="-128"/>
                <a:cs typeface="+mn-cs"/>
              </a:defRPr>
            </a:lvl8pPr>
            <a:lvl9pPr marL="4876678" algn="l" defTabSz="1219170" rtl="0" eaLnBrk="1" latinLnBrk="0" hangingPunct="1">
              <a:defRPr sz="3200" kern="1200">
                <a:solidFill>
                  <a:schemeClr val="tx1"/>
                </a:solidFill>
                <a:latin typeface="Calibri" panose="020F0502020204030204" pitchFamily="34" charset="0"/>
                <a:ea typeface="MS PGothic" panose="020B0600070205080204" pitchFamily="34" charset="-128"/>
                <a:cs typeface="+mn-cs"/>
              </a:defRPr>
            </a:lvl9pPr>
          </a:lstStyle>
          <a:p>
            <a:pPr>
              <a:defRPr/>
            </a:pPr>
            <a:fld id="{06E179C7-8416-BE43-9BBA-805465F23A3C}" type="slidenum">
              <a:rPr lang="en-US" altLang="en-US" smtClean="0"/>
              <a:pPr>
                <a:defRPr/>
              </a:pPr>
              <a:t>14</a:t>
            </a:fld>
            <a:endParaRPr lang="en-US" altLang="en-US"/>
          </a:p>
        </p:txBody>
      </p:sp>
      <p:cxnSp>
        <p:nvCxnSpPr>
          <p:cNvPr id="5" name="Straight Connector 4">
            <a:extLst>
              <a:ext uri="{FF2B5EF4-FFF2-40B4-BE49-F238E27FC236}">
                <a16:creationId xmlns:a16="http://schemas.microsoft.com/office/drawing/2014/main" id="{16ED1C40-398D-B72D-C7B3-753D549C620B}"/>
              </a:ext>
            </a:extLst>
          </p:cNvPr>
          <p:cNvCxnSpPr/>
          <p:nvPr/>
        </p:nvCxnSpPr>
        <p:spPr>
          <a:xfrm>
            <a:off x="561622" y="729343"/>
            <a:ext cx="8101693"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EC129A7-12F0-736E-0891-F7930CA6ABE2}"/>
              </a:ext>
            </a:extLst>
          </p:cNvPr>
          <p:cNvSpPr txBox="1"/>
          <p:nvPr/>
        </p:nvSpPr>
        <p:spPr>
          <a:xfrm>
            <a:off x="594277" y="751111"/>
            <a:ext cx="7677151" cy="400110"/>
          </a:xfrm>
          <a:prstGeom prst="rect">
            <a:avLst/>
          </a:prstGeom>
          <a:noFill/>
        </p:spPr>
        <p:txBody>
          <a:bodyPr wrap="square" rtlCol="0">
            <a:spAutoFit/>
          </a:bodyPr>
          <a:lstStyle/>
          <a:p>
            <a:r>
              <a:rPr lang="en-US" sz="2000" i="1" dirty="0"/>
              <a:t>Available to all SMD graduate students and postdocs.</a:t>
            </a:r>
          </a:p>
        </p:txBody>
      </p:sp>
    </p:spTree>
    <p:extLst>
      <p:ext uri="{BB962C8B-B14F-4D97-AF65-F5344CB8AC3E}">
        <p14:creationId xmlns:p14="http://schemas.microsoft.com/office/powerpoint/2010/main" val="26564184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6893B-C3B4-C466-F7E6-590175187620}"/>
              </a:ext>
            </a:extLst>
          </p:cNvPr>
          <p:cNvSpPr>
            <a:spLocks noGrp="1"/>
          </p:cNvSpPr>
          <p:nvPr>
            <p:ph type="title"/>
          </p:nvPr>
        </p:nvSpPr>
        <p:spPr>
          <a:xfrm>
            <a:off x="391575" y="-179159"/>
            <a:ext cx="7886700" cy="1325563"/>
          </a:xfrm>
        </p:spPr>
        <p:txBody>
          <a:bodyPr/>
          <a:lstStyle/>
          <a:p>
            <a:r>
              <a:rPr lang="en-US" sz="3200" b="1" dirty="0">
                <a:solidFill>
                  <a:srgbClr val="00487F"/>
                </a:solidFill>
              </a:rPr>
              <a:t>Learner Life and Wellness Services</a:t>
            </a:r>
          </a:p>
        </p:txBody>
      </p:sp>
      <p:sp>
        <p:nvSpPr>
          <p:cNvPr id="3" name="Content Placeholder 2">
            <a:extLst>
              <a:ext uri="{FF2B5EF4-FFF2-40B4-BE49-F238E27FC236}">
                <a16:creationId xmlns:a16="http://schemas.microsoft.com/office/drawing/2014/main" id="{85071533-497D-3443-79E4-1F30D57FBF9E}"/>
              </a:ext>
            </a:extLst>
          </p:cNvPr>
          <p:cNvSpPr>
            <a:spLocks noGrp="1"/>
          </p:cNvSpPr>
          <p:nvPr>
            <p:ph idx="1"/>
          </p:nvPr>
        </p:nvSpPr>
        <p:spPr>
          <a:xfrm>
            <a:off x="474134" y="1213302"/>
            <a:ext cx="11255023" cy="4363409"/>
          </a:xfrm>
          <a:solidFill>
            <a:schemeClr val="accent5">
              <a:lumMod val="20000"/>
              <a:lumOff val="80000"/>
            </a:schemeClr>
          </a:solidFill>
        </p:spPr>
        <p:txBody>
          <a:bodyPr/>
          <a:lstStyle/>
          <a:p>
            <a:pPr>
              <a:spcBef>
                <a:spcPts val="600"/>
              </a:spcBef>
              <a:spcAft>
                <a:spcPts val="1200"/>
              </a:spcAft>
            </a:pPr>
            <a:r>
              <a:rPr lang="en-US" b="1" dirty="0">
                <a:solidFill>
                  <a:srgbClr val="333333"/>
                </a:solidFill>
              </a:rPr>
              <a:t>Access to University Support Services</a:t>
            </a:r>
            <a:r>
              <a:rPr lang="en-US" dirty="0">
                <a:solidFill>
                  <a:srgbClr val="333333"/>
                </a:solidFill>
              </a:rPr>
              <a:t> – The School of Medicine and Dentistry graduate and postdoctoral experiences are unique, and the University offers a variety of resources to help you be successful on your own path. Discuss ways to connect and receive support.</a:t>
            </a:r>
          </a:p>
          <a:p>
            <a:pPr>
              <a:spcBef>
                <a:spcPts val="600"/>
              </a:spcBef>
              <a:spcAft>
                <a:spcPts val="1200"/>
              </a:spcAft>
            </a:pPr>
            <a:r>
              <a:rPr lang="en-US" b="1" dirty="0">
                <a:solidFill>
                  <a:srgbClr val="333333"/>
                </a:solidFill>
              </a:rPr>
              <a:t>Trainee Group Advising</a:t>
            </a:r>
            <a:r>
              <a:rPr lang="en-US" dirty="0">
                <a:solidFill>
                  <a:srgbClr val="333333"/>
                </a:solidFill>
              </a:rPr>
              <a:t> – Discuss leadership development, program planning, group development concerns, and learner needs for your Trainee Group.</a:t>
            </a:r>
          </a:p>
          <a:p>
            <a:pPr>
              <a:spcBef>
                <a:spcPts val="600"/>
              </a:spcBef>
              <a:spcAft>
                <a:spcPts val="1200"/>
              </a:spcAft>
            </a:pPr>
            <a:r>
              <a:rPr lang="en-US" b="1" dirty="0">
                <a:solidFill>
                  <a:srgbClr val="333333"/>
                </a:solidFill>
              </a:rPr>
              <a:t>Wellness Programs and Initiatives</a:t>
            </a:r>
            <a:r>
              <a:rPr lang="en-US" dirty="0">
                <a:solidFill>
                  <a:srgbClr val="333333"/>
                </a:solidFill>
              </a:rPr>
              <a:t> – Meet and greet to discuss wellness topics that are of interest to you and other graduate and postdoctoral learners. Suggest your ideas for wellness programs and initiatives that address challenges commonly faced by SMD graduate students and postdocs.</a:t>
            </a:r>
          </a:p>
        </p:txBody>
      </p:sp>
      <p:sp>
        <p:nvSpPr>
          <p:cNvPr id="4" name="Slide Number Placeholder 3">
            <a:extLst>
              <a:ext uri="{FF2B5EF4-FFF2-40B4-BE49-F238E27FC236}">
                <a16:creationId xmlns:a16="http://schemas.microsoft.com/office/drawing/2014/main" id="{CDB6ADC0-2711-410D-FFE9-26112510E513}"/>
              </a:ext>
            </a:extLst>
          </p:cNvPr>
          <p:cNvSpPr>
            <a:spLocks noGrp="1"/>
          </p:cNvSpPr>
          <p:nvPr>
            <p:ph type="sldNum" sz="quarter" idx="12"/>
          </p:nvPr>
        </p:nvSpPr>
        <p:spPr>
          <a:xfrm>
            <a:off x="8610600" y="8475133"/>
            <a:ext cx="2743200" cy="486833"/>
          </a:xfrm>
          <a:prstGeom prst="rect">
            <a:avLst/>
          </a:prstGeom>
        </p:spPr>
        <p:txBody>
          <a:bodyPr vert="horz" wrap="square" lIns="121920" tIns="60960" rIns="121920" bIns="60960" numCol="1" rtlCol="0" anchor="ctr" anchorCtr="0" compatLnSpc="1">
            <a:prstTxWarp prst="textNoShape">
              <a:avLst/>
            </a:prstTxWarp>
          </a:bodyPr>
          <a:lstStyle>
            <a:defPPr>
              <a:defRPr lang="en-US"/>
            </a:defPPr>
            <a:lvl1pPr algn="r" defTabSz="609585" rtl="0" eaLnBrk="0" fontAlgn="base" hangingPunct="0">
              <a:spcBef>
                <a:spcPct val="0"/>
              </a:spcBef>
              <a:spcAft>
                <a:spcPct val="0"/>
              </a:spcAft>
              <a:defRPr sz="1200" kern="1200">
                <a:solidFill>
                  <a:srgbClr val="898989"/>
                </a:solidFill>
                <a:latin typeface="Calibri" panose="020F0502020204030204" pitchFamily="34" charset="0"/>
                <a:ea typeface="MS PGothic" panose="020B0600070205080204" pitchFamily="34" charset="-128"/>
                <a:cs typeface="+mn-cs"/>
              </a:defRPr>
            </a:lvl1pPr>
            <a:lvl2pPr marL="609585" algn="l" defTabSz="609585" rtl="0" eaLnBrk="0" fontAlgn="base" hangingPunct="0">
              <a:spcBef>
                <a:spcPct val="0"/>
              </a:spcBef>
              <a:spcAft>
                <a:spcPct val="0"/>
              </a:spcAft>
              <a:defRPr sz="3200" kern="1200">
                <a:solidFill>
                  <a:schemeClr val="tx1"/>
                </a:solidFill>
                <a:latin typeface="Calibri" panose="020F0502020204030204" pitchFamily="34" charset="0"/>
                <a:ea typeface="MS PGothic" panose="020B0600070205080204" pitchFamily="34" charset="-128"/>
                <a:cs typeface="+mn-cs"/>
              </a:defRPr>
            </a:lvl2pPr>
            <a:lvl3pPr marL="1219170" algn="l" defTabSz="609585" rtl="0" eaLnBrk="0" fontAlgn="base" hangingPunct="0">
              <a:spcBef>
                <a:spcPct val="0"/>
              </a:spcBef>
              <a:spcAft>
                <a:spcPct val="0"/>
              </a:spcAft>
              <a:defRPr sz="3200" kern="1200">
                <a:solidFill>
                  <a:schemeClr val="tx1"/>
                </a:solidFill>
                <a:latin typeface="Calibri" panose="020F0502020204030204" pitchFamily="34" charset="0"/>
                <a:ea typeface="MS PGothic" panose="020B0600070205080204" pitchFamily="34" charset="-128"/>
                <a:cs typeface="+mn-cs"/>
              </a:defRPr>
            </a:lvl3pPr>
            <a:lvl4pPr marL="1828754" algn="l" defTabSz="609585" rtl="0" eaLnBrk="0" fontAlgn="base" hangingPunct="0">
              <a:spcBef>
                <a:spcPct val="0"/>
              </a:spcBef>
              <a:spcAft>
                <a:spcPct val="0"/>
              </a:spcAft>
              <a:defRPr sz="3200" kern="1200">
                <a:solidFill>
                  <a:schemeClr val="tx1"/>
                </a:solidFill>
                <a:latin typeface="Calibri" panose="020F0502020204030204" pitchFamily="34" charset="0"/>
                <a:ea typeface="MS PGothic" panose="020B0600070205080204" pitchFamily="34" charset="-128"/>
                <a:cs typeface="+mn-cs"/>
              </a:defRPr>
            </a:lvl4pPr>
            <a:lvl5pPr marL="2438339" algn="l" defTabSz="609585" rtl="0" eaLnBrk="0" fontAlgn="base" hangingPunct="0">
              <a:spcBef>
                <a:spcPct val="0"/>
              </a:spcBef>
              <a:spcAft>
                <a:spcPct val="0"/>
              </a:spcAft>
              <a:defRPr sz="3200" kern="1200">
                <a:solidFill>
                  <a:schemeClr val="tx1"/>
                </a:solidFill>
                <a:latin typeface="Calibri" panose="020F0502020204030204" pitchFamily="34" charset="0"/>
                <a:ea typeface="MS PGothic" panose="020B0600070205080204" pitchFamily="34" charset="-128"/>
                <a:cs typeface="+mn-cs"/>
              </a:defRPr>
            </a:lvl5pPr>
            <a:lvl6pPr marL="3047924" algn="l" defTabSz="1219170" rtl="0" eaLnBrk="1" latinLnBrk="0" hangingPunct="1">
              <a:defRPr sz="3200" kern="1200">
                <a:solidFill>
                  <a:schemeClr val="tx1"/>
                </a:solidFill>
                <a:latin typeface="Calibri" panose="020F0502020204030204" pitchFamily="34" charset="0"/>
                <a:ea typeface="MS PGothic" panose="020B0600070205080204" pitchFamily="34" charset="-128"/>
                <a:cs typeface="+mn-cs"/>
              </a:defRPr>
            </a:lvl6pPr>
            <a:lvl7pPr marL="3657509" algn="l" defTabSz="1219170" rtl="0" eaLnBrk="1" latinLnBrk="0" hangingPunct="1">
              <a:defRPr sz="3200" kern="1200">
                <a:solidFill>
                  <a:schemeClr val="tx1"/>
                </a:solidFill>
                <a:latin typeface="Calibri" panose="020F0502020204030204" pitchFamily="34" charset="0"/>
                <a:ea typeface="MS PGothic" panose="020B0600070205080204" pitchFamily="34" charset="-128"/>
                <a:cs typeface="+mn-cs"/>
              </a:defRPr>
            </a:lvl7pPr>
            <a:lvl8pPr marL="4267093" algn="l" defTabSz="1219170" rtl="0" eaLnBrk="1" latinLnBrk="0" hangingPunct="1">
              <a:defRPr sz="3200" kern="1200">
                <a:solidFill>
                  <a:schemeClr val="tx1"/>
                </a:solidFill>
                <a:latin typeface="Calibri" panose="020F0502020204030204" pitchFamily="34" charset="0"/>
                <a:ea typeface="MS PGothic" panose="020B0600070205080204" pitchFamily="34" charset="-128"/>
                <a:cs typeface="+mn-cs"/>
              </a:defRPr>
            </a:lvl8pPr>
            <a:lvl9pPr marL="4876678" algn="l" defTabSz="1219170" rtl="0" eaLnBrk="1" latinLnBrk="0" hangingPunct="1">
              <a:defRPr sz="3200" kern="1200">
                <a:solidFill>
                  <a:schemeClr val="tx1"/>
                </a:solidFill>
                <a:latin typeface="Calibri" panose="020F0502020204030204" pitchFamily="34" charset="0"/>
                <a:ea typeface="MS PGothic" panose="020B0600070205080204" pitchFamily="34" charset="-128"/>
                <a:cs typeface="+mn-cs"/>
              </a:defRPr>
            </a:lvl9pPr>
          </a:lstStyle>
          <a:p>
            <a:pPr>
              <a:defRPr/>
            </a:pPr>
            <a:fld id="{06E179C7-8416-BE43-9BBA-805465F23A3C}" type="slidenum">
              <a:rPr lang="en-US" altLang="en-US" smtClean="0"/>
              <a:pPr>
                <a:defRPr/>
              </a:pPr>
              <a:t>15</a:t>
            </a:fld>
            <a:endParaRPr lang="en-US" altLang="en-US"/>
          </a:p>
        </p:txBody>
      </p:sp>
      <p:cxnSp>
        <p:nvCxnSpPr>
          <p:cNvPr id="5" name="Straight Connector 4">
            <a:extLst>
              <a:ext uri="{FF2B5EF4-FFF2-40B4-BE49-F238E27FC236}">
                <a16:creationId xmlns:a16="http://schemas.microsoft.com/office/drawing/2014/main" id="{16ED1C40-398D-B72D-C7B3-753D549C620B}"/>
              </a:ext>
            </a:extLst>
          </p:cNvPr>
          <p:cNvCxnSpPr/>
          <p:nvPr/>
        </p:nvCxnSpPr>
        <p:spPr>
          <a:xfrm>
            <a:off x="448724" y="729343"/>
            <a:ext cx="8101693"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EC129A7-12F0-736E-0891-F7930CA6ABE2}"/>
              </a:ext>
            </a:extLst>
          </p:cNvPr>
          <p:cNvSpPr txBox="1"/>
          <p:nvPr/>
        </p:nvSpPr>
        <p:spPr>
          <a:xfrm>
            <a:off x="481379" y="751111"/>
            <a:ext cx="7677151" cy="400110"/>
          </a:xfrm>
          <a:prstGeom prst="rect">
            <a:avLst/>
          </a:prstGeom>
          <a:noFill/>
        </p:spPr>
        <p:txBody>
          <a:bodyPr wrap="square" rtlCol="0">
            <a:spAutoFit/>
          </a:bodyPr>
          <a:lstStyle/>
          <a:p>
            <a:r>
              <a:rPr lang="en-US" sz="2000" i="1" dirty="0"/>
              <a:t>Available to all SMD graduate students and postdocs.</a:t>
            </a:r>
          </a:p>
        </p:txBody>
      </p:sp>
    </p:spTree>
    <p:extLst>
      <p:ext uri="{BB962C8B-B14F-4D97-AF65-F5344CB8AC3E}">
        <p14:creationId xmlns:p14="http://schemas.microsoft.com/office/powerpoint/2010/main" val="7200321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1">
            <a:extLst>
              <a:ext uri="{FF2B5EF4-FFF2-40B4-BE49-F238E27FC236}">
                <a16:creationId xmlns:a16="http://schemas.microsoft.com/office/drawing/2014/main" id="{0E400BB7-7C7E-E24D-AAB1-622566F24926}"/>
              </a:ext>
            </a:extLst>
          </p:cNvPr>
          <p:cNvSpPr>
            <a:spLocks noGrp="1"/>
          </p:cNvSpPr>
          <p:nvPr>
            <p:ph type="title"/>
          </p:nvPr>
        </p:nvSpPr>
        <p:spPr>
          <a:xfrm>
            <a:off x="211228" y="592789"/>
            <a:ext cx="10515600" cy="1325563"/>
          </a:xfrm>
        </p:spPr>
        <p:txBody>
          <a:bodyPr>
            <a:normAutofit/>
          </a:bodyPr>
          <a:lstStyle/>
          <a:p>
            <a:pPr eaLnBrk="1" hangingPunct="1"/>
            <a:r>
              <a:rPr lang="en-US" altLang="en-US" sz="3200" b="1" dirty="0">
                <a:solidFill>
                  <a:srgbClr val="00487F"/>
                </a:solidFill>
                <a:latin typeface="+mn-lt"/>
                <a:ea typeface="MS PGothic" panose="020B0600070205080204" pitchFamily="34" charset="-128"/>
                <a:cs typeface="Geneva" panose="020B0503030404040204" pitchFamily="34" charset="0"/>
              </a:rPr>
              <a:t>Become Active in an </a:t>
            </a:r>
            <a:br>
              <a:rPr lang="en-US" altLang="en-US" sz="3200" b="1" dirty="0">
                <a:solidFill>
                  <a:srgbClr val="00487F"/>
                </a:solidFill>
                <a:latin typeface="+mn-lt"/>
                <a:ea typeface="MS PGothic" panose="020B0600070205080204" pitchFamily="34" charset="-128"/>
                <a:cs typeface="Geneva" panose="020B0503030404040204" pitchFamily="34" charset="0"/>
              </a:rPr>
            </a:br>
            <a:r>
              <a:rPr lang="en-US" altLang="en-US" sz="3200" b="1" dirty="0">
                <a:solidFill>
                  <a:srgbClr val="00487F"/>
                </a:solidFill>
                <a:latin typeface="+mn-lt"/>
                <a:ea typeface="MS PGothic" panose="020B0600070205080204" pitchFamily="34" charset="-128"/>
                <a:cs typeface="Geneva" panose="020B0503030404040204" pitchFamily="34" charset="0"/>
              </a:rPr>
              <a:t>SMD Trainee Group</a:t>
            </a:r>
          </a:p>
        </p:txBody>
      </p:sp>
      <p:sp>
        <p:nvSpPr>
          <p:cNvPr id="29698" name="Subtitle 2">
            <a:extLst>
              <a:ext uri="{FF2B5EF4-FFF2-40B4-BE49-F238E27FC236}">
                <a16:creationId xmlns:a16="http://schemas.microsoft.com/office/drawing/2014/main" id="{7932FECD-D907-B243-AE99-B88CEDA41977}"/>
              </a:ext>
            </a:extLst>
          </p:cNvPr>
          <p:cNvSpPr>
            <a:spLocks noGrp="1"/>
          </p:cNvSpPr>
          <p:nvPr>
            <p:ph idx="1"/>
          </p:nvPr>
        </p:nvSpPr>
        <p:spPr>
          <a:xfrm>
            <a:off x="65750" y="2667783"/>
            <a:ext cx="10515600" cy="3911573"/>
          </a:xfrm>
        </p:spPr>
        <p:txBody>
          <a:bodyPr rtlCol="0">
            <a:noAutofit/>
          </a:bodyPr>
          <a:lstStyle/>
          <a:p>
            <a:pPr marL="285744" lvl="1" indent="-285744" algn="l" defTabSz="914377">
              <a:spcBef>
                <a:spcPts val="0"/>
              </a:spcBef>
              <a:spcAft>
                <a:spcPts val="1000"/>
              </a:spcAft>
              <a:buFont typeface="Arial" panose="020B0604020202020204" pitchFamily="34" charset="0"/>
              <a:buChar char="•"/>
              <a:defRPr/>
            </a:pPr>
            <a:r>
              <a:rPr lang="en-US" sz="1867" dirty="0">
                <a:solidFill>
                  <a:srgbClr val="00487F"/>
                </a:solidFill>
                <a:latin typeface="Calibri" panose="020F0502020204030204" pitchFamily="34" charset="0"/>
                <a:cs typeface="Calibri" panose="020F0502020204030204" pitchFamily="34" charset="0"/>
              </a:rPr>
              <a:t>Alliance for Diversity in Science and Engineering (ADSE)</a:t>
            </a:r>
          </a:p>
          <a:p>
            <a:pPr marL="285744" lvl="1" indent="-285744" algn="l" defTabSz="914377">
              <a:spcBef>
                <a:spcPts val="0"/>
              </a:spcBef>
              <a:spcAft>
                <a:spcPts val="1000"/>
              </a:spcAft>
              <a:buFont typeface="Arial" panose="020B0604020202020204" pitchFamily="34" charset="0"/>
              <a:buChar char="•"/>
              <a:defRPr/>
            </a:pPr>
            <a:r>
              <a:rPr lang="en-US" sz="1867" dirty="0">
                <a:solidFill>
                  <a:srgbClr val="00487F"/>
                </a:solidFill>
                <a:latin typeface="Calibri" panose="020F0502020204030204" pitchFamily="34" charset="0"/>
                <a:cs typeface="Calibri" panose="020F0502020204030204" pitchFamily="34" charset="0"/>
              </a:rPr>
              <a:t>Graduate Students of Color (GSOC)</a:t>
            </a:r>
          </a:p>
          <a:p>
            <a:pPr marL="285744" lvl="1" indent="-285744" algn="l" defTabSz="914377">
              <a:spcBef>
                <a:spcPts val="0"/>
              </a:spcBef>
              <a:spcAft>
                <a:spcPts val="1000"/>
              </a:spcAft>
              <a:buFont typeface="Arial" panose="020B0604020202020204" pitchFamily="34" charset="0"/>
              <a:buChar char="•"/>
              <a:defRPr/>
            </a:pPr>
            <a:r>
              <a:rPr lang="en-US" sz="1867" dirty="0">
                <a:solidFill>
                  <a:srgbClr val="00487F"/>
                </a:solidFill>
                <a:latin typeface="Calibri" panose="020F0502020204030204" pitchFamily="34" charset="0"/>
                <a:cs typeface="Calibri" panose="020F0502020204030204" pitchFamily="34" charset="0"/>
              </a:rPr>
              <a:t>Graduate Student Society (GSS)</a:t>
            </a:r>
          </a:p>
          <a:p>
            <a:pPr marL="285744" lvl="1" indent="-285744" algn="l" defTabSz="914377">
              <a:spcBef>
                <a:spcPts val="0"/>
              </a:spcBef>
              <a:spcAft>
                <a:spcPts val="1000"/>
              </a:spcAft>
              <a:buFont typeface="Arial" panose="020B0604020202020204" pitchFamily="34" charset="0"/>
              <a:buChar char="•"/>
              <a:defRPr/>
            </a:pPr>
            <a:r>
              <a:rPr lang="en-US" sz="1867" dirty="0">
                <a:solidFill>
                  <a:srgbClr val="00487F"/>
                </a:solidFill>
                <a:latin typeface="Calibri" panose="020F0502020204030204" pitchFamily="34" charset="0"/>
                <a:cs typeface="Calibri" panose="020F0502020204030204" pitchFamily="34" charset="0"/>
              </a:rPr>
              <a:t>Graduate Workers in Science (GWIS)</a:t>
            </a:r>
          </a:p>
          <a:p>
            <a:pPr marL="285744" lvl="1" indent="-285744" algn="l" defTabSz="914377">
              <a:spcBef>
                <a:spcPts val="0"/>
              </a:spcBef>
              <a:spcAft>
                <a:spcPts val="1000"/>
              </a:spcAft>
              <a:buFont typeface="Arial" panose="020B0604020202020204" pitchFamily="34" charset="0"/>
              <a:buChar char="•"/>
              <a:defRPr/>
            </a:pPr>
            <a:r>
              <a:rPr lang="en-US" sz="1867" dirty="0">
                <a:solidFill>
                  <a:srgbClr val="00487F"/>
                </a:solidFill>
                <a:latin typeface="Calibri" panose="020F0502020204030204" pitchFamily="34" charset="0"/>
                <a:cs typeface="Calibri" panose="020F0502020204030204" pitchFamily="34" charset="0"/>
              </a:rPr>
              <a:t>International Students &amp; Scholars Association (ISSA)</a:t>
            </a:r>
          </a:p>
          <a:p>
            <a:pPr marL="285744" lvl="1" indent="-285744" algn="l" defTabSz="914377">
              <a:spcBef>
                <a:spcPts val="0"/>
              </a:spcBef>
              <a:spcAft>
                <a:spcPts val="1000"/>
              </a:spcAft>
              <a:buFont typeface="Arial" panose="020B0604020202020204" pitchFamily="34" charset="0"/>
              <a:buChar char="•"/>
              <a:defRPr/>
            </a:pPr>
            <a:r>
              <a:rPr lang="en-US" sz="1867" dirty="0" err="1">
                <a:solidFill>
                  <a:srgbClr val="00487F"/>
                </a:solidFill>
                <a:latin typeface="Calibri" panose="020F0502020204030204" pitchFamily="34" charset="0"/>
                <a:cs typeface="Calibri" panose="020F0502020204030204" pitchFamily="34" charset="0"/>
              </a:rPr>
              <a:t>outGRADS</a:t>
            </a:r>
            <a:endParaRPr lang="en-US" sz="1867" dirty="0">
              <a:solidFill>
                <a:srgbClr val="00487F"/>
              </a:solidFill>
              <a:latin typeface="Calibri" panose="020F0502020204030204" pitchFamily="34" charset="0"/>
              <a:cs typeface="Calibri" panose="020F0502020204030204" pitchFamily="34" charset="0"/>
            </a:endParaRPr>
          </a:p>
          <a:p>
            <a:pPr marL="285744" lvl="1" indent="-285744" defTabSz="914377">
              <a:spcBef>
                <a:spcPts val="0"/>
              </a:spcBef>
              <a:spcAft>
                <a:spcPts val="1000"/>
              </a:spcAft>
              <a:defRPr/>
            </a:pPr>
            <a:r>
              <a:rPr lang="en-US" sz="1867" dirty="0">
                <a:solidFill>
                  <a:srgbClr val="00487F"/>
                </a:solidFill>
                <a:cs typeface="Arial" panose="020B0604020202020204" pitchFamily="34" charset="0"/>
              </a:rPr>
              <a:t>The Society for Advancement of Chicanos/Hispanics </a:t>
            </a:r>
          </a:p>
          <a:p>
            <a:pPr marL="0" lvl="1" indent="0" defTabSz="914377">
              <a:spcBef>
                <a:spcPts val="0"/>
              </a:spcBef>
              <a:spcAft>
                <a:spcPts val="1000"/>
              </a:spcAft>
              <a:buNone/>
              <a:defRPr/>
            </a:pPr>
            <a:r>
              <a:rPr lang="en-US" sz="1867" dirty="0">
                <a:solidFill>
                  <a:srgbClr val="00487F"/>
                </a:solidFill>
                <a:cs typeface="Arial" panose="020B0604020202020204" pitchFamily="34" charset="0"/>
              </a:rPr>
              <a:t>      and Native Americans (SACNAS)</a:t>
            </a:r>
          </a:p>
          <a:p>
            <a:pPr marL="285744" lvl="1" indent="-285744" algn="l" defTabSz="914377">
              <a:spcBef>
                <a:spcPts val="0"/>
              </a:spcBef>
              <a:spcAft>
                <a:spcPts val="1000"/>
              </a:spcAft>
              <a:buFont typeface="Arial" panose="020B0604020202020204" pitchFamily="34" charset="0"/>
              <a:buChar char="•"/>
              <a:defRPr/>
            </a:pPr>
            <a:endParaRPr lang="en-US" sz="1867" dirty="0">
              <a:solidFill>
                <a:srgbClr val="00487F"/>
              </a:solidFill>
              <a:latin typeface="Calibri" panose="020F0502020204030204" pitchFamily="34" charset="0"/>
              <a:cs typeface="Calibri" panose="020F0502020204030204" pitchFamily="34" charset="0"/>
            </a:endParaRPr>
          </a:p>
        </p:txBody>
      </p:sp>
      <p:pic>
        <p:nvPicPr>
          <p:cNvPr id="5" name="Picture 7">
            <a:extLst>
              <a:ext uri="{FF2B5EF4-FFF2-40B4-BE49-F238E27FC236}">
                <a16:creationId xmlns:a16="http://schemas.microsoft.com/office/drawing/2014/main" id="{7FD7B041-6641-2341-B5C7-D9E2938578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9112" y="5182441"/>
            <a:ext cx="1948876" cy="139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EC6636A-FF53-CB40-BAF3-64A13B8394C9}"/>
              </a:ext>
            </a:extLst>
          </p:cNvPr>
          <p:cNvSpPr txBox="1"/>
          <p:nvPr/>
        </p:nvSpPr>
        <p:spPr>
          <a:xfrm>
            <a:off x="6096000" y="3186142"/>
            <a:ext cx="5993341" cy="2041906"/>
          </a:xfrm>
          <a:prstGeom prst="rect">
            <a:avLst/>
          </a:prstGeom>
          <a:noFill/>
        </p:spPr>
        <p:txBody>
          <a:bodyPr wrap="square" rtlCol="0">
            <a:spAutoFit/>
          </a:bodyPr>
          <a:lstStyle/>
          <a:p>
            <a:pPr marL="285744" lvl="1" indent="-285744">
              <a:spcAft>
                <a:spcPts val="1000"/>
              </a:spcAft>
              <a:buFont typeface="Arial" panose="020B0604020202020204" pitchFamily="34" charset="0"/>
              <a:buChar char="•"/>
              <a:defRPr/>
            </a:pPr>
            <a:r>
              <a:rPr lang="en-US" sz="1867" dirty="0">
                <a:solidFill>
                  <a:srgbClr val="00487F"/>
                </a:solidFill>
                <a:cs typeface="Arial" panose="020B0604020202020204" pitchFamily="34" charset="0"/>
              </a:rPr>
              <a:t>SMD Ambassadors</a:t>
            </a:r>
          </a:p>
          <a:p>
            <a:pPr marL="285744" lvl="1" indent="-285744">
              <a:spcAft>
                <a:spcPts val="1000"/>
              </a:spcAft>
              <a:buFont typeface="Arial" panose="020B0604020202020204" pitchFamily="34" charset="0"/>
              <a:buChar char="•"/>
              <a:defRPr/>
            </a:pPr>
            <a:r>
              <a:rPr lang="en-US" sz="1867" dirty="0">
                <a:solidFill>
                  <a:srgbClr val="00487F"/>
                </a:solidFill>
                <a:cs typeface="Arial" panose="020B0604020202020204" pitchFamily="34" charset="0"/>
              </a:rPr>
              <a:t>SMD Entrepreneurs </a:t>
            </a:r>
          </a:p>
          <a:p>
            <a:pPr marL="285744" lvl="1" indent="-285744">
              <a:spcAft>
                <a:spcPts val="1000"/>
              </a:spcAft>
              <a:buFont typeface="Arial" panose="020B0604020202020204" pitchFamily="34" charset="0"/>
              <a:buChar char="•"/>
              <a:defRPr/>
            </a:pPr>
            <a:r>
              <a:rPr lang="en-US" sz="1867" dirty="0">
                <a:solidFill>
                  <a:srgbClr val="00487F"/>
                </a:solidFill>
                <a:cs typeface="Arial" panose="020B0604020202020204" pitchFamily="34" charset="0"/>
              </a:rPr>
              <a:t>UR Postdoctoral Association (PDA)</a:t>
            </a:r>
          </a:p>
          <a:p>
            <a:pPr marL="285744" lvl="1" indent="-285744">
              <a:spcAft>
                <a:spcPts val="1000"/>
              </a:spcAft>
              <a:buFont typeface="Arial" panose="020B0604020202020204" pitchFamily="34" charset="0"/>
              <a:buChar char="•"/>
              <a:defRPr/>
            </a:pPr>
            <a:r>
              <a:rPr lang="en-US" sz="1867" dirty="0">
                <a:solidFill>
                  <a:srgbClr val="00487F"/>
                </a:solidFill>
                <a:cs typeface="Arial" panose="020B0604020202020204" pitchFamily="34" charset="0"/>
              </a:rPr>
              <a:t>UR Thinkers</a:t>
            </a:r>
          </a:p>
          <a:p>
            <a:pPr marL="285744" lvl="1" indent="-285744">
              <a:spcAft>
                <a:spcPts val="1000"/>
              </a:spcAft>
              <a:buFont typeface="Arial" panose="020B0604020202020204" pitchFamily="34" charset="0"/>
              <a:buChar char="•"/>
              <a:defRPr/>
            </a:pPr>
            <a:r>
              <a:rPr lang="en-US" sz="1867" dirty="0">
                <a:solidFill>
                  <a:srgbClr val="00487F"/>
                </a:solidFill>
                <a:cs typeface="Arial" panose="020B0604020202020204" pitchFamily="34" charset="0"/>
              </a:rPr>
              <a:t>UR Writing</a:t>
            </a:r>
          </a:p>
        </p:txBody>
      </p:sp>
      <p:pic>
        <p:nvPicPr>
          <p:cNvPr id="9" name="Picture 8" descr="A group of people in a room&#10;&#10;Description automatically generated">
            <a:extLst>
              <a:ext uri="{FF2B5EF4-FFF2-40B4-BE49-F238E27FC236}">
                <a16:creationId xmlns:a16="http://schemas.microsoft.com/office/drawing/2014/main" id="{33701C05-4328-2E40-7E5F-D7E3D72228CF}"/>
              </a:ext>
            </a:extLst>
          </p:cNvPr>
          <p:cNvPicPr>
            <a:picLocks noChangeAspect="1"/>
          </p:cNvPicPr>
          <p:nvPr/>
        </p:nvPicPr>
        <p:blipFill>
          <a:blip r:embed="rId4"/>
          <a:stretch>
            <a:fillRect/>
          </a:stretch>
        </p:blipFill>
        <p:spPr>
          <a:xfrm>
            <a:off x="4418876" y="-52283"/>
            <a:ext cx="7744823" cy="2358199"/>
          </a:xfrm>
          <a:prstGeom prst="rect">
            <a:avLst/>
          </a:prstGeom>
        </p:spPr>
      </p:pic>
    </p:spTree>
    <p:extLst>
      <p:ext uri="{BB962C8B-B14F-4D97-AF65-F5344CB8AC3E}">
        <p14:creationId xmlns:p14="http://schemas.microsoft.com/office/powerpoint/2010/main" val="16158897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77F0B-73B2-8A41-B01C-BC44B1816F87}"/>
              </a:ext>
            </a:extLst>
          </p:cNvPr>
          <p:cNvSpPr>
            <a:spLocks noGrp="1"/>
          </p:cNvSpPr>
          <p:nvPr>
            <p:ph type="title"/>
          </p:nvPr>
        </p:nvSpPr>
        <p:spPr>
          <a:xfrm>
            <a:off x="480907" y="265732"/>
            <a:ext cx="11921067" cy="1482725"/>
          </a:xfrm>
        </p:spPr>
        <p:txBody>
          <a:bodyPr/>
          <a:lstStyle/>
          <a:p>
            <a:pPr algn="ctr">
              <a:defRPr/>
            </a:pPr>
            <a:r>
              <a:rPr lang="en-US" sz="4267" b="1" dirty="0">
                <a:solidFill>
                  <a:srgbClr val="00487F"/>
                </a:solidFill>
                <a:latin typeface="+mn-lt"/>
              </a:rPr>
              <a:t>We Use Handshake ---</a:t>
            </a:r>
            <a:br>
              <a:rPr lang="en-US" sz="4267" b="1" dirty="0">
                <a:solidFill>
                  <a:srgbClr val="00487F"/>
                </a:solidFill>
                <a:latin typeface="+mn-lt"/>
              </a:rPr>
            </a:br>
            <a:r>
              <a:rPr lang="en-US" sz="4267" b="1" dirty="0">
                <a:solidFill>
                  <a:srgbClr val="00487F"/>
                </a:solidFill>
                <a:latin typeface="+mn-lt"/>
              </a:rPr>
              <a:t> Schedule an appointment with us!</a:t>
            </a:r>
          </a:p>
        </p:txBody>
      </p:sp>
      <p:pic>
        <p:nvPicPr>
          <p:cNvPr id="8" name="Picture 7">
            <a:extLst>
              <a:ext uri="{FF2B5EF4-FFF2-40B4-BE49-F238E27FC236}">
                <a16:creationId xmlns:a16="http://schemas.microsoft.com/office/drawing/2014/main" id="{C9991716-516C-0242-9B02-7AB2561B93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618"/>
            <a:ext cx="2182284" cy="156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EF6C4195-F625-5D11-9191-04D71969C29D}"/>
              </a:ext>
            </a:extLst>
          </p:cNvPr>
          <p:cNvSpPr txBox="1"/>
          <p:nvPr/>
        </p:nvSpPr>
        <p:spPr>
          <a:xfrm>
            <a:off x="7075594" y="1586834"/>
            <a:ext cx="4635500" cy="4154984"/>
          </a:xfrm>
          <a:prstGeom prst="rect">
            <a:avLst/>
          </a:prstGeom>
          <a:noFill/>
        </p:spPr>
        <p:txBody>
          <a:bodyPr wrap="square" rtlCol="0">
            <a:spAutoFit/>
          </a:bodyPr>
          <a:lstStyle/>
          <a:p>
            <a:endParaRPr lang="en-US" sz="2400" b="1" dirty="0">
              <a:solidFill>
                <a:srgbClr val="00487F"/>
              </a:solidFill>
            </a:endParaRPr>
          </a:p>
          <a:p>
            <a:pPr marL="380990" indent="-380990">
              <a:buFont typeface="Arial" panose="020B0604020202020204" pitchFamily="34" charset="0"/>
              <a:buChar char="•"/>
            </a:pPr>
            <a:r>
              <a:rPr lang="en-US" sz="2400" b="1" dirty="0">
                <a:solidFill>
                  <a:srgbClr val="00487F"/>
                </a:solidFill>
              </a:rPr>
              <a:t>Register for 1:1 appointments with Amber, Elaine, &amp; Eric </a:t>
            </a:r>
          </a:p>
          <a:p>
            <a:pPr marL="380990" indent="-380990">
              <a:buFont typeface="Arial" panose="020B0604020202020204" pitchFamily="34" charset="0"/>
              <a:buChar char="•"/>
            </a:pPr>
            <a:endParaRPr lang="en-US" sz="2400" b="1" dirty="0">
              <a:solidFill>
                <a:srgbClr val="00487F"/>
              </a:solidFill>
            </a:endParaRPr>
          </a:p>
          <a:p>
            <a:pPr marL="380990" indent="-380990">
              <a:buFont typeface="Arial" panose="020B0604020202020204" pitchFamily="34" charset="0"/>
              <a:buChar char="•"/>
            </a:pPr>
            <a:r>
              <a:rPr lang="en-US" sz="2400" b="1" dirty="0">
                <a:solidFill>
                  <a:srgbClr val="00487F"/>
                </a:solidFill>
              </a:rPr>
              <a:t>Schedule of </a:t>
            </a:r>
            <a:r>
              <a:rPr lang="en-US" sz="2400" b="1" dirty="0" err="1">
                <a:solidFill>
                  <a:srgbClr val="00487F"/>
                </a:solidFill>
              </a:rPr>
              <a:t>myHub</a:t>
            </a:r>
            <a:r>
              <a:rPr lang="en-US" sz="2400" b="1" dirty="0">
                <a:solidFill>
                  <a:srgbClr val="00487F"/>
                </a:solidFill>
              </a:rPr>
              <a:t> Events &amp; Register for Events</a:t>
            </a:r>
          </a:p>
          <a:p>
            <a:pPr marL="380990" indent="-380990">
              <a:buFont typeface="Arial" panose="020B0604020202020204" pitchFamily="34" charset="0"/>
              <a:buChar char="•"/>
            </a:pPr>
            <a:endParaRPr lang="en-US" sz="2400" b="1" dirty="0">
              <a:solidFill>
                <a:srgbClr val="00487F"/>
              </a:solidFill>
            </a:endParaRPr>
          </a:p>
          <a:p>
            <a:pPr marL="380990" indent="-380990">
              <a:buFont typeface="Arial" panose="020B0604020202020204" pitchFamily="34" charset="0"/>
              <a:buChar char="•"/>
            </a:pPr>
            <a:r>
              <a:rPr lang="en-US" sz="2400" b="1" dirty="0">
                <a:solidFill>
                  <a:srgbClr val="00487F"/>
                </a:solidFill>
              </a:rPr>
              <a:t>Explore internship &amp; job postings</a:t>
            </a:r>
          </a:p>
          <a:p>
            <a:pPr marL="380990" indent="-380990">
              <a:buFont typeface="Arial" panose="020B0604020202020204" pitchFamily="34" charset="0"/>
              <a:buChar char="•"/>
            </a:pPr>
            <a:endParaRPr lang="en-US" sz="2400" dirty="0"/>
          </a:p>
        </p:txBody>
      </p:sp>
      <p:pic>
        <p:nvPicPr>
          <p:cNvPr id="10244" name="Picture 4" descr="For Employers - Career and Professional Development Center - IUP">
            <a:extLst>
              <a:ext uri="{FF2B5EF4-FFF2-40B4-BE49-F238E27FC236}">
                <a16:creationId xmlns:a16="http://schemas.microsoft.com/office/drawing/2014/main" id="{61B2E808-FD5A-05D5-01FF-7A9B0168FF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927553"/>
            <a:ext cx="6645904" cy="3230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43676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DD1FE-CACE-8313-6AD4-B85E833F2517}"/>
              </a:ext>
            </a:extLst>
          </p:cNvPr>
          <p:cNvSpPr>
            <a:spLocks noGrp="1"/>
          </p:cNvSpPr>
          <p:nvPr>
            <p:ph type="title"/>
          </p:nvPr>
        </p:nvSpPr>
        <p:spPr>
          <a:xfrm>
            <a:off x="217310" y="56803"/>
            <a:ext cx="11136489" cy="701405"/>
          </a:xfrm>
        </p:spPr>
        <p:txBody>
          <a:bodyPr/>
          <a:lstStyle/>
          <a:p>
            <a:r>
              <a:rPr lang="en-US" sz="2667" b="1" dirty="0">
                <a:solidFill>
                  <a:srgbClr val="00487F"/>
                </a:solidFill>
              </a:rPr>
              <a:t>Schedule an appointment with the myHub Team!!!</a:t>
            </a:r>
          </a:p>
        </p:txBody>
      </p:sp>
      <p:sp>
        <p:nvSpPr>
          <p:cNvPr id="4" name="Slide Number Placeholder 3">
            <a:extLst>
              <a:ext uri="{FF2B5EF4-FFF2-40B4-BE49-F238E27FC236}">
                <a16:creationId xmlns:a16="http://schemas.microsoft.com/office/drawing/2014/main" id="{DAD20315-60C9-91FA-3D7B-440AE031014C}"/>
              </a:ext>
            </a:extLst>
          </p:cNvPr>
          <p:cNvSpPr>
            <a:spLocks noGrp="1"/>
          </p:cNvSpPr>
          <p:nvPr>
            <p:ph type="sldNum" sz="quarter" idx="12"/>
          </p:nvPr>
        </p:nvSpPr>
        <p:spPr>
          <a:xfrm>
            <a:off x="8610600" y="8475133"/>
            <a:ext cx="2743200" cy="486833"/>
          </a:xfrm>
          <a:prstGeom prst="rect">
            <a:avLst/>
          </a:prstGeom>
        </p:spPr>
        <p:txBody>
          <a:bodyPr vert="horz" wrap="square" lIns="121920" tIns="60960" rIns="121920" bIns="60960" numCol="1" rtlCol="0" anchor="ctr" anchorCtr="0" compatLnSpc="1">
            <a:prstTxWarp prst="textNoShape">
              <a:avLst/>
            </a:prstTxWarp>
          </a:bodyPr>
          <a:lstStyle>
            <a:defPPr>
              <a:defRPr lang="en-US"/>
            </a:defPPr>
            <a:lvl1pPr algn="r" defTabSz="609585" rtl="0" eaLnBrk="0" fontAlgn="base" hangingPunct="0">
              <a:spcBef>
                <a:spcPct val="0"/>
              </a:spcBef>
              <a:spcAft>
                <a:spcPct val="0"/>
              </a:spcAft>
              <a:defRPr sz="1200" kern="1200">
                <a:solidFill>
                  <a:srgbClr val="898989"/>
                </a:solidFill>
                <a:latin typeface="Calibri" panose="020F0502020204030204" pitchFamily="34" charset="0"/>
                <a:ea typeface="MS PGothic" panose="020B0600070205080204" pitchFamily="34" charset="-128"/>
                <a:cs typeface="+mn-cs"/>
              </a:defRPr>
            </a:lvl1pPr>
            <a:lvl2pPr marL="609585" algn="l" defTabSz="609585" rtl="0" eaLnBrk="0" fontAlgn="base" hangingPunct="0">
              <a:spcBef>
                <a:spcPct val="0"/>
              </a:spcBef>
              <a:spcAft>
                <a:spcPct val="0"/>
              </a:spcAft>
              <a:defRPr sz="3200" kern="1200">
                <a:solidFill>
                  <a:schemeClr val="tx1"/>
                </a:solidFill>
                <a:latin typeface="Calibri" panose="020F0502020204030204" pitchFamily="34" charset="0"/>
                <a:ea typeface="MS PGothic" panose="020B0600070205080204" pitchFamily="34" charset="-128"/>
                <a:cs typeface="+mn-cs"/>
              </a:defRPr>
            </a:lvl2pPr>
            <a:lvl3pPr marL="1219170" algn="l" defTabSz="609585" rtl="0" eaLnBrk="0" fontAlgn="base" hangingPunct="0">
              <a:spcBef>
                <a:spcPct val="0"/>
              </a:spcBef>
              <a:spcAft>
                <a:spcPct val="0"/>
              </a:spcAft>
              <a:defRPr sz="3200" kern="1200">
                <a:solidFill>
                  <a:schemeClr val="tx1"/>
                </a:solidFill>
                <a:latin typeface="Calibri" panose="020F0502020204030204" pitchFamily="34" charset="0"/>
                <a:ea typeface="MS PGothic" panose="020B0600070205080204" pitchFamily="34" charset="-128"/>
                <a:cs typeface="+mn-cs"/>
              </a:defRPr>
            </a:lvl3pPr>
            <a:lvl4pPr marL="1828754" algn="l" defTabSz="609585" rtl="0" eaLnBrk="0" fontAlgn="base" hangingPunct="0">
              <a:spcBef>
                <a:spcPct val="0"/>
              </a:spcBef>
              <a:spcAft>
                <a:spcPct val="0"/>
              </a:spcAft>
              <a:defRPr sz="3200" kern="1200">
                <a:solidFill>
                  <a:schemeClr val="tx1"/>
                </a:solidFill>
                <a:latin typeface="Calibri" panose="020F0502020204030204" pitchFamily="34" charset="0"/>
                <a:ea typeface="MS PGothic" panose="020B0600070205080204" pitchFamily="34" charset="-128"/>
                <a:cs typeface="+mn-cs"/>
              </a:defRPr>
            </a:lvl4pPr>
            <a:lvl5pPr marL="2438339" algn="l" defTabSz="609585" rtl="0" eaLnBrk="0" fontAlgn="base" hangingPunct="0">
              <a:spcBef>
                <a:spcPct val="0"/>
              </a:spcBef>
              <a:spcAft>
                <a:spcPct val="0"/>
              </a:spcAft>
              <a:defRPr sz="3200" kern="1200">
                <a:solidFill>
                  <a:schemeClr val="tx1"/>
                </a:solidFill>
                <a:latin typeface="Calibri" panose="020F0502020204030204" pitchFamily="34" charset="0"/>
                <a:ea typeface="MS PGothic" panose="020B0600070205080204" pitchFamily="34" charset="-128"/>
                <a:cs typeface="+mn-cs"/>
              </a:defRPr>
            </a:lvl5pPr>
            <a:lvl6pPr marL="3047924" algn="l" defTabSz="1219170" rtl="0" eaLnBrk="1" latinLnBrk="0" hangingPunct="1">
              <a:defRPr sz="3200" kern="1200">
                <a:solidFill>
                  <a:schemeClr val="tx1"/>
                </a:solidFill>
                <a:latin typeface="Calibri" panose="020F0502020204030204" pitchFamily="34" charset="0"/>
                <a:ea typeface="MS PGothic" panose="020B0600070205080204" pitchFamily="34" charset="-128"/>
                <a:cs typeface="+mn-cs"/>
              </a:defRPr>
            </a:lvl6pPr>
            <a:lvl7pPr marL="3657509" algn="l" defTabSz="1219170" rtl="0" eaLnBrk="1" latinLnBrk="0" hangingPunct="1">
              <a:defRPr sz="3200" kern="1200">
                <a:solidFill>
                  <a:schemeClr val="tx1"/>
                </a:solidFill>
                <a:latin typeface="Calibri" panose="020F0502020204030204" pitchFamily="34" charset="0"/>
                <a:ea typeface="MS PGothic" panose="020B0600070205080204" pitchFamily="34" charset="-128"/>
                <a:cs typeface="+mn-cs"/>
              </a:defRPr>
            </a:lvl7pPr>
            <a:lvl8pPr marL="4267093" algn="l" defTabSz="1219170" rtl="0" eaLnBrk="1" latinLnBrk="0" hangingPunct="1">
              <a:defRPr sz="3200" kern="1200">
                <a:solidFill>
                  <a:schemeClr val="tx1"/>
                </a:solidFill>
                <a:latin typeface="Calibri" panose="020F0502020204030204" pitchFamily="34" charset="0"/>
                <a:ea typeface="MS PGothic" panose="020B0600070205080204" pitchFamily="34" charset="-128"/>
                <a:cs typeface="+mn-cs"/>
              </a:defRPr>
            </a:lvl8pPr>
            <a:lvl9pPr marL="4876678" algn="l" defTabSz="1219170" rtl="0" eaLnBrk="1" latinLnBrk="0" hangingPunct="1">
              <a:defRPr sz="3200" kern="1200">
                <a:solidFill>
                  <a:schemeClr val="tx1"/>
                </a:solidFill>
                <a:latin typeface="Calibri" panose="020F0502020204030204" pitchFamily="34" charset="0"/>
                <a:ea typeface="MS PGothic" panose="020B0600070205080204" pitchFamily="34" charset="-128"/>
                <a:cs typeface="+mn-cs"/>
              </a:defRPr>
            </a:lvl9pPr>
          </a:lstStyle>
          <a:p>
            <a:pPr>
              <a:defRPr/>
            </a:pPr>
            <a:fld id="{06E179C7-8416-BE43-9BBA-805465F23A3C}" type="slidenum">
              <a:rPr lang="en-US" altLang="en-US" smtClean="0"/>
              <a:pPr>
                <a:defRPr/>
              </a:pPr>
              <a:t>18</a:t>
            </a:fld>
            <a:endParaRPr lang="en-US" altLang="en-US"/>
          </a:p>
        </p:txBody>
      </p:sp>
      <p:cxnSp>
        <p:nvCxnSpPr>
          <p:cNvPr id="7" name="Straight Connector 6">
            <a:extLst>
              <a:ext uri="{FF2B5EF4-FFF2-40B4-BE49-F238E27FC236}">
                <a16:creationId xmlns:a16="http://schemas.microsoft.com/office/drawing/2014/main" id="{DE5C1640-7FD5-15BA-5E46-C15AF2098C03}"/>
              </a:ext>
            </a:extLst>
          </p:cNvPr>
          <p:cNvCxnSpPr/>
          <p:nvPr/>
        </p:nvCxnSpPr>
        <p:spPr>
          <a:xfrm>
            <a:off x="360034" y="761047"/>
            <a:ext cx="7159021" cy="0"/>
          </a:xfrm>
          <a:prstGeom prst="line">
            <a:avLst/>
          </a:prstGeom>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222C0130-5AC6-4620-4542-45EF8BAA452B}"/>
              </a:ext>
            </a:extLst>
          </p:cNvPr>
          <p:cNvPicPr>
            <a:picLocks noChangeAspect="1"/>
          </p:cNvPicPr>
          <p:nvPr/>
        </p:nvPicPr>
        <p:blipFill>
          <a:blip r:embed="rId2"/>
          <a:stretch>
            <a:fillRect/>
          </a:stretch>
        </p:blipFill>
        <p:spPr>
          <a:xfrm>
            <a:off x="0" y="905746"/>
            <a:ext cx="11976140" cy="4957155"/>
          </a:xfrm>
          <a:prstGeom prst="rect">
            <a:avLst/>
          </a:prstGeom>
        </p:spPr>
      </p:pic>
      <p:sp>
        <p:nvSpPr>
          <p:cNvPr id="8" name="Oval 7">
            <a:extLst>
              <a:ext uri="{FF2B5EF4-FFF2-40B4-BE49-F238E27FC236}">
                <a16:creationId xmlns:a16="http://schemas.microsoft.com/office/drawing/2014/main" id="{98DEC823-A1BB-FFB1-C455-1B719A70AE34}"/>
              </a:ext>
            </a:extLst>
          </p:cNvPr>
          <p:cNvSpPr/>
          <p:nvPr/>
        </p:nvSpPr>
        <p:spPr>
          <a:xfrm>
            <a:off x="8610600" y="5024395"/>
            <a:ext cx="2335306" cy="736119"/>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00"/>
          </a:p>
        </p:txBody>
      </p:sp>
    </p:spTree>
    <p:extLst>
      <p:ext uri="{BB962C8B-B14F-4D97-AF65-F5344CB8AC3E}">
        <p14:creationId xmlns:p14="http://schemas.microsoft.com/office/powerpoint/2010/main" val="12920777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F48923-8CE9-1944-A922-BB494DC11B6D}"/>
              </a:ext>
            </a:extLst>
          </p:cNvPr>
          <p:cNvSpPr>
            <a:spLocks noGrp="1"/>
          </p:cNvSpPr>
          <p:nvPr>
            <p:ph type="sldNum" sz="quarter" idx="12"/>
          </p:nvPr>
        </p:nvSpPr>
        <p:spPr/>
        <p:txBody>
          <a:bodyPr/>
          <a:lstStyle/>
          <a:p>
            <a:fld id="{6D9A7562-078F-0443-99CB-13A7936AC4A7}" type="slidenum">
              <a:rPr lang="en-US" smtClean="0"/>
              <a:t>19</a:t>
            </a:fld>
            <a:endParaRPr lang="en-US"/>
          </a:p>
        </p:txBody>
      </p:sp>
      <p:pic>
        <p:nvPicPr>
          <p:cNvPr id="5" name="Picture 4" descr="six pillars of mentoring">
            <a:extLst>
              <a:ext uri="{FF2B5EF4-FFF2-40B4-BE49-F238E27FC236}">
                <a16:creationId xmlns:a16="http://schemas.microsoft.com/office/drawing/2014/main" id="{45759EC8-5D87-C490-A645-D49FF1A41D2F}"/>
              </a:ext>
            </a:extLst>
          </p:cNvPr>
          <p:cNvPicPr>
            <a:picLocks noChangeAspect="1"/>
          </p:cNvPicPr>
          <p:nvPr/>
        </p:nvPicPr>
        <p:blipFill>
          <a:blip r:embed="rId2"/>
          <a:stretch>
            <a:fillRect/>
          </a:stretch>
        </p:blipFill>
        <p:spPr>
          <a:xfrm>
            <a:off x="4154839" y="199066"/>
            <a:ext cx="5002608" cy="6476371"/>
          </a:xfrm>
          <a:prstGeom prst="rect">
            <a:avLst/>
          </a:prstGeom>
        </p:spPr>
      </p:pic>
      <p:sp>
        <p:nvSpPr>
          <p:cNvPr id="6" name="Title 1">
            <a:extLst>
              <a:ext uri="{FF2B5EF4-FFF2-40B4-BE49-F238E27FC236}">
                <a16:creationId xmlns:a16="http://schemas.microsoft.com/office/drawing/2014/main" id="{D366ED6F-E9D2-FE03-21E5-76E7D9C5DC86}"/>
              </a:ext>
            </a:extLst>
          </p:cNvPr>
          <p:cNvSpPr>
            <a:spLocks noGrp="1"/>
          </p:cNvSpPr>
          <p:nvPr>
            <p:ph type="title"/>
          </p:nvPr>
        </p:nvSpPr>
        <p:spPr>
          <a:xfrm>
            <a:off x="527755" y="1778027"/>
            <a:ext cx="11136489" cy="701405"/>
          </a:xfrm>
        </p:spPr>
        <p:txBody>
          <a:bodyPr>
            <a:normAutofit/>
          </a:bodyPr>
          <a:lstStyle/>
          <a:p>
            <a:r>
              <a:rPr lang="en-US" sz="4800" b="1" dirty="0">
                <a:solidFill>
                  <a:srgbClr val="00487F"/>
                </a:solidFill>
              </a:rPr>
              <a:t>Mentoring</a:t>
            </a:r>
          </a:p>
        </p:txBody>
      </p:sp>
      <p:pic>
        <p:nvPicPr>
          <p:cNvPr id="7" name="Picture 6">
            <a:extLst>
              <a:ext uri="{FF2B5EF4-FFF2-40B4-BE49-F238E27FC236}">
                <a16:creationId xmlns:a16="http://schemas.microsoft.com/office/drawing/2014/main" id="{BDD72B22-B8E3-216D-03DB-9DDD19317D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618"/>
            <a:ext cx="2182284" cy="156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9056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5" name="Picture 1">
            <a:extLst>
              <a:ext uri="{FF2B5EF4-FFF2-40B4-BE49-F238E27FC236}">
                <a16:creationId xmlns:a16="http://schemas.microsoft.com/office/drawing/2014/main" id="{430E5555-3A1F-A94E-B5C6-68825D536CC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8081" y="1434483"/>
            <a:ext cx="7359893" cy="5139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36756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B50A8-848D-A2CD-E73D-F61FED136B42}"/>
              </a:ext>
            </a:extLst>
          </p:cNvPr>
          <p:cNvSpPr>
            <a:spLocks noGrp="1"/>
          </p:cNvSpPr>
          <p:nvPr>
            <p:ph type="title"/>
          </p:nvPr>
        </p:nvSpPr>
        <p:spPr>
          <a:xfrm>
            <a:off x="504075" y="247252"/>
            <a:ext cx="10515600" cy="1325563"/>
          </a:xfrm>
        </p:spPr>
        <p:txBody>
          <a:bodyPr/>
          <a:lstStyle/>
          <a:p>
            <a:r>
              <a:rPr lang="en-US" b="1" dirty="0">
                <a:solidFill>
                  <a:srgbClr val="00487F"/>
                </a:solidFill>
              </a:rPr>
              <a:t>Mentoring with Intent</a:t>
            </a:r>
            <a:endParaRPr lang="en-US" dirty="0"/>
          </a:p>
        </p:txBody>
      </p:sp>
      <p:pic>
        <p:nvPicPr>
          <p:cNvPr id="5" name="Content Placeholder 4">
            <a:extLst>
              <a:ext uri="{FF2B5EF4-FFF2-40B4-BE49-F238E27FC236}">
                <a16:creationId xmlns:a16="http://schemas.microsoft.com/office/drawing/2014/main" id="{BF40E77C-2B86-6E8C-4C54-47CF27B15DD7}"/>
              </a:ext>
            </a:extLst>
          </p:cNvPr>
          <p:cNvPicPr>
            <a:picLocks noGrp="1" noChangeAspect="1"/>
          </p:cNvPicPr>
          <p:nvPr>
            <p:ph idx="1"/>
          </p:nvPr>
        </p:nvPicPr>
        <p:blipFill>
          <a:blip r:embed="rId2"/>
          <a:stretch>
            <a:fillRect/>
          </a:stretch>
        </p:blipFill>
        <p:spPr>
          <a:xfrm>
            <a:off x="916704" y="1823727"/>
            <a:ext cx="3911600" cy="3911600"/>
          </a:xfrm>
          <a:prstGeom prst="rect">
            <a:avLst/>
          </a:prstGeom>
        </p:spPr>
      </p:pic>
      <p:sp>
        <p:nvSpPr>
          <p:cNvPr id="4" name="Slide Number Placeholder 3">
            <a:extLst>
              <a:ext uri="{FF2B5EF4-FFF2-40B4-BE49-F238E27FC236}">
                <a16:creationId xmlns:a16="http://schemas.microsoft.com/office/drawing/2014/main" id="{DD16F283-3222-2ECF-AB8B-565012A057AA}"/>
              </a:ext>
            </a:extLst>
          </p:cNvPr>
          <p:cNvSpPr>
            <a:spLocks noGrp="1"/>
          </p:cNvSpPr>
          <p:nvPr>
            <p:ph type="sldNum" sz="quarter" idx="12"/>
          </p:nvPr>
        </p:nvSpPr>
        <p:spPr/>
        <p:txBody>
          <a:bodyPr/>
          <a:lstStyle/>
          <a:p>
            <a:fld id="{6D9A7562-078F-0443-99CB-13A7936AC4A7}" type="slidenum">
              <a:rPr lang="en-US" smtClean="0"/>
              <a:t>20</a:t>
            </a:fld>
            <a:endParaRPr lang="en-US"/>
          </a:p>
        </p:txBody>
      </p:sp>
      <p:sp>
        <p:nvSpPr>
          <p:cNvPr id="7" name="TextBox 6">
            <a:extLst>
              <a:ext uri="{FF2B5EF4-FFF2-40B4-BE49-F238E27FC236}">
                <a16:creationId xmlns:a16="http://schemas.microsoft.com/office/drawing/2014/main" id="{5670EB14-1372-69A5-EAD6-747BA1589A67}"/>
              </a:ext>
            </a:extLst>
          </p:cNvPr>
          <p:cNvSpPr txBox="1"/>
          <p:nvPr/>
        </p:nvSpPr>
        <p:spPr>
          <a:xfrm>
            <a:off x="5183651" y="1585771"/>
            <a:ext cx="6770784" cy="4893647"/>
          </a:xfrm>
          <a:prstGeom prst="rect">
            <a:avLst/>
          </a:prstGeom>
          <a:noFill/>
        </p:spPr>
        <p:txBody>
          <a:bodyPr wrap="square" rtlCol="0">
            <a:spAutoFit/>
          </a:bodyPr>
          <a:lstStyle/>
          <a:p>
            <a:r>
              <a:rPr lang="en-US" sz="2400" b="1" dirty="0">
                <a:solidFill>
                  <a:srgbClr val="00487F"/>
                </a:solidFill>
              </a:rPr>
              <a:t>Quarterly Meetings that Cover Topics Including:</a:t>
            </a:r>
          </a:p>
          <a:p>
            <a:endParaRPr lang="en-US" sz="2400" b="1" dirty="0">
              <a:solidFill>
                <a:srgbClr val="00487F"/>
              </a:solidFill>
            </a:endParaRPr>
          </a:p>
          <a:p>
            <a:pPr marL="342900" indent="-342900">
              <a:buFont typeface="Arial" panose="020B0604020202020204" pitchFamily="34" charset="0"/>
              <a:buChar char="•"/>
            </a:pPr>
            <a:r>
              <a:rPr lang="en-US" sz="2400" b="1" i="1" dirty="0">
                <a:solidFill>
                  <a:srgbClr val="00487F"/>
                </a:solidFill>
              </a:rPr>
              <a:t>Communication is Bidirectional - You Have a Voice- Use It with Intention and Purpose</a:t>
            </a:r>
          </a:p>
          <a:p>
            <a:pPr marL="342900" indent="-342900">
              <a:buFont typeface="Arial" panose="020B0604020202020204" pitchFamily="34" charset="0"/>
              <a:buChar char="•"/>
            </a:pPr>
            <a:endParaRPr lang="en-US" sz="2400" b="1" i="1" dirty="0">
              <a:solidFill>
                <a:srgbClr val="00487F"/>
              </a:solidFill>
            </a:endParaRPr>
          </a:p>
          <a:p>
            <a:pPr marL="342900" indent="-342900">
              <a:buFont typeface="Arial" panose="020B0604020202020204" pitchFamily="34" charset="0"/>
              <a:buChar char="•"/>
            </a:pPr>
            <a:r>
              <a:rPr lang="en-US" sz="2400" b="1" i="1" dirty="0">
                <a:solidFill>
                  <a:srgbClr val="00487F"/>
                </a:solidFill>
              </a:rPr>
              <a:t>Understanding Expectations as a Mentee and Recognizing One’s Responsibility as a Trainee</a:t>
            </a:r>
          </a:p>
          <a:p>
            <a:pPr marL="342900" indent="-342900">
              <a:buFont typeface="Arial" panose="020B0604020202020204" pitchFamily="34" charset="0"/>
              <a:buChar char="•"/>
            </a:pPr>
            <a:endParaRPr lang="en-US" sz="2400" b="1" i="1" dirty="0">
              <a:solidFill>
                <a:srgbClr val="00487F"/>
              </a:solidFill>
            </a:endParaRPr>
          </a:p>
          <a:p>
            <a:pPr marL="342900" indent="-342900">
              <a:buFont typeface="Arial" panose="020B0604020202020204" pitchFamily="34" charset="0"/>
              <a:buChar char="•"/>
            </a:pPr>
            <a:r>
              <a:rPr lang="en-US" sz="2400" b="1" i="1" dirty="0">
                <a:solidFill>
                  <a:srgbClr val="00487F"/>
                </a:solidFill>
              </a:rPr>
              <a:t>Managing Conflict and Exercising Agency</a:t>
            </a:r>
          </a:p>
          <a:p>
            <a:pPr marL="342900" indent="-342900">
              <a:buFont typeface="Arial" panose="020B0604020202020204" pitchFamily="34" charset="0"/>
              <a:buChar char="•"/>
            </a:pPr>
            <a:endParaRPr lang="en-US" sz="2400" b="1" i="1" dirty="0">
              <a:solidFill>
                <a:srgbClr val="00487F"/>
              </a:solidFill>
            </a:endParaRPr>
          </a:p>
          <a:p>
            <a:pPr marL="342900" indent="-342900">
              <a:buFont typeface="Arial" panose="020B0604020202020204" pitchFamily="34" charset="0"/>
              <a:buChar char="•"/>
            </a:pPr>
            <a:r>
              <a:rPr lang="en-US" sz="2400" b="1" i="1" dirty="0">
                <a:solidFill>
                  <a:srgbClr val="00487F"/>
                </a:solidFill>
              </a:rPr>
              <a:t>Avoiding Complacency and Adjusting Mentee Status with Career Advancement</a:t>
            </a:r>
            <a:endParaRPr lang="en-US" sz="3200" dirty="0">
              <a:solidFill>
                <a:srgbClr val="00487F"/>
              </a:solidFill>
            </a:endParaRPr>
          </a:p>
        </p:txBody>
      </p:sp>
    </p:spTree>
    <p:extLst>
      <p:ext uri="{BB962C8B-B14F-4D97-AF65-F5344CB8AC3E}">
        <p14:creationId xmlns:p14="http://schemas.microsoft.com/office/powerpoint/2010/main" val="42398528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a:extLst>
              <a:ext uri="{FF2B5EF4-FFF2-40B4-BE49-F238E27FC236}">
                <a16:creationId xmlns:a16="http://schemas.microsoft.com/office/drawing/2014/main" id="{83C4D158-195F-7143-A807-6D95467783BA}"/>
              </a:ext>
            </a:extLst>
          </p:cNvPr>
          <p:cNvSpPr>
            <a:spLocks noGrp="1"/>
          </p:cNvSpPr>
          <p:nvPr>
            <p:ph type="title"/>
          </p:nvPr>
        </p:nvSpPr>
        <p:spPr>
          <a:xfrm>
            <a:off x="2621575" y="244475"/>
            <a:ext cx="7886700" cy="1325563"/>
          </a:xfrm>
        </p:spPr>
        <p:txBody>
          <a:bodyPr/>
          <a:lstStyle/>
          <a:p>
            <a:pPr algn="ctr" eaLnBrk="1" hangingPunct="1"/>
            <a:r>
              <a:rPr lang="en-US" altLang="en-US" b="1" dirty="0">
                <a:solidFill>
                  <a:srgbClr val="00487F"/>
                </a:solidFill>
                <a:ea typeface="MS PGothic" panose="020B0600070205080204" pitchFamily="34" charset="-128"/>
                <a:cs typeface="Geneva" panose="020B0503030404040204" pitchFamily="34" charset="0"/>
              </a:rPr>
              <a:t>What is </a:t>
            </a:r>
            <a:r>
              <a:rPr lang="en-US" altLang="en-US" b="1" dirty="0" err="1">
                <a:solidFill>
                  <a:srgbClr val="00487F"/>
                </a:solidFill>
                <a:ea typeface="MS PGothic" panose="020B0600070205080204" pitchFamily="34" charset="-128"/>
                <a:cs typeface="Geneva" panose="020B0503030404040204" pitchFamily="34" charset="0"/>
              </a:rPr>
              <a:t>myHub</a:t>
            </a:r>
            <a:r>
              <a:rPr lang="en-US" altLang="en-US" b="1" dirty="0">
                <a:solidFill>
                  <a:srgbClr val="00487F"/>
                </a:solidFill>
                <a:ea typeface="MS PGothic" panose="020B0600070205080204" pitchFamily="34" charset="-128"/>
                <a:cs typeface="Geneva" panose="020B0503030404040204" pitchFamily="34" charset="0"/>
              </a:rPr>
              <a:t>?</a:t>
            </a:r>
          </a:p>
        </p:txBody>
      </p:sp>
      <p:sp>
        <p:nvSpPr>
          <p:cNvPr id="39938" name="Content Placeholder 2">
            <a:extLst>
              <a:ext uri="{FF2B5EF4-FFF2-40B4-BE49-F238E27FC236}">
                <a16:creationId xmlns:a16="http://schemas.microsoft.com/office/drawing/2014/main" id="{5FE3EADC-7DF3-C946-9BD8-3DC6004C421C}"/>
              </a:ext>
            </a:extLst>
          </p:cNvPr>
          <p:cNvSpPr>
            <a:spLocks noGrp="1"/>
          </p:cNvSpPr>
          <p:nvPr>
            <p:ph idx="1"/>
          </p:nvPr>
        </p:nvSpPr>
        <p:spPr>
          <a:xfrm>
            <a:off x="252536" y="1760512"/>
            <a:ext cx="11686929" cy="1858963"/>
          </a:xfrm>
        </p:spPr>
        <p:txBody>
          <a:bodyPr>
            <a:normAutofit lnSpcReduction="10000"/>
          </a:bodyPr>
          <a:lstStyle/>
          <a:p>
            <a:pPr marL="0" indent="0" algn="just">
              <a:buNone/>
            </a:pPr>
            <a:r>
              <a:rPr lang="en-US" altLang="en-US" sz="2667" b="1" dirty="0" err="1">
                <a:solidFill>
                  <a:srgbClr val="00487F"/>
                </a:solidFill>
                <a:latin typeface="+mn-lt"/>
                <a:ea typeface="MS PGothic" panose="020B0600070205080204" pitchFamily="34" charset="-128"/>
                <a:cs typeface="Geneva" panose="020B0503030404040204" pitchFamily="34" charset="0"/>
              </a:rPr>
              <a:t>myHub</a:t>
            </a:r>
            <a:r>
              <a:rPr lang="en-US" altLang="en-US" sz="2667" b="1" dirty="0">
                <a:solidFill>
                  <a:srgbClr val="00487F"/>
                </a:solidFill>
                <a:latin typeface="+mn-lt"/>
                <a:ea typeface="MS PGothic" panose="020B0600070205080204" pitchFamily="34" charset="-128"/>
                <a:cs typeface="Geneva" panose="020B0503030404040204" pitchFamily="34" charset="0"/>
              </a:rPr>
              <a:t> assists in supplementing every trainee's scientific education with the wellness, writing, grant support, professional and career development opportunities most appropriate to each individual trainee’s interests and skills.</a:t>
            </a:r>
          </a:p>
          <a:p>
            <a:pPr marL="0" indent="0">
              <a:buNone/>
            </a:pPr>
            <a:r>
              <a:rPr lang="en-US" altLang="en-US" sz="2667" b="1" dirty="0">
                <a:solidFill>
                  <a:srgbClr val="00487F"/>
                </a:solidFill>
                <a:latin typeface="+mn-lt"/>
                <a:ea typeface="MS PGothic" panose="020B0600070205080204" pitchFamily="34" charset="-128"/>
                <a:cs typeface="Geneva" panose="020B0503030404040204" pitchFamily="34" charset="0"/>
              </a:rPr>
              <a:t>The 8 spokes of </a:t>
            </a:r>
            <a:r>
              <a:rPr lang="en-US" altLang="en-US" sz="2667" b="1" dirty="0" err="1">
                <a:solidFill>
                  <a:srgbClr val="00487F"/>
                </a:solidFill>
                <a:latin typeface="+mn-lt"/>
                <a:ea typeface="MS PGothic" panose="020B0600070205080204" pitchFamily="34" charset="-128"/>
                <a:cs typeface="Geneva" panose="020B0503030404040204" pitchFamily="34" charset="0"/>
              </a:rPr>
              <a:t>myHub</a:t>
            </a:r>
            <a:r>
              <a:rPr lang="en-US" altLang="en-US" sz="2667" b="1" dirty="0">
                <a:solidFill>
                  <a:srgbClr val="00487F"/>
                </a:solidFill>
                <a:latin typeface="+mn-lt"/>
                <a:ea typeface="MS PGothic" panose="020B0600070205080204" pitchFamily="34" charset="-128"/>
                <a:cs typeface="Geneva" panose="020B0503030404040204" pitchFamily="34" charset="0"/>
              </a:rPr>
              <a:t> include….</a:t>
            </a:r>
          </a:p>
          <a:p>
            <a:pPr marL="0" indent="0"/>
            <a:endParaRPr lang="en-US" altLang="en-US" dirty="0">
              <a:ea typeface="MS PGothic" panose="020B0600070205080204" pitchFamily="34" charset="-128"/>
              <a:cs typeface="Geneva" panose="020B0503030404040204" pitchFamily="34" charset="0"/>
            </a:endParaRPr>
          </a:p>
        </p:txBody>
      </p:sp>
      <p:sp>
        <p:nvSpPr>
          <p:cNvPr id="2" name="TextBox 1">
            <a:extLst>
              <a:ext uri="{FF2B5EF4-FFF2-40B4-BE49-F238E27FC236}">
                <a16:creationId xmlns:a16="http://schemas.microsoft.com/office/drawing/2014/main" id="{E4D820D4-D883-7A40-A6F6-AB37B0140A00}"/>
              </a:ext>
            </a:extLst>
          </p:cNvPr>
          <p:cNvSpPr txBox="1"/>
          <p:nvPr/>
        </p:nvSpPr>
        <p:spPr>
          <a:xfrm>
            <a:off x="1395657" y="3642796"/>
            <a:ext cx="4108499" cy="1934119"/>
          </a:xfrm>
          <a:prstGeom prst="rect">
            <a:avLst/>
          </a:prstGeom>
          <a:noFill/>
        </p:spPr>
        <p:txBody>
          <a:bodyPr wrap="square">
            <a:spAutoFit/>
          </a:bodyPr>
          <a:lstStyle/>
          <a:p>
            <a:pPr marL="342891" indent="-342891">
              <a:buFont typeface="Arial" panose="020B0604020202020204" pitchFamily="34" charset="0"/>
              <a:buChar char="•"/>
              <a:defRPr/>
            </a:pPr>
            <a:r>
              <a:rPr lang="en-US" altLang="en-US" sz="2667" b="1" dirty="0">
                <a:solidFill>
                  <a:srgbClr val="00487F"/>
                </a:solidFill>
                <a:cs typeface="Geneva" panose="020B0503030404040204" pitchFamily="34" charset="0"/>
              </a:rPr>
              <a:t>Alumni</a:t>
            </a:r>
          </a:p>
          <a:p>
            <a:pPr marL="342891" indent="-342891">
              <a:buFont typeface="Arial" panose="020B0604020202020204" pitchFamily="34" charset="0"/>
              <a:buChar char="•"/>
              <a:defRPr/>
            </a:pPr>
            <a:r>
              <a:rPr lang="en-US" altLang="en-US" sz="2667" b="1" dirty="0">
                <a:solidFill>
                  <a:srgbClr val="00487F"/>
                </a:solidFill>
                <a:cs typeface="Geneva" panose="020B0503030404040204" pitchFamily="34" charset="0"/>
              </a:rPr>
              <a:t>Mentorship Support</a:t>
            </a:r>
          </a:p>
          <a:p>
            <a:pPr marL="342891" indent="-342891">
              <a:buFont typeface="Arial" panose="020B0604020202020204" pitchFamily="34" charset="0"/>
              <a:buChar char="•"/>
              <a:defRPr/>
            </a:pPr>
            <a:r>
              <a:rPr lang="en-US" altLang="en-US" sz="2667" b="1" dirty="0">
                <a:solidFill>
                  <a:srgbClr val="00487F"/>
                </a:solidFill>
                <a:cs typeface="Geneva" panose="020B0503030404040204" pitchFamily="34" charset="0"/>
              </a:rPr>
              <a:t>Fellowships &amp; Grants</a:t>
            </a:r>
          </a:p>
          <a:p>
            <a:pPr marL="342891" indent="-342891">
              <a:buFont typeface="Arial" panose="020B0604020202020204" pitchFamily="34" charset="0"/>
              <a:buChar char="•"/>
              <a:defRPr/>
            </a:pPr>
            <a:r>
              <a:rPr lang="en-US" altLang="en-US" sz="2667" b="1" dirty="0">
                <a:solidFill>
                  <a:srgbClr val="00487F"/>
                </a:solidFill>
                <a:cs typeface="Geneva" panose="020B0503030404040204" pitchFamily="34" charset="0"/>
              </a:rPr>
              <a:t>Learner Life/Wellness</a:t>
            </a:r>
          </a:p>
          <a:p>
            <a:pPr>
              <a:defRPr/>
            </a:pPr>
            <a:endParaRPr lang="en-US" sz="1300" dirty="0"/>
          </a:p>
        </p:txBody>
      </p:sp>
      <p:sp>
        <p:nvSpPr>
          <p:cNvPr id="6" name="TextBox 5">
            <a:extLst>
              <a:ext uri="{FF2B5EF4-FFF2-40B4-BE49-F238E27FC236}">
                <a16:creationId xmlns:a16="http://schemas.microsoft.com/office/drawing/2014/main" id="{1BF9F841-B1D9-9D46-ABDE-C52C98ED558B}"/>
              </a:ext>
            </a:extLst>
          </p:cNvPr>
          <p:cNvSpPr txBox="1"/>
          <p:nvPr/>
        </p:nvSpPr>
        <p:spPr>
          <a:xfrm>
            <a:off x="6095999" y="3642797"/>
            <a:ext cx="5504475" cy="1934119"/>
          </a:xfrm>
          <a:prstGeom prst="rect">
            <a:avLst/>
          </a:prstGeom>
          <a:noFill/>
        </p:spPr>
        <p:txBody>
          <a:bodyPr wrap="square">
            <a:spAutoFit/>
          </a:bodyPr>
          <a:lstStyle/>
          <a:p>
            <a:pPr marL="342891" indent="-342891">
              <a:buFont typeface="Arial" panose="020B0604020202020204" pitchFamily="34" charset="0"/>
              <a:buChar char="•"/>
              <a:defRPr/>
            </a:pPr>
            <a:r>
              <a:rPr lang="en-US" altLang="en-US" sz="2667" b="1" dirty="0">
                <a:solidFill>
                  <a:srgbClr val="00487F"/>
                </a:solidFill>
                <a:cs typeface="Geneva" panose="020B0503030404040204" pitchFamily="34" charset="0"/>
              </a:rPr>
              <a:t>Student &amp; Postdoc Groups</a:t>
            </a:r>
          </a:p>
          <a:p>
            <a:pPr marL="342891" indent="-342891">
              <a:buFont typeface="Arial" panose="020B0604020202020204" pitchFamily="34" charset="0"/>
              <a:buChar char="•"/>
              <a:defRPr/>
            </a:pPr>
            <a:r>
              <a:rPr lang="en-US" altLang="en-US" sz="2667" b="1" dirty="0">
                <a:solidFill>
                  <a:srgbClr val="00487F"/>
                </a:solidFill>
                <a:cs typeface="Geneva" panose="020B0503030404040204" pitchFamily="34" charset="0"/>
              </a:rPr>
              <a:t>Career Services</a:t>
            </a:r>
          </a:p>
          <a:p>
            <a:pPr marL="342891" indent="-342891">
              <a:buFont typeface="Arial" panose="020B0604020202020204" pitchFamily="34" charset="0"/>
              <a:buChar char="•"/>
              <a:defRPr/>
            </a:pPr>
            <a:r>
              <a:rPr lang="en-US" altLang="en-US" sz="2667" b="1" dirty="0">
                <a:solidFill>
                  <a:srgbClr val="00487F"/>
                </a:solidFill>
                <a:cs typeface="Geneva" panose="020B0503030404040204" pitchFamily="34" charset="0"/>
              </a:rPr>
              <a:t>Internships</a:t>
            </a:r>
          </a:p>
          <a:p>
            <a:pPr marL="342891" indent="-342891">
              <a:buFont typeface="Arial" panose="020B0604020202020204" pitchFamily="34" charset="0"/>
              <a:buChar char="•"/>
              <a:defRPr/>
            </a:pPr>
            <a:r>
              <a:rPr lang="en-US" altLang="en-US" sz="2667" b="1" dirty="0">
                <a:solidFill>
                  <a:srgbClr val="00487F"/>
                </a:solidFill>
                <a:cs typeface="Geneva" panose="020B0503030404040204" pitchFamily="34" charset="0"/>
              </a:rPr>
              <a:t>Writing Services</a:t>
            </a:r>
          </a:p>
          <a:p>
            <a:pPr>
              <a:defRPr/>
            </a:pPr>
            <a:endParaRPr lang="en-US" sz="1300" dirty="0"/>
          </a:p>
        </p:txBody>
      </p:sp>
      <p:pic>
        <p:nvPicPr>
          <p:cNvPr id="7" name="Picture 7">
            <a:extLst>
              <a:ext uri="{FF2B5EF4-FFF2-40B4-BE49-F238E27FC236}">
                <a16:creationId xmlns:a16="http://schemas.microsoft.com/office/drawing/2014/main" id="{FB4FDA53-2084-E74C-AE78-7B25B7BBD5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403" y="211294"/>
            <a:ext cx="1748367" cy="1253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5980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a:extLst>
              <a:ext uri="{FF2B5EF4-FFF2-40B4-BE49-F238E27FC236}">
                <a16:creationId xmlns:a16="http://schemas.microsoft.com/office/drawing/2014/main" id="{B1DB967F-7C4E-389F-9087-7A4D5E9223B4}"/>
              </a:ext>
            </a:extLst>
          </p:cNvPr>
          <p:cNvSpPr>
            <a:spLocks noGrp="1"/>
          </p:cNvSpPr>
          <p:nvPr>
            <p:ph type="title"/>
          </p:nvPr>
        </p:nvSpPr>
        <p:spPr>
          <a:xfrm>
            <a:off x="856191" y="1521189"/>
            <a:ext cx="10479616" cy="1325563"/>
          </a:xfrm>
        </p:spPr>
        <p:txBody>
          <a:bodyPr>
            <a:normAutofit fontScale="90000"/>
          </a:bodyPr>
          <a:lstStyle/>
          <a:p>
            <a:pPr algn="ctr" eaLnBrk="1" hangingPunct="1">
              <a:defRPr/>
            </a:pPr>
            <a:r>
              <a:rPr lang="en-US" altLang="en-US" b="1" dirty="0">
                <a:solidFill>
                  <a:srgbClr val="00487F"/>
                </a:solidFill>
                <a:latin typeface="+mn-lt"/>
                <a:ea typeface="MS PGothic" panose="020B0600070205080204" pitchFamily="34" charset="-128"/>
                <a:cs typeface="Geneva" panose="020B0503030404040204" pitchFamily="34" charset="0"/>
              </a:rPr>
              <a:t>Goal of the Writing Assistance Resource</a:t>
            </a:r>
          </a:p>
        </p:txBody>
      </p:sp>
      <p:sp>
        <p:nvSpPr>
          <p:cNvPr id="41986" name="Content Placeholder 2">
            <a:extLst>
              <a:ext uri="{FF2B5EF4-FFF2-40B4-BE49-F238E27FC236}">
                <a16:creationId xmlns:a16="http://schemas.microsoft.com/office/drawing/2014/main" id="{DE7DA08E-5784-2282-07B4-A1C962669AE9}"/>
              </a:ext>
            </a:extLst>
          </p:cNvPr>
          <p:cNvSpPr>
            <a:spLocks noGrp="1"/>
          </p:cNvSpPr>
          <p:nvPr>
            <p:ph idx="1"/>
          </p:nvPr>
        </p:nvSpPr>
        <p:spPr>
          <a:xfrm>
            <a:off x="186266" y="3248752"/>
            <a:ext cx="11819467" cy="2804583"/>
          </a:xfrm>
        </p:spPr>
        <p:txBody>
          <a:bodyPr/>
          <a:lstStyle/>
          <a:p>
            <a:pPr marL="0" lvl="1" indent="0" algn="ctr">
              <a:spcBef>
                <a:spcPct val="50000"/>
              </a:spcBef>
              <a:buNone/>
            </a:pPr>
            <a:r>
              <a:rPr lang="en-US" altLang="en-US" sz="2400" b="1" dirty="0">
                <a:solidFill>
                  <a:srgbClr val="00487F"/>
                </a:solidFill>
                <a:ea typeface="MS PGothic" panose="020B0600070205080204" pitchFamily="34" charset="-128"/>
                <a:cs typeface="Geneva" panose="020B0503030404040204" pitchFamily="34" charset="0"/>
              </a:rPr>
              <a:t>The primary goal is to improve your writing by discussing your research and providing tools to develop your fundamental writing skills.</a:t>
            </a:r>
            <a:r>
              <a:rPr lang="en-US" altLang="en-US" sz="2400" i="1" dirty="0">
                <a:solidFill>
                  <a:srgbClr val="00487F"/>
                </a:solidFill>
                <a:ea typeface="MS PGothic" panose="020B0600070205080204" pitchFamily="34" charset="-128"/>
                <a:cs typeface="Geneva" panose="020B0503030404040204" pitchFamily="34" charset="0"/>
              </a:rPr>
              <a:t> </a:t>
            </a:r>
          </a:p>
          <a:p>
            <a:pPr marL="0" lvl="1" indent="0" algn="ctr">
              <a:spcBef>
                <a:spcPct val="50000"/>
              </a:spcBef>
              <a:buNone/>
            </a:pPr>
            <a:r>
              <a:rPr lang="en-US" altLang="en-US" sz="2400" i="1" dirty="0">
                <a:solidFill>
                  <a:srgbClr val="00487F"/>
                </a:solidFill>
                <a:ea typeface="MS PGothic" panose="020B0600070205080204" pitchFamily="34" charset="-128"/>
                <a:cs typeface="Geneva" panose="020B0503030404040204" pitchFamily="34" charset="0"/>
              </a:rPr>
              <a:t>The resource is intended to be a learning experience where you can learn skills related to:</a:t>
            </a:r>
          </a:p>
          <a:p>
            <a:pPr marL="0" lvl="1" indent="0" algn="ctr">
              <a:spcBef>
                <a:spcPct val="50000"/>
              </a:spcBef>
              <a:buNone/>
            </a:pPr>
            <a:r>
              <a:rPr lang="en-US" altLang="en-US" sz="2400" i="1" dirty="0">
                <a:solidFill>
                  <a:srgbClr val="00487F"/>
                </a:solidFill>
                <a:ea typeface="MS PGothic" panose="020B0600070205080204" pitchFamily="34" charset="-128"/>
                <a:cs typeface="Geneva" panose="020B0503030404040204" pitchFamily="34" charset="0"/>
              </a:rPr>
              <a:t>Organization, Logic, Structure, Communication and presentation</a:t>
            </a:r>
          </a:p>
          <a:p>
            <a:pPr marL="0" lvl="1" indent="0" algn="ctr">
              <a:spcBef>
                <a:spcPct val="50000"/>
              </a:spcBef>
              <a:buNone/>
            </a:pPr>
            <a:r>
              <a:rPr lang="en-US" altLang="en-US" sz="2400" i="1" dirty="0">
                <a:solidFill>
                  <a:srgbClr val="00487F"/>
                </a:solidFill>
                <a:ea typeface="MS PGothic" panose="020B0600070205080204" pitchFamily="34" charset="-128"/>
                <a:cs typeface="Geneva" panose="020B0503030404040204" pitchFamily="34" charset="0"/>
              </a:rPr>
              <a:t>*This is NOT a copy editing or re-writing service!*</a:t>
            </a:r>
            <a:endParaRPr lang="en-US" altLang="en-US" sz="2400" b="1" dirty="0">
              <a:solidFill>
                <a:srgbClr val="00487F"/>
              </a:solidFill>
              <a:ea typeface="MS PGothic" panose="020B0600070205080204" pitchFamily="34" charset="-128"/>
              <a:cs typeface="Geneva" panose="020B0503030404040204" pitchFamily="34" charset="0"/>
            </a:endParaRPr>
          </a:p>
          <a:p>
            <a:pPr marL="0" indent="0" algn="ctr">
              <a:buNone/>
            </a:pPr>
            <a:endParaRPr lang="en-US" altLang="en-US" b="1" dirty="0">
              <a:ea typeface="MS PGothic" panose="020B0600070205080204" pitchFamily="34" charset="-128"/>
              <a:cs typeface="Geneva" panose="020B0503030404040204" pitchFamily="34" charset="0"/>
            </a:endParaRPr>
          </a:p>
          <a:p>
            <a:pPr marL="0" indent="0"/>
            <a:endParaRPr lang="en-US" altLang="en-US" dirty="0">
              <a:ea typeface="MS PGothic" panose="020B0600070205080204" pitchFamily="34" charset="-128"/>
              <a:cs typeface="Geneva" panose="020B0503030404040204" pitchFamily="34" charset="0"/>
            </a:endParaRPr>
          </a:p>
        </p:txBody>
      </p:sp>
      <p:pic>
        <p:nvPicPr>
          <p:cNvPr id="41987" name="Picture 4">
            <a:extLst>
              <a:ext uri="{FF2B5EF4-FFF2-40B4-BE49-F238E27FC236}">
                <a16:creationId xmlns:a16="http://schemas.microsoft.com/office/drawing/2014/main" id="{B8E2F4A3-845C-36A3-5C17-757F1CB3C0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330" y="201001"/>
            <a:ext cx="3579813"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Content Placeholder 2">
            <a:extLst>
              <a:ext uri="{FF2B5EF4-FFF2-40B4-BE49-F238E27FC236}">
                <a16:creationId xmlns:a16="http://schemas.microsoft.com/office/drawing/2014/main" id="{506DB021-4350-6149-91F0-1876810C264F}"/>
              </a:ext>
            </a:extLst>
          </p:cNvPr>
          <p:cNvSpPr>
            <a:spLocks noGrp="1"/>
          </p:cNvSpPr>
          <p:nvPr>
            <p:ph sz="half" idx="1"/>
          </p:nvPr>
        </p:nvSpPr>
        <p:spPr>
          <a:xfrm>
            <a:off x="1510005" y="2621295"/>
            <a:ext cx="10479616" cy="2639569"/>
          </a:xfrm>
        </p:spPr>
        <p:txBody>
          <a:bodyPr>
            <a:noAutofit/>
          </a:bodyPr>
          <a:lstStyle/>
          <a:p>
            <a:pPr marL="685783" indent="-685783">
              <a:buFont typeface="+mj-lt"/>
              <a:buAutoNum type="arabicPeriod"/>
            </a:pPr>
            <a:r>
              <a:rPr lang="en-US" altLang="en-US" sz="3700" dirty="0">
                <a:solidFill>
                  <a:srgbClr val="00487F"/>
                </a:solidFill>
                <a:ea typeface="MS PGothic" panose="020B0600070205080204" pitchFamily="34" charset="-128"/>
                <a:cs typeface="Geneva" panose="020B0503030404040204" pitchFamily="34" charset="0"/>
              </a:rPr>
              <a:t>Individual sessions providing detailed discussions about your writing project(s)</a:t>
            </a:r>
          </a:p>
          <a:p>
            <a:pPr marL="685783" indent="-685783">
              <a:buFont typeface="+mj-lt"/>
              <a:buAutoNum type="arabicPeriod"/>
            </a:pPr>
            <a:r>
              <a:rPr lang="en-US" altLang="en-US" sz="3700" dirty="0">
                <a:solidFill>
                  <a:srgbClr val="00487F"/>
                </a:solidFill>
                <a:ea typeface="MS PGothic" panose="020B0600070205080204" pitchFamily="34" charset="-128"/>
                <a:cs typeface="Geneva" panose="020B0503030404040204" pitchFamily="34" charset="0"/>
              </a:rPr>
              <a:t>Workshops &amp; group-based learning experiences to encourage and promote writing development</a:t>
            </a:r>
          </a:p>
        </p:txBody>
      </p:sp>
      <p:sp>
        <p:nvSpPr>
          <p:cNvPr id="43011" name="Slide Number Placeholder 3">
            <a:extLst>
              <a:ext uri="{FF2B5EF4-FFF2-40B4-BE49-F238E27FC236}">
                <a16:creationId xmlns:a16="http://schemas.microsoft.com/office/drawing/2014/main" id="{4DCA7FD0-FB37-7E4E-B145-D39A67D0515B}"/>
              </a:ext>
            </a:extLst>
          </p:cNvPr>
          <p:cNvSpPr>
            <a:spLocks noGrp="1"/>
          </p:cNvSpPr>
          <p:nvPr>
            <p:ph type="sldNum" sz="quarter" idx="4294967295"/>
          </p:nvPr>
        </p:nvSpPr>
        <p:spPr bwMode="auto">
          <a:xfrm>
            <a:off x="9448800" y="8475133"/>
            <a:ext cx="2743200" cy="48683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rtlCol="0" anchor="ctr" anchorCtr="0" compatLnSpc="1">
            <a:prstTxWarp prst="textNoShape">
              <a:avLst/>
            </a:prstTxWarp>
          </a:bodyPr>
          <a:lstStyle>
            <a:defPPr>
              <a:defRPr lang="en-US"/>
            </a:defPPr>
            <a:lvl1pPr algn="r" defTabSz="609585" rtl="0" eaLnBrk="0" fontAlgn="base" hangingPunct="0">
              <a:spcBef>
                <a:spcPct val="0"/>
              </a:spcBef>
              <a:spcAft>
                <a:spcPct val="0"/>
              </a:spcAft>
              <a:defRPr sz="1200" kern="1200">
                <a:solidFill>
                  <a:srgbClr val="898989"/>
                </a:solidFill>
                <a:latin typeface="Calibri" panose="020F0502020204030204" pitchFamily="34" charset="0"/>
                <a:ea typeface="MS PGothic" panose="020B0600070205080204" pitchFamily="34" charset="-128"/>
                <a:cs typeface="+mn-cs"/>
              </a:defRPr>
            </a:lvl1pPr>
            <a:lvl2pPr marL="609585" algn="l" defTabSz="609585" rtl="0" eaLnBrk="0" fontAlgn="base" hangingPunct="0">
              <a:spcBef>
                <a:spcPct val="0"/>
              </a:spcBef>
              <a:spcAft>
                <a:spcPct val="0"/>
              </a:spcAft>
              <a:defRPr sz="3200" kern="1200">
                <a:solidFill>
                  <a:schemeClr val="tx1"/>
                </a:solidFill>
                <a:latin typeface="Calibri" panose="020F0502020204030204" pitchFamily="34" charset="0"/>
                <a:ea typeface="MS PGothic" panose="020B0600070205080204" pitchFamily="34" charset="-128"/>
                <a:cs typeface="+mn-cs"/>
              </a:defRPr>
            </a:lvl2pPr>
            <a:lvl3pPr marL="1219170" algn="l" defTabSz="609585" rtl="0" eaLnBrk="0" fontAlgn="base" hangingPunct="0">
              <a:spcBef>
                <a:spcPct val="0"/>
              </a:spcBef>
              <a:spcAft>
                <a:spcPct val="0"/>
              </a:spcAft>
              <a:defRPr sz="3200" kern="1200">
                <a:solidFill>
                  <a:schemeClr val="tx1"/>
                </a:solidFill>
                <a:latin typeface="Calibri" panose="020F0502020204030204" pitchFamily="34" charset="0"/>
                <a:ea typeface="MS PGothic" panose="020B0600070205080204" pitchFamily="34" charset="-128"/>
                <a:cs typeface="+mn-cs"/>
              </a:defRPr>
            </a:lvl3pPr>
            <a:lvl4pPr marL="1828754" algn="l" defTabSz="609585" rtl="0" eaLnBrk="0" fontAlgn="base" hangingPunct="0">
              <a:spcBef>
                <a:spcPct val="0"/>
              </a:spcBef>
              <a:spcAft>
                <a:spcPct val="0"/>
              </a:spcAft>
              <a:defRPr sz="3200" kern="1200">
                <a:solidFill>
                  <a:schemeClr val="tx1"/>
                </a:solidFill>
                <a:latin typeface="Calibri" panose="020F0502020204030204" pitchFamily="34" charset="0"/>
                <a:ea typeface="MS PGothic" panose="020B0600070205080204" pitchFamily="34" charset="-128"/>
                <a:cs typeface="+mn-cs"/>
              </a:defRPr>
            </a:lvl4pPr>
            <a:lvl5pPr marL="2438339" algn="l" defTabSz="609585" rtl="0" eaLnBrk="0" fontAlgn="base" hangingPunct="0">
              <a:spcBef>
                <a:spcPct val="0"/>
              </a:spcBef>
              <a:spcAft>
                <a:spcPct val="0"/>
              </a:spcAft>
              <a:defRPr sz="3200" kern="1200">
                <a:solidFill>
                  <a:schemeClr val="tx1"/>
                </a:solidFill>
                <a:latin typeface="Calibri" panose="020F0502020204030204" pitchFamily="34" charset="0"/>
                <a:ea typeface="MS PGothic" panose="020B0600070205080204" pitchFamily="34" charset="-128"/>
                <a:cs typeface="+mn-cs"/>
              </a:defRPr>
            </a:lvl5pPr>
            <a:lvl6pPr marL="3047924" algn="l" defTabSz="1219170" rtl="0" eaLnBrk="1" latinLnBrk="0" hangingPunct="1">
              <a:defRPr sz="3200" kern="1200">
                <a:solidFill>
                  <a:schemeClr val="tx1"/>
                </a:solidFill>
                <a:latin typeface="Calibri" panose="020F0502020204030204" pitchFamily="34" charset="0"/>
                <a:ea typeface="MS PGothic" panose="020B0600070205080204" pitchFamily="34" charset="-128"/>
                <a:cs typeface="+mn-cs"/>
              </a:defRPr>
            </a:lvl6pPr>
            <a:lvl7pPr marL="3657509" algn="l" defTabSz="1219170" rtl="0" eaLnBrk="1" latinLnBrk="0" hangingPunct="1">
              <a:defRPr sz="3200" kern="1200">
                <a:solidFill>
                  <a:schemeClr val="tx1"/>
                </a:solidFill>
                <a:latin typeface="Calibri" panose="020F0502020204030204" pitchFamily="34" charset="0"/>
                <a:ea typeface="MS PGothic" panose="020B0600070205080204" pitchFamily="34" charset="-128"/>
                <a:cs typeface="+mn-cs"/>
              </a:defRPr>
            </a:lvl7pPr>
            <a:lvl8pPr marL="4267093" algn="l" defTabSz="1219170" rtl="0" eaLnBrk="1" latinLnBrk="0" hangingPunct="1">
              <a:defRPr sz="3200" kern="1200">
                <a:solidFill>
                  <a:schemeClr val="tx1"/>
                </a:solidFill>
                <a:latin typeface="Calibri" panose="020F0502020204030204" pitchFamily="34" charset="0"/>
                <a:ea typeface="MS PGothic" panose="020B0600070205080204" pitchFamily="34" charset="-128"/>
                <a:cs typeface="+mn-cs"/>
              </a:defRPr>
            </a:lvl8pPr>
            <a:lvl9pPr marL="4876678" algn="l" defTabSz="1219170" rtl="0" eaLnBrk="1" latinLnBrk="0" hangingPunct="1">
              <a:defRPr sz="3200" kern="1200">
                <a:solidFill>
                  <a:schemeClr val="tx1"/>
                </a:solidFill>
                <a:latin typeface="Calibri" panose="020F0502020204030204" pitchFamily="34" charset="0"/>
                <a:ea typeface="MS PGothic" panose="020B0600070205080204" pitchFamily="34" charset="-128"/>
                <a:cs typeface="+mn-cs"/>
              </a:defRPr>
            </a:lvl9pPr>
          </a:lstStyle>
          <a:p>
            <a:pPr>
              <a:defRPr/>
            </a:pPr>
            <a:fld id="{E7CEE60E-334D-4142-9D63-01D2AD575B88}" type="slidenum">
              <a:rPr lang="en-US" altLang="en-US" smtClean="0"/>
              <a:pPr>
                <a:defRPr/>
              </a:pPr>
              <a:t>5</a:t>
            </a:fld>
            <a:endParaRPr lang="en-US" altLang="en-US" sz="900">
              <a:solidFill>
                <a:srgbClr val="517FB2"/>
              </a:solidFill>
            </a:endParaRPr>
          </a:p>
        </p:txBody>
      </p:sp>
      <p:pic>
        <p:nvPicPr>
          <p:cNvPr id="43012" name="Picture 5">
            <a:extLst>
              <a:ext uri="{FF2B5EF4-FFF2-40B4-BE49-F238E27FC236}">
                <a16:creationId xmlns:a16="http://schemas.microsoft.com/office/drawing/2014/main" id="{BFBB527E-F43B-E740-8F5F-CA334553A1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678"/>
            <a:ext cx="3579813"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raphic 12" descr="Boardroom with solid fill">
            <a:extLst>
              <a:ext uri="{FF2B5EF4-FFF2-40B4-BE49-F238E27FC236}">
                <a16:creationId xmlns:a16="http://schemas.microsoft.com/office/drawing/2014/main" id="{04FAE4D2-34EE-6BF5-C395-565BADDBBDE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02379" y="2420443"/>
            <a:ext cx="1219200" cy="1219200"/>
          </a:xfrm>
          <a:prstGeom prst="rect">
            <a:avLst/>
          </a:prstGeom>
        </p:spPr>
      </p:pic>
      <p:pic>
        <p:nvPicPr>
          <p:cNvPr id="15" name="Graphic 14" descr="Meeting with solid fill">
            <a:extLst>
              <a:ext uri="{FF2B5EF4-FFF2-40B4-BE49-F238E27FC236}">
                <a16:creationId xmlns:a16="http://schemas.microsoft.com/office/drawing/2014/main" id="{CED2A418-EFE7-2ABA-1714-EE69EE008E2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24853" y="3804951"/>
            <a:ext cx="1219200" cy="1219200"/>
          </a:xfrm>
          <a:prstGeom prst="rect">
            <a:avLst/>
          </a:prstGeom>
        </p:spPr>
      </p:pic>
      <p:sp>
        <p:nvSpPr>
          <p:cNvPr id="16" name="Title 1">
            <a:extLst>
              <a:ext uri="{FF2B5EF4-FFF2-40B4-BE49-F238E27FC236}">
                <a16:creationId xmlns:a16="http://schemas.microsoft.com/office/drawing/2014/main" id="{AF9F06FF-211B-4001-4228-896A8A131D90}"/>
              </a:ext>
            </a:extLst>
          </p:cNvPr>
          <p:cNvSpPr>
            <a:spLocks noGrp="1"/>
          </p:cNvSpPr>
          <p:nvPr>
            <p:ph type="title"/>
          </p:nvPr>
        </p:nvSpPr>
        <p:spPr>
          <a:xfrm>
            <a:off x="856192" y="1094880"/>
            <a:ext cx="10479616" cy="1325563"/>
          </a:xfrm>
        </p:spPr>
        <p:txBody>
          <a:bodyPr/>
          <a:lstStyle/>
          <a:p>
            <a:pPr algn="ctr" eaLnBrk="1" hangingPunct="1">
              <a:defRPr/>
            </a:pPr>
            <a:r>
              <a:rPr lang="en-US" altLang="en-US" b="1" dirty="0">
                <a:solidFill>
                  <a:srgbClr val="00487F"/>
                </a:solidFill>
                <a:latin typeface="+mn-lt"/>
                <a:ea typeface="MS PGothic" panose="020B0600070205080204" pitchFamily="34" charset="-128"/>
                <a:cs typeface="Geneva" panose="020B0503030404040204" pitchFamily="34" charset="0"/>
              </a:rPr>
              <a:t>Writing Assistance is Offered 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3">
            <a:extLst>
              <a:ext uri="{FF2B5EF4-FFF2-40B4-BE49-F238E27FC236}">
                <a16:creationId xmlns:a16="http://schemas.microsoft.com/office/drawing/2014/main" id="{0E2E0A01-7932-1443-BE30-01284037EE47}"/>
              </a:ext>
            </a:extLst>
          </p:cNvPr>
          <p:cNvSpPr>
            <a:spLocks noGrp="1" noChangeArrowheads="1"/>
          </p:cNvSpPr>
          <p:nvPr>
            <p:ph type="sldNum" sz="quarter" idx="12"/>
          </p:nvPr>
        </p:nvSpPr>
        <p:spPr bwMode="auto">
          <a:xfrm>
            <a:off x="8610600" y="8475133"/>
            <a:ext cx="2743200" cy="48683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rtlCol="0" anchor="ctr" anchorCtr="0" compatLnSpc="1">
            <a:prstTxWarp prst="textNoShape">
              <a:avLst/>
            </a:prstTxWarp>
          </a:bodyPr>
          <a:lstStyle>
            <a:defPPr>
              <a:defRPr lang="en-US"/>
            </a:defPPr>
            <a:lvl1pPr algn="r" defTabSz="609585" rtl="0" eaLnBrk="0" fontAlgn="base" hangingPunct="0">
              <a:spcBef>
                <a:spcPct val="0"/>
              </a:spcBef>
              <a:spcAft>
                <a:spcPct val="0"/>
              </a:spcAft>
              <a:defRPr sz="1200" kern="1200">
                <a:solidFill>
                  <a:srgbClr val="898989"/>
                </a:solidFill>
                <a:latin typeface="Calibri" panose="020F0502020204030204" pitchFamily="34" charset="0"/>
                <a:ea typeface="MS PGothic" panose="020B0600070205080204" pitchFamily="34" charset="-128"/>
                <a:cs typeface="+mn-cs"/>
              </a:defRPr>
            </a:lvl1pPr>
            <a:lvl2pPr marL="609585" algn="l" defTabSz="609585" rtl="0" eaLnBrk="0" fontAlgn="base" hangingPunct="0">
              <a:spcBef>
                <a:spcPct val="0"/>
              </a:spcBef>
              <a:spcAft>
                <a:spcPct val="0"/>
              </a:spcAft>
              <a:defRPr sz="3200" kern="1200">
                <a:solidFill>
                  <a:schemeClr val="tx1"/>
                </a:solidFill>
                <a:latin typeface="Calibri" panose="020F0502020204030204" pitchFamily="34" charset="0"/>
                <a:ea typeface="MS PGothic" panose="020B0600070205080204" pitchFamily="34" charset="-128"/>
                <a:cs typeface="+mn-cs"/>
              </a:defRPr>
            </a:lvl2pPr>
            <a:lvl3pPr marL="1219170" algn="l" defTabSz="609585" rtl="0" eaLnBrk="0" fontAlgn="base" hangingPunct="0">
              <a:spcBef>
                <a:spcPct val="0"/>
              </a:spcBef>
              <a:spcAft>
                <a:spcPct val="0"/>
              </a:spcAft>
              <a:defRPr sz="3200" kern="1200">
                <a:solidFill>
                  <a:schemeClr val="tx1"/>
                </a:solidFill>
                <a:latin typeface="Calibri" panose="020F0502020204030204" pitchFamily="34" charset="0"/>
                <a:ea typeface="MS PGothic" panose="020B0600070205080204" pitchFamily="34" charset="-128"/>
                <a:cs typeface="+mn-cs"/>
              </a:defRPr>
            </a:lvl3pPr>
            <a:lvl4pPr marL="1828754" algn="l" defTabSz="609585" rtl="0" eaLnBrk="0" fontAlgn="base" hangingPunct="0">
              <a:spcBef>
                <a:spcPct val="0"/>
              </a:spcBef>
              <a:spcAft>
                <a:spcPct val="0"/>
              </a:spcAft>
              <a:defRPr sz="3200" kern="1200">
                <a:solidFill>
                  <a:schemeClr val="tx1"/>
                </a:solidFill>
                <a:latin typeface="Calibri" panose="020F0502020204030204" pitchFamily="34" charset="0"/>
                <a:ea typeface="MS PGothic" panose="020B0600070205080204" pitchFamily="34" charset="-128"/>
                <a:cs typeface="+mn-cs"/>
              </a:defRPr>
            </a:lvl4pPr>
            <a:lvl5pPr marL="2438339" algn="l" defTabSz="609585" rtl="0" eaLnBrk="0" fontAlgn="base" hangingPunct="0">
              <a:spcBef>
                <a:spcPct val="0"/>
              </a:spcBef>
              <a:spcAft>
                <a:spcPct val="0"/>
              </a:spcAft>
              <a:defRPr sz="3200" kern="1200">
                <a:solidFill>
                  <a:schemeClr val="tx1"/>
                </a:solidFill>
                <a:latin typeface="Calibri" panose="020F0502020204030204" pitchFamily="34" charset="0"/>
                <a:ea typeface="MS PGothic" panose="020B0600070205080204" pitchFamily="34" charset="-128"/>
                <a:cs typeface="+mn-cs"/>
              </a:defRPr>
            </a:lvl5pPr>
            <a:lvl6pPr marL="3047924" algn="l" defTabSz="1219170" rtl="0" eaLnBrk="1" latinLnBrk="0" hangingPunct="1">
              <a:defRPr sz="3200" kern="1200">
                <a:solidFill>
                  <a:schemeClr val="tx1"/>
                </a:solidFill>
                <a:latin typeface="Calibri" panose="020F0502020204030204" pitchFamily="34" charset="0"/>
                <a:ea typeface="MS PGothic" panose="020B0600070205080204" pitchFamily="34" charset="-128"/>
                <a:cs typeface="+mn-cs"/>
              </a:defRPr>
            </a:lvl6pPr>
            <a:lvl7pPr marL="3657509" algn="l" defTabSz="1219170" rtl="0" eaLnBrk="1" latinLnBrk="0" hangingPunct="1">
              <a:defRPr sz="3200" kern="1200">
                <a:solidFill>
                  <a:schemeClr val="tx1"/>
                </a:solidFill>
                <a:latin typeface="Calibri" panose="020F0502020204030204" pitchFamily="34" charset="0"/>
                <a:ea typeface="MS PGothic" panose="020B0600070205080204" pitchFamily="34" charset="-128"/>
                <a:cs typeface="+mn-cs"/>
              </a:defRPr>
            </a:lvl7pPr>
            <a:lvl8pPr marL="4267093" algn="l" defTabSz="1219170" rtl="0" eaLnBrk="1" latinLnBrk="0" hangingPunct="1">
              <a:defRPr sz="3200" kern="1200">
                <a:solidFill>
                  <a:schemeClr val="tx1"/>
                </a:solidFill>
                <a:latin typeface="Calibri" panose="020F0502020204030204" pitchFamily="34" charset="0"/>
                <a:ea typeface="MS PGothic" panose="020B0600070205080204" pitchFamily="34" charset="-128"/>
                <a:cs typeface="+mn-cs"/>
              </a:defRPr>
            </a:lvl8pPr>
            <a:lvl9pPr marL="4876678" algn="l" defTabSz="1219170" rtl="0" eaLnBrk="1" latinLnBrk="0" hangingPunct="1">
              <a:defRPr sz="3200" kern="1200">
                <a:solidFill>
                  <a:schemeClr val="tx1"/>
                </a:solidFill>
                <a:latin typeface="Calibri" panose="020F0502020204030204" pitchFamily="34" charset="0"/>
                <a:ea typeface="MS PGothic" panose="020B0600070205080204" pitchFamily="34" charset="-128"/>
                <a:cs typeface="+mn-cs"/>
              </a:defRPr>
            </a:lvl9pPr>
          </a:lstStyle>
          <a:p>
            <a:pPr>
              <a:defRPr/>
            </a:pPr>
            <a:fld id="{E7CEE60E-334D-4142-9D63-01D2AD575B88}" type="slidenum">
              <a:rPr lang="en-US" altLang="en-US" smtClean="0"/>
              <a:pPr>
                <a:defRPr/>
              </a:pPr>
              <a:t>6</a:t>
            </a:fld>
            <a:endParaRPr lang="en-US" altLang="en-US" sz="900"/>
          </a:p>
        </p:txBody>
      </p:sp>
      <p:pic>
        <p:nvPicPr>
          <p:cNvPr id="44036" name="Picture 6">
            <a:extLst>
              <a:ext uri="{FF2B5EF4-FFF2-40B4-BE49-F238E27FC236}">
                <a16:creationId xmlns:a16="http://schemas.microsoft.com/office/drawing/2014/main" id="{C74CBA61-EC7F-6F4F-B033-83846E9A46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6" y="-87930"/>
            <a:ext cx="3579813"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5DDDE378-E118-4043-8337-CFDAC5648DBE}"/>
              </a:ext>
            </a:extLst>
          </p:cNvPr>
          <p:cNvSpPr>
            <a:spLocks noGrp="1"/>
          </p:cNvSpPr>
          <p:nvPr>
            <p:ph type="title"/>
          </p:nvPr>
        </p:nvSpPr>
        <p:spPr>
          <a:xfrm>
            <a:off x="3674818" y="-1376"/>
            <a:ext cx="8009548" cy="1325563"/>
          </a:xfrm>
        </p:spPr>
        <p:txBody>
          <a:bodyPr>
            <a:normAutofit fontScale="90000"/>
          </a:bodyPr>
          <a:lstStyle/>
          <a:p>
            <a:pPr algn="ctr" eaLnBrk="1" hangingPunct="1">
              <a:defRPr/>
            </a:pPr>
            <a:r>
              <a:rPr lang="en-US" altLang="en-US" b="1" dirty="0">
                <a:solidFill>
                  <a:srgbClr val="00487F"/>
                </a:solidFill>
                <a:latin typeface="+mn-lt"/>
                <a:ea typeface="MS PGothic" panose="020B0600070205080204" pitchFamily="34" charset="-128"/>
                <a:cs typeface="Geneva" panose="020B0503030404040204" pitchFamily="34" charset="0"/>
              </a:rPr>
              <a:t>The Wheel of Writing Assistance</a:t>
            </a:r>
          </a:p>
        </p:txBody>
      </p:sp>
      <p:sp>
        <p:nvSpPr>
          <p:cNvPr id="13" name="TextBox 12">
            <a:extLst>
              <a:ext uri="{FF2B5EF4-FFF2-40B4-BE49-F238E27FC236}">
                <a16:creationId xmlns:a16="http://schemas.microsoft.com/office/drawing/2014/main" id="{43902012-06E9-EE5A-0AE6-4F172CFD7159}"/>
              </a:ext>
            </a:extLst>
          </p:cNvPr>
          <p:cNvSpPr txBox="1"/>
          <p:nvPr/>
        </p:nvSpPr>
        <p:spPr>
          <a:xfrm>
            <a:off x="8055661" y="2261332"/>
            <a:ext cx="3628705" cy="2062103"/>
          </a:xfrm>
          <a:prstGeom prst="rect">
            <a:avLst/>
          </a:prstGeom>
          <a:noFill/>
          <a:ln>
            <a:solidFill>
              <a:srgbClr val="0070C0"/>
            </a:solidFill>
          </a:ln>
        </p:spPr>
        <p:txBody>
          <a:bodyPr wrap="square" rtlCol="0">
            <a:spAutoFit/>
          </a:bodyPr>
          <a:lstStyle/>
          <a:p>
            <a:pPr algn="ctr"/>
            <a:r>
              <a:rPr lang="en-US" sz="3200" dirty="0"/>
              <a:t>I have worked on </a:t>
            </a:r>
          </a:p>
          <a:p>
            <a:pPr algn="ctr"/>
            <a:r>
              <a:rPr lang="en-US" sz="3200" dirty="0"/>
              <a:t>~1500</a:t>
            </a:r>
          </a:p>
          <a:p>
            <a:pPr algn="ctr"/>
            <a:r>
              <a:rPr lang="en-US" sz="3200" dirty="0"/>
              <a:t>writing projects with our trainees</a:t>
            </a:r>
          </a:p>
        </p:txBody>
      </p:sp>
      <p:grpSp>
        <p:nvGrpSpPr>
          <p:cNvPr id="17" name="Group 16">
            <a:extLst>
              <a:ext uri="{FF2B5EF4-FFF2-40B4-BE49-F238E27FC236}">
                <a16:creationId xmlns:a16="http://schemas.microsoft.com/office/drawing/2014/main" id="{EF033838-4CC4-D8D6-81A5-03A832D9AEE4}"/>
              </a:ext>
            </a:extLst>
          </p:cNvPr>
          <p:cNvGrpSpPr/>
          <p:nvPr/>
        </p:nvGrpSpPr>
        <p:grpSpPr>
          <a:xfrm>
            <a:off x="610253" y="1198800"/>
            <a:ext cx="7125552" cy="4460400"/>
            <a:chOff x="1146407" y="872969"/>
            <a:chExt cx="5344164" cy="3345300"/>
          </a:xfrm>
        </p:grpSpPr>
        <p:pic>
          <p:nvPicPr>
            <p:cNvPr id="14" name="Picture 13">
              <a:extLst>
                <a:ext uri="{FF2B5EF4-FFF2-40B4-BE49-F238E27FC236}">
                  <a16:creationId xmlns:a16="http://schemas.microsoft.com/office/drawing/2014/main" id="{3365E3FD-8337-1108-CF83-AF6B9C7A728C}"/>
                </a:ext>
              </a:extLst>
            </p:cNvPr>
            <p:cNvPicPr>
              <a:picLocks noChangeAspect="1"/>
            </p:cNvPicPr>
            <p:nvPr/>
          </p:nvPicPr>
          <p:blipFill>
            <a:blip r:embed="rId4"/>
            <a:stretch>
              <a:fillRect/>
            </a:stretch>
          </p:blipFill>
          <p:spPr>
            <a:xfrm>
              <a:off x="2198489" y="872969"/>
              <a:ext cx="4292082" cy="3345300"/>
            </a:xfrm>
            <a:prstGeom prst="rect">
              <a:avLst/>
            </a:prstGeom>
          </p:spPr>
        </p:pic>
        <p:sp>
          <p:nvSpPr>
            <p:cNvPr id="4" name="Right Arrow 3">
              <a:extLst>
                <a:ext uri="{FF2B5EF4-FFF2-40B4-BE49-F238E27FC236}">
                  <a16:creationId xmlns:a16="http://schemas.microsoft.com/office/drawing/2014/main" id="{719ABE3A-EBAB-DE48-19DF-AFC2D4B1F0B4}"/>
                </a:ext>
              </a:extLst>
            </p:cNvPr>
            <p:cNvSpPr/>
            <p:nvPr/>
          </p:nvSpPr>
          <p:spPr>
            <a:xfrm>
              <a:off x="1765183" y="1966457"/>
              <a:ext cx="821266" cy="1439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 name="Right Arrow 4">
              <a:extLst>
                <a:ext uri="{FF2B5EF4-FFF2-40B4-BE49-F238E27FC236}">
                  <a16:creationId xmlns:a16="http://schemas.microsoft.com/office/drawing/2014/main" id="{E2D1A4D1-94B0-B3C0-51FB-4EDAD4392326}"/>
                </a:ext>
              </a:extLst>
            </p:cNvPr>
            <p:cNvSpPr/>
            <p:nvPr/>
          </p:nvSpPr>
          <p:spPr>
            <a:xfrm>
              <a:off x="1759791" y="3506802"/>
              <a:ext cx="821266" cy="1439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Right Arrow 5">
              <a:extLst>
                <a:ext uri="{FF2B5EF4-FFF2-40B4-BE49-F238E27FC236}">
                  <a16:creationId xmlns:a16="http://schemas.microsoft.com/office/drawing/2014/main" id="{2DB43FD2-67B5-B0A1-48AC-39DB6CAF2BEB}"/>
                </a:ext>
              </a:extLst>
            </p:cNvPr>
            <p:cNvSpPr/>
            <p:nvPr/>
          </p:nvSpPr>
          <p:spPr>
            <a:xfrm>
              <a:off x="1765183" y="3824489"/>
              <a:ext cx="810482" cy="1228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Right Arrow 6">
              <a:extLst>
                <a:ext uri="{FF2B5EF4-FFF2-40B4-BE49-F238E27FC236}">
                  <a16:creationId xmlns:a16="http://schemas.microsoft.com/office/drawing/2014/main" id="{B1C9E165-0477-20E8-120A-75252869E1CF}"/>
                </a:ext>
              </a:extLst>
            </p:cNvPr>
            <p:cNvSpPr/>
            <p:nvPr/>
          </p:nvSpPr>
          <p:spPr>
            <a:xfrm>
              <a:off x="1765183" y="1451707"/>
              <a:ext cx="821266" cy="1439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TextBox 8">
              <a:extLst>
                <a:ext uri="{FF2B5EF4-FFF2-40B4-BE49-F238E27FC236}">
                  <a16:creationId xmlns:a16="http://schemas.microsoft.com/office/drawing/2014/main" id="{33FDC2B2-23E0-229F-90E4-4AEDD89A5E50}"/>
                </a:ext>
              </a:extLst>
            </p:cNvPr>
            <p:cNvSpPr txBox="1"/>
            <p:nvPr/>
          </p:nvSpPr>
          <p:spPr>
            <a:xfrm>
              <a:off x="1242283" y="1377480"/>
              <a:ext cx="633827" cy="346249"/>
            </a:xfrm>
            <a:prstGeom prst="rect">
              <a:avLst/>
            </a:prstGeom>
            <a:noFill/>
          </p:spPr>
          <p:txBody>
            <a:bodyPr wrap="none" rtlCol="0">
              <a:spAutoFit/>
            </a:bodyPr>
            <a:lstStyle/>
            <a:p>
              <a:r>
                <a:rPr lang="en-US" sz="2400" dirty="0"/>
                <a:t>&gt;300</a:t>
              </a:r>
            </a:p>
          </p:txBody>
        </p:sp>
        <p:sp>
          <p:nvSpPr>
            <p:cNvPr id="10" name="TextBox 9">
              <a:extLst>
                <a:ext uri="{FF2B5EF4-FFF2-40B4-BE49-F238E27FC236}">
                  <a16:creationId xmlns:a16="http://schemas.microsoft.com/office/drawing/2014/main" id="{62890634-55A4-6ED9-D5EA-1A1A703E83B6}"/>
                </a:ext>
              </a:extLst>
            </p:cNvPr>
            <p:cNvSpPr txBox="1"/>
            <p:nvPr/>
          </p:nvSpPr>
          <p:spPr>
            <a:xfrm>
              <a:off x="1236891" y="1892230"/>
              <a:ext cx="633827" cy="346249"/>
            </a:xfrm>
            <a:prstGeom prst="rect">
              <a:avLst/>
            </a:prstGeom>
            <a:noFill/>
          </p:spPr>
          <p:txBody>
            <a:bodyPr wrap="none" rtlCol="0">
              <a:spAutoFit/>
            </a:bodyPr>
            <a:lstStyle/>
            <a:p>
              <a:r>
                <a:rPr lang="en-US" sz="2400" dirty="0"/>
                <a:t>&gt;160</a:t>
              </a:r>
            </a:p>
          </p:txBody>
        </p:sp>
        <p:sp>
          <p:nvSpPr>
            <p:cNvPr id="11" name="TextBox 10">
              <a:extLst>
                <a:ext uri="{FF2B5EF4-FFF2-40B4-BE49-F238E27FC236}">
                  <a16:creationId xmlns:a16="http://schemas.microsoft.com/office/drawing/2014/main" id="{DEDDCBEC-8559-426B-77AE-437351B9689E}"/>
                </a:ext>
              </a:extLst>
            </p:cNvPr>
            <p:cNvSpPr txBox="1"/>
            <p:nvPr/>
          </p:nvSpPr>
          <p:spPr>
            <a:xfrm>
              <a:off x="1146407" y="3761378"/>
              <a:ext cx="633827" cy="346249"/>
            </a:xfrm>
            <a:prstGeom prst="rect">
              <a:avLst/>
            </a:prstGeom>
            <a:noFill/>
          </p:spPr>
          <p:txBody>
            <a:bodyPr wrap="none" rtlCol="0">
              <a:spAutoFit/>
            </a:bodyPr>
            <a:lstStyle/>
            <a:p>
              <a:r>
                <a:rPr lang="en-US" sz="2400" dirty="0"/>
                <a:t>&gt;200</a:t>
              </a:r>
            </a:p>
          </p:txBody>
        </p:sp>
        <p:sp>
          <p:nvSpPr>
            <p:cNvPr id="12" name="TextBox 11">
              <a:extLst>
                <a:ext uri="{FF2B5EF4-FFF2-40B4-BE49-F238E27FC236}">
                  <a16:creationId xmlns:a16="http://schemas.microsoft.com/office/drawing/2014/main" id="{954C8680-DAB3-9DFA-6ED2-71302685CB34}"/>
                </a:ext>
              </a:extLst>
            </p:cNvPr>
            <p:cNvSpPr txBox="1"/>
            <p:nvPr/>
          </p:nvSpPr>
          <p:spPr>
            <a:xfrm>
              <a:off x="1146407" y="3428477"/>
              <a:ext cx="633827" cy="346249"/>
            </a:xfrm>
            <a:prstGeom prst="rect">
              <a:avLst/>
            </a:prstGeom>
            <a:noFill/>
          </p:spPr>
          <p:txBody>
            <a:bodyPr wrap="none" rtlCol="0">
              <a:spAutoFit/>
            </a:bodyPr>
            <a:lstStyle/>
            <a:p>
              <a:r>
                <a:rPr lang="en-US" sz="2400" dirty="0"/>
                <a:t>&gt;150</a:t>
              </a:r>
            </a:p>
          </p:txBody>
        </p:sp>
        <p:sp>
          <p:nvSpPr>
            <p:cNvPr id="15" name="Right Arrow 14">
              <a:extLst>
                <a:ext uri="{FF2B5EF4-FFF2-40B4-BE49-F238E27FC236}">
                  <a16:creationId xmlns:a16="http://schemas.microsoft.com/office/drawing/2014/main" id="{54A908B7-02FA-174C-2E08-AD1495C3AAA2}"/>
                </a:ext>
              </a:extLst>
            </p:cNvPr>
            <p:cNvSpPr/>
            <p:nvPr/>
          </p:nvSpPr>
          <p:spPr>
            <a:xfrm>
              <a:off x="1765183" y="2143647"/>
              <a:ext cx="821266" cy="1439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TextBox 15">
              <a:extLst>
                <a:ext uri="{FF2B5EF4-FFF2-40B4-BE49-F238E27FC236}">
                  <a16:creationId xmlns:a16="http://schemas.microsoft.com/office/drawing/2014/main" id="{A18A5EB3-F62C-9B46-E1EA-940690E38813}"/>
                </a:ext>
              </a:extLst>
            </p:cNvPr>
            <p:cNvSpPr txBox="1"/>
            <p:nvPr/>
          </p:nvSpPr>
          <p:spPr>
            <a:xfrm>
              <a:off x="1236891" y="2069420"/>
              <a:ext cx="633827" cy="346249"/>
            </a:xfrm>
            <a:prstGeom prst="rect">
              <a:avLst/>
            </a:prstGeom>
            <a:noFill/>
          </p:spPr>
          <p:txBody>
            <a:bodyPr wrap="none" rtlCol="0">
              <a:spAutoFit/>
            </a:bodyPr>
            <a:lstStyle/>
            <a:p>
              <a:r>
                <a:rPr lang="en-US" sz="2400" dirty="0"/>
                <a:t>&gt;145</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a:extLst>
              <a:ext uri="{FF2B5EF4-FFF2-40B4-BE49-F238E27FC236}">
                <a16:creationId xmlns:a16="http://schemas.microsoft.com/office/drawing/2014/main" id="{10C5FE9F-0AB5-A84D-931B-84FCE6E45792}"/>
              </a:ext>
            </a:extLst>
          </p:cNvPr>
          <p:cNvSpPr>
            <a:spLocks noGrp="1"/>
          </p:cNvSpPr>
          <p:nvPr>
            <p:ph type="title"/>
          </p:nvPr>
        </p:nvSpPr>
        <p:spPr>
          <a:xfrm>
            <a:off x="453275" y="1265545"/>
            <a:ext cx="11474266" cy="1325563"/>
          </a:xfrm>
        </p:spPr>
        <p:txBody>
          <a:bodyPr>
            <a:normAutofit/>
          </a:bodyPr>
          <a:lstStyle/>
          <a:p>
            <a:pPr eaLnBrk="1" hangingPunct="1">
              <a:defRPr/>
            </a:pPr>
            <a:r>
              <a:rPr lang="en-US" altLang="en-US" sz="4800" b="1" dirty="0">
                <a:solidFill>
                  <a:srgbClr val="00487F"/>
                </a:solidFill>
                <a:latin typeface="+mn-lt"/>
                <a:ea typeface="MS PGothic" panose="020B0600070205080204" pitchFamily="34" charset="-128"/>
                <a:cs typeface="Geneva" panose="020B0503030404040204" pitchFamily="34" charset="0"/>
              </a:rPr>
              <a:t>Workshops and Social Content to be on the lookout for:</a:t>
            </a:r>
          </a:p>
        </p:txBody>
      </p:sp>
      <p:sp>
        <p:nvSpPr>
          <p:cNvPr id="44034" name="Subtitle 2">
            <a:extLst>
              <a:ext uri="{FF2B5EF4-FFF2-40B4-BE49-F238E27FC236}">
                <a16:creationId xmlns:a16="http://schemas.microsoft.com/office/drawing/2014/main" id="{04D63BD1-1DD4-484C-827F-114D7601B384}"/>
              </a:ext>
            </a:extLst>
          </p:cNvPr>
          <p:cNvSpPr>
            <a:spLocks noGrp="1"/>
          </p:cNvSpPr>
          <p:nvPr>
            <p:ph idx="1"/>
          </p:nvPr>
        </p:nvSpPr>
        <p:spPr>
          <a:xfrm>
            <a:off x="453275" y="2672401"/>
            <a:ext cx="10515600" cy="3911573"/>
          </a:xfrm>
        </p:spPr>
        <p:txBody>
          <a:bodyPr>
            <a:normAutofit/>
          </a:bodyPr>
          <a:lstStyle/>
          <a:p>
            <a:pPr marL="609585" indent="-609585">
              <a:buFont typeface="Arial" panose="020B0604020202020204" pitchFamily="34" charset="0"/>
              <a:buChar char="•"/>
              <a:defRPr/>
            </a:pPr>
            <a:r>
              <a:rPr lang="en-US" altLang="en-US" sz="3733" b="1" dirty="0">
                <a:solidFill>
                  <a:srgbClr val="00487F"/>
                </a:solidFill>
                <a:latin typeface="Calibri Light" charset="0"/>
                <a:ea typeface="Calibri Light" charset="0"/>
                <a:cs typeface="Calibri Light" charset="0"/>
              </a:rPr>
              <a:t>NIH F-Series Grant Writing Sessions and Writing Clubs (3x per year)</a:t>
            </a:r>
          </a:p>
          <a:p>
            <a:pPr marL="457189" indent="-457189">
              <a:buFont typeface="Arial" panose="020B0604020202020204" pitchFamily="34" charset="0"/>
              <a:buChar char="•"/>
              <a:defRPr/>
            </a:pPr>
            <a:r>
              <a:rPr lang="en-US" altLang="en-US" sz="3733" b="1" dirty="0">
                <a:solidFill>
                  <a:srgbClr val="00487F"/>
                </a:solidFill>
                <a:latin typeface="Calibri Light" charset="0"/>
                <a:ea typeface="Calibri Light" charset="0"/>
                <a:cs typeface="Calibri Light" charset="0"/>
              </a:rPr>
              <a:t>Thesis Writing</a:t>
            </a:r>
          </a:p>
          <a:p>
            <a:pPr marL="457189" indent="-457189">
              <a:buFont typeface="Arial" panose="020B0604020202020204" pitchFamily="34" charset="0"/>
              <a:buChar char="•"/>
              <a:defRPr/>
            </a:pPr>
            <a:r>
              <a:rPr lang="en-US" altLang="en-US" sz="3733" b="1" dirty="0">
                <a:solidFill>
                  <a:srgbClr val="00487F"/>
                </a:solidFill>
                <a:latin typeface="Calibri Light" charset="0"/>
                <a:ea typeface="Calibri Light" charset="0"/>
                <a:cs typeface="Calibri Light" charset="0"/>
              </a:rPr>
              <a:t>Manuscript Writing</a:t>
            </a:r>
          </a:p>
          <a:p>
            <a:pPr marL="457189" indent="-457189">
              <a:buFont typeface="Arial" panose="020B0604020202020204" pitchFamily="34" charset="0"/>
              <a:buChar char="•"/>
              <a:defRPr/>
            </a:pPr>
            <a:r>
              <a:rPr lang="en-US" altLang="en-US" sz="3733" b="1" dirty="0">
                <a:solidFill>
                  <a:srgbClr val="00487F"/>
                </a:solidFill>
                <a:latin typeface="Calibri Light" charset="0"/>
                <a:ea typeface="Calibri Light" charset="0"/>
                <a:cs typeface="Calibri Light" charset="0"/>
              </a:rPr>
              <a:t>Qualifying Exam Preparation </a:t>
            </a:r>
          </a:p>
          <a:p>
            <a:pPr marL="457189" indent="-457189">
              <a:buFont typeface="Arial" panose="020B0604020202020204" pitchFamily="34" charset="0"/>
              <a:buChar char="•"/>
              <a:defRPr/>
            </a:pPr>
            <a:r>
              <a:rPr lang="en-US" altLang="en-US" sz="3733" b="1" dirty="0">
                <a:solidFill>
                  <a:srgbClr val="00487F"/>
                </a:solidFill>
                <a:latin typeface="Calibri Light" charset="0"/>
                <a:ea typeface="Calibri Light" charset="0"/>
                <a:cs typeface="Calibri Light" charset="0"/>
              </a:rPr>
              <a:t>Writing Retreats</a:t>
            </a:r>
          </a:p>
          <a:p>
            <a:pPr marL="457189" indent="-457189">
              <a:buFont typeface="Arial" panose="020B0604020202020204" pitchFamily="34" charset="0"/>
              <a:buChar char="•"/>
              <a:defRPr/>
            </a:pPr>
            <a:endParaRPr lang="en-US" altLang="en-US" sz="2400" b="1" dirty="0">
              <a:latin typeface="Calibri Light" charset="0"/>
              <a:ea typeface="Calibri Light" charset="0"/>
              <a:cs typeface="Calibri Light" charset="0"/>
            </a:endParaRPr>
          </a:p>
          <a:p>
            <a:pPr algn="l">
              <a:defRPr/>
            </a:pPr>
            <a:endParaRPr lang="en-US" altLang="en-US" sz="2400" dirty="0">
              <a:latin typeface="Calibri Light" charset="0"/>
              <a:ea typeface="Calibri Light" charset="0"/>
              <a:cs typeface="Calibri Light" charset="0"/>
            </a:endParaRPr>
          </a:p>
          <a:p>
            <a:pPr algn="l">
              <a:defRPr/>
            </a:pPr>
            <a:endParaRPr lang="en-US" altLang="en-US" sz="2400" b="1" dirty="0">
              <a:latin typeface="Calibri Light" charset="0"/>
              <a:ea typeface="Calibri Light" charset="0"/>
              <a:cs typeface="Calibri Light" charset="0"/>
            </a:endParaRPr>
          </a:p>
          <a:p>
            <a:pPr algn="l">
              <a:buFont typeface="Arial" charset="0"/>
              <a:buNone/>
              <a:defRPr/>
            </a:pPr>
            <a:endParaRPr lang="en-US" altLang="en-US" sz="2400" b="1" dirty="0">
              <a:latin typeface="Calibri Light" charset="0"/>
              <a:ea typeface="Calibri Light" charset="0"/>
              <a:cs typeface="Calibri Light" charset="0"/>
            </a:endParaRPr>
          </a:p>
          <a:p>
            <a:pPr algn="l">
              <a:buFont typeface="Arial" charset="0"/>
              <a:buNone/>
              <a:defRPr/>
            </a:pPr>
            <a:endParaRPr lang="en-US" altLang="en-US" sz="2400" b="1" dirty="0">
              <a:latin typeface="Calibri Light" charset="0"/>
              <a:ea typeface="Calibri Light" charset="0"/>
              <a:cs typeface="Calibri Light" charset="0"/>
            </a:endParaRPr>
          </a:p>
          <a:p>
            <a:pPr marL="285744" indent="-285744">
              <a:buFont typeface="Arial" charset="0"/>
              <a:buChar char="•"/>
              <a:defRPr/>
            </a:pPr>
            <a:endParaRPr lang="en-US" altLang="en-US" sz="2400" dirty="0">
              <a:latin typeface="Calibri Light" charset="0"/>
              <a:ea typeface="Calibri Light" charset="0"/>
              <a:cs typeface="Calibri Light" charset="0"/>
            </a:endParaRPr>
          </a:p>
        </p:txBody>
      </p:sp>
      <p:pic>
        <p:nvPicPr>
          <p:cNvPr id="46083" name="Picture 4">
            <a:extLst>
              <a:ext uri="{FF2B5EF4-FFF2-40B4-BE49-F238E27FC236}">
                <a16:creationId xmlns:a16="http://schemas.microsoft.com/office/drawing/2014/main" id="{FB36FDCA-03D0-1E48-B0AF-F77783C76A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7784"/>
            <a:ext cx="3579813"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a:extLst>
              <a:ext uri="{FF2B5EF4-FFF2-40B4-BE49-F238E27FC236}">
                <a16:creationId xmlns:a16="http://schemas.microsoft.com/office/drawing/2014/main" id="{0B1B1B1D-DAC7-6E42-877C-DEB314AE2FAA}"/>
              </a:ext>
            </a:extLst>
          </p:cNvPr>
          <p:cNvSpPr>
            <a:spLocks noGrp="1"/>
          </p:cNvSpPr>
          <p:nvPr>
            <p:ph type="title"/>
          </p:nvPr>
        </p:nvSpPr>
        <p:spPr>
          <a:xfrm>
            <a:off x="4158031" y="656326"/>
            <a:ext cx="7696588" cy="1325563"/>
          </a:xfrm>
        </p:spPr>
        <p:txBody>
          <a:bodyPr>
            <a:normAutofit fontScale="90000"/>
          </a:bodyPr>
          <a:lstStyle/>
          <a:p>
            <a:pPr algn="ctr">
              <a:defRPr/>
            </a:pPr>
            <a:r>
              <a:rPr lang="en-US" altLang="en-US" b="1" dirty="0">
                <a:solidFill>
                  <a:srgbClr val="00487F"/>
                </a:solidFill>
                <a:latin typeface="+mn-lt"/>
                <a:ea typeface="MS PGothic" panose="020B0600070205080204" pitchFamily="34" charset="-128"/>
                <a:cs typeface="Geneva" panose="020B0503030404040204" pitchFamily="34" charset="0"/>
              </a:rPr>
              <a:t>Goal of </a:t>
            </a:r>
            <a:r>
              <a:rPr lang="en-US" altLang="en-US" b="1" dirty="0" err="1">
                <a:solidFill>
                  <a:srgbClr val="00487F"/>
                </a:solidFill>
                <a:latin typeface="+mn-lt"/>
                <a:ea typeface="MS PGothic" panose="020B0600070205080204" pitchFamily="34" charset="-128"/>
                <a:cs typeface="Geneva" panose="020B0503030404040204" pitchFamily="34" charset="0"/>
              </a:rPr>
              <a:t>myHub</a:t>
            </a:r>
            <a:r>
              <a:rPr lang="en-US" altLang="en-US" b="1" dirty="0">
                <a:solidFill>
                  <a:srgbClr val="00487F"/>
                </a:solidFill>
                <a:latin typeface="+mn-lt"/>
                <a:ea typeface="MS PGothic" panose="020B0600070205080204" pitchFamily="34" charset="-128"/>
                <a:cs typeface="Geneva" panose="020B0503030404040204" pitchFamily="34" charset="0"/>
              </a:rPr>
              <a:t> Career Services </a:t>
            </a:r>
            <a:br>
              <a:rPr lang="en-US" altLang="en-US" b="1" dirty="0">
                <a:solidFill>
                  <a:srgbClr val="00487F"/>
                </a:solidFill>
                <a:latin typeface="+mn-lt"/>
                <a:ea typeface="MS PGothic" panose="020B0600070205080204" pitchFamily="34" charset="-128"/>
                <a:cs typeface="Geneva" panose="020B0503030404040204" pitchFamily="34" charset="0"/>
              </a:rPr>
            </a:br>
            <a:r>
              <a:rPr lang="en-US" altLang="en-US" b="1" dirty="0">
                <a:solidFill>
                  <a:srgbClr val="00487F"/>
                </a:solidFill>
                <a:latin typeface="+mn-lt"/>
                <a:ea typeface="MS PGothic" panose="020B0600070205080204" pitchFamily="34" charset="-128"/>
                <a:cs typeface="Geneva" panose="020B0503030404040204" pitchFamily="34" charset="0"/>
              </a:rPr>
              <a:t>&amp; Internships</a:t>
            </a:r>
          </a:p>
        </p:txBody>
      </p:sp>
      <p:sp>
        <p:nvSpPr>
          <p:cNvPr id="41986" name="Content Placeholder 2">
            <a:extLst>
              <a:ext uri="{FF2B5EF4-FFF2-40B4-BE49-F238E27FC236}">
                <a16:creationId xmlns:a16="http://schemas.microsoft.com/office/drawing/2014/main" id="{4CFF5353-B7F9-D449-8F25-3A1E1608F0FA}"/>
              </a:ext>
            </a:extLst>
          </p:cNvPr>
          <p:cNvSpPr>
            <a:spLocks noGrp="1"/>
          </p:cNvSpPr>
          <p:nvPr>
            <p:ph idx="1"/>
          </p:nvPr>
        </p:nvSpPr>
        <p:spPr>
          <a:xfrm>
            <a:off x="5509802" y="2352227"/>
            <a:ext cx="6344817" cy="3719441"/>
          </a:xfrm>
        </p:spPr>
        <p:txBody>
          <a:bodyPr/>
          <a:lstStyle/>
          <a:p>
            <a:pPr marL="0" indent="0" algn="ctr">
              <a:buNone/>
            </a:pPr>
            <a:r>
              <a:rPr lang="en-US" altLang="en-US" sz="3200" b="1" dirty="0">
                <a:solidFill>
                  <a:srgbClr val="00487F"/>
                </a:solidFill>
                <a:ea typeface="MS PGothic" panose="020B0600070205080204" pitchFamily="34" charset="-128"/>
                <a:cs typeface="Geneva" panose="020B0503030404040204" pitchFamily="34" charset="0"/>
              </a:rPr>
              <a:t>As the </a:t>
            </a:r>
            <a:r>
              <a:rPr lang="en-US" altLang="en-US" sz="3200" b="1" dirty="0" err="1">
                <a:solidFill>
                  <a:srgbClr val="00487F"/>
                </a:solidFill>
                <a:ea typeface="MS PGothic" panose="020B0600070205080204" pitchFamily="34" charset="-128"/>
                <a:cs typeface="Geneva" panose="020B0503030404040204" pitchFamily="34" charset="0"/>
              </a:rPr>
              <a:t>myHub</a:t>
            </a:r>
            <a:r>
              <a:rPr lang="en-US" altLang="en-US" sz="3200" b="1" dirty="0">
                <a:solidFill>
                  <a:srgbClr val="00487F"/>
                </a:solidFill>
                <a:ea typeface="MS PGothic" panose="020B0600070205080204" pitchFamily="34" charset="-128"/>
                <a:cs typeface="Geneva" panose="020B0503030404040204" pitchFamily="34" charset="0"/>
              </a:rPr>
              <a:t> Career Coach, I want to help you with… </a:t>
            </a:r>
          </a:p>
          <a:p>
            <a:r>
              <a:rPr lang="en-US" altLang="en-US" sz="2800" b="1" dirty="0">
                <a:solidFill>
                  <a:srgbClr val="00487F"/>
                </a:solidFill>
                <a:ea typeface="MS PGothic" panose="020B0600070205080204" pitchFamily="34" charset="-128"/>
                <a:cs typeface="Geneva" panose="020B0503030404040204" pitchFamily="34" charset="0"/>
              </a:rPr>
              <a:t>exploring careers</a:t>
            </a:r>
          </a:p>
          <a:p>
            <a:r>
              <a:rPr lang="en-US" altLang="en-US" sz="2800" b="1" dirty="0">
                <a:solidFill>
                  <a:srgbClr val="00487F"/>
                </a:solidFill>
                <a:ea typeface="MS PGothic" panose="020B0600070205080204" pitchFamily="34" charset="-128"/>
                <a:cs typeface="Geneva" panose="020B0503030404040204" pitchFamily="34" charset="0"/>
              </a:rPr>
              <a:t>advancing your professional development skills</a:t>
            </a:r>
          </a:p>
          <a:p>
            <a:r>
              <a:rPr lang="en-US" altLang="en-US" sz="2800" b="1" dirty="0">
                <a:solidFill>
                  <a:srgbClr val="00487F"/>
                </a:solidFill>
                <a:ea typeface="MS PGothic" panose="020B0600070205080204" pitchFamily="34" charset="-128"/>
                <a:cs typeface="Geneva" panose="020B0503030404040204" pitchFamily="34" charset="0"/>
              </a:rPr>
              <a:t> discovering your post-graduate next steps</a:t>
            </a:r>
            <a:endParaRPr lang="en-US" altLang="en-US" sz="2800" b="1" dirty="0">
              <a:ea typeface="MS PGothic" panose="020B0600070205080204" pitchFamily="34" charset="-128"/>
              <a:cs typeface="Geneva" panose="020B0503030404040204" pitchFamily="34" charset="0"/>
            </a:endParaRPr>
          </a:p>
        </p:txBody>
      </p:sp>
      <p:pic>
        <p:nvPicPr>
          <p:cNvPr id="41987" name="Picture 4">
            <a:extLst>
              <a:ext uri="{FF2B5EF4-FFF2-40B4-BE49-F238E27FC236}">
                <a16:creationId xmlns:a16="http://schemas.microsoft.com/office/drawing/2014/main" id="{64B98F00-708F-1A41-9C81-2135F9C94B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 y="156186"/>
            <a:ext cx="3579813"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group of women sitting at a table&#10;&#10;Description automatically generated">
            <a:extLst>
              <a:ext uri="{FF2B5EF4-FFF2-40B4-BE49-F238E27FC236}">
                <a16:creationId xmlns:a16="http://schemas.microsoft.com/office/drawing/2014/main" id="{C2CB1C31-088E-2D67-88FF-98B0A5313764}"/>
              </a:ext>
            </a:extLst>
          </p:cNvPr>
          <p:cNvPicPr>
            <a:picLocks noChangeAspect="1"/>
          </p:cNvPicPr>
          <p:nvPr/>
        </p:nvPicPr>
        <p:blipFill>
          <a:blip r:embed="rId4"/>
          <a:stretch>
            <a:fillRect/>
          </a:stretch>
        </p:blipFill>
        <p:spPr>
          <a:xfrm>
            <a:off x="203200" y="2688404"/>
            <a:ext cx="5143295" cy="2764607"/>
          </a:xfrm>
          <a:prstGeom prst="rect">
            <a:avLst/>
          </a:prstGeom>
        </p:spPr>
      </p:pic>
    </p:spTree>
    <p:extLst>
      <p:ext uri="{BB962C8B-B14F-4D97-AF65-F5344CB8AC3E}">
        <p14:creationId xmlns:p14="http://schemas.microsoft.com/office/powerpoint/2010/main" val="2363094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a:extLst>
              <a:ext uri="{FF2B5EF4-FFF2-40B4-BE49-F238E27FC236}">
                <a16:creationId xmlns:a16="http://schemas.microsoft.com/office/drawing/2014/main" id="{7CC7A57D-EE67-4E48-839F-F28A7828F013}"/>
              </a:ext>
            </a:extLst>
          </p:cNvPr>
          <p:cNvSpPr>
            <a:spLocks noGrp="1"/>
          </p:cNvSpPr>
          <p:nvPr>
            <p:ph type="title"/>
          </p:nvPr>
        </p:nvSpPr>
        <p:spPr>
          <a:xfrm>
            <a:off x="4027294" y="69851"/>
            <a:ext cx="7716356" cy="1325563"/>
          </a:xfrm>
        </p:spPr>
        <p:txBody>
          <a:bodyPr/>
          <a:lstStyle/>
          <a:p>
            <a:r>
              <a:rPr lang="en-US" altLang="en-US" sz="3200" b="1" dirty="0">
                <a:solidFill>
                  <a:srgbClr val="00487F"/>
                </a:solidFill>
                <a:ea typeface="MS PGothic" panose="020B0600070205080204" pitchFamily="34" charset="-128"/>
                <a:cs typeface="Geneva" panose="020B0503030404040204" pitchFamily="34" charset="0"/>
              </a:rPr>
              <a:t>Explore options while you are here….</a:t>
            </a:r>
            <a:endParaRPr lang="en-US" altLang="en-US" sz="3200" dirty="0">
              <a:solidFill>
                <a:srgbClr val="00487F"/>
              </a:solidFill>
              <a:ea typeface="MS PGothic" panose="020B0600070205080204" pitchFamily="34" charset="-128"/>
              <a:cs typeface="Geneva" panose="020B0503030404040204" pitchFamily="34" charset="0"/>
            </a:endParaRPr>
          </a:p>
        </p:txBody>
      </p:sp>
      <p:sp>
        <p:nvSpPr>
          <p:cNvPr id="3" name="Content Placeholder 2">
            <a:extLst>
              <a:ext uri="{FF2B5EF4-FFF2-40B4-BE49-F238E27FC236}">
                <a16:creationId xmlns:a16="http://schemas.microsoft.com/office/drawing/2014/main" id="{C179AD9E-2243-2C44-9E9E-46747AD52E33}"/>
              </a:ext>
            </a:extLst>
          </p:cNvPr>
          <p:cNvSpPr>
            <a:spLocks noGrp="1"/>
          </p:cNvSpPr>
          <p:nvPr>
            <p:ph idx="1"/>
          </p:nvPr>
        </p:nvSpPr>
        <p:spPr>
          <a:xfrm>
            <a:off x="413484" y="1585068"/>
            <a:ext cx="7175413" cy="4009707"/>
          </a:xfrm>
        </p:spPr>
        <p:txBody>
          <a:bodyPr/>
          <a:lstStyle/>
          <a:p>
            <a:pPr>
              <a:defRPr/>
            </a:pPr>
            <a:r>
              <a:rPr lang="en-US" altLang="en-US" sz="2667" dirty="0">
                <a:solidFill>
                  <a:srgbClr val="00487F"/>
                </a:solidFill>
              </a:rPr>
              <a:t>Who knows what they want to do after receiving their graduate degree?</a:t>
            </a:r>
            <a:endParaRPr lang="en-US" altLang="en-US" sz="1600" dirty="0">
              <a:solidFill>
                <a:srgbClr val="00487F"/>
              </a:solidFill>
            </a:endParaRPr>
          </a:p>
          <a:p>
            <a:pPr>
              <a:defRPr/>
            </a:pPr>
            <a:r>
              <a:rPr lang="en-US" altLang="en-US" sz="2667" dirty="0">
                <a:solidFill>
                  <a:srgbClr val="00487F"/>
                </a:solidFill>
              </a:rPr>
              <a:t>On average, how many hours will you work within your lifetime?  </a:t>
            </a:r>
          </a:p>
          <a:p>
            <a:pPr marL="0" indent="0">
              <a:buNone/>
              <a:defRPr/>
            </a:pPr>
            <a:endParaRPr lang="en-US" altLang="en-US" sz="2800" dirty="0">
              <a:solidFill>
                <a:srgbClr val="00487F"/>
              </a:solidFill>
            </a:endParaRPr>
          </a:p>
          <a:p>
            <a:pPr>
              <a:defRPr/>
            </a:pPr>
            <a:r>
              <a:rPr lang="en-US" altLang="en-US" sz="2800" dirty="0" err="1">
                <a:solidFill>
                  <a:srgbClr val="00487F"/>
                </a:solidFill>
              </a:rPr>
              <a:t>myHub</a:t>
            </a:r>
            <a:r>
              <a:rPr lang="en-US" altLang="en-US" sz="2800" dirty="0">
                <a:solidFill>
                  <a:srgbClr val="00487F"/>
                </a:solidFill>
              </a:rPr>
              <a:t> offers 1:1 appointments, interactive workshops, experiential learning opportunities, networking opportunities, and much more</a:t>
            </a:r>
            <a:endParaRPr lang="en-US" altLang="en-US" sz="2667" dirty="0">
              <a:solidFill>
                <a:srgbClr val="00487F"/>
              </a:solidFill>
            </a:endParaRPr>
          </a:p>
        </p:txBody>
      </p:sp>
      <p:sp>
        <p:nvSpPr>
          <p:cNvPr id="50179" name="Slide Number Placeholder 3">
            <a:extLst>
              <a:ext uri="{FF2B5EF4-FFF2-40B4-BE49-F238E27FC236}">
                <a16:creationId xmlns:a16="http://schemas.microsoft.com/office/drawing/2014/main" id="{C94E8FEF-1646-2143-8DF7-D9658584D834}"/>
              </a:ext>
            </a:extLst>
          </p:cNvPr>
          <p:cNvSpPr>
            <a:spLocks noGrp="1" noChangeArrowheads="1"/>
          </p:cNvSpPr>
          <p:nvPr>
            <p:ph type="sldNum" sz="quarter" idx="12"/>
          </p:nvPr>
        </p:nvSpPr>
        <p:spPr bwMode="auto">
          <a:xfrm>
            <a:off x="8610600" y="8475133"/>
            <a:ext cx="2743200" cy="48683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rtlCol="0" anchor="ctr" anchorCtr="0" compatLnSpc="1">
            <a:prstTxWarp prst="textNoShape">
              <a:avLst/>
            </a:prstTxWarp>
          </a:bodyPr>
          <a:lstStyle>
            <a:defPPr>
              <a:defRPr lang="en-US"/>
            </a:defPPr>
            <a:lvl1pPr algn="r" defTabSz="609585" rtl="0" eaLnBrk="0" fontAlgn="base" hangingPunct="0">
              <a:spcBef>
                <a:spcPct val="0"/>
              </a:spcBef>
              <a:spcAft>
                <a:spcPct val="0"/>
              </a:spcAft>
              <a:defRPr sz="1200" kern="1200">
                <a:solidFill>
                  <a:srgbClr val="898989"/>
                </a:solidFill>
                <a:latin typeface="Calibri" panose="020F0502020204030204" pitchFamily="34" charset="0"/>
                <a:ea typeface="MS PGothic" panose="020B0600070205080204" pitchFamily="34" charset="-128"/>
                <a:cs typeface="+mn-cs"/>
              </a:defRPr>
            </a:lvl1pPr>
            <a:lvl2pPr marL="609585" algn="l" defTabSz="609585" rtl="0" eaLnBrk="0" fontAlgn="base" hangingPunct="0">
              <a:spcBef>
                <a:spcPct val="0"/>
              </a:spcBef>
              <a:spcAft>
                <a:spcPct val="0"/>
              </a:spcAft>
              <a:defRPr sz="3200" kern="1200">
                <a:solidFill>
                  <a:schemeClr val="tx1"/>
                </a:solidFill>
                <a:latin typeface="Calibri" panose="020F0502020204030204" pitchFamily="34" charset="0"/>
                <a:ea typeface="MS PGothic" panose="020B0600070205080204" pitchFamily="34" charset="-128"/>
                <a:cs typeface="+mn-cs"/>
              </a:defRPr>
            </a:lvl2pPr>
            <a:lvl3pPr marL="1219170" algn="l" defTabSz="609585" rtl="0" eaLnBrk="0" fontAlgn="base" hangingPunct="0">
              <a:spcBef>
                <a:spcPct val="0"/>
              </a:spcBef>
              <a:spcAft>
                <a:spcPct val="0"/>
              </a:spcAft>
              <a:defRPr sz="3200" kern="1200">
                <a:solidFill>
                  <a:schemeClr val="tx1"/>
                </a:solidFill>
                <a:latin typeface="Calibri" panose="020F0502020204030204" pitchFamily="34" charset="0"/>
                <a:ea typeface="MS PGothic" panose="020B0600070205080204" pitchFamily="34" charset="-128"/>
                <a:cs typeface="+mn-cs"/>
              </a:defRPr>
            </a:lvl3pPr>
            <a:lvl4pPr marL="1828754" algn="l" defTabSz="609585" rtl="0" eaLnBrk="0" fontAlgn="base" hangingPunct="0">
              <a:spcBef>
                <a:spcPct val="0"/>
              </a:spcBef>
              <a:spcAft>
                <a:spcPct val="0"/>
              </a:spcAft>
              <a:defRPr sz="3200" kern="1200">
                <a:solidFill>
                  <a:schemeClr val="tx1"/>
                </a:solidFill>
                <a:latin typeface="Calibri" panose="020F0502020204030204" pitchFamily="34" charset="0"/>
                <a:ea typeface="MS PGothic" panose="020B0600070205080204" pitchFamily="34" charset="-128"/>
                <a:cs typeface="+mn-cs"/>
              </a:defRPr>
            </a:lvl4pPr>
            <a:lvl5pPr marL="2438339" algn="l" defTabSz="609585" rtl="0" eaLnBrk="0" fontAlgn="base" hangingPunct="0">
              <a:spcBef>
                <a:spcPct val="0"/>
              </a:spcBef>
              <a:spcAft>
                <a:spcPct val="0"/>
              </a:spcAft>
              <a:defRPr sz="3200" kern="1200">
                <a:solidFill>
                  <a:schemeClr val="tx1"/>
                </a:solidFill>
                <a:latin typeface="Calibri" panose="020F0502020204030204" pitchFamily="34" charset="0"/>
                <a:ea typeface="MS PGothic" panose="020B0600070205080204" pitchFamily="34" charset="-128"/>
                <a:cs typeface="+mn-cs"/>
              </a:defRPr>
            </a:lvl5pPr>
            <a:lvl6pPr marL="3047924" algn="l" defTabSz="1219170" rtl="0" eaLnBrk="1" latinLnBrk="0" hangingPunct="1">
              <a:defRPr sz="3200" kern="1200">
                <a:solidFill>
                  <a:schemeClr val="tx1"/>
                </a:solidFill>
                <a:latin typeface="Calibri" panose="020F0502020204030204" pitchFamily="34" charset="0"/>
                <a:ea typeface="MS PGothic" panose="020B0600070205080204" pitchFamily="34" charset="-128"/>
                <a:cs typeface="+mn-cs"/>
              </a:defRPr>
            </a:lvl6pPr>
            <a:lvl7pPr marL="3657509" algn="l" defTabSz="1219170" rtl="0" eaLnBrk="1" latinLnBrk="0" hangingPunct="1">
              <a:defRPr sz="3200" kern="1200">
                <a:solidFill>
                  <a:schemeClr val="tx1"/>
                </a:solidFill>
                <a:latin typeface="Calibri" panose="020F0502020204030204" pitchFamily="34" charset="0"/>
                <a:ea typeface="MS PGothic" panose="020B0600070205080204" pitchFamily="34" charset="-128"/>
                <a:cs typeface="+mn-cs"/>
              </a:defRPr>
            </a:lvl7pPr>
            <a:lvl8pPr marL="4267093" algn="l" defTabSz="1219170" rtl="0" eaLnBrk="1" latinLnBrk="0" hangingPunct="1">
              <a:defRPr sz="3200" kern="1200">
                <a:solidFill>
                  <a:schemeClr val="tx1"/>
                </a:solidFill>
                <a:latin typeface="Calibri" panose="020F0502020204030204" pitchFamily="34" charset="0"/>
                <a:ea typeface="MS PGothic" panose="020B0600070205080204" pitchFamily="34" charset="-128"/>
                <a:cs typeface="+mn-cs"/>
              </a:defRPr>
            </a:lvl8pPr>
            <a:lvl9pPr marL="4876678" algn="l" defTabSz="1219170" rtl="0" eaLnBrk="1" latinLnBrk="0" hangingPunct="1">
              <a:defRPr sz="3200" kern="1200">
                <a:solidFill>
                  <a:schemeClr val="tx1"/>
                </a:solidFill>
                <a:latin typeface="Calibri" panose="020F0502020204030204" pitchFamily="34" charset="0"/>
                <a:ea typeface="MS PGothic" panose="020B0600070205080204" pitchFamily="34" charset="-128"/>
                <a:cs typeface="+mn-cs"/>
              </a:defRPr>
            </a:lvl9pPr>
          </a:lstStyle>
          <a:p>
            <a:pPr>
              <a:defRPr/>
            </a:pPr>
            <a:fld id="{E7CEE60E-334D-4142-9D63-01D2AD575B88}" type="slidenum">
              <a:rPr lang="en-US" altLang="en-US" smtClean="0"/>
              <a:pPr>
                <a:defRPr/>
              </a:pPr>
              <a:t>9</a:t>
            </a:fld>
            <a:endParaRPr lang="en-US" altLang="en-US" sz="900"/>
          </a:p>
        </p:txBody>
      </p:sp>
      <p:sp>
        <p:nvSpPr>
          <p:cNvPr id="5" name="TextBox 4">
            <a:extLst>
              <a:ext uri="{FF2B5EF4-FFF2-40B4-BE49-F238E27FC236}">
                <a16:creationId xmlns:a16="http://schemas.microsoft.com/office/drawing/2014/main" id="{B4947605-C30C-0349-B2CF-7A3093AF9611}"/>
              </a:ext>
            </a:extLst>
          </p:cNvPr>
          <p:cNvSpPr txBox="1">
            <a:spLocks noChangeArrowheads="1"/>
          </p:cNvSpPr>
          <p:nvPr/>
        </p:nvSpPr>
        <p:spPr bwMode="auto">
          <a:xfrm>
            <a:off x="1711997" y="3343701"/>
            <a:ext cx="42084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dirty="0"/>
              <a:t> </a:t>
            </a:r>
            <a:r>
              <a:rPr lang="en-US" altLang="en-US" b="1" dirty="0">
                <a:solidFill>
                  <a:srgbClr val="FF0000"/>
                </a:solidFill>
              </a:rPr>
              <a:t>~90,000 hours = 11,250 days</a:t>
            </a:r>
          </a:p>
        </p:txBody>
      </p:sp>
      <p:pic>
        <p:nvPicPr>
          <p:cNvPr id="50181" name="Picture 6">
            <a:extLst>
              <a:ext uri="{FF2B5EF4-FFF2-40B4-BE49-F238E27FC236}">
                <a16:creationId xmlns:a16="http://schemas.microsoft.com/office/drawing/2014/main" id="{2D536E18-DBB2-1248-80D2-EBF73CCBEF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415" y="1"/>
            <a:ext cx="3579813"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group of people walking in a hallway&#10;&#10;Description automatically generated">
            <a:extLst>
              <a:ext uri="{FF2B5EF4-FFF2-40B4-BE49-F238E27FC236}">
                <a16:creationId xmlns:a16="http://schemas.microsoft.com/office/drawing/2014/main" id="{DF0B97CF-58D5-0477-7698-3D10195F926F}"/>
              </a:ext>
            </a:extLst>
          </p:cNvPr>
          <p:cNvPicPr>
            <a:picLocks noChangeAspect="1"/>
          </p:cNvPicPr>
          <p:nvPr/>
        </p:nvPicPr>
        <p:blipFill>
          <a:blip r:embed="rId4"/>
          <a:stretch>
            <a:fillRect/>
          </a:stretch>
        </p:blipFill>
        <p:spPr>
          <a:xfrm>
            <a:off x="7806891" y="1784057"/>
            <a:ext cx="3546909" cy="3289887"/>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fice Theme">
  <a:themeElements>
    <a:clrScheme name="Custom 1">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0019C1"/>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74e17f4-cf11-4ce2-b3ef-5de76bf4ce41}" enabled="0" method="" siteId="{374e17f4-cf11-4ce2-b3ef-5de76bf4ce41}" removed="1"/>
</clbl:labelList>
</file>

<file path=docProps/app.xml><?xml version="1.0" encoding="utf-8"?>
<Properties xmlns="http://schemas.openxmlformats.org/officeDocument/2006/extended-properties" xmlns:vt="http://schemas.openxmlformats.org/officeDocument/2006/docPropsVTypes">
  <TotalTime>7899</TotalTime>
  <Words>941</Words>
  <Application>Microsoft Macintosh PowerPoint</Application>
  <PresentationFormat>Widescreen</PresentationFormat>
  <Paragraphs>153</Paragraphs>
  <Slides>20</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MS PGothic</vt:lpstr>
      <vt:lpstr>Aptos</vt:lpstr>
      <vt:lpstr>Aptos Display</vt:lpstr>
      <vt:lpstr>Arial</vt:lpstr>
      <vt:lpstr>Calibri</vt:lpstr>
      <vt:lpstr>Calibri Light</vt:lpstr>
      <vt:lpstr>Geneva</vt:lpstr>
      <vt:lpstr>Office Theme</vt:lpstr>
      <vt:lpstr>myHub Overview New Trainee Orientation 2026</vt:lpstr>
      <vt:lpstr>PowerPoint Presentation</vt:lpstr>
      <vt:lpstr>What is myHub?</vt:lpstr>
      <vt:lpstr>Goal of the Writing Assistance Resource</vt:lpstr>
      <vt:lpstr>Writing Assistance is Offered in:</vt:lpstr>
      <vt:lpstr>The Wheel of Writing Assistance</vt:lpstr>
      <vt:lpstr>Workshops and Social Content to be on the lookout for:</vt:lpstr>
      <vt:lpstr>Goal of myHub Career Services  &amp; Internships</vt:lpstr>
      <vt:lpstr>Explore options while you are here….</vt:lpstr>
      <vt:lpstr>Career Services</vt:lpstr>
      <vt:lpstr>Experiential Learning &amp; Internship Experiences. ---Funding</vt:lpstr>
      <vt:lpstr>Alumni Community</vt:lpstr>
      <vt:lpstr>PowerPoint Presentation</vt:lpstr>
      <vt:lpstr>Learner Life and Wellness Services</vt:lpstr>
      <vt:lpstr>Learner Life and Wellness Services</vt:lpstr>
      <vt:lpstr>Become Active in an  SMD Trainee Group</vt:lpstr>
      <vt:lpstr>We Use Handshake ---  Schedule an appointment with us!</vt:lpstr>
      <vt:lpstr>Schedule an appointment with the myHub Team!!!</vt:lpstr>
      <vt:lpstr>Mentoring</vt:lpstr>
      <vt:lpstr>Mentoring with Intent</vt:lpstr>
    </vt:vector>
  </TitlesOfParts>
  <Manager/>
  <Company>University of Rochester</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University of Rochester</cp:keywords>
  <dc:description/>
  <cp:lastModifiedBy>Vaughn, Eric</cp:lastModifiedBy>
  <cp:revision>63</cp:revision>
  <cp:lastPrinted>2026-02-10T14:24:01Z</cp:lastPrinted>
  <dcterms:created xsi:type="dcterms:W3CDTF">2025-09-12T14:34:27Z</dcterms:created>
  <dcterms:modified xsi:type="dcterms:W3CDTF">2026-08-25T12:49:59Z</dcterms:modified>
  <cp:category/>
</cp:coreProperties>
</file>