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2" r:id="rId4"/>
    <p:sldId id="258" r:id="rId5"/>
    <p:sldId id="259" r:id="rId6"/>
    <p:sldId id="272" r:id="rId7"/>
    <p:sldId id="273" r:id="rId8"/>
    <p:sldId id="274" r:id="rId9"/>
    <p:sldId id="275" r:id="rId10"/>
    <p:sldId id="260" r:id="rId11"/>
    <p:sldId id="263" r:id="rId12"/>
    <p:sldId id="264" r:id="rId13"/>
    <p:sldId id="267" r:id="rId14"/>
    <p:sldId id="268" r:id="rId15"/>
    <p:sldId id="269" r:id="rId16"/>
    <p:sldId id="270" r:id="rId17"/>
    <p:sldId id="261" r:id="rId18"/>
    <p:sldId id="26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BF52E-B7A6-AF41-9750-A7BA1C8B80D3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018BB-D4E1-9642-9959-79BFEC33E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4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buy as much</a:t>
            </a:r>
            <a:r>
              <a:rPr lang="en-US" baseline="0" dirty="0" smtClean="0"/>
              <a:t> as you need for certain perishable items such as produce and dairy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018BB-D4E1-9642-9959-79BFEC33EC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32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Benefit of using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018BB-D4E1-9642-9959-79BFEC33EC5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5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April 27,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April 27,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April 27,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April 27,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April 27,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April 27,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April 27,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April 27,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April 27,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April 27,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April 27,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April 27,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Healthy eating on a budget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300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unit prices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88" y="1668994"/>
            <a:ext cx="4141644" cy="21536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335" y="1681310"/>
            <a:ext cx="4180576" cy="211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12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the food label</a:t>
            </a:r>
            <a:endParaRPr lang="en-US" dirty="0"/>
          </a:p>
        </p:txBody>
      </p:sp>
      <p:pic>
        <p:nvPicPr>
          <p:cNvPr id="4" name="Picture 3" descr="Screen Shot 2016-04-18 at 3.38.51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491" y="897466"/>
            <a:ext cx="4991837" cy="596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31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0627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Prepare meal items in advance and store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Minimize waste when cooking</a:t>
            </a:r>
          </a:p>
          <a:p>
            <a:pPr lvl="3">
              <a:buFont typeface="Arial"/>
              <a:buChar char="•"/>
            </a:pPr>
            <a:r>
              <a:rPr lang="en-US" sz="2800" dirty="0" smtClean="0"/>
              <a:t>Store leftovers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Make recipes that stretch more expensive ingredients</a:t>
            </a:r>
          </a:p>
          <a:p>
            <a:pPr lvl="3">
              <a:buFont typeface="Arial"/>
              <a:buChar char="•"/>
            </a:pPr>
            <a:r>
              <a:rPr lang="en-US" sz="2800" dirty="0" smtClean="0"/>
              <a:t>Casseroles, Soups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Use plant based proteins to stretch meals</a:t>
            </a:r>
          </a:p>
          <a:p>
            <a:pPr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0408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Think of ways to incorporate leftovers into next week’s meals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Freeze and refrigerate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Understand the shelf life of various fruits and vegetables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Only buy as much as you need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924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4-18 at 3.46.2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702" y="121405"/>
            <a:ext cx="6981791" cy="487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969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4-18 at 3.46.3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064" y="0"/>
            <a:ext cx="68677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090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4-18 at 3.46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62" y="0"/>
            <a:ext cx="81961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605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you save?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76258"/>
            <a:ext cx="7520940" cy="2952364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Public Market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Farmers Markets</a:t>
            </a:r>
          </a:p>
          <a:p>
            <a:pPr lvl="4">
              <a:buFont typeface="Arial"/>
              <a:buChar char="•"/>
            </a:pPr>
            <a:r>
              <a:rPr lang="en-US" sz="2400" dirty="0" smtClean="0"/>
              <a:t>USDA Farmer’s Market directory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Whole sale clubs such as Costco or BJs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Join the loyalty program at any of your local supermarkets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Home gardens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7135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139672"/>
            <a:ext cx="7520940" cy="141359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800" i="1" dirty="0" smtClean="0"/>
              <a:t>Setting goals: how can you adapt your grocery routine to save money and eat healthy?</a:t>
            </a:r>
          </a:p>
          <a:p>
            <a:pPr algn="ctr">
              <a:lnSpc>
                <a:spcPct val="150000"/>
              </a:lnSpc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950771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211" y="2349805"/>
            <a:ext cx="2405071" cy="548640"/>
          </a:xfrm>
        </p:spPr>
        <p:txBody>
          <a:bodyPr/>
          <a:lstStyle/>
          <a:p>
            <a:r>
              <a:rPr lang="en-US" sz="3200" dirty="0" smtClean="0"/>
              <a:t>Thank you!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451" y="2897454"/>
            <a:ext cx="1433483" cy="46652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Questions?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6271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7"/>
            <a:ext cx="7520940" cy="3863685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Plan</a:t>
            </a:r>
          </a:p>
          <a:p>
            <a:pPr lvl="3">
              <a:buFont typeface="Arial"/>
              <a:buChar char="•"/>
            </a:pPr>
            <a:r>
              <a:rPr lang="en-US" sz="2000" dirty="0" smtClean="0"/>
              <a:t>Creating </a:t>
            </a:r>
            <a:r>
              <a:rPr lang="en-US" sz="2000" dirty="0"/>
              <a:t>a Game </a:t>
            </a:r>
            <a:r>
              <a:rPr lang="en-US" sz="2000" dirty="0" smtClean="0"/>
              <a:t>Plan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Purchase</a:t>
            </a:r>
          </a:p>
          <a:p>
            <a:pPr lvl="3">
              <a:buFont typeface="Arial"/>
              <a:buChar char="•"/>
            </a:pPr>
            <a:r>
              <a:rPr lang="en-US" sz="2000" dirty="0" smtClean="0"/>
              <a:t>Tips and Tricks for Filling Your Cart</a:t>
            </a:r>
          </a:p>
          <a:p>
            <a:pPr lvl="3">
              <a:buFont typeface="Arial"/>
              <a:buChar char="•"/>
            </a:pPr>
            <a:r>
              <a:rPr lang="en-US" sz="2000" dirty="0" smtClean="0"/>
              <a:t>Understanding the Price Tag</a:t>
            </a:r>
          </a:p>
          <a:p>
            <a:pPr lvl="3">
              <a:buFont typeface="Arial"/>
              <a:buChar char="•"/>
            </a:pPr>
            <a:r>
              <a:rPr lang="en-US" sz="2000" dirty="0" smtClean="0"/>
              <a:t>Reading the Food Label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Prepare</a:t>
            </a:r>
          </a:p>
          <a:p>
            <a:pPr lvl="3">
              <a:buFont typeface="Arial"/>
              <a:buChar char="•"/>
            </a:pPr>
            <a:r>
              <a:rPr lang="en-US" sz="2000" dirty="0" smtClean="0"/>
              <a:t>Minimizing Waste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Storage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Tips for Saving Near You</a:t>
            </a:r>
          </a:p>
        </p:txBody>
      </p:sp>
    </p:spTree>
    <p:extLst>
      <p:ext uri="{BB962C8B-B14F-4D97-AF65-F5344CB8AC3E}">
        <p14:creationId xmlns:p14="http://schemas.microsoft.com/office/powerpoint/2010/main" val="268717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792" y="980269"/>
            <a:ext cx="7932580" cy="3572592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200000"/>
              </a:lnSpc>
            </a:pPr>
            <a:r>
              <a:rPr lang="en-US" sz="3600" i="1" dirty="0" smtClean="0"/>
              <a:t>What are some strategies that you use to save at the grocery store?</a:t>
            </a:r>
          </a:p>
          <a:p>
            <a:pPr algn="ctr">
              <a:lnSpc>
                <a:spcPct val="200000"/>
              </a:lnSpc>
            </a:pPr>
            <a:r>
              <a:rPr lang="en-US" sz="3600" i="1" dirty="0" smtClean="0"/>
              <a:t>What are some challenges we face with eating healthy on a budget?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170504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game plan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023660"/>
            <a:ext cx="7520940" cy="4017617"/>
          </a:xfrm>
        </p:spPr>
        <p:txBody>
          <a:bodyPr>
            <a:normAutofit/>
          </a:bodyPr>
          <a:lstStyle/>
          <a:p>
            <a:pPr lvl="1">
              <a:buFont typeface="Arial"/>
              <a:buChar char="•"/>
            </a:pPr>
            <a:r>
              <a:rPr lang="en-US" sz="2000" dirty="0"/>
              <a:t>Check your inventory</a:t>
            </a:r>
          </a:p>
          <a:p>
            <a:pPr lvl="4">
              <a:buFont typeface="Arial"/>
              <a:buChar char="•"/>
            </a:pPr>
            <a:r>
              <a:rPr lang="en-US" sz="2000" dirty="0" smtClean="0"/>
              <a:t>What can you use in next week’s meals?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Plan your meals for the week</a:t>
            </a:r>
          </a:p>
          <a:p>
            <a:pPr lvl="4">
              <a:buFont typeface="Arial"/>
              <a:buChar char="•"/>
            </a:pPr>
            <a:r>
              <a:rPr lang="en-US" sz="2000" dirty="0" smtClean="0"/>
              <a:t>Use a work sheet or list to plan ahead</a:t>
            </a:r>
          </a:p>
          <a:p>
            <a:pPr lvl="4">
              <a:buFont typeface="Arial"/>
              <a:buChar char="•"/>
            </a:pPr>
            <a:r>
              <a:rPr lang="en-US" sz="2000" dirty="0" smtClean="0"/>
              <a:t>Include meals that will stretch expensive food items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Create a list of new recipes to try</a:t>
            </a:r>
          </a:p>
          <a:p>
            <a:pPr lvl="4">
              <a:buFont typeface="Arial"/>
              <a:buChar char="•"/>
            </a:pPr>
            <a:r>
              <a:rPr lang="en-US" sz="2000" dirty="0" smtClean="0"/>
              <a:t>USDA Mixing Bowl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Consider your schedule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Make a list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Eat before you shop!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Join your store’s loyalty program</a:t>
            </a:r>
          </a:p>
          <a:p>
            <a:pPr lvl="1">
              <a:buFont typeface="Arial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59550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tricks for the store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049" y="914400"/>
            <a:ext cx="4176342" cy="3989721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lnSpc>
                <a:spcPct val="170000"/>
              </a:lnSpc>
              <a:buFont typeface="Arial"/>
              <a:buChar char="•"/>
            </a:pPr>
            <a:r>
              <a:rPr lang="en-US" sz="2400" dirty="0" smtClean="0"/>
              <a:t>Buying in bulk</a:t>
            </a:r>
          </a:p>
          <a:p>
            <a:pPr marL="285750" indent="-285750">
              <a:lnSpc>
                <a:spcPct val="170000"/>
              </a:lnSpc>
              <a:buFont typeface="Arial"/>
              <a:buChar char="•"/>
            </a:pPr>
            <a:r>
              <a:rPr lang="en-US" sz="2400" dirty="0" smtClean="0"/>
              <a:t>Compare unit prices</a:t>
            </a:r>
          </a:p>
          <a:p>
            <a:pPr marL="285750" indent="-285750">
              <a:lnSpc>
                <a:spcPct val="170000"/>
              </a:lnSpc>
              <a:buFont typeface="Arial"/>
              <a:buChar char="•"/>
            </a:pPr>
            <a:r>
              <a:rPr lang="en-US" sz="2400" dirty="0" smtClean="0"/>
              <a:t>Shop around the perimeter</a:t>
            </a:r>
          </a:p>
          <a:p>
            <a:pPr marL="285750" indent="-285750">
              <a:lnSpc>
                <a:spcPct val="170000"/>
              </a:lnSpc>
              <a:buFont typeface="Arial"/>
              <a:buChar char="•"/>
            </a:pPr>
            <a:r>
              <a:rPr lang="en-US" sz="2400" dirty="0" smtClean="0"/>
              <a:t>Buy in season</a:t>
            </a:r>
          </a:p>
          <a:p>
            <a:pPr marL="285750" indent="-285750">
              <a:lnSpc>
                <a:spcPct val="170000"/>
              </a:lnSpc>
              <a:buFont typeface="Arial"/>
              <a:buChar char="•"/>
            </a:pPr>
            <a:r>
              <a:rPr lang="en-US" sz="2400" dirty="0" smtClean="0"/>
              <a:t>Pay attention to expiration dates</a:t>
            </a:r>
          </a:p>
          <a:p>
            <a:pPr marL="285750" indent="-285750">
              <a:lnSpc>
                <a:spcPct val="170000"/>
              </a:lnSpc>
              <a:buFont typeface="Arial"/>
              <a:buChar char="•"/>
            </a:pPr>
            <a:r>
              <a:rPr lang="en-US" sz="2400" dirty="0" smtClean="0"/>
              <a:t>Look for store brand items</a:t>
            </a:r>
          </a:p>
          <a:p>
            <a:pPr marL="285750" indent="-285750">
              <a:lnSpc>
                <a:spcPct val="170000"/>
              </a:lnSpc>
              <a:buFont typeface="Arial"/>
              <a:buChar char="•"/>
            </a:pPr>
            <a:r>
              <a:rPr lang="en-US" sz="2400" dirty="0" smtClean="0"/>
              <a:t>Shop at farmers markets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6337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Fruits and vegetables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087118"/>
            <a:ext cx="7520940" cy="32225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 smtClean="0"/>
              <a:t>Buy fruits and vegetables in-season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 smtClean="0"/>
              <a:t>Purchase only what you plan to use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 smtClean="0"/>
              <a:t>Understand the shelf life of different fruits and vegetables before purchasing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 smtClean="0"/>
              <a:t>Canned and frozen vegetables and fruit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 smtClean="0"/>
              <a:t>Purchase whole fruits and vegetables</a:t>
            </a:r>
          </a:p>
        </p:txBody>
      </p:sp>
    </p:spTree>
    <p:extLst>
      <p:ext uri="{BB962C8B-B14F-4D97-AF65-F5344CB8AC3E}">
        <p14:creationId xmlns:p14="http://schemas.microsoft.com/office/powerpoint/2010/main" val="2768505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797464" cy="37494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800" dirty="0" smtClean="0"/>
              <a:t>Rice and pasta are budget friendly options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800" dirty="0" smtClean="0"/>
              <a:t>Instant rice and hot cereal typically more costly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800" dirty="0" smtClean="0"/>
              <a:t>Remember to make ½ your grains whole!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800" dirty="0" smtClean="0"/>
              <a:t>Use the food label to choose whole grain options</a:t>
            </a:r>
          </a:p>
          <a:p>
            <a:pPr lvl="3">
              <a:lnSpc>
                <a:spcPct val="150000"/>
              </a:lnSpc>
              <a:buFont typeface="Arial"/>
              <a:buChar char="•"/>
            </a:pPr>
            <a:r>
              <a:rPr lang="en-US" sz="2800" dirty="0" smtClean="0"/>
              <a:t>“Whole Grain” listed as first ingredient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261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62962"/>
          </a:xfrm>
        </p:spPr>
        <p:txBody>
          <a:bodyPr>
            <a:normAutofit/>
          </a:bodyPr>
          <a:lstStyle/>
          <a:p>
            <a:pPr lvl="1">
              <a:buFont typeface="Arial"/>
              <a:buChar char="•"/>
            </a:pPr>
            <a:r>
              <a:rPr lang="en-US" sz="2400" dirty="0" smtClean="0"/>
              <a:t>Purchase family pack meat options and freeze</a:t>
            </a:r>
          </a:p>
          <a:p>
            <a:pPr marL="0" lvl="1" indent="0">
              <a:buNone/>
            </a:pPr>
            <a:endParaRPr lang="en-US" sz="2400" dirty="0" smtClean="0"/>
          </a:p>
          <a:p>
            <a:pPr lvl="1">
              <a:buFont typeface="Arial"/>
              <a:buChar char="•"/>
            </a:pPr>
            <a:r>
              <a:rPr lang="en-US" sz="2400" dirty="0" smtClean="0"/>
              <a:t>Low cost protein options</a:t>
            </a:r>
          </a:p>
          <a:p>
            <a:pPr lvl="3">
              <a:buFont typeface="Arial"/>
              <a:buChar char="•"/>
            </a:pPr>
            <a:r>
              <a:rPr lang="en-US" sz="2400" dirty="0" smtClean="0"/>
              <a:t>Beans</a:t>
            </a:r>
          </a:p>
          <a:p>
            <a:pPr lvl="3">
              <a:buFont typeface="Arial"/>
              <a:buChar char="•"/>
            </a:pPr>
            <a:r>
              <a:rPr lang="en-US" sz="2400" dirty="0" smtClean="0"/>
              <a:t>Peas</a:t>
            </a:r>
          </a:p>
          <a:p>
            <a:pPr lvl="3">
              <a:buFont typeface="Arial"/>
              <a:buChar char="•"/>
            </a:pPr>
            <a:endParaRPr lang="en-US" sz="2400" dirty="0" smtClean="0"/>
          </a:p>
          <a:p>
            <a:pPr lvl="1">
              <a:buFont typeface="Arial"/>
              <a:buChar char="•"/>
            </a:pPr>
            <a:r>
              <a:rPr lang="en-US" sz="2400" dirty="0" smtClean="0"/>
              <a:t>Canned fish </a:t>
            </a:r>
          </a:p>
          <a:p>
            <a:pPr lvl="1">
              <a:buFont typeface="Arial"/>
              <a:buChar char="•"/>
            </a:pPr>
            <a:endParaRPr lang="en-US" sz="2400" dirty="0" smtClean="0"/>
          </a:p>
          <a:p>
            <a:pPr lvl="1">
              <a:buFont typeface="Arial"/>
              <a:buChar char="•"/>
            </a:pPr>
            <a:r>
              <a:rPr lang="en-US" sz="2400" dirty="0" smtClean="0"/>
              <a:t>Eggs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0761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1925606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Choose low fat or fat free milk</a:t>
            </a:r>
          </a:p>
          <a:p>
            <a:pPr marL="0" indent="0"/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Purchase larger size of low fat plain yogurts</a:t>
            </a:r>
          </a:p>
          <a:p>
            <a:pPr lvl="4">
              <a:buFont typeface="Arial"/>
              <a:buChar char="•"/>
            </a:pPr>
            <a:r>
              <a:rPr lang="en-US" sz="2400" dirty="0" smtClean="0"/>
              <a:t>Add flavor by mixing in fruit yourself</a:t>
            </a:r>
          </a:p>
          <a:p>
            <a:pPr marL="0" lvl="1" indent="0">
              <a:buNone/>
            </a:pPr>
            <a:r>
              <a:rPr lang="en-US" sz="2400" dirty="0" smtClean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5374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317</TotalTime>
  <Words>424</Words>
  <Application>Microsoft Office PowerPoint</Application>
  <PresentationFormat>On-screen Show (4:3)</PresentationFormat>
  <Paragraphs>90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Angles</vt:lpstr>
      <vt:lpstr>Healthy eating on a budget </vt:lpstr>
      <vt:lpstr>Overview </vt:lpstr>
      <vt:lpstr>PowerPoint Presentation</vt:lpstr>
      <vt:lpstr>Creating a game plan </vt:lpstr>
      <vt:lpstr>Tips and tricks for the store </vt:lpstr>
      <vt:lpstr>Fruits and vegetables</vt:lpstr>
      <vt:lpstr>grains</vt:lpstr>
      <vt:lpstr>Protein</vt:lpstr>
      <vt:lpstr>Dairy</vt:lpstr>
      <vt:lpstr>Comparing unit prices</vt:lpstr>
      <vt:lpstr>Interpreting the food label</vt:lpstr>
      <vt:lpstr>Prepare </vt:lpstr>
      <vt:lpstr>Store</vt:lpstr>
      <vt:lpstr>PowerPoint Presentation</vt:lpstr>
      <vt:lpstr>PowerPoint Presentation</vt:lpstr>
      <vt:lpstr>PowerPoint Presentation</vt:lpstr>
      <vt:lpstr>Where can you save?</vt:lpstr>
      <vt:lpstr>PowerPoint Presentation</vt:lpstr>
      <vt:lpstr>Thank you!</vt:lpstr>
    </vt:vector>
  </TitlesOfParts>
  <Company>KM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eating on a budget</dc:title>
  <dc:creator>Keira McKinney</dc:creator>
  <cp:lastModifiedBy>VanOrden, Heather</cp:lastModifiedBy>
  <cp:revision>14</cp:revision>
  <dcterms:created xsi:type="dcterms:W3CDTF">2016-04-18T14:43:54Z</dcterms:created>
  <dcterms:modified xsi:type="dcterms:W3CDTF">2016-04-27T20:19:38Z</dcterms:modified>
</cp:coreProperties>
</file>