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1" r:id="rId4"/>
  </p:sldMasterIdLst>
  <p:notesMasterIdLst>
    <p:notesMasterId r:id="rId25"/>
  </p:notesMasterIdLst>
  <p:handoutMasterIdLst>
    <p:handoutMasterId r:id="rId26"/>
  </p:handoutMasterIdLst>
  <p:sldIdLst>
    <p:sldId id="352" r:id="rId5"/>
    <p:sldId id="353" r:id="rId6"/>
    <p:sldId id="309" r:id="rId7"/>
    <p:sldId id="308" r:id="rId8"/>
    <p:sldId id="311" r:id="rId9"/>
    <p:sldId id="312" r:id="rId10"/>
    <p:sldId id="314" r:id="rId11"/>
    <p:sldId id="341" r:id="rId12"/>
    <p:sldId id="318" r:id="rId13"/>
    <p:sldId id="320" r:id="rId14"/>
    <p:sldId id="321" r:id="rId15"/>
    <p:sldId id="329" r:id="rId16"/>
    <p:sldId id="323" r:id="rId17"/>
    <p:sldId id="350" r:id="rId18"/>
    <p:sldId id="324" r:id="rId19"/>
    <p:sldId id="351" r:id="rId20"/>
    <p:sldId id="326" r:id="rId21"/>
    <p:sldId id="327" r:id="rId22"/>
    <p:sldId id="336" r:id="rId23"/>
    <p:sldId id="337" r:id="rId24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2F80"/>
    <a:srgbClr val="333333"/>
    <a:srgbClr val="999999"/>
    <a:srgbClr val="003366"/>
    <a:srgbClr val="B0B1B3"/>
    <a:srgbClr val="000063"/>
    <a:srgbClr val="373737"/>
    <a:srgbClr val="F6B40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86618" autoAdjust="0"/>
  </p:normalViewPr>
  <p:slideViewPr>
    <p:cSldViewPr>
      <p:cViewPr varScale="1">
        <p:scale>
          <a:sx n="66" d="100"/>
          <a:sy n="66" d="100"/>
        </p:scale>
        <p:origin x="-9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7B7D92F8-70EF-4965-B0B4-D6F319A2BB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F897B92B-EB12-4264-A84E-DEBECE6F0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smtClean="0"/>
              <a:t>Organizations can modify and augment this briefing as needed.</a:t>
            </a:r>
          </a:p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3AF573-F819-4E2A-969F-71CAC16BA0B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90E0B8-C67B-40AF-9A36-C6F3B1F221B4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F11036-A136-4A07-A916-2DCBCDDA964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5AD42A-C8CC-4B0D-9F5C-D257AFD0C82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0262" cy="34798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</p:spPr>
        <p:txBody>
          <a:bodyPr lIns="90847" tIns="45424" rIns="90847" bIns="4542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A81834-5EFB-4A64-814D-22FEF1F131F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</p:spPr>
        <p:txBody>
          <a:bodyPr lIns="91284" tIns="45642" rIns="91284" bIns="45642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E653FC-AE05-4235-8E38-800BC6B41A3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3438" cy="34829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Some exercises use vests instead of hats. Modify accordingly.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37E7E-6F05-4780-A7EC-B001E3E7828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0262" cy="34798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</p:spPr>
        <p:txBody>
          <a:bodyPr lIns="90847" tIns="45424" rIns="90847" bIns="4542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78B811-316A-428E-8D2E-E28802E3823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0262" cy="34798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6713"/>
          </a:xfrm>
          <a:noFill/>
          <a:ln/>
        </p:spPr>
        <p:txBody>
          <a:bodyPr lIns="90847" tIns="45424" rIns="90847" bIns="45424"/>
          <a:lstStyle/>
          <a:p>
            <a:pPr eaLnBrk="1" hangingPunct="1"/>
            <a:r>
              <a:rPr lang="en-US" smtClean="0"/>
              <a:t>Give example of proper swimwear and/or clothing for the exercise as well as where they might be placed during the exercise. That way they can dress for the environment (e.g., dirt, asphalt parking lot, decon site).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C8FBB-8AE2-4F52-A284-A86D73858542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</p:spPr>
        <p:txBody>
          <a:bodyPr lIns="91284" tIns="45642" rIns="91284" bIns="45642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5" descr="Your-Org-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Directions for this Template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Use the Slide Master to make universal changes to the presentation, including inserting your organization’s logo</a:t>
            </a:r>
          </a:p>
          <a:p>
            <a:pPr lvl="1">
              <a:buClr>
                <a:schemeClr val="bg1"/>
              </a:buClr>
              <a:buFont typeface="Arial" charset="0"/>
              <a:buChar char="‒"/>
            </a:pPr>
            <a:r>
              <a:rPr lang="en-US" dirty="0" smtClean="0">
                <a:solidFill>
                  <a:schemeClr val="bg1"/>
                </a:solidFill>
              </a:rPr>
              <a:t>“View” tab &gt; “Slide Master”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Replace placeholders (indicated by brackets [ ]) with information specific to your exercise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Delete any slides that are not relevant for your exercise (e.g. Actor Decontamination) 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Font size should not be smaller than 22pt</a:t>
            </a:r>
          </a:p>
          <a:p>
            <a:pPr algn="r">
              <a:buClr>
                <a:schemeClr val="bg1"/>
              </a:buCl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Rev. April 2013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HSEEP-C03</a:t>
            </a:r>
          </a:p>
          <a:p>
            <a:pPr>
              <a:buClr>
                <a:schemeClr val="bg1"/>
              </a:buClr>
            </a:pPr>
            <a:endParaRPr lang="en-US" dirty="0" smtClean="0">
              <a:solidFill>
                <a:schemeClr val="bg1"/>
              </a:solidFill>
            </a:endParaRPr>
          </a:p>
          <a:p>
            <a:pPr lvl="1">
              <a:buClr>
                <a:srgbClr val="999999"/>
              </a:buClr>
              <a:buFont typeface="Arial" charset="0"/>
              <a:buChar char="‒"/>
            </a:pPr>
            <a:endParaRPr lang="en-US" dirty="0" smtClean="0">
              <a:solidFill>
                <a:srgbClr val="999999"/>
              </a:solidFill>
            </a:endParaRP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2EBD4C-F345-4CAC-9F37-25D9897E4AA6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Scenario Overview</a:t>
            </a:r>
          </a:p>
        </p:txBody>
      </p:sp>
      <p:sp>
        <p:nvSpPr>
          <p:cNvPr id="12292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[Scenario overview, including date, time, setting, incident, and weather, as appropriate]</a:t>
            </a:r>
          </a:p>
          <a:p>
            <a:endParaRPr lang="en-US" dirty="0" smtClean="0"/>
          </a:p>
        </p:txBody>
      </p:sp>
      <p:sp>
        <p:nvSpPr>
          <p:cNvPr id="12290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900767-EA49-4F94-89F6-9A03DD872571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 Identification</a:t>
            </a:r>
          </a:p>
        </p:txBody>
      </p:sp>
      <p:sp>
        <p:nvSpPr>
          <p:cNvPr id="13316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Actors will wear [color] badges and symptomatology tags to identify their symptoms to players</a:t>
            </a:r>
          </a:p>
          <a:p>
            <a:endParaRPr lang="en-US" smtClean="0"/>
          </a:p>
        </p:txBody>
      </p:sp>
      <p:sp>
        <p:nvSpPr>
          <p:cNvPr id="13314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96E15C-AC4C-4A26-99C2-CB77C7A27DC9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 Identification (cont.)</a:t>
            </a:r>
          </a:p>
        </p:txBody>
      </p:sp>
      <p:sp>
        <p:nvSpPr>
          <p:cNvPr id="14340" name="Rectangle 15"/>
          <p:cNvSpPr>
            <a:spLocks noGrp="1" noChangeArrowheads="1"/>
          </p:cNvSpPr>
          <p:nvPr>
            <p:ph idx="1"/>
          </p:nvPr>
        </p:nvSpPr>
        <p:spPr bwMode="auto">
          <a:xfrm>
            <a:off x="457200" y="1371600"/>
            <a:ext cx="8229600" cy="3886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3776663" algn="l"/>
              </a:tabLst>
            </a:pPr>
            <a:r>
              <a:rPr lang="en-US" smtClean="0"/>
              <a:t>Exercise Director 	[color] hat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3776663" algn="l"/>
              </a:tabLst>
            </a:pPr>
            <a:r>
              <a:rPr lang="en-US" smtClean="0"/>
              <a:t>Exercise team	[color] hats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3776663" algn="l"/>
              </a:tabLst>
            </a:pPr>
            <a:r>
              <a:rPr lang="en-US" smtClean="0"/>
              <a:t>Controllers	[color] badges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3776663" algn="l"/>
              </a:tabLst>
            </a:pPr>
            <a:r>
              <a:rPr lang="en-US" smtClean="0"/>
              <a:t>Evaluators	[color] badges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3776663" algn="l"/>
              </a:tabLst>
            </a:pPr>
            <a:r>
              <a:rPr lang="en-US" smtClean="0"/>
              <a:t>Support staff	[color] badges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3776663" algn="l"/>
              </a:tabLst>
            </a:pPr>
            <a:r>
              <a:rPr lang="en-US" smtClean="0"/>
              <a:t>Players	[color] badges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3776663" algn="l"/>
              </a:tabLst>
            </a:pPr>
            <a:r>
              <a:rPr lang="en-US" smtClean="0"/>
              <a:t>Observers	[color] badges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3776663" algn="l"/>
              </a:tabLst>
            </a:pPr>
            <a:r>
              <a:rPr lang="en-US" smtClean="0"/>
              <a:t>Media	[color] badges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3776663" algn="l"/>
              </a:tabLst>
            </a:pPr>
            <a:r>
              <a:rPr lang="en-US" smtClean="0"/>
              <a:t>Actors	[color] badges</a:t>
            </a:r>
          </a:p>
        </p:txBody>
      </p:sp>
      <p:sp>
        <p:nvSpPr>
          <p:cNvPr id="14338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EE040A-615E-4DC4-8A5E-CE06C5416CF9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Will Happen?</a:t>
            </a:r>
          </a:p>
        </p:txBody>
      </p:sp>
      <p:sp>
        <p:nvSpPr>
          <p:cNvPr id="15362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C0AB50-984B-4525-B110-17E53F0E787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simulated emergency will initiate exercise play</a:t>
            </a:r>
          </a:p>
          <a:p>
            <a:r>
              <a:rPr lang="en-US" dirty="0" smtClean="0"/>
              <a:t>The actor controller will instruct you to react</a:t>
            </a:r>
          </a:p>
          <a:p>
            <a:r>
              <a:rPr lang="en-US" dirty="0" smtClean="0"/>
              <a:t>Exercise players will arrive on the scene and begin to assess the situation</a:t>
            </a:r>
          </a:p>
          <a:p>
            <a:r>
              <a:rPr lang="en-US" dirty="0" smtClean="0"/>
              <a:t>You may not see exercise players immediately. Exercise play may evolve slowly because players will need to assess the situation before acting</a:t>
            </a:r>
          </a:p>
          <a:p>
            <a:r>
              <a:rPr lang="en-US" dirty="0" smtClean="0"/>
              <a:t>[Others as needed]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Will Happen? (cont.)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6BE9C3-DF14-4741-97A8-74BFF083BCEC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Actors who are </a:t>
            </a:r>
            <a:r>
              <a:rPr lang="en-US" dirty="0" err="1" smtClean="0"/>
              <a:t>nonambulatory</a:t>
            </a:r>
            <a:r>
              <a:rPr lang="en-US" dirty="0" smtClean="0"/>
              <a:t> (can’t walk) may be there a while</a:t>
            </a:r>
          </a:p>
          <a:p>
            <a:r>
              <a:rPr lang="en-US" dirty="0" smtClean="0"/>
              <a:t>There will be no invasive treatments (no medicines or needles)</a:t>
            </a:r>
          </a:p>
          <a:p>
            <a:r>
              <a:rPr lang="en-US" dirty="0" smtClean="0"/>
              <a:t>Continue to display your “symptoms” throughout the exercise. DO NOT STOP ACTING</a:t>
            </a:r>
          </a:p>
          <a:p>
            <a:r>
              <a:rPr lang="en-US" dirty="0" smtClean="0"/>
              <a:t>Water will be available during the exercise. Please drink it to stay hydrated</a:t>
            </a:r>
          </a:p>
          <a:p>
            <a:r>
              <a:rPr lang="en-US" dirty="0" smtClean="0"/>
              <a:t>Follow the instructions of the actor controller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Actor Decontamination (Optional)</a:t>
            </a:r>
          </a:p>
        </p:txBody>
      </p:sp>
      <p:sp>
        <p:nvSpPr>
          <p:cNvPr id="17412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Follow the instructions of the decontamination team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Do not take personal items and mobile phones and electronic through the decontamination zone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During decontamination, you will be hosed off with water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After decontamination, you will be triaged (prioritized for treatment)</a:t>
            </a:r>
          </a:p>
          <a:p>
            <a:endParaRPr lang="en-US" smtClean="0"/>
          </a:p>
        </p:txBody>
      </p:sp>
      <p:sp>
        <p:nvSpPr>
          <p:cNvPr id="17410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64BBEE-B8A0-4BB2-B4CB-A291EFC9192B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Hospital Transportation (Optional)</a:t>
            </a:r>
          </a:p>
        </p:txBody>
      </p:sp>
      <p:sp>
        <p:nvSpPr>
          <p:cNvPr id="18436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Some actors may be transported to staging areas or pre-positioned at hospitals before the exercise starts</a:t>
            </a:r>
          </a:p>
          <a:p>
            <a:pPr eaLnBrk="1" hangingPunct="1"/>
            <a:r>
              <a:rPr lang="en-US" smtClean="0"/>
              <a:t>Actors transported to hospitals will be transported back to the exercise site</a:t>
            </a:r>
          </a:p>
          <a:p>
            <a:pPr eaLnBrk="1" hangingPunct="1"/>
            <a:r>
              <a:rPr lang="en-US" smtClean="0"/>
              <a:t>Follow the instructions of the actor controller</a:t>
            </a:r>
          </a:p>
          <a:p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737C07-1CFE-4858-A76B-8418F3591776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Will Happen? (cont.)</a:t>
            </a:r>
          </a:p>
        </p:txBody>
      </p:sp>
      <p:sp>
        <p:nvSpPr>
          <p:cNvPr id="19460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At the conclusion of your participation:</a:t>
            </a:r>
          </a:p>
          <a:p>
            <a:pPr lvl="1" eaLnBrk="1" hangingPunct="1">
              <a:buFont typeface="Arial" charset="0"/>
              <a:buChar char="‒"/>
            </a:pPr>
            <a:r>
              <a:rPr lang="en-US" smtClean="0"/>
              <a:t>Complete and turn in the assessment form on your victim tag (if provided)</a:t>
            </a:r>
          </a:p>
          <a:p>
            <a:pPr lvl="1" eaLnBrk="1" hangingPunct="1">
              <a:buFont typeface="Arial" charset="0"/>
              <a:buChar char="‒"/>
            </a:pPr>
            <a:r>
              <a:rPr lang="en-US" smtClean="0"/>
              <a:t>Complete the participant feedback form</a:t>
            </a:r>
          </a:p>
          <a:p>
            <a:pPr lvl="1" eaLnBrk="1" hangingPunct="1">
              <a:buFont typeface="Arial" charset="0"/>
              <a:buChar char="‒"/>
            </a:pPr>
            <a:r>
              <a:rPr lang="en-US" smtClean="0"/>
              <a:t>Sign out for accountability </a:t>
            </a:r>
          </a:p>
          <a:p>
            <a:endParaRPr lang="en-US" smtClean="0"/>
          </a:p>
        </p:txBody>
      </p:sp>
      <p:sp>
        <p:nvSpPr>
          <p:cNvPr id="19458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A6A96F-C7B5-4D7D-9BD7-228A5BF142C6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Play Your Role</a:t>
            </a:r>
          </a:p>
        </p:txBody>
      </p:sp>
      <p:sp>
        <p:nvSpPr>
          <p:cNvPr id="20484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Act your role, but don’t overact</a:t>
            </a:r>
          </a:p>
          <a:p>
            <a:pPr eaLnBrk="1" hangingPunct="1"/>
            <a:r>
              <a:rPr lang="en-US" dirty="0" smtClean="0"/>
              <a:t>Do not ad lib symptoms</a:t>
            </a:r>
          </a:p>
          <a:p>
            <a:pPr eaLnBrk="1" hangingPunct="1"/>
            <a:r>
              <a:rPr lang="en-US" dirty="0" smtClean="0"/>
              <a:t>If there is a problem, or you do not feel well, tell the nearest responder or controller, [</a:t>
            </a:r>
            <a:r>
              <a:rPr lang="en-US" b="1" dirty="0" smtClean="0"/>
              <a:t>“This is a real emergency”</a:t>
            </a:r>
            <a:r>
              <a:rPr lang="en-US" dirty="0" smtClean="0"/>
              <a:t>]</a:t>
            </a:r>
          </a:p>
          <a:p>
            <a:endParaRPr lang="en-US" dirty="0" smtClean="0"/>
          </a:p>
        </p:txBody>
      </p:sp>
      <p:sp>
        <p:nvSpPr>
          <p:cNvPr id="20482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CC9B3C-9919-470D-857D-A27041C5942B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Final Exercise Reminders</a:t>
            </a:r>
          </a:p>
        </p:txBody>
      </p:sp>
      <p:sp>
        <p:nvSpPr>
          <p:cNvPr id="21508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Know your role and the symptoms. Do not overact</a:t>
            </a:r>
          </a:p>
          <a:p>
            <a:pPr eaLnBrk="1" hangingPunct="1"/>
            <a:r>
              <a:rPr lang="en-US" dirty="0" smtClean="0"/>
              <a:t>Do not prompt or get in the way of players</a:t>
            </a:r>
          </a:p>
          <a:p>
            <a:pPr eaLnBrk="1" hangingPunct="1"/>
            <a:r>
              <a:rPr lang="en-US" dirty="0" smtClean="0"/>
              <a:t>Contact controllers with any problems </a:t>
            </a:r>
          </a:p>
          <a:p>
            <a:pPr eaLnBrk="1" hangingPunct="1"/>
            <a:r>
              <a:rPr lang="en-US" dirty="0" smtClean="0"/>
              <a:t>SAFETY COMES FIRST. Use the phrase [</a:t>
            </a:r>
            <a:r>
              <a:rPr lang="en-US" b="1" dirty="0" smtClean="0"/>
              <a:t>“This is a real emergency”</a:t>
            </a:r>
            <a:r>
              <a:rPr lang="en-US" dirty="0" smtClean="0"/>
              <a:t>] in an actual emergency</a:t>
            </a:r>
          </a:p>
          <a:p>
            <a:endParaRPr lang="en-US" dirty="0" smtClean="0"/>
          </a:p>
        </p:txBody>
      </p:sp>
      <p:sp>
        <p:nvSpPr>
          <p:cNvPr id="2150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209C62-07CC-48D4-B1EA-BE6E002B5E95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[Exercise Name]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Exercise Actor Briefing</a:t>
            </a:r>
          </a:p>
          <a:p>
            <a:r>
              <a:rPr lang="en-US" dirty="0" smtClean="0"/>
              <a:t>[Date]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143000"/>
            <a:ext cx="8229600" cy="0"/>
          </a:xfrm>
          <a:prstGeom prst="line">
            <a:avLst/>
          </a:prstGeom>
          <a:ln w="12700">
            <a:solidFill>
              <a:srgbClr val="002F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Questions?</a:t>
            </a:r>
          </a:p>
        </p:txBody>
      </p:sp>
      <p:sp>
        <p:nvSpPr>
          <p:cNvPr id="22530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B8FF18-B28D-46DD-9599-478D23E8D046}" type="slidenum">
              <a:rPr lang="en-US" smtClean="0"/>
              <a:pPr/>
              <a:t>20</a:t>
            </a:fld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Agenda</a:t>
            </a:r>
          </a:p>
        </p:txBody>
      </p:sp>
      <p:sp>
        <p:nvSpPr>
          <p:cNvPr id="5124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[Time] [Meeting agenda item]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122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4EC8CE-E7F0-4895-965B-72892442E7D5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Thank you!</a:t>
            </a:r>
          </a:p>
        </p:txBody>
      </p:sp>
      <p:sp>
        <p:nvSpPr>
          <p:cNvPr id="6149" name="Content Placeholder 5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Thank you for your participation</a:t>
            </a:r>
          </a:p>
          <a:p>
            <a:pPr eaLnBrk="1" hangingPunct="1"/>
            <a:r>
              <a:rPr lang="en-US" smtClean="0"/>
              <a:t>You provide necessary realism for the responders</a:t>
            </a:r>
          </a:p>
          <a:p>
            <a:pPr eaLnBrk="1" hangingPunct="1"/>
            <a:r>
              <a:rPr lang="en-US" smtClean="0"/>
              <a:t>Without your assistance, this exercise would not be possible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14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F0F8C4-F17C-4EA3-A1B8-6749FA12F79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1524000" y="1828800"/>
            <a:ext cx="6705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85000"/>
              </a:lnSpc>
              <a:buClr>
                <a:srgbClr val="FFF9FA"/>
              </a:buClr>
              <a:buSzPct val="75000"/>
              <a:buFont typeface="Wingdings" pitchFamily="2" charset="2"/>
              <a:buNone/>
              <a:defRPr/>
            </a:pPr>
            <a:endParaRPr lang="en-US" sz="32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 Overview</a:t>
            </a:r>
          </a:p>
        </p:txBody>
      </p:sp>
      <p:sp>
        <p:nvSpPr>
          <p:cNvPr id="7173" name="Content Placeholder 5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A [length of play] exercise focused on [prevention/protection/ mitigation/response/recovery] to [scenario]</a:t>
            </a:r>
          </a:p>
          <a:p>
            <a:pPr eaLnBrk="1" hangingPunct="1"/>
            <a:r>
              <a:rPr lang="en-US" smtClean="0"/>
              <a:t>No-fault learning environment</a:t>
            </a:r>
          </a:p>
          <a:p>
            <a:pPr eaLnBrk="1" hangingPunct="1"/>
            <a:r>
              <a:rPr lang="en-US" smtClean="0"/>
              <a:t>A training tool</a:t>
            </a:r>
          </a:p>
          <a:p>
            <a:endParaRPr lang="en-US" smtClean="0"/>
          </a:p>
        </p:txBody>
      </p:sp>
      <p:sp>
        <p:nvSpPr>
          <p:cNvPr id="7170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296F83-C7A3-404F-AF56-A100A414F2F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1" name="Line 4"/>
          <p:cNvSpPr>
            <a:spLocks noChangeShapeType="1"/>
          </p:cNvSpPr>
          <p:nvPr/>
        </p:nvSpPr>
        <p:spPr bwMode="auto">
          <a:xfrm>
            <a:off x="0" y="1146175"/>
            <a:ext cx="91440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 Players</a:t>
            </a:r>
          </a:p>
        </p:txBody>
      </p:sp>
      <p:sp>
        <p:nvSpPr>
          <p:cNvPr id="8196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[Participating organizations]</a:t>
            </a:r>
          </a:p>
          <a:p>
            <a:endParaRPr lang="en-US" dirty="0" smtClean="0"/>
          </a:p>
        </p:txBody>
      </p:sp>
      <p:sp>
        <p:nvSpPr>
          <p:cNvPr id="8194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9D5082-B13F-4D38-83C7-AD1918E352CB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 Safety</a:t>
            </a:r>
          </a:p>
        </p:txBody>
      </p:sp>
      <p:sp>
        <p:nvSpPr>
          <p:cNvPr id="9220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Safety is everyone’s concern</a:t>
            </a:r>
          </a:p>
          <a:p>
            <a:pPr eaLnBrk="1" hangingPunct="1"/>
            <a:r>
              <a:rPr lang="en-US" dirty="0" smtClean="0"/>
              <a:t>Safety concerns override exercise conduct</a:t>
            </a:r>
          </a:p>
          <a:p>
            <a:pPr eaLnBrk="1" hangingPunct="1"/>
            <a:r>
              <a:rPr lang="en-US" dirty="0" smtClean="0"/>
              <a:t>In the event of an actual emergency, stop play and say, [</a:t>
            </a:r>
            <a:r>
              <a:rPr lang="en-US" b="1" dirty="0" smtClean="0"/>
              <a:t>“This is a real-world emergency.”</a:t>
            </a:r>
            <a:r>
              <a:rPr lang="en-US" dirty="0" smtClean="0"/>
              <a:t>]</a:t>
            </a:r>
          </a:p>
          <a:p>
            <a:pPr eaLnBrk="1" hangingPunct="1"/>
            <a:r>
              <a:rPr lang="en-US" dirty="0" smtClean="0"/>
              <a:t>Be aware that operating in this environment is inherently dangerous</a:t>
            </a:r>
          </a:p>
          <a:p>
            <a:pPr eaLnBrk="1" hangingPunct="1"/>
            <a:r>
              <a:rPr lang="en-US" dirty="0" smtClean="0"/>
              <a:t>The players will take this seriously; so should you</a:t>
            </a:r>
          </a:p>
          <a:p>
            <a:pPr eaLnBrk="1" hangingPunct="1"/>
            <a:r>
              <a:rPr lang="en-US" dirty="0" smtClean="0"/>
              <a:t>Emergency POC: [insert name and phone number]</a:t>
            </a:r>
          </a:p>
          <a:p>
            <a:endParaRPr lang="en-US" dirty="0" smtClean="0"/>
          </a:p>
        </p:txBody>
      </p:sp>
      <p:sp>
        <p:nvSpPr>
          <p:cNvPr id="9218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8B8955-0862-4E0C-BF24-6B18B5D9B78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 Schedule</a:t>
            </a:r>
          </a:p>
        </p:txBody>
      </p:sp>
      <p:sp>
        <p:nvSpPr>
          <p:cNvPr id="10244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[Date]</a:t>
            </a:r>
          </a:p>
          <a:p>
            <a:pPr lvl="1"/>
            <a:r>
              <a:rPr lang="en-US" dirty="0" smtClean="0"/>
              <a:t>Player briefing: [Time]</a:t>
            </a:r>
          </a:p>
          <a:p>
            <a:pPr lvl="1"/>
            <a:r>
              <a:rPr lang="en-US" dirty="0" smtClean="0"/>
              <a:t>Start of exercise (</a:t>
            </a:r>
            <a:r>
              <a:rPr lang="en-US" dirty="0" err="1" smtClean="0"/>
              <a:t>StartEx</a:t>
            </a:r>
            <a:r>
              <a:rPr lang="en-US" dirty="0" smtClean="0"/>
              <a:t>): [Time]</a:t>
            </a:r>
          </a:p>
          <a:p>
            <a:pPr lvl="1"/>
            <a:r>
              <a:rPr lang="en-US" dirty="0" smtClean="0"/>
              <a:t>End of exercise (</a:t>
            </a:r>
            <a:r>
              <a:rPr lang="en-US" dirty="0" err="1" smtClean="0"/>
              <a:t>EndEx</a:t>
            </a:r>
            <a:r>
              <a:rPr lang="en-US" dirty="0" smtClean="0"/>
              <a:t>): [Time]</a:t>
            </a:r>
          </a:p>
          <a:p>
            <a:pPr lvl="1"/>
            <a:r>
              <a:rPr lang="en-US" dirty="0" smtClean="0"/>
              <a:t>Hot Wash: Immediately after </a:t>
            </a:r>
            <a:r>
              <a:rPr lang="en-US" dirty="0" err="1" smtClean="0"/>
              <a:t>EndEx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0242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CC24B6-C550-4045-BE7D-D19DC09B5821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 Location</a:t>
            </a:r>
          </a:p>
        </p:txBody>
      </p:sp>
      <p:sp>
        <p:nvSpPr>
          <p:cNvPr id="11269" name="Content Placeholder 5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[Maps]</a:t>
            </a:r>
          </a:p>
          <a:p>
            <a:endParaRPr lang="en-US" dirty="0" smtClean="0"/>
          </a:p>
        </p:txBody>
      </p:sp>
      <p:sp>
        <p:nvSpPr>
          <p:cNvPr id="1126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075AF0-516F-4522-AC44-A42933CADE2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AutoShape 3" descr="Cashman Center"/>
          <p:cNvSpPr>
            <a:spLocks noChangeAspect="1" noChangeArrowheads="1"/>
          </p:cNvSpPr>
          <p:nvPr/>
        </p:nvSpPr>
        <p:spPr bwMode="auto">
          <a:xfrm>
            <a:off x="1350963" y="2386013"/>
            <a:ext cx="2057400" cy="202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34846B34AE7F479F149FA167C949BE" ma:contentTypeVersion="0" ma:contentTypeDescription="Create a new document." ma:contentTypeScope="" ma:versionID="bed22beb008dccb59db764c9d24dbdf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C6F2F6-F35B-4A5E-81BE-700F54F73D38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12D8E63-8814-417E-8150-FC02BD954F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D43250B-86B1-490A-B01C-9F2154B252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2995</TotalTime>
  <Words>733</Words>
  <Application>Microsoft Office PowerPoint</Application>
  <PresentationFormat>On-screen Show (4:3)</PresentationFormat>
  <Paragraphs>120</Paragraphs>
  <Slides>20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Directions for this Template</vt:lpstr>
      <vt:lpstr>[Exercise Name]</vt:lpstr>
      <vt:lpstr>Agenda</vt:lpstr>
      <vt:lpstr>Thank you!</vt:lpstr>
      <vt:lpstr>Exercise Overview</vt:lpstr>
      <vt:lpstr>Exercise Players</vt:lpstr>
      <vt:lpstr>Exercise Safety</vt:lpstr>
      <vt:lpstr>Exercise Schedule</vt:lpstr>
      <vt:lpstr>Exercise Location</vt:lpstr>
      <vt:lpstr>Scenario Overview</vt:lpstr>
      <vt:lpstr>Exercise Identification</vt:lpstr>
      <vt:lpstr>Exercise Identification (cont.)</vt:lpstr>
      <vt:lpstr>What Will Happen?</vt:lpstr>
      <vt:lpstr>What Will Happen? (cont.)</vt:lpstr>
      <vt:lpstr>Actor Decontamination (Optional)</vt:lpstr>
      <vt:lpstr>Hospital Transportation (Optional)</vt:lpstr>
      <vt:lpstr>What Will Happen? (cont.)</vt:lpstr>
      <vt:lpstr>How to Play Your Role</vt:lpstr>
      <vt:lpstr>Final Exercise Reminders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Actor Briefing Template</dc:title>
  <dc:creator>HSEEP Support Team</dc:creator>
  <cp:keywords>HSEEP, Template, Actor, Conduct</cp:keywords>
  <cp:lastModifiedBy>Melinda Rubinstein</cp:lastModifiedBy>
  <cp:revision>102</cp:revision>
  <dcterms:created xsi:type="dcterms:W3CDTF">2006-03-08T14:18:27Z</dcterms:created>
  <dcterms:modified xsi:type="dcterms:W3CDTF">2013-04-08T15:56:03Z</dcterms:modified>
  <cp:category>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0x0101002134846B34AE7F479F149FA167C949BE</vt:lpwstr>
  </property>
</Properties>
</file>