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539" autoAdjust="0"/>
    <p:restoredTop sz="95179" autoAdjust="0"/>
  </p:normalViewPr>
  <p:slideViewPr>
    <p:cSldViewPr snapToGrid="0">
      <p:cViewPr varScale="1">
        <p:scale>
          <a:sx n="75" d="100"/>
          <a:sy n="75" d="100"/>
        </p:scale>
        <p:origin x="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4388EA-8007-4418-B046-3996E3B37482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8145DC-7E2E-4BF8-BBBF-C2346591F7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79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8145DC-7E2E-4BF8-BBBF-C2346591F7E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165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8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526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95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13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946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41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09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553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607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180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57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7B6F30-5A52-482A-A3E9-1BC1EFDBFA96}" type="datetimeFigureOut">
              <a:rPr lang="en-US" smtClean="0"/>
              <a:t>7/24/2019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F69A1-70FB-4E5F-9D49-3C4AE201E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412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574800" y="342653"/>
            <a:ext cx="5588000" cy="635000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Cross Docking Worksheet</a:t>
            </a:r>
            <a:b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(Worksheet </a:t>
            </a:r>
            <a:r>
              <a:rPr lang="en-US" sz="1600" dirty="0" smtClean="0">
                <a:latin typeface="Bradley Hand ITC" panose="03070402050302030203" pitchFamily="66" charset="0"/>
                <a:cs typeface="Arial" panose="020B0604020202020204" pitchFamily="34" charset="0"/>
              </a:rPr>
              <a:t>1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en-US" sz="1600" dirty="0" smtClean="0">
                <a:latin typeface="Bradley Hand ITC" panose="03070402050302030203" pitchFamily="66" charset="0"/>
                <a:cs typeface="Arial" panose="020B0604020202020204" pitchFamily="34" charset="0"/>
              </a:rPr>
              <a:t>1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065609"/>
              </p:ext>
            </p:extLst>
          </p:nvPr>
        </p:nvGraphicFramePr>
        <p:xfrm>
          <a:off x="704850" y="1285093"/>
          <a:ext cx="7886700" cy="33831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00125">
                  <a:extLst>
                    <a:ext uri="{9D8B030D-6E8A-4147-A177-3AD203B41FA5}">
                      <a16:colId xmlns:a16="http://schemas.microsoft.com/office/drawing/2014/main" val="446685211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1044473743"/>
                    </a:ext>
                  </a:extLst>
                </a:gridCol>
                <a:gridCol w="3011365">
                  <a:extLst>
                    <a:ext uri="{9D8B030D-6E8A-4147-A177-3AD203B41FA5}">
                      <a16:colId xmlns:a16="http://schemas.microsoft.com/office/drawing/2014/main" val="1652503960"/>
                    </a:ext>
                  </a:extLst>
                </a:gridCol>
                <a:gridCol w="621323">
                  <a:extLst>
                    <a:ext uri="{9D8B030D-6E8A-4147-A177-3AD203B41FA5}">
                      <a16:colId xmlns:a16="http://schemas.microsoft.com/office/drawing/2014/main" val="3785361139"/>
                    </a:ext>
                  </a:extLst>
                </a:gridCol>
                <a:gridCol w="663087">
                  <a:extLst>
                    <a:ext uri="{9D8B030D-6E8A-4147-A177-3AD203B41FA5}">
                      <a16:colId xmlns:a16="http://schemas.microsoft.com/office/drawing/2014/main" val="1453147654"/>
                    </a:ext>
                  </a:extLst>
                </a:gridCol>
                <a:gridCol w="438150">
                  <a:extLst>
                    <a:ext uri="{9D8B030D-6E8A-4147-A177-3AD203B41FA5}">
                      <a16:colId xmlns:a16="http://schemas.microsoft.com/office/drawing/2014/main" val="1140406157"/>
                    </a:ext>
                  </a:extLst>
                </a:gridCol>
                <a:gridCol w="495300">
                  <a:extLst>
                    <a:ext uri="{9D8B030D-6E8A-4147-A177-3AD203B41FA5}">
                      <a16:colId xmlns:a16="http://schemas.microsoft.com/office/drawing/2014/main" val="1272582459"/>
                    </a:ext>
                  </a:extLst>
                </a:gridCol>
                <a:gridCol w="904875">
                  <a:extLst>
                    <a:ext uri="{9D8B030D-6E8A-4147-A177-3AD203B41FA5}">
                      <a16:colId xmlns:a16="http://schemas.microsoft.com/office/drawing/2014/main" val="2905461209"/>
                    </a:ext>
                  </a:extLst>
                </a:gridCol>
              </a:tblGrid>
              <a:tr h="51716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Location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Sent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Route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Item Description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Ex Date</a:t>
                      </a:r>
                      <a:endParaRPr lang="en-US" sz="1100" b="1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Qty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Unit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Of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Issue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Container # or Pallet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541475"/>
                  </a:ext>
                </a:extLst>
              </a:tr>
              <a:tr h="29569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Marietta </a:t>
                      </a:r>
                      <a:r>
                        <a:rPr lang="en-US" sz="11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HS</a:t>
                      </a: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Green 1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Cipro 500mg  #20 tab</a:t>
                      </a:r>
                      <a:r>
                        <a:rPr lang="en-US" sz="1400" b="1" baseline="0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 UofU bottle</a:t>
                      </a:r>
                      <a:endParaRPr lang="en-US" sz="14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F88888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3/22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96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Cs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Pallet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619698"/>
                  </a:ext>
                </a:extLst>
              </a:tr>
              <a:tr h="3172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Marietta </a:t>
                      </a:r>
                      <a:r>
                        <a:rPr lang="en-US" sz="11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HS</a:t>
                      </a: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Green 1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Doxy 100mg tablet, #20 UofU bottle</a:t>
                      </a:r>
                      <a:endParaRPr lang="en-US" sz="14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D</a:t>
                      </a: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1234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12/22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96</a:t>
                      </a:r>
                      <a:endParaRPr lang="en-US" sz="12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CS</a:t>
                      </a:r>
                      <a:endParaRPr lang="en-US" sz="12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Pallet</a:t>
                      </a:r>
                      <a:endParaRPr lang="en-US" sz="12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63087"/>
                  </a:ext>
                </a:extLst>
              </a:tr>
              <a:tr h="3118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Allatoona </a:t>
                      </a:r>
                      <a:r>
                        <a:rPr lang="en-US" sz="11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HS</a:t>
                      </a: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Green 2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Cipro 500mg  #20 tab</a:t>
                      </a:r>
                      <a:r>
                        <a:rPr lang="en-US" sz="1400" b="1" baseline="0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 UofU bottle</a:t>
                      </a:r>
                      <a:endParaRPr lang="en-US" sz="14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F88888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3/22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96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Cs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Pallet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900754"/>
                  </a:ext>
                </a:extLst>
              </a:tr>
              <a:tr h="3172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Allatoona </a:t>
                      </a:r>
                      <a:r>
                        <a:rPr lang="en-US" sz="11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HS</a:t>
                      </a: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Green 2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Doxy 100mg tablet, #20 UofU bottle</a:t>
                      </a:r>
                      <a:endParaRPr lang="en-US" sz="14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D</a:t>
                      </a: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1234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12/22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96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CS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Pallet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468459"/>
                  </a:ext>
                </a:extLst>
              </a:tr>
              <a:tr h="3226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Kell HS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Green 3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Cipro 500mg  #20 tab</a:t>
                      </a:r>
                      <a:r>
                        <a:rPr lang="en-US" sz="1400" b="1" baseline="0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 UofU bottle</a:t>
                      </a:r>
                      <a:endParaRPr lang="en-US" sz="14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F88888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3/22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96</a:t>
                      </a:r>
                      <a:endParaRPr lang="en-US" sz="12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CS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Pallet</a:t>
                      </a:r>
                      <a:endParaRPr lang="en-US" sz="1200" b="1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46120"/>
                  </a:ext>
                </a:extLst>
              </a:tr>
              <a:tr h="3118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Kell HS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Green 3</a:t>
                      </a: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Doxy 100mg tablet, #20 UofU bottle</a:t>
                      </a:r>
                      <a:endParaRPr lang="en-US" sz="14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D</a:t>
                      </a: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1234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smtClean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12/22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Bradley Hand ITC" panose="03070402050302030203" pitchFamily="66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96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CS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CC"/>
                          </a:solidFill>
                          <a:effectLst/>
                          <a:latin typeface="Bradley Hand ITC" panose="03070402050302030203" pitchFamily="66" charset="0"/>
                          <a:ea typeface="Times New Roman" panose="02020603050405020304" pitchFamily="18" charset="0"/>
                        </a:rPr>
                        <a:t>Pallet</a:t>
                      </a:r>
                      <a:endParaRPr lang="en-US" sz="1200" b="1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2814648"/>
                  </a:ext>
                </a:extLst>
              </a:tr>
              <a:tr h="3118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Bradley Hand ITC" panose="03070402050302030203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Bradley Hand ITC" panose="03070402050302030203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4441554"/>
                  </a:ext>
                </a:extLst>
              </a:tr>
              <a:tr h="3118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Bradley Hand ITC" panose="03070402050302030203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Bradley Hand ITC" panose="03070402050302030203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8452949"/>
                  </a:ext>
                </a:extLst>
              </a:tr>
              <a:tr h="31185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Bradley Hand ITC" panose="03070402050302030203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CC"/>
                        </a:solidFill>
                        <a:effectLst/>
                        <a:uLnTx/>
                        <a:uFillTx/>
                        <a:latin typeface="Bradley Hand ITC" panose="03070402050302030203" pitchFamily="66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solidFill>
                          <a:srgbClr val="0000CC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4645" marR="6464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4554842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36977" y="6018663"/>
            <a:ext cx="32754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Cross Docked by:________________</a:t>
            </a:r>
            <a:endParaRPr lang="en-US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4648200" y="6018663"/>
            <a:ext cx="32754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Date / Time:________________</a:t>
            </a:r>
            <a:endParaRPr lang="en-US" sz="1600" dirty="0"/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2374709" y="5980858"/>
            <a:ext cx="1830388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Bradley Hand ITC" panose="03070402050302030203" pitchFamily="66" charset="0"/>
              </a:rPr>
              <a:t>RM Bishop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5842829" y="6002796"/>
            <a:ext cx="228917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lang="en-US" altLang="en-US" sz="1600" dirty="0" smtClean="0">
                <a:solidFill>
                  <a:srgbClr val="0000CC"/>
                </a:solidFill>
                <a:latin typeface="Bradley Hand ITC" panose="03070402050302030203" pitchFamily="66" charset="0"/>
              </a:rPr>
              <a:t>August </a:t>
            </a:r>
            <a:r>
              <a:rPr lang="en-US" altLang="en-US" sz="1600" dirty="0" smtClean="0">
                <a:solidFill>
                  <a:srgbClr val="0000CC"/>
                </a:solidFill>
                <a:latin typeface="Bradley Hand ITC" panose="03070402050302030203" pitchFamily="66" charset="0"/>
              </a:rPr>
              <a:t>31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Bradley Hand ITC" panose="03070402050302030203" pitchFamily="66" charset="0"/>
              </a:rPr>
              <a:t>, 2019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246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649</TotalTime>
  <Words>133</Words>
  <Application>Microsoft Office PowerPoint</Application>
  <PresentationFormat>On-screen Show 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Bradley Hand ITC</vt:lpstr>
      <vt:lpstr>Calibri</vt:lpstr>
      <vt:lpstr>Calibri Light</vt:lpstr>
      <vt:lpstr>Times New Roman</vt:lpstr>
      <vt:lpstr>Office Theme</vt:lpstr>
      <vt:lpstr>Cross Docking Worksheet (Worksheet 1 of 1)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 Docking Worksheet (Worksheet 15 of 15)</dc:title>
  <dc:creator>dta2</dc:creator>
  <cp:lastModifiedBy>Bishop, Richard (CDC/SNS/DSNS)</cp:lastModifiedBy>
  <cp:revision>44</cp:revision>
  <cp:lastPrinted>2019-04-18T13:41:30Z</cp:lastPrinted>
  <dcterms:created xsi:type="dcterms:W3CDTF">2017-08-04T19:03:48Z</dcterms:created>
  <dcterms:modified xsi:type="dcterms:W3CDTF">2019-07-24T12:59:45Z</dcterms:modified>
</cp:coreProperties>
</file>