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4286" r:id="rId4"/>
  </p:sldMasterIdLst>
  <p:notesMasterIdLst>
    <p:notesMasterId r:id="rId23"/>
  </p:notesMasterIdLst>
  <p:handoutMasterIdLst>
    <p:handoutMasterId r:id="rId24"/>
  </p:handoutMasterIdLst>
  <p:sldIdLst>
    <p:sldId id="749" r:id="rId5"/>
    <p:sldId id="767" r:id="rId6"/>
    <p:sldId id="765" r:id="rId7"/>
    <p:sldId id="750" r:id="rId8"/>
    <p:sldId id="757" r:id="rId9"/>
    <p:sldId id="759" r:id="rId10"/>
    <p:sldId id="766" r:id="rId11"/>
    <p:sldId id="768" r:id="rId12"/>
    <p:sldId id="747" r:id="rId13"/>
    <p:sldId id="761" r:id="rId14"/>
    <p:sldId id="770" r:id="rId15"/>
    <p:sldId id="771" r:id="rId16"/>
    <p:sldId id="718" r:id="rId17"/>
    <p:sldId id="772" r:id="rId18"/>
    <p:sldId id="773" r:id="rId19"/>
    <p:sldId id="774" r:id="rId20"/>
    <p:sldId id="769" r:id="rId21"/>
    <p:sldId id="737" r:id="rId22"/>
  </p:sldIdLst>
  <p:sldSz cx="9144000" cy="6858000" type="screen4x3"/>
  <p:notesSz cx="6985000" cy="9271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bg1"/>
    </p:penClr>
  </p:showPr>
  <p:clrMru>
    <a:srgbClr val="002F80"/>
    <a:srgbClr val="003366"/>
    <a:srgbClr val="333333"/>
    <a:srgbClr val="000063"/>
    <a:srgbClr val="660033"/>
    <a:srgbClr val="990099"/>
    <a:srgbClr val="000000"/>
    <a:srgbClr val="FF0000"/>
    <a:srgbClr val="33CC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344" autoAdjust="0"/>
    <p:restoredTop sz="92167" autoAdjust="0"/>
  </p:normalViewPr>
  <p:slideViewPr>
    <p:cSldViewPr>
      <p:cViewPr varScale="1">
        <p:scale>
          <a:sx n="71" d="100"/>
          <a:sy n="71" d="100"/>
        </p:scale>
        <p:origin x="-786" y="-96"/>
      </p:cViewPr>
      <p:guideLst>
        <p:guide orient="horz" pos="360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50" d="100"/>
          <a:sy n="50" d="100"/>
        </p:scale>
        <p:origin x="-1170" y="-72"/>
      </p:cViewPr>
      <p:guideLst>
        <p:guide orient="horz" pos="2920"/>
        <p:guide pos="220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31863" y="4402138"/>
            <a:ext cx="5121275" cy="4171950"/>
          </a:xfrm>
          <a:prstGeom prst="rect">
            <a:avLst/>
          </a:prstGeom>
          <a:noFill/>
          <a:ln>
            <a:noFill/>
          </a:ln>
          <a:effectLst/>
          <a:extLst>
            <a:ext uri="{909E8E84-426E-40DD-AFC4-6F175D3DCCD1}"/>
            <a:ext uri="{91240B29-F687-4F45-9708-019B960494DF}"/>
            <a:ext uri="{AF507438-7753-43E0-B8FC-AC1667EBCBE1}"/>
          </a:extLst>
        </p:spPr>
        <p:txBody>
          <a:bodyPr vert="horz" wrap="square" lIns="91640" tIns="45819" rIns="91640" bIns="4581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0963" name="Rectangle 3"/>
          <p:cNvSpPr>
            <a:spLocks noGrp="1" noRot="1" noChangeAspect="1" noChangeArrowheads="1" noTextEdit="1"/>
          </p:cNvSpPr>
          <p:nvPr>
            <p:ph type="sldImg" idx="2"/>
          </p:nvPr>
        </p:nvSpPr>
        <p:spPr bwMode="auto">
          <a:xfrm>
            <a:off x="1184275" y="700088"/>
            <a:ext cx="4618038" cy="3463925"/>
          </a:xfrm>
          <a:prstGeom prst="rect">
            <a:avLst/>
          </a:prstGeom>
          <a:noFill/>
          <a:ln w="12700">
            <a:solidFill>
              <a:schemeClr val="tx1"/>
            </a:solidFill>
            <a:miter lim="800000"/>
            <a:headEnd/>
            <a:tailEnd/>
          </a:ln>
        </p:spPr>
      </p:sp>
    </p:spTree>
  </p:cSld>
  <p:clrMap bg1="lt1" tx1="dk1" bg2="lt2" tx2="dk2" accent1="accent1" accent2="accent2" accent3="accent3" accent4="accent4" accent5="accent5" accent6="accent6" hlink="hlink" folHlink="folHlink"/>
  <p:notesStyle>
    <a:lvl1pPr algn="l" defTabSz="949325"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65138" algn="l" defTabSz="949325"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31863" algn="l" defTabSz="949325"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97000" algn="l" defTabSz="949325"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62138" algn="l" defTabSz="949325"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p:spPr>
        <p:txBody>
          <a:bodyPr/>
          <a:lstStyle/>
          <a:p>
            <a:pPr defTabSz="912813"/>
            <a:r>
              <a:rPr lang="en-US" b="1" dirty="0" smtClean="0"/>
              <a:t>Organizations can modify and augment this briefing as needed.</a:t>
            </a:r>
          </a:p>
          <a:p>
            <a:pPr defTabSz="912813"/>
            <a:endParaRPr lang="en-US" dirty="0" smtClean="0"/>
          </a:p>
        </p:txBody>
      </p:sp>
      <p:sp>
        <p:nvSpPr>
          <p:cNvPr id="41988" name="Slide Number Placeholder 3"/>
          <p:cNvSpPr>
            <a:spLocks noGrp="1"/>
          </p:cNvSpPr>
          <p:nvPr>
            <p:ph type="sldNum" sz="quarter" idx="4294967295"/>
          </p:nvPr>
        </p:nvSpPr>
        <p:spPr bwMode="auto">
          <a:xfrm>
            <a:off x="3956050" y="8805863"/>
            <a:ext cx="3027363" cy="463550"/>
          </a:xfrm>
          <a:prstGeom prst="rect">
            <a:avLst/>
          </a:prstGeom>
          <a:noFill/>
          <a:ln>
            <a:miter lim="800000"/>
            <a:headEnd/>
            <a:tailEnd/>
          </a:ln>
        </p:spPr>
        <p:txBody>
          <a:bodyPr lIns="91294" tIns="45647" rIns="91294" bIns="45647"/>
          <a:lstStyle/>
          <a:p>
            <a:fld id="{7BAC06E2-79AD-490B-AE54-9696194694BA}" type="slidenum">
              <a:rPr lang="en-US"/>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85000" lnSpcReduction="20000"/>
          </a:bodyPr>
          <a:lstStyle/>
          <a:p>
            <a:pPr>
              <a:defRPr/>
            </a:pPr>
            <a:endParaRPr lang="en-US" dirty="0"/>
          </a:p>
        </p:txBody>
      </p:sp>
      <p:sp>
        <p:nvSpPr>
          <p:cNvPr id="43012" name="Slide Number Placeholder 3"/>
          <p:cNvSpPr>
            <a:spLocks noGrp="1"/>
          </p:cNvSpPr>
          <p:nvPr>
            <p:ph type="sldNum" sz="quarter" idx="4294967295"/>
          </p:nvPr>
        </p:nvSpPr>
        <p:spPr bwMode="auto">
          <a:xfrm>
            <a:off x="3956050" y="8805863"/>
            <a:ext cx="3027363" cy="463550"/>
          </a:xfrm>
          <a:prstGeom prst="rect">
            <a:avLst/>
          </a:prstGeom>
          <a:noFill/>
          <a:ln>
            <a:miter lim="800000"/>
            <a:headEnd/>
            <a:tailEnd/>
          </a:ln>
        </p:spPr>
        <p:txBody>
          <a:bodyPr lIns="91294" tIns="45647" rIns="91294" bIns="45647"/>
          <a:lstStyle/>
          <a:p>
            <a:fld id="{8D2D2BBB-FA36-443D-AEBF-EE699162A566}" type="slidenum">
              <a:rPr lang="en-US"/>
              <a:pPr/>
              <a:t>6</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12937">
              <a:defRPr/>
            </a:pPr>
            <a:r>
              <a:rPr lang="en-US" dirty="0" smtClean="0"/>
              <a:t>Core capabilities are the distinct critical elements necessary to achieve the National Preparedness Goal. During the exercise design process, the Elected Officials and the Exercise Planning Team selected exercise objectives, and aligned each objective to core capabilities, as shown here.</a:t>
            </a:r>
            <a:r>
              <a:rPr lang="en-US" baseline="0" dirty="0" smtClean="0"/>
              <a:t> Evaluators will observe and document how exercise objectives and capabilities are met through capability targets and critical tasks based on the participating organizations plans, procedures, and corrective actions from past exercises and real-world events. </a:t>
            </a:r>
            <a:endParaRPr lang="en-US" dirty="0" smtClean="0"/>
          </a:p>
          <a:p>
            <a:endParaRPr lang="en-US" dirty="0"/>
          </a:p>
        </p:txBody>
      </p:sp>
      <p:sp>
        <p:nvSpPr>
          <p:cNvPr id="4" name="Slide Number Placeholder 3"/>
          <p:cNvSpPr>
            <a:spLocks noGrp="1"/>
          </p:cNvSpPr>
          <p:nvPr>
            <p:ph type="sldNum" sz="quarter" idx="10"/>
          </p:nvPr>
        </p:nvSpPr>
        <p:spPr>
          <a:xfrm>
            <a:off x="3956794" y="8806499"/>
            <a:ext cx="3026622" cy="462916"/>
          </a:xfrm>
          <a:prstGeom prst="rect">
            <a:avLst/>
          </a:prstGeom>
        </p:spPr>
        <p:txBody>
          <a:bodyPr lIns="91294" tIns="45647" rIns="91294" bIns="45647"/>
          <a:lstStyle/>
          <a:p>
            <a:pPr>
              <a:defRPr/>
            </a:pPr>
            <a:fld id="{9702DEA0-4654-442B-8103-A73042D22AA8}" type="slidenum">
              <a:rPr lang="en-US" smtClean="0"/>
              <a:pPr>
                <a:defRPr/>
              </a:pPr>
              <a:t>7</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p:spPr>
        <p:txBody>
          <a:bodyPr/>
          <a:lstStyle/>
          <a:p>
            <a:r>
              <a:rPr lang="en-US" dirty="0" smtClean="0"/>
              <a:t>In any exercise, assumptions and artificialities may be necessary to complete play in the time allotted and/or account for logistical limitations.  Exercise participants should accept that assumptions and artificialities are inherent in any exercise, and should not allow these considerations to negatively impact their participation.</a:t>
            </a:r>
          </a:p>
          <a:p>
            <a:r>
              <a:rPr lang="en-US" dirty="0" smtClean="0"/>
              <a:t>Assumptions constitute the implied factual foundation for the exercise and, as such, are assumed to be present before the exercise starts.  These general assumptions apply to the exercise.</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p:spPr>
        <p:txBody>
          <a:bodyPr/>
          <a:lstStyle/>
          <a:p>
            <a:r>
              <a:rPr lang="en-US" dirty="0" smtClean="0"/>
              <a:t>Artificialities and constraints, such as the exercise assembly area, may detract from realism. Some artificialities in this exercise are listed here.</a:t>
            </a:r>
          </a:p>
          <a:p>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0040" y="228600"/>
            <a:ext cx="7772400" cy="1143000"/>
          </a:xfrm>
        </p:spPr>
        <p:txBody>
          <a:bodyPr>
            <a:normAutofit/>
          </a:bodyPr>
          <a:lstStyle>
            <a:lvl1pPr algn="l">
              <a:defRPr sz="4200">
                <a:solidFill>
                  <a:srgbClr val="002F80"/>
                </a:solidFill>
                <a:latin typeface="Times New Roman" pitchFamily="18" charset="0"/>
                <a:cs typeface="Times New Roman" pitchFamily="18" charset="0"/>
              </a:defRPr>
            </a:lvl1pPr>
          </a:lstStyle>
          <a:p>
            <a:r>
              <a:rPr lang="en-US" smtClean="0"/>
              <a:t>Click to edit Master title style</a:t>
            </a:r>
            <a:endParaRPr lang="en-US"/>
          </a:p>
        </p:txBody>
      </p:sp>
      <p:sp>
        <p:nvSpPr>
          <p:cNvPr id="3" name="Subtitle 2"/>
          <p:cNvSpPr>
            <a:spLocks noGrp="1"/>
          </p:cNvSpPr>
          <p:nvPr>
            <p:ph type="subTitle" idx="1"/>
          </p:nvPr>
        </p:nvSpPr>
        <p:spPr>
          <a:xfrm>
            <a:off x="320040" y="1371600"/>
            <a:ext cx="6400800" cy="1371600"/>
          </a:xfrm>
        </p:spPr>
        <p:txBody>
          <a:bodyPr>
            <a:normAutofit/>
          </a:bodyPr>
          <a:lstStyle>
            <a:lvl1pPr marL="0" indent="0" algn="l">
              <a:buNone/>
              <a:defRPr sz="2500">
                <a:solidFill>
                  <a:srgbClr val="333333"/>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6" name="Slide Number Placeholder 5"/>
          <p:cNvSpPr>
            <a:spLocks noGrp="1"/>
          </p:cNvSpPr>
          <p:nvPr>
            <p:ph type="sldNum" sz="quarter" idx="12"/>
          </p:nvPr>
        </p:nvSpPr>
        <p:spPr/>
        <p:txBody>
          <a:bodyPr/>
          <a:lstStyle>
            <a:lvl1pPr>
              <a:defRPr>
                <a:latin typeface="Arial" pitchFamily="34" charset="0"/>
                <a:cs typeface="Arial" pitchFamily="34" charset="0"/>
              </a:defRPr>
            </a:lvl1pPr>
          </a:lstStyle>
          <a:p>
            <a:fld id="{5DFF13A9-1037-4D5A-A349-B944681F0EB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spcBef>
                <a:spcPts val="6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8"/>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400">
                <a:solidFill>
                  <a:schemeClr val="tx1">
                    <a:tint val="75000"/>
                  </a:schemeClr>
                </a:solidFill>
                <a:latin typeface="Arial" pitchFamily="34" charset="0"/>
                <a:cs typeface="Arial" pitchFamily="34" charset="0"/>
              </a:defRPr>
            </a:lvl1pPr>
          </a:lstStyle>
          <a:p>
            <a:fld id="{5DFF13A9-1037-4D5A-A349-B944681F0EB5}" type="slidenum">
              <a:rPr lang="en-US" smtClean="0"/>
              <a:pPr/>
              <a:t>‹#›</a:t>
            </a:fld>
            <a:endParaRPr lang="en-US" dirty="0"/>
          </a:p>
        </p:txBody>
      </p:sp>
      <p:pic>
        <p:nvPicPr>
          <p:cNvPr id="5" name="Picture 5" descr="Your-Org-Logo"/>
          <p:cNvPicPr>
            <a:picLocks noChangeAspect="1" noChangeArrowheads="1"/>
          </p:cNvPicPr>
          <p:nvPr userDrawn="1"/>
        </p:nvPicPr>
        <p:blipFill>
          <a:blip r:embed="rId12" cstate="print">
            <a:extLst>
              <a:ext uri="{28A0092B-C50C-407E-A947-70E740481C1C}">
                <a14:useLocalDpi xmlns="" xmlns:a14="http://schemas.microsoft.com/office/drawing/2010/main" val="0"/>
              </a:ext>
            </a:extLst>
          </a:blip>
          <a:srcRect/>
          <a:stretch>
            <a:fillRect/>
          </a:stretch>
        </p:blipFill>
        <p:spPr bwMode="auto">
          <a:xfrm>
            <a:off x="457200" y="5867400"/>
            <a:ext cx="2362200" cy="8858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287" r:id="rId1"/>
    <p:sldLayoutId id="2147484288" r:id="rId2"/>
    <p:sldLayoutId id="2147484289" r:id="rId3"/>
    <p:sldLayoutId id="2147484290" r:id="rId4"/>
    <p:sldLayoutId id="2147484291" r:id="rId5"/>
    <p:sldLayoutId id="2147484292" r:id="rId6"/>
    <p:sldLayoutId id="2147484293" r:id="rId7"/>
    <p:sldLayoutId id="2147484294" r:id="rId8"/>
    <p:sldLayoutId id="2147484295" r:id="rId9"/>
    <p:sldLayoutId id="2147484296" r:id="rId10"/>
  </p:sldLayoutIdLst>
  <p:hf hdr="0" ftr="0" dt="0"/>
  <p:txStyles>
    <p:titleStyle>
      <a:lvl1pPr algn="l" defTabSz="914400" rtl="0" eaLnBrk="1" latinLnBrk="0" hangingPunct="1">
        <a:spcBef>
          <a:spcPct val="0"/>
        </a:spcBef>
        <a:buNone/>
        <a:defRPr sz="4200" kern="1200">
          <a:solidFill>
            <a:srgbClr val="002F80"/>
          </a:solidFill>
          <a:latin typeface="Times New Roman" pitchFamily="18" charset="0"/>
          <a:ea typeface="+mj-ea"/>
          <a:cs typeface="Times New Roman" pitchFamily="18" charset="0"/>
        </a:defRPr>
      </a:lvl1pPr>
    </p:titleStyle>
    <p:bodyStyle>
      <a:lvl1pPr marL="234950" indent="-234950" algn="l" defTabSz="914400" rtl="0" eaLnBrk="1" latinLnBrk="0" hangingPunct="1">
        <a:spcBef>
          <a:spcPct val="20000"/>
        </a:spcBef>
        <a:buFont typeface="Wingdings" pitchFamily="2" charset="2"/>
        <a:buChar char="§"/>
        <a:defRPr sz="2200" kern="1200">
          <a:solidFill>
            <a:srgbClr val="333333"/>
          </a:solidFill>
          <a:latin typeface="Arial" pitchFamily="34" charset="0"/>
          <a:ea typeface="+mn-ea"/>
          <a:cs typeface="Arial" pitchFamily="34" charset="0"/>
        </a:defRPr>
      </a:lvl1pPr>
      <a:lvl2pPr marL="457200" indent="-234950" algn="l" defTabSz="914400" rtl="0" eaLnBrk="1" latinLnBrk="0" hangingPunct="1">
        <a:spcBef>
          <a:spcPct val="20000"/>
        </a:spcBef>
        <a:buFont typeface="Arial" pitchFamily="34" charset="0"/>
        <a:buChar char="–"/>
        <a:defRPr sz="2200" kern="1200">
          <a:solidFill>
            <a:srgbClr val="333333"/>
          </a:solidFill>
          <a:latin typeface="Arial" pitchFamily="34" charset="0"/>
          <a:ea typeface="+mn-ea"/>
          <a:cs typeface="Arial" pitchFamily="34" charset="0"/>
        </a:defRPr>
      </a:lvl2pPr>
      <a:lvl3pPr marL="692150" indent="-234950" algn="l" defTabSz="914400" rtl="0" eaLnBrk="1" latinLnBrk="0" hangingPunct="1">
        <a:spcBef>
          <a:spcPct val="20000"/>
        </a:spcBef>
        <a:buFont typeface="Wingdings" pitchFamily="2" charset="2"/>
        <a:buChar char="§"/>
        <a:defRPr sz="2200" kern="1200">
          <a:solidFill>
            <a:srgbClr val="333333"/>
          </a:solidFill>
          <a:latin typeface="Arial" pitchFamily="34" charset="0"/>
          <a:ea typeface="+mn-ea"/>
          <a:cs typeface="Arial" pitchFamily="34" charset="0"/>
        </a:defRPr>
      </a:lvl3pPr>
      <a:lvl4pPr marL="914400" indent="-234950" algn="l" defTabSz="914400" rtl="0" eaLnBrk="1" latinLnBrk="0" hangingPunct="1">
        <a:spcBef>
          <a:spcPct val="20000"/>
        </a:spcBef>
        <a:buFont typeface="Arial" pitchFamily="34" charset="0"/>
        <a:buChar char="–"/>
        <a:defRPr sz="2000" kern="1200">
          <a:solidFill>
            <a:srgbClr val="333333"/>
          </a:solidFill>
          <a:latin typeface="Arial" pitchFamily="34" charset="0"/>
          <a:ea typeface="+mn-ea"/>
          <a:cs typeface="Arial" pitchFamily="34" charset="0"/>
        </a:defRPr>
      </a:lvl4pPr>
      <a:lvl5pPr marL="1149350" indent="-234950" algn="l" defTabSz="914400" rtl="0" eaLnBrk="1" latinLnBrk="0" hangingPunct="1">
        <a:spcBef>
          <a:spcPct val="20000"/>
        </a:spcBef>
        <a:buFont typeface="Wingdings" pitchFamily="2" charset="2"/>
        <a:buChar char="§"/>
        <a:defRPr sz="2000" kern="1200">
          <a:solidFill>
            <a:srgbClr val="333333"/>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F80"/>
        </a:solidFill>
        <a:effectLst/>
      </p:bgPr>
    </p:bg>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dirty="0" smtClean="0">
                <a:solidFill>
                  <a:schemeClr val="bg1"/>
                </a:solidFill>
              </a:rPr>
              <a:t>Directions for this Template</a:t>
            </a:r>
          </a:p>
        </p:txBody>
      </p:sp>
      <p:sp>
        <p:nvSpPr>
          <p:cNvPr id="13315" name="Content Placeholder 2"/>
          <p:cNvSpPr>
            <a:spLocks noGrp="1"/>
          </p:cNvSpPr>
          <p:nvPr>
            <p:ph idx="1"/>
          </p:nvPr>
        </p:nvSpPr>
        <p:spPr bwMode="auto">
          <a:xfrm>
            <a:off x="457200" y="1600200"/>
            <a:ext cx="8229600" cy="4525963"/>
          </a:xfrm>
          <a:noFill/>
          <a:ln>
            <a:miter lim="800000"/>
            <a:headEnd/>
            <a:tailEnd/>
          </a:ln>
        </p:spPr>
        <p:txBody>
          <a:bodyPr vert="horz" wrap="square" lIns="91440" tIns="45720" rIns="91440" bIns="45720" numCol="1" anchor="t" anchorCtr="0" compatLnSpc="1">
            <a:prstTxWarp prst="textNoShape">
              <a:avLst/>
            </a:prstTxWarp>
          </a:bodyPr>
          <a:lstStyle/>
          <a:p>
            <a:pPr>
              <a:buClr>
                <a:schemeClr val="bg1"/>
              </a:buClr>
            </a:pPr>
            <a:r>
              <a:rPr lang="en-US" dirty="0" smtClean="0">
                <a:solidFill>
                  <a:schemeClr val="bg1"/>
                </a:solidFill>
              </a:rPr>
              <a:t>Use the Slide Master to make universal changes to the presentation, including inserting your organization’s logo</a:t>
            </a:r>
          </a:p>
          <a:p>
            <a:pPr lvl="1">
              <a:buClr>
                <a:schemeClr val="bg1"/>
              </a:buClr>
              <a:buFont typeface="Arial" charset="0"/>
              <a:buChar char="‒"/>
            </a:pPr>
            <a:r>
              <a:rPr lang="en-US" dirty="0" smtClean="0">
                <a:solidFill>
                  <a:schemeClr val="bg1"/>
                </a:solidFill>
              </a:rPr>
              <a:t>“View” tab &gt; “Slide Master”</a:t>
            </a:r>
          </a:p>
          <a:p>
            <a:pPr>
              <a:buClr>
                <a:schemeClr val="bg1"/>
              </a:buClr>
            </a:pPr>
            <a:r>
              <a:rPr lang="en-US" dirty="0" smtClean="0">
                <a:solidFill>
                  <a:schemeClr val="bg1"/>
                </a:solidFill>
              </a:rPr>
              <a:t>Replace placeholders (indicated by brackets [ ]) with information specific to your exercise</a:t>
            </a:r>
          </a:p>
          <a:p>
            <a:pPr>
              <a:buClr>
                <a:schemeClr val="bg1"/>
              </a:buClr>
            </a:pPr>
            <a:r>
              <a:rPr lang="en-US" dirty="0" smtClean="0">
                <a:solidFill>
                  <a:schemeClr val="bg1"/>
                </a:solidFill>
              </a:rPr>
              <a:t>Delete any slides that are not relevant for your exercise</a:t>
            </a:r>
          </a:p>
          <a:p>
            <a:pPr>
              <a:buClr>
                <a:schemeClr val="bg1"/>
              </a:buClr>
            </a:pPr>
            <a:r>
              <a:rPr lang="en-US" dirty="0" smtClean="0">
                <a:solidFill>
                  <a:schemeClr val="bg1"/>
                </a:solidFill>
              </a:rPr>
              <a:t>Font size should not be smaller than 22pt</a:t>
            </a:r>
          </a:p>
          <a:p>
            <a:pPr algn="r">
              <a:buClr>
                <a:schemeClr val="bg1"/>
              </a:buClr>
              <a:buNone/>
            </a:pPr>
            <a:endParaRPr lang="en-US" dirty="0" smtClean="0">
              <a:solidFill>
                <a:schemeClr val="bg1"/>
              </a:solidFill>
            </a:endParaRPr>
          </a:p>
          <a:p>
            <a:pPr>
              <a:buNone/>
            </a:pPr>
            <a:r>
              <a:rPr lang="en-US" dirty="0" smtClean="0">
                <a:solidFill>
                  <a:schemeClr val="bg1"/>
                </a:solidFill>
              </a:rPr>
              <a:t>Rev. April 2013</a:t>
            </a:r>
          </a:p>
          <a:p>
            <a:pPr>
              <a:buNone/>
            </a:pPr>
            <a:r>
              <a:rPr lang="en-US" dirty="0" smtClean="0">
                <a:solidFill>
                  <a:schemeClr val="bg1"/>
                </a:solidFill>
              </a:rPr>
              <a:t>HSEEP-C11</a:t>
            </a:r>
          </a:p>
          <a:p>
            <a:pPr>
              <a:buClr>
                <a:schemeClr val="bg1"/>
              </a:buClr>
            </a:pPr>
            <a:endParaRPr lang="en-US" dirty="0" smtClean="0">
              <a:solidFill>
                <a:schemeClr val="bg1"/>
              </a:solidFill>
            </a:endParaRPr>
          </a:p>
          <a:p>
            <a:pPr lvl="1">
              <a:buClr>
                <a:srgbClr val="999999"/>
              </a:buClr>
              <a:buFont typeface="Arial" charset="0"/>
              <a:buChar char="‒"/>
            </a:pPr>
            <a:endParaRPr lang="en-US" dirty="0" smtClean="0">
              <a:solidFill>
                <a:srgbClr val="999999"/>
              </a:solidFill>
            </a:endParaRPr>
          </a:p>
        </p:txBody>
      </p:sp>
      <p:sp>
        <p:nvSpPr>
          <p:cNvPr id="13316" name="Slide Number Placeholder 3"/>
          <p:cNvSpPr>
            <a:spLocks noGrp="1"/>
          </p:cNvSpPr>
          <p:nvPr>
            <p:ph type="sldNum" sz="quarter" idx="12"/>
          </p:nvPr>
        </p:nvSpPr>
        <p:spPr>
          <a:noFill/>
          <a:ln>
            <a:miter lim="800000"/>
            <a:headEnd/>
            <a:tailEnd/>
          </a:ln>
        </p:spPr>
        <p:txBody>
          <a:bodyPr/>
          <a:lstStyle/>
          <a:p>
            <a:fld id="{F1CA1A14-F6C5-408E-A791-E47F1D26A788}" type="slidenum">
              <a:rPr lang="en-US" smtClean="0"/>
              <a:pPr/>
              <a:t>1</a:t>
            </a:fld>
            <a:endParaRPr lang="en-US" dirty="0" smtClean="0"/>
          </a:p>
        </p:txBody>
      </p:sp>
    </p:spTree>
  </p:cSld>
  <p:clrMapOvr>
    <a:masterClrMapping/>
  </p:clrMapOvr>
  <p:transition advTm="800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7"/>
          <p:cNvSpPr>
            <a:spLocks noGrp="1" noChangeArrowheads="1"/>
          </p:cNvSpPr>
          <p:nvPr>
            <p:ph type="title"/>
          </p:nvPr>
        </p:nvSpPr>
        <p:spPr/>
        <p:txBody>
          <a:bodyPr/>
          <a:lstStyle/>
          <a:p>
            <a:pPr eaLnBrk="1" hangingPunct="1"/>
            <a:r>
              <a:rPr lang="en-US" dirty="0" smtClean="0"/>
              <a:t>Exercise Play</a:t>
            </a:r>
          </a:p>
        </p:txBody>
      </p:sp>
      <p:sp>
        <p:nvSpPr>
          <p:cNvPr id="23556" name="Content Placeholder 4"/>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a:spcBef>
                <a:spcPts val="675"/>
              </a:spcBef>
            </a:pPr>
            <a:r>
              <a:rPr lang="en-US" dirty="0" smtClean="0"/>
              <a:t>Exercise play will be on [date] from [time] to [time]</a:t>
            </a:r>
          </a:p>
          <a:p>
            <a:pPr>
              <a:spcBef>
                <a:spcPts val="675"/>
              </a:spcBef>
            </a:pPr>
            <a:r>
              <a:rPr lang="en-US" dirty="0" smtClean="0"/>
              <a:t>Exercise play will take place at [exercise sites]</a:t>
            </a:r>
          </a:p>
          <a:p>
            <a:pPr>
              <a:spcBef>
                <a:spcPts val="675"/>
              </a:spcBef>
            </a:pPr>
            <a:r>
              <a:rPr lang="en-US" dirty="0" smtClean="0"/>
              <a:t>Play will be restricted to the delineated areas surrounding [exercise site]</a:t>
            </a:r>
          </a:p>
          <a:p>
            <a:endParaRPr lang="en-US" dirty="0" smtClean="0"/>
          </a:p>
        </p:txBody>
      </p:sp>
      <p:sp>
        <p:nvSpPr>
          <p:cNvPr id="23554" name="Rectangle 4"/>
          <p:cNvSpPr>
            <a:spLocks noGrp="1" noChangeArrowheads="1"/>
          </p:cNvSpPr>
          <p:nvPr>
            <p:ph type="sldNum" sz="quarter" idx="12"/>
          </p:nvPr>
        </p:nvSpPr>
        <p:spPr>
          <a:noFill/>
          <a:ln>
            <a:miter lim="800000"/>
            <a:headEnd/>
            <a:tailEnd/>
          </a:ln>
        </p:spPr>
        <p:txBody>
          <a:bodyPr/>
          <a:lstStyle/>
          <a:p>
            <a:fld id="{8CC33B59-4282-4FA0-B5FE-27009CB8CB5B}" type="slidenum">
              <a:rPr lang="en-US" smtClean="0"/>
              <a:pPr/>
              <a:t>10</a:t>
            </a:fld>
            <a:endParaRPr lang="en-US" dirty="0" smtClean="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dirty="0" smtClean="0"/>
              <a:t>Exercise Assumptions </a:t>
            </a:r>
          </a:p>
        </p:txBody>
      </p:sp>
      <p:sp>
        <p:nvSpPr>
          <p:cNvPr id="24580" name="Content Placeholder 4"/>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dirty="0" smtClean="0"/>
              <a:t>The exercise will be conducted in a no-fault learning environment wherein systems and processes, not individuals, will be evaluated</a:t>
            </a:r>
          </a:p>
          <a:p>
            <a:r>
              <a:rPr lang="en-US" dirty="0" smtClean="0"/>
              <a:t>The exercise scenario is plausible, and results occur as they are presented</a:t>
            </a:r>
          </a:p>
          <a:p>
            <a:r>
              <a:rPr lang="en-US" dirty="0" smtClean="0"/>
              <a:t>Exercise simulation will be realistic and plausible, and will contain sufficient detail from which players can respond</a:t>
            </a:r>
          </a:p>
          <a:p>
            <a:r>
              <a:rPr lang="en-US" dirty="0" smtClean="0"/>
              <a:t>Participating agencies may need to balance exercise play with real-world emergencies.  Real-world emergencies take priority.</a:t>
            </a:r>
          </a:p>
          <a:p>
            <a:r>
              <a:rPr lang="en-US" dirty="0" smtClean="0"/>
              <a:t>[Others as needed]</a:t>
            </a:r>
          </a:p>
          <a:p>
            <a:endParaRPr lang="en-US" dirty="0" smtClean="0"/>
          </a:p>
        </p:txBody>
      </p:sp>
      <p:sp>
        <p:nvSpPr>
          <p:cNvPr id="24579" name="Slide Number Placeholder 3"/>
          <p:cNvSpPr>
            <a:spLocks noGrp="1"/>
          </p:cNvSpPr>
          <p:nvPr>
            <p:ph type="sldNum" sz="quarter" idx="12"/>
          </p:nvPr>
        </p:nvSpPr>
        <p:spPr>
          <a:noFill/>
          <a:ln>
            <a:miter lim="800000"/>
            <a:headEnd/>
            <a:tailEnd/>
          </a:ln>
        </p:spPr>
        <p:txBody>
          <a:bodyPr/>
          <a:lstStyle/>
          <a:p>
            <a:fld id="{760DA659-075B-47B9-BA14-660CB3871562}" type="slidenum">
              <a:rPr lang="en-US" smtClean="0"/>
              <a:pPr/>
              <a:t>11</a:t>
            </a:fld>
            <a:endParaRPr lang="en-US" dirty="0" smtClean="0"/>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8"/>
          <p:cNvSpPr>
            <a:spLocks noGrp="1" noChangeArrowheads="1"/>
          </p:cNvSpPr>
          <p:nvPr>
            <p:ph type="title"/>
          </p:nvPr>
        </p:nvSpPr>
        <p:spPr/>
        <p:txBody>
          <a:bodyPr/>
          <a:lstStyle/>
          <a:p>
            <a:pPr eaLnBrk="1" hangingPunct="1"/>
            <a:r>
              <a:rPr lang="en-US" dirty="0" smtClean="0"/>
              <a:t>Exercise Artificialities</a:t>
            </a:r>
          </a:p>
        </p:txBody>
      </p:sp>
      <p:sp>
        <p:nvSpPr>
          <p:cNvPr id="25604" name="Content Placeholder 4"/>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dirty="0" smtClean="0"/>
              <a:t>Exercise communication and coordination is limited to participating exercise organizations, venues, and the SimCell</a:t>
            </a:r>
          </a:p>
          <a:p>
            <a:r>
              <a:rPr lang="en-US" dirty="0" smtClean="0"/>
              <a:t>Only communication methods listed in the Communications Directory are available for players to use during the exercise</a:t>
            </a:r>
          </a:p>
          <a:p>
            <a:r>
              <a:rPr lang="en-US" dirty="0" smtClean="0"/>
              <a:t>[Others as needed]</a:t>
            </a:r>
          </a:p>
          <a:p>
            <a:endParaRPr lang="en-US" dirty="0" smtClean="0"/>
          </a:p>
        </p:txBody>
      </p:sp>
      <p:sp>
        <p:nvSpPr>
          <p:cNvPr id="25602" name="Rectangle 4"/>
          <p:cNvSpPr>
            <a:spLocks noGrp="1" noChangeArrowheads="1"/>
          </p:cNvSpPr>
          <p:nvPr>
            <p:ph type="sldNum" sz="quarter" idx="12"/>
          </p:nvPr>
        </p:nvSpPr>
        <p:spPr>
          <a:noFill/>
          <a:ln>
            <a:miter lim="800000"/>
            <a:headEnd/>
            <a:tailEnd/>
          </a:ln>
        </p:spPr>
        <p:txBody>
          <a:bodyPr/>
          <a:lstStyle/>
          <a:p>
            <a:fld id="{349C6850-2C1D-43DE-943F-2F299306D961}" type="slidenum">
              <a:rPr lang="en-US" smtClean="0"/>
              <a:pPr/>
              <a:t>12</a:t>
            </a:fld>
            <a:endParaRPr lang="en-US" dirty="0" smtClean="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8"/>
          <p:cNvSpPr>
            <a:spLocks noGrp="1" noChangeArrowheads="1"/>
          </p:cNvSpPr>
          <p:nvPr>
            <p:ph type="title"/>
          </p:nvPr>
        </p:nvSpPr>
        <p:spPr/>
        <p:txBody>
          <a:bodyPr/>
          <a:lstStyle/>
          <a:p>
            <a:pPr eaLnBrk="1" hangingPunct="1"/>
            <a:r>
              <a:rPr lang="en-US" dirty="0" smtClean="0"/>
              <a:t>Schedule</a:t>
            </a:r>
          </a:p>
        </p:txBody>
      </p:sp>
      <p:sp>
        <p:nvSpPr>
          <p:cNvPr id="26628" name="Content Placeholder 4"/>
          <p:cNvSpPr>
            <a:spLocks noGrp="1"/>
          </p:cNvSpPr>
          <p:nvPr>
            <p:ph idx="1"/>
          </p:nvPr>
        </p:nvSpPr>
        <p:spPr bwMode="auto">
          <a:xfrm>
            <a:off x="457200" y="1600200"/>
            <a:ext cx="8229600" cy="4525963"/>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US" dirty="0" smtClean="0"/>
              <a:t>Date</a:t>
            </a:r>
          </a:p>
          <a:p>
            <a:pPr lvl="1" eaLnBrk="1" hangingPunct="1">
              <a:buFont typeface="Arial" charset="0"/>
              <a:buChar char="‒"/>
            </a:pPr>
            <a:r>
              <a:rPr lang="en-US" dirty="0" smtClean="0"/>
              <a:t>[Time] Player Briefing</a:t>
            </a:r>
          </a:p>
          <a:p>
            <a:pPr lvl="1" eaLnBrk="1" hangingPunct="1">
              <a:buFont typeface="Arial" charset="0"/>
              <a:buChar char="‒"/>
            </a:pPr>
            <a:r>
              <a:rPr lang="en-US" dirty="0" smtClean="0"/>
              <a:t>[Time] Exercise Play</a:t>
            </a:r>
          </a:p>
          <a:p>
            <a:pPr lvl="1" eaLnBrk="1" hangingPunct="1">
              <a:buFont typeface="Arial" charset="0"/>
              <a:buChar char="‒"/>
            </a:pPr>
            <a:r>
              <a:rPr lang="en-US" dirty="0" smtClean="0"/>
              <a:t>[Time] End of Exercise (EndEx)</a:t>
            </a:r>
          </a:p>
          <a:p>
            <a:pPr lvl="1" eaLnBrk="1" hangingPunct="1">
              <a:buFont typeface="Arial" charset="0"/>
              <a:buChar char="‒"/>
            </a:pPr>
            <a:r>
              <a:rPr lang="en-US" dirty="0" smtClean="0"/>
              <a:t>[Time] Player Hot Wash</a:t>
            </a:r>
          </a:p>
          <a:p>
            <a:endParaRPr lang="en-US" dirty="0" smtClean="0"/>
          </a:p>
        </p:txBody>
      </p:sp>
      <p:sp>
        <p:nvSpPr>
          <p:cNvPr id="26626" name="Slide Number Placeholder 3"/>
          <p:cNvSpPr>
            <a:spLocks noGrp="1"/>
          </p:cNvSpPr>
          <p:nvPr>
            <p:ph type="sldNum" sz="quarter" idx="12"/>
          </p:nvPr>
        </p:nvSpPr>
        <p:spPr>
          <a:noFill/>
          <a:ln>
            <a:miter lim="800000"/>
            <a:headEnd/>
            <a:tailEnd/>
          </a:ln>
        </p:spPr>
        <p:txBody>
          <a:bodyPr/>
          <a:lstStyle/>
          <a:p>
            <a:fld id="{419C80B6-A1F5-4A80-8728-F4B012949368}" type="slidenum">
              <a:rPr lang="en-US" smtClean="0"/>
              <a:pPr/>
              <a:t>13</a:t>
            </a:fld>
            <a:endParaRPr lang="en-US" dirty="0" smtClean="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10"/>
          <p:cNvSpPr>
            <a:spLocks noGrp="1" noChangeArrowheads="1"/>
          </p:cNvSpPr>
          <p:nvPr>
            <p:ph type="title"/>
          </p:nvPr>
        </p:nvSpPr>
        <p:spPr/>
        <p:txBody>
          <a:bodyPr/>
          <a:lstStyle/>
          <a:p>
            <a:pPr eaLnBrk="1" hangingPunct="1"/>
            <a:r>
              <a:rPr lang="en-US" dirty="0" smtClean="0"/>
              <a:t>Safety</a:t>
            </a:r>
          </a:p>
        </p:txBody>
      </p:sp>
      <p:sp>
        <p:nvSpPr>
          <p:cNvPr id="28676" name="Content Placeholder 4"/>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US" dirty="0" smtClean="0"/>
              <a:t>Safety is everyone’s concern</a:t>
            </a:r>
          </a:p>
          <a:p>
            <a:pPr lvl="1" eaLnBrk="1" hangingPunct="1">
              <a:buFont typeface="Arial" charset="0"/>
              <a:buChar char="‒"/>
            </a:pPr>
            <a:r>
              <a:rPr lang="en-US" dirty="0" smtClean="0"/>
              <a:t>Safety concerns override exercise execution</a:t>
            </a:r>
          </a:p>
          <a:p>
            <a:pPr lvl="1" eaLnBrk="1" hangingPunct="1">
              <a:buFont typeface="Arial" charset="0"/>
              <a:buChar char="‒"/>
            </a:pPr>
            <a:r>
              <a:rPr lang="en-US" dirty="0" smtClean="0"/>
              <a:t>Alert the nearest controller if you have safety concerns</a:t>
            </a:r>
          </a:p>
          <a:p>
            <a:pPr eaLnBrk="1" hangingPunct="1"/>
            <a:r>
              <a:rPr lang="en-US" dirty="0" smtClean="0"/>
              <a:t>The safety officer for this exercise is [Name]</a:t>
            </a:r>
          </a:p>
          <a:p>
            <a:pPr eaLnBrk="1" hangingPunct="1"/>
            <a:r>
              <a:rPr lang="en-US" dirty="0" smtClean="0"/>
              <a:t>Actual emergencies will be identified by saying [</a:t>
            </a:r>
            <a:r>
              <a:rPr lang="en-US" b="1" dirty="0" smtClean="0"/>
              <a:t>“This is a real emergency”</a:t>
            </a:r>
            <a:r>
              <a:rPr lang="en-US" dirty="0" smtClean="0"/>
              <a:t>]</a:t>
            </a:r>
          </a:p>
          <a:p>
            <a:pPr eaLnBrk="1" hangingPunct="1"/>
            <a:r>
              <a:rPr lang="en-US" dirty="0" smtClean="0"/>
              <a:t>Report any injuries</a:t>
            </a:r>
          </a:p>
          <a:p>
            <a:pPr eaLnBrk="1" hangingPunct="1"/>
            <a:r>
              <a:rPr lang="en-US" dirty="0" smtClean="0"/>
              <a:t>Be aware that operating in an operations-based exercise environment is inherently dangerous</a:t>
            </a:r>
          </a:p>
          <a:p>
            <a:endParaRPr lang="en-US" dirty="0" smtClean="0"/>
          </a:p>
        </p:txBody>
      </p:sp>
      <p:sp>
        <p:nvSpPr>
          <p:cNvPr id="28674" name="Slide Number Placeholder 3"/>
          <p:cNvSpPr>
            <a:spLocks noGrp="1"/>
          </p:cNvSpPr>
          <p:nvPr>
            <p:ph type="sldNum" sz="quarter" idx="12"/>
          </p:nvPr>
        </p:nvSpPr>
        <p:spPr>
          <a:noFill/>
          <a:ln>
            <a:miter lim="800000"/>
            <a:headEnd/>
            <a:tailEnd/>
          </a:ln>
        </p:spPr>
        <p:txBody>
          <a:bodyPr/>
          <a:lstStyle/>
          <a:p>
            <a:fld id="{1908424A-E658-4FBA-B1EA-DF908C0D1BC3}" type="slidenum">
              <a:rPr lang="en-US" smtClean="0"/>
              <a:pPr/>
              <a:t>14</a:t>
            </a:fld>
            <a:endParaRPr lang="en-US" dirty="0" smtClean="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5"/>
          <p:cNvSpPr>
            <a:spLocks noGrp="1" noChangeArrowheads="1"/>
          </p:cNvSpPr>
          <p:nvPr>
            <p:ph type="title"/>
          </p:nvPr>
        </p:nvSpPr>
        <p:spPr/>
        <p:txBody>
          <a:bodyPr/>
          <a:lstStyle/>
          <a:p>
            <a:pPr eaLnBrk="1" hangingPunct="1"/>
            <a:r>
              <a:rPr lang="en-US" dirty="0" smtClean="0"/>
              <a:t>Security</a:t>
            </a:r>
          </a:p>
        </p:txBody>
      </p:sp>
      <p:sp>
        <p:nvSpPr>
          <p:cNvPr id="29700" name="Content Placeholder 4"/>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US" dirty="0" smtClean="0"/>
              <a:t>Badges [and hats/vests] identify authorized persons</a:t>
            </a:r>
          </a:p>
          <a:p>
            <a:pPr lvl="1" eaLnBrk="1" hangingPunct="1">
              <a:buFont typeface="Arial" charset="0"/>
              <a:buChar char="‒"/>
            </a:pPr>
            <a:r>
              <a:rPr lang="en-US" dirty="0" smtClean="0"/>
              <a:t>Unauthorized persons are to be escorted out of the exercise play area</a:t>
            </a:r>
          </a:p>
          <a:p>
            <a:endParaRPr lang="en-US" dirty="0" smtClean="0"/>
          </a:p>
        </p:txBody>
      </p:sp>
      <p:sp>
        <p:nvSpPr>
          <p:cNvPr id="29698" name="Slide Number Placeholder 3"/>
          <p:cNvSpPr>
            <a:spLocks noGrp="1"/>
          </p:cNvSpPr>
          <p:nvPr>
            <p:ph type="sldNum" sz="quarter" idx="12"/>
          </p:nvPr>
        </p:nvSpPr>
        <p:spPr>
          <a:noFill/>
          <a:ln>
            <a:miter lim="800000"/>
            <a:headEnd/>
            <a:tailEnd/>
          </a:ln>
        </p:spPr>
        <p:txBody>
          <a:bodyPr/>
          <a:lstStyle/>
          <a:p>
            <a:fld id="{C437704A-FBF0-4850-B010-ED5FEBB1AC56}" type="slidenum">
              <a:rPr lang="en-US" smtClean="0"/>
              <a:pPr/>
              <a:t>15</a:t>
            </a:fld>
            <a:endParaRPr lang="en-US" dirty="0" smtClean="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dirty="0" smtClean="0"/>
              <a:t>Participant Identification</a:t>
            </a:r>
          </a:p>
        </p:txBody>
      </p:sp>
      <p:sp>
        <p:nvSpPr>
          <p:cNvPr id="22532" name="Content Placeholder 4"/>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buNone/>
              <a:tabLst>
                <a:tab pos="3316288" algn="l"/>
              </a:tabLst>
            </a:pPr>
            <a:r>
              <a:rPr lang="en-US" dirty="0" smtClean="0"/>
              <a:t>Players	[color] badges</a:t>
            </a:r>
          </a:p>
          <a:p>
            <a:pPr eaLnBrk="1" hangingPunct="1">
              <a:buNone/>
              <a:tabLst>
                <a:tab pos="3316288" algn="l"/>
              </a:tabLst>
            </a:pPr>
            <a:r>
              <a:rPr lang="en-US" dirty="0" smtClean="0"/>
              <a:t>Observers	[color] badges</a:t>
            </a:r>
          </a:p>
          <a:p>
            <a:pPr eaLnBrk="1" hangingPunct="1">
              <a:buNone/>
              <a:tabLst>
                <a:tab pos="3316288" algn="l"/>
              </a:tabLst>
            </a:pPr>
            <a:r>
              <a:rPr lang="en-US" dirty="0" smtClean="0"/>
              <a:t>Controllers	[color] badges</a:t>
            </a:r>
          </a:p>
          <a:p>
            <a:pPr eaLnBrk="1" hangingPunct="1">
              <a:buNone/>
              <a:tabLst>
                <a:tab pos="3316288" algn="l"/>
              </a:tabLst>
            </a:pPr>
            <a:r>
              <a:rPr lang="en-US" dirty="0" smtClean="0"/>
              <a:t>Evaluators	[color] badges</a:t>
            </a:r>
          </a:p>
          <a:p>
            <a:pPr eaLnBrk="1" hangingPunct="1">
              <a:buNone/>
              <a:tabLst>
                <a:tab pos="3316288" algn="l"/>
              </a:tabLst>
            </a:pPr>
            <a:r>
              <a:rPr lang="en-US" dirty="0" smtClean="0"/>
              <a:t>Support staff	[color] badges</a:t>
            </a:r>
          </a:p>
          <a:p>
            <a:pPr eaLnBrk="1" hangingPunct="1">
              <a:buNone/>
              <a:tabLst>
                <a:tab pos="3316288" algn="l"/>
              </a:tabLst>
            </a:pPr>
            <a:r>
              <a:rPr lang="en-US" dirty="0" smtClean="0"/>
              <a:t>Media	[color] badges</a:t>
            </a:r>
          </a:p>
          <a:p>
            <a:pPr eaLnBrk="1" hangingPunct="1">
              <a:buNone/>
              <a:tabLst>
                <a:tab pos="3316288" algn="l"/>
              </a:tabLst>
            </a:pPr>
            <a:r>
              <a:rPr lang="en-US" dirty="0" smtClean="0"/>
              <a:t>Actors	[color] badges</a:t>
            </a:r>
          </a:p>
          <a:p>
            <a:endParaRPr lang="en-US" dirty="0" smtClean="0"/>
          </a:p>
          <a:p>
            <a:endParaRPr lang="en-US" dirty="0" smtClean="0"/>
          </a:p>
        </p:txBody>
      </p:sp>
      <p:sp>
        <p:nvSpPr>
          <p:cNvPr id="22531" name="Slide Number Placeholder 3"/>
          <p:cNvSpPr>
            <a:spLocks noGrp="1"/>
          </p:cNvSpPr>
          <p:nvPr>
            <p:ph type="sldNum" sz="quarter" idx="12"/>
          </p:nvPr>
        </p:nvSpPr>
        <p:spPr>
          <a:noFill/>
          <a:ln>
            <a:miter lim="800000"/>
            <a:headEnd/>
            <a:tailEnd/>
          </a:ln>
        </p:spPr>
        <p:txBody>
          <a:bodyPr/>
          <a:lstStyle/>
          <a:p>
            <a:fld id="{EF93A9BD-AE1E-4B43-A3B2-9197B4113CC7}" type="slidenum">
              <a:rPr lang="en-US" smtClean="0"/>
              <a:pPr/>
              <a:t>16</a:t>
            </a:fld>
            <a:endParaRPr lang="en-US" dirty="0" smtClean="0"/>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Observer Guidelines</a:t>
            </a:r>
            <a:endParaRPr lang="en-US" dirty="0"/>
          </a:p>
        </p:txBody>
      </p:sp>
      <p:sp>
        <p:nvSpPr>
          <p:cNvPr id="3" name="Content Placeholder 2"/>
          <p:cNvSpPr>
            <a:spLocks noGrp="1"/>
          </p:cNvSpPr>
          <p:nvPr>
            <p:ph idx="1"/>
          </p:nvPr>
        </p:nvSpPr>
        <p:spPr/>
        <p:txBody>
          <a:bodyPr/>
          <a:lstStyle/>
          <a:p>
            <a:r>
              <a:rPr lang="en-US" dirty="0" smtClean="0"/>
              <a:t>Remain within the designated observation area</a:t>
            </a:r>
          </a:p>
          <a:p>
            <a:r>
              <a:rPr lang="en-US" dirty="0" smtClean="0"/>
              <a:t>Do not interfere with exercise play</a:t>
            </a:r>
          </a:p>
          <a:p>
            <a:r>
              <a:rPr lang="en-US" dirty="0" smtClean="0"/>
              <a:t>Direct any questions to [Observer Controller or other designated individual]</a:t>
            </a:r>
          </a:p>
          <a:p>
            <a:r>
              <a:rPr lang="en-US" dirty="0" smtClean="0"/>
              <a:t>[Others, as needed]</a:t>
            </a:r>
            <a:endParaRPr lang="en-US" dirty="0"/>
          </a:p>
        </p:txBody>
      </p:sp>
      <p:sp>
        <p:nvSpPr>
          <p:cNvPr id="4" name="Slide Number Placeholder 3"/>
          <p:cNvSpPr>
            <a:spLocks noGrp="1"/>
          </p:cNvSpPr>
          <p:nvPr>
            <p:ph type="sldNum" sz="quarter" idx="12"/>
          </p:nvPr>
        </p:nvSpPr>
        <p:spPr/>
        <p:txBody>
          <a:bodyPr/>
          <a:lstStyle/>
          <a:p>
            <a:fld id="{5DFF13A9-1037-4D5A-A349-B944681F0EB5}" type="slidenum">
              <a:rPr lang="en-US" smtClean="0"/>
              <a:pPr/>
              <a:t>17</a:t>
            </a:fld>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Title 3"/>
          <p:cNvSpPr>
            <a:spLocks noGrp="1"/>
          </p:cNvSpPr>
          <p:nvPr>
            <p:ph type="title"/>
          </p:nvPr>
        </p:nvSpPr>
        <p:spPr/>
        <p:txBody>
          <a:bodyPr/>
          <a:lstStyle/>
          <a:p>
            <a:r>
              <a:rPr lang="en-US" dirty="0" smtClean="0"/>
              <a:t>Questions?</a:t>
            </a:r>
          </a:p>
        </p:txBody>
      </p:sp>
      <p:sp>
        <p:nvSpPr>
          <p:cNvPr id="39938" name="Slide Number Placeholder 3"/>
          <p:cNvSpPr>
            <a:spLocks noGrp="1"/>
          </p:cNvSpPr>
          <p:nvPr>
            <p:ph type="sldNum" sz="quarter" idx="12"/>
          </p:nvPr>
        </p:nvSpPr>
        <p:spPr>
          <a:noFill/>
          <a:ln>
            <a:miter lim="800000"/>
            <a:headEnd/>
            <a:tailEnd/>
          </a:ln>
        </p:spPr>
        <p:txBody>
          <a:bodyPr/>
          <a:lstStyle/>
          <a:p>
            <a:fld id="{91B8790E-BD46-437C-8D28-9CA3B6147050}" type="slidenum">
              <a:rPr lang="en-US" smtClean="0"/>
              <a:pPr/>
              <a:t>18</a:t>
            </a:fld>
            <a:endParaRPr lang="en-US" dirty="0" smtClean="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[Exercise Name]</a:t>
            </a:r>
            <a:endParaRPr lang="en-US" dirty="0"/>
          </a:p>
        </p:txBody>
      </p:sp>
      <p:sp>
        <p:nvSpPr>
          <p:cNvPr id="3" name="Subtitle 2"/>
          <p:cNvSpPr>
            <a:spLocks noGrp="1"/>
          </p:cNvSpPr>
          <p:nvPr>
            <p:ph type="subTitle" idx="1"/>
          </p:nvPr>
        </p:nvSpPr>
        <p:spPr/>
        <p:txBody>
          <a:bodyPr/>
          <a:lstStyle/>
          <a:p>
            <a:r>
              <a:rPr lang="en-US" dirty="0" smtClean="0"/>
              <a:t>Observer Briefing</a:t>
            </a:r>
          </a:p>
          <a:p>
            <a:r>
              <a:rPr lang="en-US" dirty="0" smtClean="0"/>
              <a:t>[Date]</a:t>
            </a:r>
            <a:endParaRPr lang="en-US" dirty="0"/>
          </a:p>
        </p:txBody>
      </p:sp>
      <p:cxnSp>
        <p:nvCxnSpPr>
          <p:cNvPr id="5" name="Straight Connector 4"/>
          <p:cNvCxnSpPr/>
          <p:nvPr/>
        </p:nvCxnSpPr>
        <p:spPr>
          <a:xfrm>
            <a:off x="381000" y="1143000"/>
            <a:ext cx="8229600" cy="0"/>
          </a:xfrm>
          <a:prstGeom prst="line">
            <a:avLst/>
          </a:prstGeom>
          <a:ln w="12700">
            <a:solidFill>
              <a:srgbClr val="002F8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Welcome</a:t>
            </a:r>
            <a:endParaRPr lang="en-US" dirty="0"/>
          </a:p>
        </p:txBody>
      </p:sp>
      <p:sp>
        <p:nvSpPr>
          <p:cNvPr id="4" name="Content Placeholder 3"/>
          <p:cNvSpPr>
            <a:spLocks noGrp="1"/>
          </p:cNvSpPr>
          <p:nvPr>
            <p:ph idx="1"/>
          </p:nvPr>
        </p:nvSpPr>
        <p:spPr/>
        <p:txBody>
          <a:bodyPr/>
          <a:lstStyle/>
          <a:p>
            <a:r>
              <a:rPr lang="en-US" dirty="0" smtClean="0"/>
              <a:t>[Name]</a:t>
            </a:r>
          </a:p>
          <a:p>
            <a:r>
              <a:rPr lang="en-US" dirty="0" smtClean="0"/>
              <a:t>[Title (e.g., Exercise Director or Lead Planner)]</a:t>
            </a:r>
          </a:p>
          <a:p>
            <a:r>
              <a:rPr lang="en-US" dirty="0" smtClean="0"/>
              <a:t>[Organization]</a:t>
            </a:r>
            <a:endParaRPr lang="en-US" dirty="0"/>
          </a:p>
        </p:txBody>
      </p:sp>
      <p:sp>
        <p:nvSpPr>
          <p:cNvPr id="5" name="Slide Number Placeholder 4"/>
          <p:cNvSpPr>
            <a:spLocks noGrp="1"/>
          </p:cNvSpPr>
          <p:nvPr>
            <p:ph type="sldNum" sz="quarter" idx="12"/>
          </p:nvPr>
        </p:nvSpPr>
        <p:spPr/>
        <p:txBody>
          <a:bodyPr/>
          <a:lstStyle/>
          <a:p>
            <a:fld id="{5DFF13A9-1037-4D5A-A349-B944681F0EB5}" type="slidenum">
              <a:rPr lang="en-US" smtClean="0"/>
              <a:pPr/>
              <a:t>3</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dirty="0" smtClean="0"/>
              <a:t>Agenda</a:t>
            </a:r>
          </a:p>
        </p:txBody>
      </p:sp>
      <p:sp>
        <p:nvSpPr>
          <p:cNvPr id="16388" name="Content Placeholder 4"/>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dirty="0" smtClean="0"/>
              <a:t>Exercise Overview</a:t>
            </a:r>
          </a:p>
          <a:p>
            <a:r>
              <a:rPr lang="en-US" dirty="0" smtClean="0"/>
              <a:t>Exercise Scope</a:t>
            </a:r>
          </a:p>
          <a:p>
            <a:r>
              <a:rPr lang="en-US" dirty="0" smtClean="0"/>
              <a:t>Objectives and Core Capabilities</a:t>
            </a:r>
          </a:p>
          <a:p>
            <a:r>
              <a:rPr lang="en-US" dirty="0" smtClean="0"/>
              <a:t>Scenario</a:t>
            </a:r>
          </a:p>
          <a:p>
            <a:r>
              <a:rPr lang="en-US" dirty="0" smtClean="0"/>
              <a:t>Participants</a:t>
            </a:r>
          </a:p>
          <a:p>
            <a:r>
              <a:rPr lang="en-US" dirty="0" smtClean="0"/>
              <a:t>Exercise Play</a:t>
            </a:r>
          </a:p>
          <a:p>
            <a:r>
              <a:rPr lang="en-US" dirty="0" smtClean="0"/>
              <a:t>Schedule</a:t>
            </a:r>
          </a:p>
          <a:p>
            <a:r>
              <a:rPr lang="en-US" dirty="0" smtClean="0"/>
              <a:t>Next Steps</a:t>
            </a:r>
          </a:p>
          <a:p>
            <a:endParaRPr lang="en-US" dirty="0" smtClean="0"/>
          </a:p>
        </p:txBody>
      </p:sp>
      <p:sp>
        <p:nvSpPr>
          <p:cNvPr id="16387" name="Slide Number Placeholder 3"/>
          <p:cNvSpPr>
            <a:spLocks noGrp="1"/>
          </p:cNvSpPr>
          <p:nvPr>
            <p:ph type="sldNum" sz="quarter" idx="12"/>
          </p:nvPr>
        </p:nvSpPr>
        <p:spPr>
          <a:noFill/>
          <a:ln>
            <a:miter lim="800000"/>
            <a:headEnd/>
            <a:tailEnd/>
          </a:ln>
        </p:spPr>
        <p:txBody>
          <a:bodyPr/>
          <a:lstStyle/>
          <a:p>
            <a:fld id="{0EBE4373-8A35-45F3-A0DA-BAEA69B4C924}" type="slidenum">
              <a:rPr lang="en-US" smtClean="0"/>
              <a:pPr/>
              <a:t>4</a:t>
            </a:fld>
            <a:endParaRPr lang="en-US" dirty="0" smtClean="0"/>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dirty="0" smtClean="0"/>
              <a:t>Exercise Overview</a:t>
            </a:r>
          </a:p>
        </p:txBody>
      </p:sp>
      <p:sp>
        <p:nvSpPr>
          <p:cNvPr id="19459" name="Content Placeholder 3"/>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dirty="0" smtClean="0"/>
              <a:t>[General description]</a:t>
            </a:r>
          </a:p>
          <a:p>
            <a:endParaRPr lang="en-US" dirty="0" smtClean="0"/>
          </a:p>
        </p:txBody>
      </p:sp>
      <p:sp>
        <p:nvSpPr>
          <p:cNvPr id="4" name="Slide Number Placeholder 3"/>
          <p:cNvSpPr>
            <a:spLocks noGrp="1"/>
          </p:cNvSpPr>
          <p:nvPr>
            <p:ph type="sldNum" sz="quarter" idx="12"/>
          </p:nvPr>
        </p:nvSpPr>
        <p:spPr/>
        <p:txBody>
          <a:bodyPr/>
          <a:lstStyle/>
          <a:p>
            <a:fld id="{5DFF13A9-1037-4D5A-A349-B944681F0EB5}" type="slidenum">
              <a:rPr lang="en-US" smtClean="0"/>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dirty="0" smtClean="0"/>
              <a:t>Exercise Scope</a:t>
            </a:r>
          </a:p>
        </p:txBody>
      </p:sp>
      <p:sp>
        <p:nvSpPr>
          <p:cNvPr id="20483" name="Content Placeholder 4"/>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dirty="0" smtClean="0"/>
              <a:t>[Exercise type]</a:t>
            </a:r>
          </a:p>
          <a:p>
            <a:r>
              <a:rPr lang="en-US" dirty="0" smtClean="0"/>
              <a:t>[Mission area(s)]</a:t>
            </a:r>
          </a:p>
          <a:p>
            <a:r>
              <a:rPr lang="en-US" dirty="0" smtClean="0"/>
              <a:t>[Participation level]</a:t>
            </a:r>
          </a:p>
          <a:p>
            <a:r>
              <a:rPr lang="en-US" dirty="0" smtClean="0"/>
              <a:t>[Exercise parameters]</a:t>
            </a:r>
          </a:p>
          <a:p>
            <a:r>
              <a:rPr lang="en-US" dirty="0" smtClean="0"/>
              <a:t>[Exercise duration]</a:t>
            </a:r>
          </a:p>
          <a:p>
            <a:r>
              <a:rPr lang="en-US" dirty="0" smtClean="0"/>
              <a:t>[Exercise location]</a:t>
            </a:r>
          </a:p>
          <a:p>
            <a:endParaRPr lang="en-US" dirty="0" smtClean="0"/>
          </a:p>
        </p:txBody>
      </p:sp>
      <p:sp>
        <p:nvSpPr>
          <p:cNvPr id="4" name="Slide Number Placeholder 3"/>
          <p:cNvSpPr>
            <a:spLocks noGrp="1"/>
          </p:cNvSpPr>
          <p:nvPr>
            <p:ph type="sldNum" sz="quarter" idx="12"/>
          </p:nvPr>
        </p:nvSpPr>
        <p:spPr/>
        <p:txBody>
          <a:bodyPr/>
          <a:lstStyle/>
          <a:p>
            <a:fld id="{5DFF13A9-1037-4D5A-A349-B944681F0EB5}" type="slidenum">
              <a:rPr lang="en-US" smtClean="0"/>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 and Core Capabilities</a:t>
            </a:r>
            <a:endParaRPr lang="en-US" dirty="0"/>
          </a:p>
        </p:txBody>
      </p:sp>
      <p:sp>
        <p:nvSpPr>
          <p:cNvPr id="3" name="Content Placeholder 2"/>
          <p:cNvSpPr>
            <a:spLocks noGrp="1"/>
          </p:cNvSpPr>
          <p:nvPr>
            <p:ph idx="1"/>
          </p:nvPr>
        </p:nvSpPr>
        <p:spPr/>
        <p:txBody>
          <a:bodyPr/>
          <a:lstStyle/>
          <a:p>
            <a:r>
              <a:rPr lang="en-US" dirty="0" smtClean="0"/>
              <a:t>[Exercise objective]</a:t>
            </a:r>
          </a:p>
          <a:p>
            <a:pPr lvl="1"/>
            <a:r>
              <a:rPr lang="en-US" dirty="0" smtClean="0"/>
              <a:t>[Linked core capabilities]</a:t>
            </a:r>
          </a:p>
          <a:p>
            <a:r>
              <a:rPr lang="en-US" dirty="0" smtClean="0"/>
              <a:t>[Exercise objective]</a:t>
            </a:r>
          </a:p>
          <a:p>
            <a:pPr lvl="1"/>
            <a:r>
              <a:rPr lang="en-US" dirty="0" smtClean="0"/>
              <a:t>[Linked core capabilities]</a:t>
            </a:r>
          </a:p>
          <a:p>
            <a:r>
              <a:rPr lang="en-US" dirty="0" smtClean="0"/>
              <a:t>[Exercise objective]</a:t>
            </a:r>
          </a:p>
          <a:p>
            <a:pPr lvl="1"/>
            <a:r>
              <a:rPr lang="en-US" dirty="0" smtClean="0"/>
              <a:t>[Linked core capabilities]</a:t>
            </a:r>
          </a:p>
          <a:p>
            <a:pPr lvl="1"/>
            <a:endParaRPr lang="en-US" dirty="0" smtClean="0"/>
          </a:p>
        </p:txBody>
      </p:sp>
      <p:sp>
        <p:nvSpPr>
          <p:cNvPr id="4" name="Slide Number Placeholder 3"/>
          <p:cNvSpPr>
            <a:spLocks noGrp="1"/>
          </p:cNvSpPr>
          <p:nvPr>
            <p:ph type="sldNum" sz="quarter" idx="12"/>
          </p:nvPr>
        </p:nvSpPr>
        <p:spPr/>
        <p:txBody>
          <a:bodyPr/>
          <a:lstStyle/>
          <a:p>
            <a:pPr>
              <a:defRPr/>
            </a:pPr>
            <a:fld id="{B08C39F8-DDFE-422F-BD4E-10076E724E33}" type="slidenum">
              <a:rPr lang="en-US" smtClean="0"/>
              <a:pPr>
                <a:defRPr/>
              </a:pPr>
              <a:t>7</a:t>
            </a:fld>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a:t>
            </a:r>
            <a:endParaRPr lang="en-US" dirty="0"/>
          </a:p>
        </p:txBody>
      </p:sp>
      <p:sp>
        <p:nvSpPr>
          <p:cNvPr id="3" name="Content Placeholder 2"/>
          <p:cNvSpPr>
            <a:spLocks noGrp="1"/>
          </p:cNvSpPr>
          <p:nvPr>
            <p:ph idx="1"/>
          </p:nvPr>
        </p:nvSpPr>
        <p:spPr/>
        <p:txBody>
          <a:bodyPr/>
          <a:lstStyle/>
          <a:p>
            <a:r>
              <a:rPr lang="en-US" dirty="0" smtClean="0"/>
              <a:t>[Insert a brief description of the scenario, including any key scenario events]</a:t>
            </a:r>
            <a:endParaRPr lang="en-US" dirty="0"/>
          </a:p>
        </p:txBody>
      </p:sp>
      <p:sp>
        <p:nvSpPr>
          <p:cNvPr id="4" name="Slide Number Placeholder 3"/>
          <p:cNvSpPr>
            <a:spLocks noGrp="1"/>
          </p:cNvSpPr>
          <p:nvPr>
            <p:ph type="sldNum" sz="quarter" idx="12"/>
          </p:nvPr>
        </p:nvSpPr>
        <p:spPr/>
        <p:txBody>
          <a:bodyPr/>
          <a:lstStyle/>
          <a:p>
            <a:fld id="{5DFF13A9-1037-4D5A-A349-B944681F0EB5}" type="slidenum">
              <a:rPr lang="en-US" smtClean="0"/>
              <a:pPr/>
              <a:t>8</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dirty="0" smtClean="0"/>
              <a:t>Exercise Participants</a:t>
            </a:r>
          </a:p>
        </p:txBody>
      </p:sp>
      <p:sp>
        <p:nvSpPr>
          <p:cNvPr id="22531" name="Slide Number Placeholder 3"/>
          <p:cNvSpPr>
            <a:spLocks noGrp="1"/>
          </p:cNvSpPr>
          <p:nvPr>
            <p:ph type="sldNum" sz="quarter" idx="12"/>
          </p:nvPr>
        </p:nvSpPr>
        <p:spPr>
          <a:noFill/>
          <a:ln>
            <a:miter lim="800000"/>
            <a:headEnd/>
            <a:tailEnd/>
          </a:ln>
        </p:spPr>
        <p:txBody>
          <a:bodyPr/>
          <a:lstStyle/>
          <a:p>
            <a:fld id="{EF93A9BD-AE1E-4B43-A3B2-9197B4113CC7}" type="slidenum">
              <a:rPr lang="en-US" smtClean="0"/>
              <a:pPr/>
              <a:t>9</a:t>
            </a:fld>
            <a:endParaRPr lang="en-US" dirty="0" smtClean="0"/>
          </a:p>
        </p:txBody>
      </p:sp>
      <p:sp>
        <p:nvSpPr>
          <p:cNvPr id="5" name="Content Placeholder 4"/>
          <p:cNvSpPr>
            <a:spLocks noGrp="1"/>
          </p:cNvSpPr>
          <p:nvPr>
            <p:ph idx="1"/>
          </p:nvPr>
        </p:nvSpPr>
        <p:spPr/>
        <p:txBody>
          <a:bodyPr/>
          <a:lstStyle/>
          <a:p>
            <a:r>
              <a:rPr lang="en-US" dirty="0" smtClean="0"/>
              <a:t>[List participating organizations]</a:t>
            </a:r>
            <a:endParaRPr lang="en-US" dirty="0"/>
          </a:p>
        </p:txBody>
      </p:sp>
    </p:spTree>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134846B34AE7F479F149FA167C949BE" ma:contentTypeVersion="0" ma:contentTypeDescription="Create a new document." ma:contentTypeScope="" ma:versionID="bed22beb008dccb59db764c9d24dbdfa">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1407ED7-8A97-422D-8BEA-433EF3758FFD}">
  <ds:schemaRefs>
    <ds:schemaRef ds:uri="http://schemas.microsoft.com/office/2006/documentManagement/types"/>
    <ds:schemaRef ds:uri="http://purl.org/dc/elements/1.1/"/>
    <ds:schemaRef ds:uri="http://purl.org/dc/terms/"/>
    <ds:schemaRef ds:uri="http://purl.org/dc/dcmitype/"/>
    <ds:schemaRef ds:uri="http://www.w3.org/XML/1998/namespace"/>
    <ds:schemaRef ds:uri="http://schemas.microsoft.com/office/2006/metadata/properties"/>
    <ds:schemaRef ds:uri="http://schemas.openxmlformats.org/package/2006/metadata/core-properties"/>
    <ds:schemaRef ds:uri="http://schemas.microsoft.com/office/infopath/2007/PartnerControls"/>
  </ds:schemaRefs>
</ds:datastoreItem>
</file>

<file path=customXml/itemProps2.xml><?xml version="1.0" encoding="utf-8"?>
<ds:datastoreItem xmlns:ds="http://schemas.openxmlformats.org/officeDocument/2006/customXml" ds:itemID="{BDAEB0D7-B3F2-46EC-AB0E-0F7EFD72BB85}">
  <ds:schemaRefs>
    <ds:schemaRef ds:uri="http://schemas.microsoft.com/sharepoint/v3/contenttype/forms"/>
  </ds:schemaRefs>
</ds:datastoreItem>
</file>

<file path=customXml/itemProps3.xml><?xml version="1.0" encoding="utf-8"?>
<ds:datastoreItem xmlns:ds="http://schemas.openxmlformats.org/officeDocument/2006/customXml" ds:itemID="{E2DBA9D8-C5C0-486F-8C3C-B72901EE9EB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13342</TotalTime>
  <Pages>45</Pages>
  <Words>714</Words>
  <Application>Microsoft Office PowerPoint</Application>
  <PresentationFormat>On-screen Show (4:3)</PresentationFormat>
  <Paragraphs>115</Paragraphs>
  <Slides>18</Slides>
  <Notes>5</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Directions for this Template</vt:lpstr>
      <vt:lpstr>[Exercise Name]</vt:lpstr>
      <vt:lpstr>Welcome</vt:lpstr>
      <vt:lpstr>Agenda</vt:lpstr>
      <vt:lpstr>Exercise Overview</vt:lpstr>
      <vt:lpstr>Exercise Scope</vt:lpstr>
      <vt:lpstr>Objectives and Core Capabilities</vt:lpstr>
      <vt:lpstr>Scenario</vt:lpstr>
      <vt:lpstr>Exercise Participants</vt:lpstr>
      <vt:lpstr>Exercise Play</vt:lpstr>
      <vt:lpstr>Exercise Assumptions </vt:lpstr>
      <vt:lpstr>Exercise Artificialities</vt:lpstr>
      <vt:lpstr>Schedule</vt:lpstr>
      <vt:lpstr>Safety</vt:lpstr>
      <vt:lpstr>Security</vt:lpstr>
      <vt:lpstr>Participant Identification</vt:lpstr>
      <vt:lpstr>Observer Guidelines</vt:lpstr>
      <vt:lpstr>Questions?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Player Briefing</dc:title>
  <dc:creator>HSEEP Support Team</dc:creator>
  <cp:keywords>HSEEP, Template, Player Briefing, Conduct</cp:keywords>
  <cp:lastModifiedBy>Melinda Rubinstein</cp:lastModifiedBy>
  <cp:revision>609</cp:revision>
  <cp:lastPrinted>1999-04-19T20:28:01Z</cp:lastPrinted>
  <dcterms:created xsi:type="dcterms:W3CDTF">1997-12-17T16:27:14Z</dcterms:created>
  <dcterms:modified xsi:type="dcterms:W3CDTF">2013-04-08T15:29:53Z</dcterms:modified>
  <cp:category>Template</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0x0101002134846B34AE7F479F149FA167C949BE</vt:lpwstr>
  </property>
</Properties>
</file>