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5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6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3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0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1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7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3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8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E9ACD-0AE9-4EBB-BA17-AB9A88C07675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8A4AE-7985-40F1-9076-9B798AB27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7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Robbery Response and Prevention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69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During </a:t>
            </a:r>
            <a:r>
              <a:rPr lang="en-US" dirty="0"/>
              <a:t>a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  <a:defRPr/>
            </a:pPr>
            <a:r>
              <a:rPr lang="en-US" dirty="0"/>
              <a:t>Observe and Identify Vehicle and Direction of Travel</a:t>
            </a:r>
          </a:p>
          <a:p>
            <a:pPr>
              <a:lnSpc>
                <a:spcPct val="80000"/>
              </a:lnSpc>
              <a:buNone/>
              <a:defRPr/>
            </a:pPr>
            <a:endParaRPr lang="en-US" dirty="0"/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Color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Make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Model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Old or New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License Plate (State, Color, Number)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Unusual Characteristics or Body Damage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Direction of Travel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40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After</a:t>
            </a:r>
            <a:r>
              <a:rPr lang="en-US" dirty="0"/>
              <a:t> the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  <a:defRPr/>
            </a:pPr>
            <a:r>
              <a:rPr lang="en-US" b="1" dirty="0"/>
              <a:t>IMMEDIATELY AFTER CALL THE POLICE</a:t>
            </a:r>
          </a:p>
          <a:p>
            <a:pPr algn="ctr">
              <a:buNone/>
              <a:defRPr/>
            </a:pPr>
            <a:endParaRPr lang="en-US" b="1" dirty="0"/>
          </a:p>
          <a:p>
            <a:pPr algn="ctr">
              <a:buNone/>
              <a:defRPr/>
            </a:pPr>
            <a:r>
              <a:rPr lang="en-US" sz="8800" b="1" dirty="0">
                <a:solidFill>
                  <a:srgbClr val="CC0000"/>
                </a:solidFill>
              </a:rPr>
              <a:t>911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1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After</a:t>
            </a:r>
            <a:r>
              <a:rPr lang="en-US" dirty="0"/>
              <a:t> the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/>
              <a:t>What to tell the 9-1-1 operator</a:t>
            </a:r>
          </a:p>
          <a:p>
            <a:pPr marL="0" indent="0" algn="ctr">
              <a:buNone/>
            </a:pPr>
            <a:endParaRPr lang="en-US"/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/>
              <a:t>“We have just been Robbed”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/>
              <a:t>Your location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/>
              <a:t>Identify Yourself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/>
              <a:t>Stay on the Phone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/>
              <a:t>Answer Questions about the Robbery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Descriptions of Robbers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Weapons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Injuries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How long ago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Vehicles</a:t>
            </a:r>
          </a:p>
          <a:p>
            <a:pPr lvl="1">
              <a:lnSpc>
                <a:spcPct val="80000"/>
              </a:lnSpc>
              <a:defRPr/>
            </a:pPr>
            <a:r>
              <a:rPr lang="en-US"/>
              <a:t>Direction of travel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7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After</a:t>
            </a:r>
            <a:r>
              <a:rPr lang="en-US" dirty="0"/>
              <a:t> the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Lock all the doors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Do not chase or follow the robber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Notify Security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Stop all business transactions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Ask all witnesses to stay until Police arrive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DO NOT touch anything in the Robbery area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Curious people can destroy EVIDENCE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Do Not allow clients, staff, media into location until Security/Law Enforcement arrives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658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After</a:t>
            </a:r>
            <a:r>
              <a:rPr lang="en-US" dirty="0"/>
              <a:t> the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000" dirty="0"/>
              <a:t>A manager or responsible employee should assign “post-robbery” duties, </a:t>
            </a:r>
            <a:r>
              <a:rPr lang="en-US" altLang="en-US" sz="3000" dirty="0">
                <a:solidFill>
                  <a:srgbClr val="170FC1"/>
                </a:solidFill>
              </a:rPr>
              <a:t>Team Work</a:t>
            </a:r>
            <a:r>
              <a:rPr lang="en-US" altLang="en-US" sz="3000" dirty="0"/>
              <a:t>:</a:t>
            </a:r>
          </a:p>
          <a:p>
            <a:pPr lvl="1"/>
            <a:r>
              <a:rPr lang="en-US" altLang="en-US" sz="3000" dirty="0"/>
              <a:t>Someone to lock the doors</a:t>
            </a:r>
          </a:p>
          <a:p>
            <a:pPr lvl="1"/>
            <a:r>
              <a:rPr lang="en-US" altLang="en-US" sz="3000" dirty="0"/>
              <a:t>Someone to call the police (if they have not been called already)</a:t>
            </a:r>
          </a:p>
          <a:p>
            <a:pPr lvl="1"/>
            <a:r>
              <a:rPr lang="en-US" altLang="en-US" sz="3000" dirty="0"/>
              <a:t>Someone to move clients/staff away from affected areas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37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Robbery Prevention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b="1" dirty="0"/>
              <a:t>	Be Alert to Suspicious People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Robbers usually “case” their target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Loitering in building or parking lot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Person acts nervous or “just not right”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Same car keeps driving by, parked outside for a long period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Write down a description of suspicious persons or vehicles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Give a friendly greeting to everyone who enters the location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Call Security/Law Enforcement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67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2572544"/>
            <a:ext cx="2190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304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24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1.   Robbery is the unlawful taking of property, without consent, by force or a threat of force.</a:t>
            </a:r>
          </a:p>
          <a:p>
            <a:pPr marL="0" indent="0">
              <a:buNone/>
            </a:pPr>
            <a:r>
              <a:rPr lang="en-US" dirty="0"/>
              <a:t>		a. True</a:t>
            </a:r>
          </a:p>
          <a:p>
            <a:pPr marL="0" indent="0">
              <a:buNone/>
            </a:pPr>
            <a:r>
              <a:rPr lang="en-US" dirty="0"/>
              <a:t>		b. False</a:t>
            </a:r>
          </a:p>
          <a:p>
            <a:pPr>
              <a:buAutoNum type="arabicPeriod" startAt="2"/>
            </a:pPr>
            <a:r>
              <a:rPr lang="en-US" dirty="0"/>
              <a:t>Immediately after a robbery or attempted robbery, you should call your friend and tell them what happened.</a:t>
            </a:r>
          </a:p>
          <a:p>
            <a:pPr marL="0" indent="0">
              <a:buNone/>
            </a:pPr>
            <a:r>
              <a:rPr lang="en-US" dirty="0"/>
              <a:t>		a.  True</a:t>
            </a:r>
          </a:p>
          <a:p>
            <a:pPr marL="0" indent="0">
              <a:buNone/>
            </a:pPr>
            <a:r>
              <a:rPr lang="en-US" dirty="0"/>
              <a:t>		b.  False</a:t>
            </a:r>
          </a:p>
          <a:p>
            <a:pPr marL="0" indent="0">
              <a:buNone/>
            </a:pPr>
            <a:r>
              <a:rPr lang="en-US" dirty="0"/>
              <a:t>3.   During a robbery or attempted robbery, you should cooperate with the robber.</a:t>
            </a:r>
          </a:p>
          <a:p>
            <a:pPr marL="0" indent="0">
              <a:buNone/>
            </a:pPr>
            <a:r>
              <a:rPr lang="en-US" dirty="0"/>
              <a:t>		a.  True</a:t>
            </a:r>
          </a:p>
          <a:p>
            <a:pPr marL="0" indent="0">
              <a:buNone/>
            </a:pPr>
            <a:r>
              <a:rPr lang="en-US" dirty="0"/>
              <a:t>		b   False</a:t>
            </a:r>
          </a:p>
          <a:p>
            <a:pPr>
              <a:buAutoNum type="arabicPeriod" startAt="4"/>
            </a:pPr>
            <a:r>
              <a:rPr lang="en-US" dirty="0"/>
              <a:t>A robbery prevention technique is to pay attention to _____________________ people</a:t>
            </a:r>
          </a:p>
          <a:p>
            <a:pPr marL="0" indent="0">
              <a:buNone/>
            </a:pPr>
            <a:r>
              <a:rPr lang="en-US" dirty="0"/>
              <a:t>		a.  funny						c.  suspicious</a:t>
            </a:r>
          </a:p>
          <a:p>
            <a:pPr marL="0" indent="0">
              <a:buNone/>
            </a:pPr>
            <a:r>
              <a:rPr lang="en-US" dirty="0"/>
              <a:t>		b.  tall						d.  hairy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29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 startAt="5"/>
            </a:pPr>
            <a:r>
              <a:rPr lang="en-US" dirty="0"/>
              <a:t>Immediately after a robbery you should continue business as usual.</a:t>
            </a:r>
          </a:p>
          <a:p>
            <a:pPr marL="0" indent="0">
              <a:buNone/>
            </a:pPr>
            <a:r>
              <a:rPr lang="en-US" dirty="0"/>
              <a:t>		a.  True</a:t>
            </a:r>
          </a:p>
          <a:p>
            <a:pPr marL="0" indent="0">
              <a:buNone/>
            </a:pPr>
            <a:r>
              <a:rPr lang="en-US" dirty="0"/>
              <a:t>		b.  False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36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Robbery and Larceny</a:t>
            </a:r>
          </a:p>
          <a:p>
            <a:r>
              <a:rPr lang="en-US" dirty="0"/>
              <a:t>What are the characteristics of a robbery</a:t>
            </a:r>
          </a:p>
          <a:p>
            <a:r>
              <a:rPr lang="en-US" dirty="0"/>
              <a:t>What to do during a robbery</a:t>
            </a:r>
          </a:p>
          <a:p>
            <a:r>
              <a:rPr lang="en-US" dirty="0"/>
              <a:t>What to do after a robbery</a:t>
            </a:r>
          </a:p>
          <a:p>
            <a:r>
              <a:rPr lang="en-US" dirty="0"/>
              <a:t>Describe robbery prevention techniques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10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Robbery vs. Larceny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Robbery is forcible stealing. </a:t>
            </a:r>
          </a:p>
          <a:p>
            <a:pPr marL="0" indent="0">
              <a:buNone/>
            </a:pPr>
            <a:r>
              <a:rPr lang="en-US" dirty="0"/>
              <a:t>A person </a:t>
            </a:r>
            <a:r>
              <a:rPr lang="en-US" u="sng" dirty="0"/>
              <a:t>forcibly</a:t>
            </a:r>
            <a:r>
              <a:rPr lang="en-US" dirty="0"/>
              <a:t> steals property and commits robbery when, in the course of committing a </a:t>
            </a:r>
            <a:r>
              <a:rPr lang="en-US" u="sng" dirty="0"/>
              <a:t>larceny</a:t>
            </a:r>
            <a:r>
              <a:rPr lang="en-US" dirty="0"/>
              <a:t>, he uses or threatens the immediate use of physical force upon another person.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Larceny is the stealing of property (without force)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37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Robbery is a  planned crime</a:t>
            </a:r>
          </a:p>
          <a:p>
            <a:r>
              <a:rPr lang="en-US" dirty="0"/>
              <a:t>50% involves more then one perpetrator</a:t>
            </a:r>
          </a:p>
          <a:p>
            <a:r>
              <a:rPr lang="en-US" dirty="0"/>
              <a:t>Repeat offenders or record of violence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35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You Likely to Get Robbed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Location appears an easy target!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Cash on property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Staff ALONE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Good Get-A-Way Potential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Poor lighting after Dark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Street View Obscured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Location isolated from public/neighbors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2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During a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  <a:defRPr/>
            </a:pPr>
            <a:r>
              <a:rPr lang="en-US" b="1" u="sng" dirty="0"/>
              <a:t>TAKE NO ACTION TO JEOPARDIZE YOUR SAFETY</a:t>
            </a:r>
          </a:p>
          <a:p>
            <a:pPr>
              <a:buNone/>
              <a:defRPr/>
            </a:pPr>
            <a:endParaRPr lang="en-US" b="1" u="sng" dirty="0"/>
          </a:p>
          <a:p>
            <a:pPr>
              <a:buNone/>
              <a:defRPr/>
            </a:pPr>
            <a:r>
              <a:rPr lang="en-US" b="1" dirty="0"/>
              <a:t>    #1 GOAL IS TO GET THE ROBBER OUT AS SOON AS POSSIBLE AND SURVIVE THE ROBBERY WITH NO INJURY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22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During </a:t>
            </a:r>
            <a:r>
              <a:rPr lang="en-US" dirty="0"/>
              <a:t>a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Cooperate with the Robber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Remain Calm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Give them exactly what they want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WEAPONS or implied weapons should be treated as REAL and LOADED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Do Not make loud noises or sudden moves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/>
              <a:t>Try to safely alert other employees (panic button/alarm, if equipped)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3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During </a:t>
            </a:r>
            <a:r>
              <a:rPr lang="en-US" dirty="0"/>
              <a:t>a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DO NOT:</a:t>
            </a:r>
            <a:endParaRPr lang="en-US" dirty="0"/>
          </a:p>
          <a:p>
            <a:r>
              <a:rPr lang="en-US" dirty="0"/>
              <a:t>Don’t argue or fight with the robber. Any amount of money is not worth personal injury.</a:t>
            </a:r>
          </a:p>
          <a:p>
            <a:r>
              <a:rPr lang="en-US" dirty="0"/>
              <a:t>Don’t try to persuade the robber to give himself/herself up. Once a robbery has started, it is too late for a robber to change his/her mind.</a:t>
            </a:r>
          </a:p>
          <a:p>
            <a:r>
              <a:rPr lang="en-US" dirty="0"/>
              <a:t>Don’t chase or follow the robber. Police could mistake you for the robber.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904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</a:t>
            </a:r>
            <a:r>
              <a:rPr lang="en-US" u="sng" dirty="0"/>
              <a:t>During </a:t>
            </a:r>
            <a:r>
              <a:rPr lang="en-US" dirty="0"/>
              <a:t>a Robbery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Carefully observe the ROBBER, make eye contact and mental notes on appearance</a:t>
            </a:r>
          </a:p>
          <a:p>
            <a:pPr>
              <a:defRPr/>
            </a:pPr>
            <a:r>
              <a:rPr lang="en-US" dirty="0"/>
              <a:t>Look for accomplices</a:t>
            </a:r>
          </a:p>
          <a:p>
            <a:pPr>
              <a:defRPr/>
            </a:pPr>
            <a:r>
              <a:rPr lang="en-US" dirty="0"/>
              <a:t>Observe and Identify Weapon</a:t>
            </a:r>
          </a:p>
          <a:p>
            <a:pPr>
              <a:defRPr/>
            </a:pPr>
            <a:r>
              <a:rPr lang="en-US" dirty="0"/>
              <a:t>Remember – consider all weapons real and loaded!</a:t>
            </a:r>
          </a:p>
          <a:p>
            <a:pPr>
              <a:defRPr/>
            </a:pPr>
            <a:r>
              <a:rPr lang="en-US" dirty="0"/>
              <a:t>Make mental notes of weapon- TYPE,SIZE and COLOR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8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578</Words>
  <Application>Microsoft Office PowerPoint</Application>
  <PresentationFormat>Widescreen</PresentationFormat>
  <Paragraphs>118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Theme</vt:lpstr>
      <vt:lpstr>Robbery Response and Prevention Training</vt:lpstr>
      <vt:lpstr>Objectives </vt:lpstr>
      <vt:lpstr>Robbery vs. Larceny</vt:lpstr>
      <vt:lpstr>Characteristics of Robbery</vt:lpstr>
      <vt:lpstr>Why Are You Likely to Get Robbed</vt:lpstr>
      <vt:lpstr>What to do During a Robbery</vt:lpstr>
      <vt:lpstr>What to do During a Robbery</vt:lpstr>
      <vt:lpstr>What to do During a Robbery</vt:lpstr>
      <vt:lpstr>What to do During a Robbery</vt:lpstr>
      <vt:lpstr>What to do During a Robbery</vt:lpstr>
      <vt:lpstr>What to do After the Robbery</vt:lpstr>
      <vt:lpstr>What to do After the Robbery</vt:lpstr>
      <vt:lpstr>What to do After the Robbery</vt:lpstr>
      <vt:lpstr>What to do After the Robbery</vt:lpstr>
      <vt:lpstr>Robbery Prevention Techniques</vt:lpstr>
      <vt:lpstr>Questions</vt:lpstr>
      <vt:lpstr>Quiz Time</vt:lpstr>
      <vt:lpstr>Quiz Questions</vt:lpstr>
      <vt:lpstr>Quiz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Robbery Response and Prevention Training</dc:title>
  <dc:creator>Byrne, Patrick M (HEALTH)</dc:creator>
  <cp:lastModifiedBy>Spezio, Eileen</cp:lastModifiedBy>
  <cp:revision>6</cp:revision>
  <dcterms:created xsi:type="dcterms:W3CDTF">2016-11-18T16:48:49Z</dcterms:created>
  <dcterms:modified xsi:type="dcterms:W3CDTF">2017-06-26T15:40:43Z</dcterms:modified>
</cp:coreProperties>
</file>