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4" r:id="rId4"/>
  </p:sldMasterIdLst>
  <p:notesMasterIdLst>
    <p:notesMasterId r:id="rId29"/>
  </p:notesMasterIdLst>
  <p:handoutMasterIdLst>
    <p:handoutMasterId r:id="rId30"/>
  </p:handoutMasterIdLst>
  <p:sldIdLst>
    <p:sldId id="379" r:id="rId5"/>
    <p:sldId id="384" r:id="rId6"/>
    <p:sldId id="382" r:id="rId7"/>
    <p:sldId id="381" r:id="rId8"/>
    <p:sldId id="383" r:id="rId9"/>
    <p:sldId id="371" r:id="rId10"/>
    <p:sldId id="370" r:id="rId11"/>
    <p:sldId id="356" r:id="rId12"/>
    <p:sldId id="344" r:id="rId13"/>
    <p:sldId id="345" r:id="rId14"/>
    <p:sldId id="347" r:id="rId15"/>
    <p:sldId id="372" r:id="rId16"/>
    <p:sldId id="348" r:id="rId17"/>
    <p:sldId id="349" r:id="rId18"/>
    <p:sldId id="385" r:id="rId19"/>
    <p:sldId id="373" r:id="rId20"/>
    <p:sldId id="374" r:id="rId21"/>
    <p:sldId id="377" r:id="rId22"/>
    <p:sldId id="386" r:id="rId23"/>
    <p:sldId id="375" r:id="rId24"/>
    <p:sldId id="376" r:id="rId25"/>
    <p:sldId id="378" r:id="rId26"/>
    <p:sldId id="388" r:id="rId27"/>
    <p:sldId id="387" r:id="rId28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80"/>
    <a:srgbClr val="003366"/>
    <a:srgbClr val="333333"/>
    <a:srgbClr val="00006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79" autoAdjust="0"/>
    <p:restoredTop sz="87000" autoAdjust="0"/>
  </p:normalViewPr>
  <p:slideViewPr>
    <p:cSldViewPr>
      <p:cViewPr varScale="1">
        <p:scale>
          <a:sx n="67" d="100"/>
          <a:sy n="67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C5D40E73-B5EA-40DB-9472-D44928AED9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B95F7A35-4070-4D7D-B2E6-35D866B62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/>
              <a:t>Organizations can modify and augment this briefing as needed.</a:t>
            </a:r>
          </a:p>
          <a:p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36FC3-A185-462C-B134-618937AEA322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7126D-E807-4B85-B2E7-8A02550CD00C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2552A-88FF-4DDF-A220-4E90208314BD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031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30EB52-EACC-4E8F-A846-2E5A47C5A66F}" type="slidenum">
              <a:rPr lang="en-US" smtClean="0"/>
              <a:pPr/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9A1185-FB67-44F5-8F65-06534C7A4001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8C58B-5C2E-457E-886C-CA343624856C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7126D-E807-4B85-B2E7-8A02550CD00C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C4E70A-D16F-4D98-B10F-284BF953987A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Facilitators: Provide an example.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C0D904-5C2C-4C19-B6FC-EB97AD0F796F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7126D-E807-4B85-B2E7-8A02550CD00C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228600"/>
            <a:ext cx="7772400" cy="1143000"/>
          </a:xfrm>
        </p:spPr>
        <p:txBody>
          <a:bodyPr>
            <a:normAutofit/>
          </a:bodyPr>
          <a:lstStyle>
            <a:lvl1pPr algn="l">
              <a:defRPr sz="4200">
                <a:solidFill>
                  <a:srgbClr val="002F8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" y="1371600"/>
            <a:ext cx="6400800" cy="137160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5" descr="Your-Org-Logo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2362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rgbClr val="002F80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2349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1pPr>
      <a:lvl2pPr marL="4572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2pPr>
      <a:lvl3pPr marL="6921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3pPr>
      <a:lvl4pPr marL="9144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4pPr>
      <a:lvl5pPr marL="11493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Directions for this Template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Use the Slide Master to make universal changes to the presentation, including inserting your organization’s logo</a:t>
            </a:r>
          </a:p>
          <a:p>
            <a:pPr lvl="1">
              <a:buClr>
                <a:schemeClr val="bg1"/>
              </a:buClr>
              <a:buFont typeface="Arial" charset="0"/>
              <a:buChar char="‒"/>
            </a:pPr>
            <a:r>
              <a:rPr lang="en-US" dirty="0" smtClean="0">
                <a:solidFill>
                  <a:schemeClr val="bg1"/>
                </a:solidFill>
              </a:rPr>
              <a:t>“View” tab &gt; “Slide Master”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Replace placeholders (indicated by brackets [ ]) with information specific to your exercise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Delete any slides that are not relevant for your exercise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Font size should not be smaller than 22pt</a:t>
            </a:r>
          </a:p>
          <a:p>
            <a:pPr algn="r">
              <a:buClr>
                <a:schemeClr val="bg1"/>
              </a:buCl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Rev. April 2013</a:t>
            </a:r>
          </a:p>
          <a:p>
            <a:pPr>
              <a:buNone/>
            </a:pPr>
            <a:r>
              <a:rPr lang="en-US" smtClean="0">
                <a:solidFill>
                  <a:schemeClr val="bg1"/>
                </a:solidFill>
              </a:rPr>
              <a:t>HSEEP-C08</a:t>
            </a:r>
          </a:p>
          <a:p>
            <a:pPr>
              <a:buClr>
                <a:schemeClr val="bg1"/>
              </a:buClr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Clr>
                <a:srgbClr val="999999"/>
              </a:buClr>
              <a:buFont typeface="Arial" charset="0"/>
              <a:buChar char="‒"/>
            </a:pPr>
            <a:endParaRPr lang="en-US" dirty="0" smtClean="0">
              <a:solidFill>
                <a:srgbClr val="999999"/>
              </a:solidFill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CF7864-18CB-461F-9529-5EB078A576E3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  <p:transition advTm="8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 Schedule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371600"/>
            <a:ext cx="8229600" cy="403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buFontTx/>
              <a:buNone/>
            </a:pPr>
            <a:r>
              <a:rPr lang="en-US" dirty="0" smtClean="0"/>
              <a:t>Registration	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Welcome and Introduction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Module 1: [Title]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Break		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Module 2: [Title]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Lunch		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Module 3: [Title]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Break		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Hot Wash	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Closing Comments					[Time]</a:t>
            </a:r>
          </a:p>
        </p:txBody>
      </p:sp>
      <p:sp>
        <p:nvSpPr>
          <p:cNvPr id="13314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41EEE2-B8F9-46F7-9DCB-37A0C9DE03DC}" type="slidenum">
              <a:rPr lang="en-US" smtClean="0"/>
              <a:pPr/>
              <a:t>10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Module 1: [Title]</a:t>
            </a: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59DFE2-48F6-47AB-85F6-726FB1D3AB73}" type="slidenum">
              <a:rPr lang="en-US" smtClean="0"/>
              <a:pPr/>
              <a:t>11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1</a:t>
            </a:r>
          </a:p>
        </p:txBody>
      </p:sp>
      <p:sp>
        <p:nvSpPr>
          <p:cNvPr id="15365" name="Content Placeholder 5"/>
          <p:cNvSpPr>
            <a:spLocks noGrp="1"/>
          </p:cNvSpPr>
          <p:nvPr>
            <p:ph idx="1"/>
          </p:nvPr>
        </p:nvSpPr>
        <p:spPr bwMode="auto">
          <a:xfrm>
            <a:off x="457200" y="1646237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[Overview of Module 1]</a:t>
            </a:r>
          </a:p>
          <a:p>
            <a:pPr lvl="1"/>
            <a:r>
              <a:rPr lang="en-US" dirty="0" smtClean="0"/>
              <a:t>[Include as much information as possible directly from the Situation Manual (SitMan)]</a:t>
            </a:r>
          </a:p>
          <a:p>
            <a:pPr lvl="1"/>
            <a:r>
              <a:rPr lang="en-US" dirty="0" smtClean="0"/>
              <a:t>[Accompany the text with photographs and graphics as appropriate]</a:t>
            </a:r>
          </a:p>
          <a:p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AA2A22-6FB5-4553-B49E-1F82D5D2E797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57200" y="1139825"/>
            <a:ext cx="6400800" cy="612775"/>
          </a:xfrm>
          <a:prstGeom prst="rect">
            <a:avLst/>
          </a:prstGeom>
        </p:spPr>
        <p:txBody>
          <a:bodyPr/>
          <a:lstStyle/>
          <a:p>
            <a:pPr marL="228600" indent="-228600" eaLnBrk="0" hangingPunct="0">
              <a:spcBef>
                <a:spcPct val="20000"/>
              </a:spcBef>
              <a:buClr>
                <a:srgbClr val="333333"/>
              </a:buClr>
              <a:defRPr/>
            </a:pPr>
            <a:r>
              <a:rPr lang="en-US" sz="2200" kern="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[Date</a:t>
            </a:r>
            <a:r>
              <a:rPr lang="en-US" sz="2200" kern="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kern="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Time]</a:t>
            </a:r>
            <a:endParaRPr lang="en-US" sz="2200" kern="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Module 1: Key Issues</a:t>
            </a:r>
          </a:p>
        </p:txBody>
      </p:sp>
      <p:sp>
        <p:nvSpPr>
          <p:cNvPr id="16388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[Key points of the scenario in this module]</a:t>
            </a:r>
          </a:p>
          <a:p>
            <a:endParaRPr lang="en-US" dirty="0" smtClean="0"/>
          </a:p>
        </p:txBody>
      </p:sp>
      <p:sp>
        <p:nvSpPr>
          <p:cNvPr id="1638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DDBEC2-17F1-4A79-960C-8618D232745D}" type="slidenum">
              <a:rPr lang="en-US" smtClean="0"/>
              <a:pPr/>
              <a:t>13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Module 1: Discussion</a:t>
            </a:r>
          </a:p>
        </p:txBody>
      </p:sp>
      <p:sp>
        <p:nvSpPr>
          <p:cNvPr id="17412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[Time allotted]</a:t>
            </a:r>
          </a:p>
          <a:p>
            <a:endParaRPr lang="en-US" dirty="0" smtClean="0"/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C7F105-3705-4762-88B4-D4ED40184C44}" type="slidenum">
              <a:rPr lang="en-US" smtClean="0"/>
              <a:pPr/>
              <a:t>14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Module 2: [Title]</a:t>
            </a: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59DFE2-48F6-47AB-85F6-726FB1D3AB73}" type="slidenum">
              <a:rPr lang="en-US" smtClean="0"/>
              <a:pPr/>
              <a:t>15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2</a:t>
            </a:r>
          </a:p>
        </p:txBody>
      </p:sp>
      <p:sp>
        <p:nvSpPr>
          <p:cNvPr id="19461" name="Content Placeholder 5"/>
          <p:cNvSpPr>
            <a:spLocks noGrp="1"/>
          </p:cNvSpPr>
          <p:nvPr>
            <p:ph idx="1"/>
          </p:nvPr>
        </p:nvSpPr>
        <p:spPr bwMode="auto">
          <a:xfrm>
            <a:off x="457200" y="1646237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[Overview of Module 2]</a:t>
            </a:r>
          </a:p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269BE8-BC79-4880-B596-791D40B5B1C5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57200" y="1139825"/>
            <a:ext cx="6400800" cy="612775"/>
          </a:xfrm>
          <a:prstGeom prst="rect">
            <a:avLst/>
          </a:prstGeom>
        </p:spPr>
        <p:txBody>
          <a:bodyPr/>
          <a:lstStyle/>
          <a:p>
            <a:pPr marL="228600" indent="-228600" eaLnBrk="0" hangingPunct="0">
              <a:spcBef>
                <a:spcPct val="20000"/>
              </a:spcBef>
              <a:buClr>
                <a:srgbClr val="333333"/>
              </a:buClr>
              <a:defRPr/>
            </a:pPr>
            <a:r>
              <a:rPr lang="en-US" sz="2200" kern="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[Date</a:t>
            </a:r>
            <a:r>
              <a:rPr lang="en-US" sz="2200" kern="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kern="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Time]</a:t>
            </a:r>
            <a:endParaRPr lang="en-US" sz="2200" kern="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2: Key Issues</a:t>
            </a:r>
          </a:p>
        </p:txBody>
      </p:sp>
      <p:sp>
        <p:nvSpPr>
          <p:cNvPr id="20484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[Key points of the scenario in this module]</a:t>
            </a:r>
          </a:p>
          <a:p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E02591-943A-4E3C-B9B5-71EFF553465B}" type="slidenum">
              <a:rPr lang="en-US" smtClean="0"/>
              <a:pPr/>
              <a:t>17</a:t>
            </a:fld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2: Discussion</a:t>
            </a:r>
          </a:p>
        </p:txBody>
      </p:sp>
      <p:sp>
        <p:nvSpPr>
          <p:cNvPr id="21508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[Time allotted]</a:t>
            </a:r>
          </a:p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A3A94C-17A0-4497-BBE5-D2D6872106FD}" type="slidenum">
              <a:rPr lang="en-US" smtClean="0"/>
              <a:pPr/>
              <a:t>18</a:t>
            </a:fld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Module 3: [Title]</a:t>
            </a: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59DFE2-48F6-47AB-85F6-726FB1D3AB73}" type="slidenum">
              <a:rPr lang="en-US" smtClean="0"/>
              <a:pPr/>
              <a:t>19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[Exercise Name]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Exercise Briefing</a:t>
            </a:r>
          </a:p>
          <a:p>
            <a:r>
              <a:rPr lang="en-US" dirty="0" smtClean="0"/>
              <a:t>[Date]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81000" y="1143000"/>
            <a:ext cx="8229600" cy="0"/>
          </a:xfrm>
          <a:prstGeom prst="line">
            <a:avLst/>
          </a:prstGeom>
          <a:ln w="12700">
            <a:solidFill>
              <a:srgbClr val="002F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3</a:t>
            </a:r>
          </a:p>
        </p:txBody>
      </p:sp>
      <p:sp>
        <p:nvSpPr>
          <p:cNvPr id="23557" name="Content Placeholder 5"/>
          <p:cNvSpPr>
            <a:spLocks noGrp="1"/>
          </p:cNvSpPr>
          <p:nvPr>
            <p:ph idx="1"/>
          </p:nvPr>
        </p:nvSpPr>
        <p:spPr bwMode="auto">
          <a:xfrm>
            <a:off x="457200" y="1646237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[Overview of Module 3]</a:t>
            </a:r>
          </a:p>
          <a:p>
            <a:endParaRPr lang="en-US" dirty="0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79FA8D-6683-4974-B933-499C55CD285B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57200" y="1139825"/>
            <a:ext cx="6400800" cy="612775"/>
          </a:xfrm>
          <a:prstGeom prst="rect">
            <a:avLst/>
          </a:prstGeom>
        </p:spPr>
        <p:txBody>
          <a:bodyPr/>
          <a:lstStyle/>
          <a:p>
            <a:pPr marL="228600" indent="-228600" eaLnBrk="0" hangingPunct="0">
              <a:spcBef>
                <a:spcPct val="20000"/>
              </a:spcBef>
              <a:buClr>
                <a:srgbClr val="333333"/>
              </a:buClr>
              <a:defRPr/>
            </a:pPr>
            <a:r>
              <a:rPr lang="en-US" sz="2200" kern="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[Date</a:t>
            </a:r>
            <a:r>
              <a:rPr lang="en-US" sz="2200" kern="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kern="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Time]</a:t>
            </a:r>
            <a:endParaRPr lang="en-US" sz="2200" kern="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3: Key Issues</a:t>
            </a:r>
          </a:p>
        </p:txBody>
      </p:sp>
      <p:sp>
        <p:nvSpPr>
          <p:cNvPr id="24580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[Key points of the scenario in this module]</a:t>
            </a:r>
          </a:p>
          <a:p>
            <a:endParaRPr lang="en-US" dirty="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3D4561-5B5C-4D2A-A0D6-E5F38055E357}" type="slidenum">
              <a:rPr lang="en-US" smtClean="0"/>
              <a:pPr/>
              <a:t>21</a:t>
            </a:fld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3: Discussion</a:t>
            </a:r>
          </a:p>
        </p:txBody>
      </p:sp>
      <p:sp>
        <p:nvSpPr>
          <p:cNvPr id="25604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[Time allotted] </a:t>
            </a:r>
          </a:p>
          <a:p>
            <a:endParaRPr lang="en-US" dirty="0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52640F-490D-4F7D-B498-B36E19A2ED03}" type="slidenum">
              <a:rPr lang="en-US" smtClean="0"/>
              <a:pPr/>
              <a:t>22</a:t>
            </a:fld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Wash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Areas for Improvement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Closing Comments</a:t>
            </a:r>
          </a:p>
        </p:txBody>
      </p:sp>
      <p:sp>
        <p:nvSpPr>
          <p:cNvPr id="2662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19A3C9-B01E-4F80-B80C-B4D481448C6C}" type="slidenum">
              <a:rPr lang="en-US" smtClean="0"/>
              <a:pPr/>
              <a:t>24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and Overview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[Name]</a:t>
            </a:r>
          </a:p>
          <a:p>
            <a:r>
              <a:rPr lang="en-US" dirty="0" smtClean="0"/>
              <a:t>[Title (e.g., Exercise Director or Lead Planner)]</a:t>
            </a:r>
          </a:p>
          <a:p>
            <a:r>
              <a:rPr lang="en-US" dirty="0" smtClean="0"/>
              <a:t>[Organization]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FF13A9-1037-4D5A-A349-B944681F0EB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Overview</a:t>
            </a:r>
          </a:p>
        </p:txBody>
      </p:sp>
      <p:sp>
        <p:nvSpPr>
          <p:cNvPr id="8195" name="Content Placeholder 3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Exercise scope: [insert exercise type, duration, location(s), and parameters]</a:t>
            </a:r>
          </a:p>
          <a:p>
            <a:r>
              <a:rPr lang="en-US" dirty="0" smtClean="0"/>
              <a:t>Mission area(s): [insert mission area]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Core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[Exercise objective]</a:t>
            </a:r>
          </a:p>
          <a:p>
            <a:pPr lvl="1"/>
            <a:r>
              <a:rPr lang="en-US" dirty="0" smtClean="0"/>
              <a:t>[Linked core capabilities]</a:t>
            </a:r>
          </a:p>
          <a:p>
            <a:r>
              <a:rPr lang="en-US" dirty="0" smtClean="0"/>
              <a:t>[Exercise objective]</a:t>
            </a:r>
          </a:p>
          <a:p>
            <a:pPr lvl="1"/>
            <a:r>
              <a:rPr lang="en-US" dirty="0" smtClean="0"/>
              <a:t>[Linked core capabilities]</a:t>
            </a:r>
          </a:p>
          <a:p>
            <a:r>
              <a:rPr lang="en-US" dirty="0" smtClean="0"/>
              <a:t>[Exercise objective]</a:t>
            </a:r>
          </a:p>
          <a:p>
            <a:pPr lvl="1"/>
            <a:r>
              <a:rPr lang="en-US" dirty="0" smtClean="0"/>
              <a:t>[Linked core capabilities]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F70CAF-3A2D-4907-BDC5-76F44004D55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Participant Roles and Responsibilities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5425" indent="-225425">
              <a:defRPr/>
            </a:pPr>
            <a:r>
              <a:rPr lang="en-US" b="1" dirty="0" smtClean="0"/>
              <a:t>Players:</a:t>
            </a:r>
            <a:r>
              <a:rPr lang="en-US" dirty="0" smtClean="0"/>
              <a:t>  Respond to situation presented based on current plans, policies, and procedures</a:t>
            </a:r>
          </a:p>
          <a:p>
            <a:pPr marL="225425" indent="-225425">
              <a:defRPr/>
            </a:pPr>
            <a:r>
              <a:rPr lang="en-US" b="1" dirty="0" smtClean="0"/>
              <a:t>Observers:</a:t>
            </a:r>
            <a:r>
              <a:rPr lang="en-US" dirty="0" smtClean="0"/>
              <a:t>  Support players in developing responses, but do not participate in moderated discussion</a:t>
            </a:r>
          </a:p>
          <a:p>
            <a:pPr marL="225425" indent="-225425">
              <a:defRPr/>
            </a:pPr>
            <a:r>
              <a:rPr lang="en-US" b="1" dirty="0" smtClean="0"/>
              <a:t>Facilitators:</a:t>
            </a:r>
            <a:r>
              <a:rPr lang="en-US" dirty="0" smtClean="0"/>
              <a:t>  Provide situation updates and moderate discussions</a:t>
            </a:r>
          </a:p>
          <a:p>
            <a:pPr marL="225425" indent="-225425">
              <a:defRPr/>
            </a:pPr>
            <a:r>
              <a:rPr lang="en-US" b="1" dirty="0" smtClean="0"/>
              <a:t>Evaluators:</a:t>
            </a:r>
            <a:r>
              <a:rPr lang="en-US" dirty="0" smtClean="0"/>
              <a:t>  Observe and document player discussions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45367D-A8C2-4CA5-86B4-31B0A987CBEE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Structure</a:t>
            </a:r>
          </a:p>
        </p:txBody>
      </p:sp>
      <p:sp>
        <p:nvSpPr>
          <p:cNvPr id="9220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[Overview of exercise structure, including number and content of modules]</a:t>
            </a:r>
          </a:p>
          <a:p>
            <a:endParaRPr lang="en-US" dirty="0" smtClean="0"/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6CAF7E-D0A3-41F5-AC84-9DC223442F19}" type="slidenum">
              <a:rPr lang="en-US" smtClean="0"/>
              <a:pPr/>
              <a:t>7</a:t>
            </a:fld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Guidelines</a:t>
            </a:r>
          </a:p>
        </p:txBody>
      </p:sp>
      <p:sp>
        <p:nvSpPr>
          <p:cNvPr id="11268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This is an open, low-stress, no-fault environment.  Varying viewpoints, even disagreements, are expected</a:t>
            </a:r>
          </a:p>
          <a:p>
            <a:r>
              <a:rPr lang="en-US" dirty="0" smtClean="0"/>
              <a:t>Base your responses on the current plans and capabilities of your organization</a:t>
            </a:r>
          </a:p>
          <a:p>
            <a:r>
              <a:rPr lang="en-US" dirty="0" smtClean="0"/>
              <a:t>Decisions are not precedent setting; consider different approaches and suggest improvements</a:t>
            </a:r>
          </a:p>
          <a:p>
            <a:r>
              <a:rPr lang="en-US" dirty="0" smtClean="0"/>
              <a:t>Issue identification is not as valuable as suggestions and recommended actions that could improve [mission area] efforts; problem-solving efforts should be the focus</a:t>
            </a:r>
          </a:p>
          <a:p>
            <a:r>
              <a:rPr lang="en-US" dirty="0" smtClean="0"/>
              <a:t>[Other applicable exercise guidelines as needed]</a:t>
            </a:r>
          </a:p>
          <a:p>
            <a:endParaRPr lang="en-US" dirty="0" smtClean="0"/>
          </a:p>
        </p:txBody>
      </p:sp>
      <p:sp>
        <p:nvSpPr>
          <p:cNvPr id="1126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D74676-4C2D-406C-87D5-0087A1C2C912}" type="slidenum">
              <a:rPr lang="en-US" smtClean="0"/>
              <a:pPr/>
              <a:t>8</a:t>
            </a:fld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Assumptions and Artificialities</a:t>
            </a:r>
          </a:p>
        </p:txBody>
      </p:sp>
      <p:sp>
        <p:nvSpPr>
          <p:cNvPr id="12292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The exercise is conducted in a no-fault learning environment wherein capabilities, plans, systems, and processes will be evaluated</a:t>
            </a:r>
          </a:p>
          <a:p>
            <a:r>
              <a:rPr lang="en-US" dirty="0" smtClean="0"/>
              <a:t>The exercise scenario is plausible, and events occur as they are presented</a:t>
            </a:r>
          </a:p>
          <a:p>
            <a:r>
              <a:rPr lang="en-US" dirty="0" smtClean="0"/>
              <a:t>All players receive information at the same time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[Other assumptions and artificialities as needed]</a:t>
            </a:r>
          </a:p>
          <a:p>
            <a:endParaRPr lang="en-US" dirty="0" smtClean="0"/>
          </a:p>
        </p:txBody>
      </p:sp>
      <p:sp>
        <p:nvSpPr>
          <p:cNvPr id="12290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DD8B12-B93C-45E8-88F3-568831135647}" type="slidenum">
              <a:rPr lang="en-US" smtClean="0"/>
              <a:pPr/>
              <a:t>9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34846B34AE7F479F149FA167C949BE" ma:contentTypeVersion="0" ma:contentTypeDescription="Create a new document." ma:contentTypeScope="" ma:versionID="bed22beb008dccb59db764c9d24dbdf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F8D939-C3EA-47F7-B531-7FD6E97D219F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746C732-1F2F-431D-8F70-CC6274FC01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B3A307-38FE-4B47-B698-19C7CC306E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2866</TotalTime>
  <Words>565</Words>
  <Application>Microsoft Office PowerPoint</Application>
  <PresentationFormat>On-screen Show (4:3)</PresentationFormat>
  <Paragraphs>126</Paragraphs>
  <Slides>24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Directions for this Template</vt:lpstr>
      <vt:lpstr>[Exercise Name]</vt:lpstr>
      <vt:lpstr>Welcome and Overview</vt:lpstr>
      <vt:lpstr>Exercise Overview</vt:lpstr>
      <vt:lpstr>Objectives and Core Capabilities</vt:lpstr>
      <vt:lpstr>Participant Roles and Responsibilities</vt:lpstr>
      <vt:lpstr>Exercise Structure</vt:lpstr>
      <vt:lpstr>Exercise Guidelines</vt:lpstr>
      <vt:lpstr>Assumptions and Artificialities</vt:lpstr>
      <vt:lpstr>Exercise Schedule</vt:lpstr>
      <vt:lpstr>Module 1: [Title]</vt:lpstr>
      <vt:lpstr>Module 1</vt:lpstr>
      <vt:lpstr>Module 1: Key Issues</vt:lpstr>
      <vt:lpstr>Module 1: Discussion</vt:lpstr>
      <vt:lpstr>Module 2: [Title]</vt:lpstr>
      <vt:lpstr>Module 2</vt:lpstr>
      <vt:lpstr>Module 2: Key Issues</vt:lpstr>
      <vt:lpstr>Module 2: Discussion</vt:lpstr>
      <vt:lpstr>Module 3: [Title]</vt:lpstr>
      <vt:lpstr>Module 3</vt:lpstr>
      <vt:lpstr>Module 3: Key Issues</vt:lpstr>
      <vt:lpstr>Module 3: Discussion</vt:lpstr>
      <vt:lpstr>Hot Wash</vt:lpstr>
      <vt:lpstr>Closing Comments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Briefing</dc:title>
  <dc:creator>HSEEP Support Team</dc:creator>
  <cp:keywords>HSEEP, Template, Exercise Briefing, Player, TTX, Conduct</cp:keywords>
  <cp:lastModifiedBy>Melinda Rubinstein</cp:lastModifiedBy>
  <cp:revision>95</cp:revision>
  <dcterms:created xsi:type="dcterms:W3CDTF">2006-03-08T14:18:27Z</dcterms:created>
  <dcterms:modified xsi:type="dcterms:W3CDTF">2013-04-08T15:54:38Z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0x0101002134846B34AE7F479F149FA167C949BE</vt:lpwstr>
  </property>
</Properties>
</file>