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5143500" type="screen16x9"/>
  <p:notesSz cx="6858000" cy="9144000"/>
  <p:embeddedFontLst>
    <p:embeddedFont>
      <p:font typeface="Arimo" panose="020B0604020202020204" pitchFamily="34" charset="0"/>
      <p:bold r:id="rId48"/>
      <p:italic r:id="rId49"/>
      <p:boldItalic r:id="rId50"/>
    </p:embeddedFont>
    <p:embeddedFont>
      <p:font typeface="Calibri" panose="020F0502020204030204" pitchFamily="34" charset="0"/>
      <p:regular r:id="rId51"/>
      <p:bold r:id="rId52"/>
      <p:italic r:id="rId53"/>
      <p:boldItalic r:id="rId54"/>
    </p:embeddedFont>
    <p:embeddedFont>
      <p:font typeface="Itim" pitchFamily="2" charset="-34"/>
      <p:regular r:id="rId55"/>
    </p:embeddedFont>
    <p:embeddedFont>
      <p:font typeface="Lato" panose="020F0502020204030203" pitchFamily="34" charset="0"/>
      <p:regular r:id="rId56"/>
      <p:bold r:id="rId57"/>
      <p:italic r:id="rId58"/>
      <p:boldItalic r:id="rId59"/>
    </p:embeddedFont>
    <p:embeddedFont>
      <p:font typeface="Merriweather" pitchFamily="2" charset="77"/>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71F83D-F39D-4FC9-90E0-F16618AE3FEB}">
  <a:tblStyle styleId="{7E71F83D-F39D-4FC9-90E0-F16618AE3FE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1189f547b5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6" name="Google Shape;1706;g1189f547b5d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118a742a4d5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7" name="Google Shape;1937;g118a742a4d5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1289ae3dd4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9" name="Google Shape;1969;g1289ae3dd4e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118a742a4d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9" name="Google Shape;1999;g118a742a4d5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18a742a4d5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9" name="Google Shape;2019;g118a742a4d5_0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1289ae3dd4e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8" name="Google Shape;2028;g1289ae3dd4e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1289ae3dd4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1289ae3dd4e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12c4a387c01_0_5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8" name="Google Shape;2048;g12c4a387c01_0_5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1289ae3dd4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9" name="Google Shape;2059;g1289ae3dd4e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1289ae3dd4e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1" name="Google Shape;2071;g1289ae3dd4e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118a742a4d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0" name="Google Shape;2080;g118a742a4d5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118a742a4d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3" name="Google Shape;1713;g118a742a4d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1289ae3dd4e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0" name="Google Shape;2100;g1289ae3dd4e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289ae3dd4e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2" name="Google Shape;2122;g1289ae3dd4e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g1289ae3dd4e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2" name="Google Shape;2972;g1289ae3dd4e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1289ae3dd4e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2" name="Google Shape;3822;g1289ae3dd4e_0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12c4a387c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2" name="Google Shape;4672;g12c4a387c0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2"/>
        <p:cNvGrpSpPr/>
        <p:nvPr/>
      </p:nvGrpSpPr>
      <p:grpSpPr>
        <a:xfrm>
          <a:off x="0" y="0"/>
          <a:ext cx="0" cy="0"/>
          <a:chOff x="0" y="0"/>
          <a:chExt cx="0" cy="0"/>
        </a:xfrm>
      </p:grpSpPr>
      <p:sp>
        <p:nvSpPr>
          <p:cNvPr id="4683" name="Google Shape;4683;g12c4a387c0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4" name="Google Shape;4684;g12c4a387c0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4"/>
        <p:cNvGrpSpPr/>
        <p:nvPr/>
      </p:nvGrpSpPr>
      <p:grpSpPr>
        <a:xfrm>
          <a:off x="0" y="0"/>
          <a:ext cx="0" cy="0"/>
          <a:chOff x="0" y="0"/>
          <a:chExt cx="0" cy="0"/>
        </a:xfrm>
      </p:grpSpPr>
      <p:sp>
        <p:nvSpPr>
          <p:cNvPr id="4695" name="Google Shape;4695;g12c4a387c0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6" name="Google Shape;4696;g12c4a387c01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4"/>
        <p:cNvGrpSpPr/>
        <p:nvPr/>
      </p:nvGrpSpPr>
      <p:grpSpPr>
        <a:xfrm>
          <a:off x="0" y="0"/>
          <a:ext cx="0" cy="0"/>
          <a:chOff x="0" y="0"/>
          <a:chExt cx="0" cy="0"/>
        </a:xfrm>
      </p:grpSpPr>
      <p:sp>
        <p:nvSpPr>
          <p:cNvPr id="4705" name="Google Shape;4705;g12c4a387c0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6" name="Google Shape;4706;g12c4a387c01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4"/>
        <p:cNvGrpSpPr/>
        <p:nvPr/>
      </p:nvGrpSpPr>
      <p:grpSpPr>
        <a:xfrm>
          <a:off x="0" y="0"/>
          <a:ext cx="0" cy="0"/>
          <a:chOff x="0" y="0"/>
          <a:chExt cx="0" cy="0"/>
        </a:xfrm>
      </p:grpSpPr>
      <p:sp>
        <p:nvSpPr>
          <p:cNvPr id="4715" name="Google Shape;4715;g118a742a4d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6" name="Google Shape;4716;g118a742a4d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4"/>
        <p:cNvGrpSpPr/>
        <p:nvPr/>
      </p:nvGrpSpPr>
      <p:grpSpPr>
        <a:xfrm>
          <a:off x="0" y="0"/>
          <a:ext cx="0" cy="0"/>
          <a:chOff x="0" y="0"/>
          <a:chExt cx="0" cy="0"/>
        </a:xfrm>
      </p:grpSpPr>
      <p:sp>
        <p:nvSpPr>
          <p:cNvPr id="4735" name="Google Shape;4735;g118a742a4d5_0_1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6" name="Google Shape;4736;g118a742a4d5_0_13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1189f547b5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3" name="Google Shape;1733;g1189f547b5d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8"/>
        <p:cNvGrpSpPr/>
        <p:nvPr/>
      </p:nvGrpSpPr>
      <p:grpSpPr>
        <a:xfrm>
          <a:off x="0" y="0"/>
          <a:ext cx="0" cy="0"/>
          <a:chOff x="0" y="0"/>
          <a:chExt cx="0" cy="0"/>
        </a:xfrm>
      </p:grpSpPr>
      <p:sp>
        <p:nvSpPr>
          <p:cNvPr id="4749" name="Google Shape;4749;g12c4a387c01_0_5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0" name="Google Shape;4750;g12c4a387c01_0_5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8"/>
        <p:cNvGrpSpPr/>
        <p:nvPr/>
      </p:nvGrpSpPr>
      <p:grpSpPr>
        <a:xfrm>
          <a:off x="0" y="0"/>
          <a:ext cx="0" cy="0"/>
          <a:chOff x="0" y="0"/>
          <a:chExt cx="0" cy="0"/>
        </a:xfrm>
      </p:grpSpPr>
      <p:sp>
        <p:nvSpPr>
          <p:cNvPr id="4759" name="Google Shape;4759;g118baacd64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0" name="Google Shape;4760;g118baacd6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4"/>
        <p:cNvGrpSpPr/>
        <p:nvPr/>
      </p:nvGrpSpPr>
      <p:grpSpPr>
        <a:xfrm>
          <a:off x="0" y="0"/>
          <a:ext cx="0" cy="0"/>
          <a:chOff x="0" y="0"/>
          <a:chExt cx="0" cy="0"/>
        </a:xfrm>
      </p:grpSpPr>
      <p:sp>
        <p:nvSpPr>
          <p:cNvPr id="4765" name="Google Shape;4765;g1189f547b5d_2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6" name="Google Shape;4766;g1189f547b5d_2_9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12c8013f49c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8" name="Google Shape;4778;g12c8013f49c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8"/>
        <p:cNvGrpSpPr/>
        <p:nvPr/>
      </p:nvGrpSpPr>
      <p:grpSpPr>
        <a:xfrm>
          <a:off x="0" y="0"/>
          <a:ext cx="0" cy="0"/>
          <a:chOff x="0" y="0"/>
          <a:chExt cx="0" cy="0"/>
        </a:xfrm>
      </p:grpSpPr>
      <p:sp>
        <p:nvSpPr>
          <p:cNvPr id="4829" name="Google Shape;4829;g12c8013f49c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0" name="Google Shape;4830;g12c8013f49c_1_1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5"/>
        <p:cNvGrpSpPr/>
        <p:nvPr/>
      </p:nvGrpSpPr>
      <p:grpSpPr>
        <a:xfrm>
          <a:off x="0" y="0"/>
          <a:ext cx="0" cy="0"/>
          <a:chOff x="0" y="0"/>
          <a:chExt cx="0" cy="0"/>
        </a:xfrm>
      </p:grpSpPr>
      <p:sp>
        <p:nvSpPr>
          <p:cNvPr id="4886" name="Google Shape;4886;g12c4a387c01_0_5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7" name="Google Shape;4887;g12c4a387c01_0_54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0"/>
        <p:cNvGrpSpPr/>
        <p:nvPr/>
      </p:nvGrpSpPr>
      <p:grpSpPr>
        <a:xfrm>
          <a:off x="0" y="0"/>
          <a:ext cx="0" cy="0"/>
          <a:chOff x="0" y="0"/>
          <a:chExt cx="0" cy="0"/>
        </a:xfrm>
      </p:grpSpPr>
      <p:sp>
        <p:nvSpPr>
          <p:cNvPr id="4891" name="Google Shape;4891;g118a742a4d5_0_14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2" name="Google Shape;4892;g118a742a4d5_0_1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 b="1" i="1">
                <a:solidFill>
                  <a:srgbClr val="212121"/>
                </a:solidFill>
              </a:rPr>
              <a:t>Now that you have finished, discuss your responses to Part 5 with your teacher(s), classmates, and others who may be learning about One Health concepts. Perhaps others have thought of similar ideas to the ones you shared. Alternatively, you could learn new things that you had not thought of before. Continue learning and enjoying investigating your responses more using the resources from this field trip.</a:t>
            </a:r>
            <a:endParaRPr b="1" i="1">
              <a:solidFill>
                <a:srgbClr val="212121"/>
              </a:solidFill>
            </a:endParaRPr>
          </a:p>
          <a:p>
            <a:pPr marL="0" lvl="0" indent="0" algn="just" rtl="0">
              <a:lnSpc>
                <a:spcPct val="150000"/>
              </a:lnSpc>
              <a:spcBef>
                <a:spcPts val="0"/>
              </a:spcBef>
              <a:spcAft>
                <a:spcPts val="0"/>
              </a:spcAft>
              <a:buClr>
                <a:schemeClr val="dk1"/>
              </a:buClr>
              <a:buSzPts val="1100"/>
              <a:buFont typeface="Arial"/>
              <a:buNone/>
            </a:pPr>
            <a:r>
              <a:rPr lang="en" b="1" i="1">
                <a:solidFill>
                  <a:srgbClr val="980000"/>
                </a:solidFill>
              </a:rPr>
              <a:t>Also if you want to help provide input on the next Virtual Field Trip, return to the virtual field trip website (use the CLICK HERE on the slide) and complete the survey questions . We value your feedback.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6"/>
        <p:cNvGrpSpPr/>
        <p:nvPr/>
      </p:nvGrpSpPr>
      <p:grpSpPr>
        <a:xfrm>
          <a:off x="0" y="0"/>
          <a:ext cx="0" cy="0"/>
          <a:chOff x="0" y="0"/>
          <a:chExt cx="0" cy="0"/>
        </a:xfrm>
      </p:grpSpPr>
      <p:sp>
        <p:nvSpPr>
          <p:cNvPr id="4897" name="Google Shape;4897;g1189f547b5d_2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8" name="Google Shape;4898;g1189f547b5d_2_8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7"/>
        <p:cNvGrpSpPr/>
        <p:nvPr/>
      </p:nvGrpSpPr>
      <p:grpSpPr>
        <a:xfrm>
          <a:off x="0" y="0"/>
          <a:ext cx="0" cy="0"/>
          <a:chOff x="0" y="0"/>
          <a:chExt cx="0" cy="0"/>
        </a:xfrm>
      </p:grpSpPr>
      <p:sp>
        <p:nvSpPr>
          <p:cNvPr id="4908" name="Google Shape;4908;g118a742a4d5_0_1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9" name="Google Shape;4909;g118a742a4d5_0_1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8"/>
        <p:cNvGrpSpPr/>
        <p:nvPr/>
      </p:nvGrpSpPr>
      <p:grpSpPr>
        <a:xfrm>
          <a:off x="0" y="0"/>
          <a:ext cx="0" cy="0"/>
          <a:chOff x="0" y="0"/>
          <a:chExt cx="0" cy="0"/>
        </a:xfrm>
      </p:grpSpPr>
      <p:sp>
        <p:nvSpPr>
          <p:cNvPr id="4919" name="Google Shape;4919;g118a742a4d5_0_1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0" name="Google Shape;4920;g118a742a4d5_0_1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289ae3dd4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3" name="Google Shape;1763;g1289ae3dd4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2"/>
        <p:cNvGrpSpPr/>
        <p:nvPr/>
      </p:nvGrpSpPr>
      <p:grpSpPr>
        <a:xfrm>
          <a:off x="0" y="0"/>
          <a:ext cx="0" cy="0"/>
          <a:chOff x="0" y="0"/>
          <a:chExt cx="0" cy="0"/>
        </a:xfrm>
      </p:grpSpPr>
      <p:sp>
        <p:nvSpPr>
          <p:cNvPr id="4953" name="Google Shape;4953;g12c4a387c01_0_5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4" name="Google Shape;4954;g12c4a387c01_0_5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3"/>
        <p:cNvGrpSpPr/>
        <p:nvPr/>
      </p:nvGrpSpPr>
      <p:grpSpPr>
        <a:xfrm>
          <a:off x="0" y="0"/>
          <a:ext cx="0" cy="0"/>
          <a:chOff x="0" y="0"/>
          <a:chExt cx="0" cy="0"/>
        </a:xfrm>
      </p:grpSpPr>
      <p:sp>
        <p:nvSpPr>
          <p:cNvPr id="4964" name="Google Shape;4964;g1189f547b5d_2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5" name="Google Shape;4965;g1189f547b5d_2_8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0"/>
        <p:cNvGrpSpPr/>
        <p:nvPr/>
      </p:nvGrpSpPr>
      <p:grpSpPr>
        <a:xfrm>
          <a:off x="0" y="0"/>
          <a:ext cx="0" cy="0"/>
          <a:chOff x="0" y="0"/>
          <a:chExt cx="0" cy="0"/>
        </a:xfrm>
      </p:grpSpPr>
      <p:sp>
        <p:nvSpPr>
          <p:cNvPr id="5001" name="Google Shape;5001;g118a742a4d5_0_1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2" name="Google Shape;5002;g118a742a4d5_0_1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7"/>
        <p:cNvGrpSpPr/>
        <p:nvPr/>
      </p:nvGrpSpPr>
      <p:grpSpPr>
        <a:xfrm>
          <a:off x="0" y="0"/>
          <a:ext cx="0" cy="0"/>
          <a:chOff x="0" y="0"/>
          <a:chExt cx="0" cy="0"/>
        </a:xfrm>
      </p:grpSpPr>
      <p:sp>
        <p:nvSpPr>
          <p:cNvPr id="5038" name="Google Shape;5038;g118a742a4d5_0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9" name="Google Shape;5039;g118a742a4d5_0_14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118a742a4d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5" name="Google Shape;1795;g118a742a4d5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1289ae3dd4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5" name="Google Shape;1815;g1289ae3dd4e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1289ae3dd4e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5" name="Google Shape;1845;g1289ae3dd4e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1289ae3dd4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7" name="Google Shape;1877;g1289ae3dd4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289ae3dd4e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7" name="Google Shape;1907;g1289ae3dd4e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2"/>
          <p:cNvSpPr/>
          <p:nvPr/>
        </p:nvSpPr>
        <p:spPr>
          <a:xfrm>
            <a:off x="1187479" y="1397968"/>
            <a:ext cx="6775771" cy="2573812"/>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 name="Google Shape;11;p2"/>
          <p:cNvCxnSpPr/>
          <p:nvPr/>
        </p:nvCxnSpPr>
        <p:spPr>
          <a:xfrm>
            <a:off x="1633231" y="2101370"/>
            <a:ext cx="5803350" cy="0"/>
          </a:xfrm>
          <a:prstGeom prst="straightConnector1">
            <a:avLst/>
          </a:prstGeom>
          <a:noFill/>
          <a:ln w="19050" cap="flat" cmpd="sng">
            <a:solidFill>
              <a:schemeClr val="dk2"/>
            </a:solidFill>
            <a:prstDash val="solid"/>
            <a:round/>
            <a:headEnd type="none" w="sm" len="sm"/>
            <a:tailEnd type="none" w="sm" len="sm"/>
          </a:ln>
        </p:spPr>
      </p:cxnSp>
      <p:sp>
        <p:nvSpPr>
          <p:cNvPr id="12" name="Google Shape;12;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 name="Google Shape;13;p2"/>
          <p:cNvGrpSpPr/>
          <p:nvPr/>
        </p:nvGrpSpPr>
        <p:grpSpPr>
          <a:xfrm rot="-375097">
            <a:off x="1206001" y="16116"/>
            <a:ext cx="711742" cy="793298"/>
            <a:chOff x="6554696" y="509501"/>
            <a:chExt cx="711709" cy="793261"/>
          </a:xfrm>
        </p:grpSpPr>
        <p:sp>
          <p:nvSpPr>
            <p:cNvPr id="14" name="Google Shape;14;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 name="Google Shape;16;p2"/>
          <p:cNvGrpSpPr/>
          <p:nvPr/>
        </p:nvGrpSpPr>
        <p:grpSpPr>
          <a:xfrm rot="807122">
            <a:off x="857604" y="3490584"/>
            <a:ext cx="1473816" cy="1649185"/>
            <a:chOff x="1857000" y="3245400"/>
            <a:chExt cx="1233825" cy="1186575"/>
          </a:xfrm>
        </p:grpSpPr>
        <p:sp>
          <p:nvSpPr>
            <p:cNvPr id="17" name="Google Shape;17;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2"/>
          <p:cNvSpPr/>
          <p:nvPr/>
        </p:nvSpPr>
        <p:spPr>
          <a:xfrm rot="-381518">
            <a:off x="1317430" y="-146232"/>
            <a:ext cx="102933" cy="551241"/>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txBox="1"/>
          <p:nvPr/>
        </p:nvSpPr>
        <p:spPr>
          <a:xfrm>
            <a:off x="1487575" y="2268257"/>
            <a:ext cx="6127030" cy="73534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endParaRPr sz="6000" b="1" i="0" u="none" strike="noStrike" cap="none">
              <a:solidFill>
                <a:schemeClr val="dk1"/>
              </a:solidFill>
              <a:latin typeface="Itim"/>
              <a:ea typeface="Itim"/>
              <a:cs typeface="Itim"/>
              <a:sym typeface="Itim"/>
            </a:endParaRPr>
          </a:p>
        </p:txBody>
      </p:sp>
      <p:cxnSp>
        <p:nvCxnSpPr>
          <p:cNvPr id="25" name="Google Shape;25;p2"/>
          <p:cNvCxnSpPr/>
          <p:nvPr/>
        </p:nvCxnSpPr>
        <p:spPr>
          <a:xfrm>
            <a:off x="549375" y="-15925"/>
            <a:ext cx="0" cy="5159400"/>
          </a:xfrm>
          <a:prstGeom prst="straightConnector1">
            <a:avLst/>
          </a:prstGeom>
          <a:noFill/>
          <a:ln w="19050" cap="flat" cmpd="sng">
            <a:solidFill>
              <a:schemeClr val="dk2"/>
            </a:solidFill>
            <a:prstDash val="solid"/>
            <a:round/>
            <a:headEnd type="none" w="sm" len="sm"/>
            <a:tailEnd type="none" w="sm" len="sm"/>
          </a:ln>
        </p:spPr>
      </p:cxnSp>
      <p:cxnSp>
        <p:nvCxnSpPr>
          <p:cNvPr id="26" name="Google Shape;26;p2"/>
          <p:cNvCxnSpPr/>
          <p:nvPr/>
        </p:nvCxnSpPr>
        <p:spPr>
          <a:xfrm>
            <a:off x="716575" y="-15925"/>
            <a:ext cx="0" cy="5159400"/>
          </a:xfrm>
          <a:prstGeom prst="straightConnector1">
            <a:avLst/>
          </a:prstGeom>
          <a:noFill/>
          <a:ln w="19050" cap="flat" cmpd="sng">
            <a:solidFill>
              <a:schemeClr val="dk2"/>
            </a:solidFill>
            <a:prstDash val="solid"/>
            <a:round/>
            <a:headEnd type="none" w="sm" len="sm"/>
            <a:tailEnd type="none" w="sm" len="sm"/>
          </a:ln>
        </p:spPr>
      </p:cxnSp>
      <p:grpSp>
        <p:nvGrpSpPr>
          <p:cNvPr id="27" name="Google Shape;27;p2"/>
          <p:cNvGrpSpPr/>
          <p:nvPr/>
        </p:nvGrpSpPr>
        <p:grpSpPr>
          <a:xfrm>
            <a:off x="4796078" y="4434972"/>
            <a:ext cx="2310700" cy="320922"/>
            <a:chOff x="1394800" y="3522000"/>
            <a:chExt cx="1048650" cy="138275"/>
          </a:xfrm>
        </p:grpSpPr>
        <p:sp>
          <p:nvSpPr>
            <p:cNvPr id="28" name="Google Shape;28;p2"/>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 name="Google Shape;37;p2"/>
          <p:cNvGrpSpPr/>
          <p:nvPr/>
        </p:nvGrpSpPr>
        <p:grpSpPr>
          <a:xfrm rot="6705569">
            <a:off x="797958" y="1349623"/>
            <a:ext cx="806638" cy="421735"/>
            <a:chOff x="1822875" y="1377000"/>
            <a:chExt cx="548075" cy="286550"/>
          </a:xfrm>
        </p:grpSpPr>
        <p:sp>
          <p:nvSpPr>
            <p:cNvPr id="38" name="Google Shape;38;p2"/>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2"/>
          <p:cNvSpPr txBox="1"/>
          <p:nvPr/>
        </p:nvSpPr>
        <p:spPr>
          <a:xfrm>
            <a:off x="1873425" y="611819"/>
            <a:ext cx="5608320" cy="55343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endParaRPr sz="1600" b="0" i="0" u="none" strike="noStrike" cap="none">
              <a:solidFill>
                <a:schemeClr val="dk2"/>
              </a:solidFill>
              <a:latin typeface="Arial"/>
              <a:ea typeface="Arial"/>
              <a:cs typeface="Arial"/>
              <a:sym typeface="Arial"/>
            </a:endParaRPr>
          </a:p>
        </p:txBody>
      </p:sp>
      <p:sp>
        <p:nvSpPr>
          <p:cNvPr id="48" name="Google Shape;48;p2"/>
          <p:cNvSpPr txBox="1"/>
          <p:nvPr/>
        </p:nvSpPr>
        <p:spPr>
          <a:xfrm>
            <a:off x="716574" y="14063"/>
            <a:ext cx="8440202" cy="112455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3200" b="1" i="0" u="none" strike="noStrike" cap="none">
                <a:solidFill>
                  <a:schemeClr val="dk1"/>
                </a:solidFill>
                <a:latin typeface="Itim"/>
                <a:ea typeface="Itim"/>
                <a:cs typeface="Itim"/>
                <a:sym typeface="Itim"/>
              </a:rPr>
              <a:t>Ticks, Biodiversity, and Climate </a:t>
            </a:r>
            <a:endParaRPr/>
          </a:p>
          <a:p>
            <a:pPr marL="0" marR="0" lvl="0" indent="0" algn="ctr" rtl="0">
              <a:lnSpc>
                <a:spcPct val="100000"/>
              </a:lnSpc>
              <a:spcBef>
                <a:spcPts val="0"/>
              </a:spcBef>
              <a:spcAft>
                <a:spcPts val="0"/>
              </a:spcAft>
              <a:buClr>
                <a:schemeClr val="dk1"/>
              </a:buClr>
              <a:buSzPts val="5200"/>
              <a:buFont typeface="Itim"/>
              <a:buNone/>
            </a:pPr>
            <a:r>
              <a:rPr lang="en" sz="3200" b="1" i="0" u="none" strike="noStrike" cap="none">
                <a:solidFill>
                  <a:schemeClr val="dk1"/>
                </a:solidFill>
                <a:latin typeface="Itim"/>
                <a:ea typeface="Itim"/>
                <a:cs typeface="Itim"/>
                <a:sym typeface="Itim"/>
              </a:rPr>
              <a:t>Virtual Field Trip</a:t>
            </a:r>
            <a:endParaRPr/>
          </a:p>
        </p:txBody>
      </p:sp>
      <p:pic>
        <p:nvPicPr>
          <p:cNvPr id="49" name="Google Shape;49;p2"/>
          <p:cNvPicPr preferRelativeResize="0"/>
          <p:nvPr/>
        </p:nvPicPr>
        <p:blipFill rotWithShape="1">
          <a:blip r:embed="rId2">
            <a:alphaModFix/>
          </a:blip>
          <a:srcRect l="4337" t="4041" r="3751" b="4391"/>
          <a:stretch/>
        </p:blipFill>
        <p:spPr>
          <a:xfrm rot="1148949">
            <a:off x="918139" y="3780239"/>
            <a:ext cx="1179907" cy="1179907"/>
          </a:xfrm>
          <a:prstGeom prst="ellipse">
            <a:avLst/>
          </a:prstGeom>
          <a:noFill/>
          <a:ln>
            <a:noFill/>
          </a:ln>
        </p:spPr>
      </p:pic>
      <p:sp>
        <p:nvSpPr>
          <p:cNvPr id="50" name="Google Shape;50;p2"/>
          <p:cNvSpPr txBox="1"/>
          <p:nvPr/>
        </p:nvSpPr>
        <p:spPr>
          <a:xfrm>
            <a:off x="1233328" y="1392396"/>
            <a:ext cx="6716700" cy="1846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6600" b="1" i="0" u="none" strike="noStrike" cap="none">
                <a:solidFill>
                  <a:schemeClr val="dk1"/>
                </a:solidFill>
                <a:latin typeface="Itim"/>
                <a:ea typeface="Itim"/>
                <a:cs typeface="Itim"/>
                <a:sym typeface="Itim"/>
              </a:rPr>
              <a:t>Digital Lab </a:t>
            </a:r>
            <a:br>
              <a:rPr lang="en" sz="6600" b="1" i="0" u="none" strike="noStrike" cap="none">
                <a:solidFill>
                  <a:schemeClr val="dk1"/>
                </a:solidFill>
                <a:latin typeface="Itim"/>
                <a:ea typeface="Itim"/>
                <a:cs typeface="Itim"/>
                <a:sym typeface="Itim"/>
              </a:rPr>
            </a:br>
            <a:r>
              <a:rPr lang="en" sz="6600" b="1" i="0" u="none" strike="noStrike" cap="none">
                <a:solidFill>
                  <a:schemeClr val="dk1"/>
                </a:solidFill>
                <a:latin typeface="Itim"/>
                <a:ea typeface="Itim"/>
                <a:cs typeface="Itim"/>
                <a:sym typeface="Itim"/>
              </a:rPr>
              <a:t>Notebook</a:t>
            </a:r>
            <a:endParaRPr sz="6600" b="1" i="0" u="none" strike="noStrike" cap="none">
              <a:solidFill>
                <a:schemeClr val="dk1"/>
              </a:solidFill>
              <a:latin typeface="Itim"/>
              <a:ea typeface="Itim"/>
              <a:cs typeface="Itim"/>
              <a:sym typeface="Itim"/>
            </a:endParaRPr>
          </a:p>
        </p:txBody>
      </p:sp>
      <p:cxnSp>
        <p:nvCxnSpPr>
          <p:cNvPr id="51" name="Google Shape;51;p2"/>
          <p:cNvCxnSpPr/>
          <p:nvPr/>
        </p:nvCxnSpPr>
        <p:spPr>
          <a:xfrm>
            <a:off x="1670325" y="3103430"/>
            <a:ext cx="5803350" cy="0"/>
          </a:xfrm>
          <a:prstGeom prst="straightConnector1">
            <a:avLst/>
          </a:prstGeom>
          <a:noFill/>
          <a:ln w="19050" cap="flat" cmpd="sng">
            <a:solidFill>
              <a:schemeClr val="dk2"/>
            </a:solidFill>
            <a:prstDash val="solid"/>
            <a:round/>
            <a:headEnd type="none" w="sm" len="sm"/>
            <a:tailEnd type="none" w="sm" len="sm"/>
          </a:ln>
        </p:spPr>
      </p:cxnSp>
      <p:sp>
        <p:nvSpPr>
          <p:cNvPr id="52" name="Google Shape;52;p2"/>
          <p:cNvSpPr txBox="1"/>
          <p:nvPr/>
        </p:nvSpPr>
        <p:spPr>
          <a:xfrm>
            <a:off x="1670324" y="3007494"/>
            <a:ext cx="5803500" cy="581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800" b="1" i="0" u="none" strike="noStrike" cap="none">
                <a:solidFill>
                  <a:schemeClr val="dk1"/>
                </a:solidFill>
                <a:latin typeface="Itim"/>
                <a:ea typeface="Itim"/>
                <a:cs typeface="Itim"/>
                <a:sym typeface="Itim"/>
              </a:rPr>
              <a:t>     Data and observations by </a:t>
            </a:r>
            <a:endParaRPr/>
          </a:p>
        </p:txBody>
      </p:sp>
      <p:sp>
        <p:nvSpPr>
          <p:cNvPr id="53" name="Google Shape;53;p2"/>
          <p:cNvSpPr txBox="1">
            <a:spLocks noGrp="1"/>
          </p:cNvSpPr>
          <p:nvPr>
            <p:ph type="body" idx="1"/>
          </p:nvPr>
        </p:nvSpPr>
        <p:spPr>
          <a:xfrm>
            <a:off x="2524827" y="3413585"/>
            <a:ext cx="4264513" cy="232004"/>
          </a:xfrm>
          <a:prstGeom prst="rect">
            <a:avLst/>
          </a:prstGeom>
          <a:noFill/>
          <a:ln>
            <a:noFill/>
          </a:ln>
        </p:spPr>
        <p:txBody>
          <a:bodyPr spcFirstLastPara="1" wrap="square" lIns="91425" tIns="91425" rIns="91425" bIns="91425" anchor="t" anchorCtr="0">
            <a:noAutofit/>
          </a:bodyPr>
          <a:lstStyle>
            <a:lvl1pPr marL="457200" lvl="0" indent="-228600" algn="ctr">
              <a:lnSpc>
                <a:spcPct val="50000"/>
              </a:lnSpc>
              <a:spcBef>
                <a:spcPts val="0"/>
              </a:spcBef>
              <a:spcAft>
                <a:spcPts val="0"/>
              </a:spcAft>
              <a:buSzPts val="1600"/>
              <a:buNone/>
              <a:defRPr sz="1600" b="1"/>
            </a:lvl1pPr>
            <a:lvl2pPr marL="914400" lvl="1" indent="-330200" algn="l">
              <a:lnSpc>
                <a:spcPct val="115000"/>
              </a:lnSpc>
              <a:spcBef>
                <a:spcPts val="1600"/>
              </a:spcBef>
              <a:spcAft>
                <a:spcPts val="0"/>
              </a:spcAft>
              <a:buSzPts val="1600"/>
              <a:buChar char="○"/>
              <a:defRPr/>
            </a:lvl2pPr>
            <a:lvl3pPr marL="1371600" lvl="2" indent="-330200" algn="l">
              <a:lnSpc>
                <a:spcPct val="115000"/>
              </a:lnSpc>
              <a:spcBef>
                <a:spcPts val="1600"/>
              </a:spcBef>
              <a:spcAft>
                <a:spcPts val="0"/>
              </a:spcAft>
              <a:buSzPts val="1600"/>
              <a:buChar char="■"/>
              <a:defRPr/>
            </a:lvl3pPr>
            <a:lvl4pPr marL="1828800" lvl="3" indent="-330200" algn="l">
              <a:lnSpc>
                <a:spcPct val="115000"/>
              </a:lnSpc>
              <a:spcBef>
                <a:spcPts val="1600"/>
              </a:spcBef>
              <a:spcAft>
                <a:spcPts val="0"/>
              </a:spcAft>
              <a:buSzPts val="1600"/>
              <a:buChar char="●"/>
              <a:defRPr/>
            </a:lvl4pPr>
            <a:lvl5pPr marL="2286000" lvl="4" indent="-330200" algn="l">
              <a:lnSpc>
                <a:spcPct val="115000"/>
              </a:lnSpc>
              <a:spcBef>
                <a:spcPts val="1600"/>
              </a:spcBef>
              <a:spcAft>
                <a:spcPts val="0"/>
              </a:spcAft>
              <a:buSzPts val="1600"/>
              <a:buChar char="○"/>
              <a:defRPr/>
            </a:lvl5pPr>
            <a:lvl6pPr marL="2743200" lvl="5" indent="-330200" algn="l">
              <a:lnSpc>
                <a:spcPct val="115000"/>
              </a:lnSpc>
              <a:spcBef>
                <a:spcPts val="1600"/>
              </a:spcBef>
              <a:spcAft>
                <a:spcPts val="0"/>
              </a:spcAft>
              <a:buSzPts val="1600"/>
              <a:buChar char="■"/>
              <a:defRPr/>
            </a:lvl6pPr>
            <a:lvl7pPr marL="3200400" lvl="6" indent="-330200" algn="l">
              <a:lnSpc>
                <a:spcPct val="115000"/>
              </a:lnSpc>
              <a:spcBef>
                <a:spcPts val="1600"/>
              </a:spcBef>
              <a:spcAft>
                <a:spcPts val="0"/>
              </a:spcAft>
              <a:buSzPts val="1600"/>
              <a:buChar char="●"/>
              <a:defRPr/>
            </a:lvl7pPr>
            <a:lvl8pPr marL="3657600" lvl="7" indent="-330200" algn="l">
              <a:lnSpc>
                <a:spcPct val="115000"/>
              </a:lnSpc>
              <a:spcBef>
                <a:spcPts val="1600"/>
              </a:spcBef>
              <a:spcAft>
                <a:spcPts val="0"/>
              </a:spcAft>
              <a:buSzPts val="1600"/>
              <a:buChar char="○"/>
              <a:defRPr/>
            </a:lvl8pPr>
            <a:lvl9pPr marL="4114800" lvl="8" indent="-330200" algn="l">
              <a:lnSpc>
                <a:spcPct val="115000"/>
              </a:lnSpc>
              <a:spcBef>
                <a:spcPts val="1600"/>
              </a:spcBef>
              <a:spcAft>
                <a:spcPts val="1600"/>
              </a:spcAft>
              <a:buSzPts val="1600"/>
              <a:buChar char="■"/>
              <a:defRPr/>
            </a:lvl9pPr>
          </a:lstStyle>
          <a:p>
            <a:endParaRPr/>
          </a:p>
        </p:txBody>
      </p:sp>
      <p:grpSp>
        <p:nvGrpSpPr>
          <p:cNvPr id="54" name="Google Shape;54;p2"/>
          <p:cNvGrpSpPr/>
          <p:nvPr/>
        </p:nvGrpSpPr>
        <p:grpSpPr>
          <a:xfrm>
            <a:off x="6949055" y="460230"/>
            <a:ext cx="2186443" cy="2331264"/>
            <a:chOff x="6949055" y="460230"/>
            <a:chExt cx="2186443" cy="2331264"/>
          </a:xfrm>
        </p:grpSpPr>
        <p:grpSp>
          <p:nvGrpSpPr>
            <p:cNvPr id="55" name="Google Shape;55;p2"/>
            <p:cNvGrpSpPr/>
            <p:nvPr/>
          </p:nvGrpSpPr>
          <p:grpSpPr>
            <a:xfrm rot="697126">
              <a:off x="7132401" y="622927"/>
              <a:ext cx="1819751" cy="2005870"/>
              <a:chOff x="1492000" y="427450"/>
              <a:chExt cx="1188000" cy="1225375"/>
            </a:xfrm>
          </p:grpSpPr>
          <p:sp>
            <p:nvSpPr>
              <p:cNvPr id="56" name="Google Shape;56;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 name="Google Shape;67;p2"/>
            <p:cNvSpPr/>
            <p:nvPr/>
          </p:nvSpPr>
          <p:spPr>
            <a:xfrm rot="689291">
              <a:off x="7335998" y="790983"/>
              <a:ext cx="1591869" cy="6184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8" name="Google Shape;68;p2"/>
            <p:cNvPicPr preferRelativeResize="0"/>
            <p:nvPr/>
          </p:nvPicPr>
          <p:blipFill rotWithShape="1">
            <a:blip r:embed="rId3">
              <a:alphaModFix/>
            </a:blip>
            <a:srcRect l="102" t="7220" b="8736"/>
            <a:stretch/>
          </p:blipFill>
          <p:spPr>
            <a:xfrm rot="650566">
              <a:off x="7542804" y="845242"/>
              <a:ext cx="1374053" cy="486590"/>
            </a:xfrm>
            <a:prstGeom prst="rect">
              <a:avLst/>
            </a:prstGeom>
            <a:noFill/>
            <a:ln>
              <a:noFill/>
            </a:ln>
          </p:spPr>
        </p:pic>
        <p:sp>
          <p:nvSpPr>
            <p:cNvPr id="69" name="Google Shape;69;p2"/>
            <p:cNvSpPr/>
            <p:nvPr/>
          </p:nvSpPr>
          <p:spPr>
            <a:xfrm rot="689291">
              <a:off x="7312201" y="1505865"/>
              <a:ext cx="1509996" cy="2062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 name="Google Shape;70;p2"/>
            <p:cNvSpPr/>
            <p:nvPr/>
          </p:nvSpPr>
          <p:spPr>
            <a:xfrm rot="689291">
              <a:off x="7150435" y="1849185"/>
              <a:ext cx="1559652" cy="2062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 name="Google Shape;71;p2"/>
            <p:cNvSpPr/>
            <p:nvPr/>
          </p:nvSpPr>
          <p:spPr>
            <a:xfrm rot="689291">
              <a:off x="7080855" y="2199106"/>
              <a:ext cx="1620106" cy="2062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 name="Google Shape;72;p2"/>
            <p:cNvSpPr txBox="1"/>
            <p:nvPr/>
          </p:nvSpPr>
          <p:spPr>
            <a:xfrm rot="665749">
              <a:off x="7099332" y="1544390"/>
              <a:ext cx="1769326" cy="27066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800" b="1" i="0" u="none" strike="noStrike" cap="none">
                  <a:solidFill>
                    <a:schemeClr val="dk2"/>
                  </a:solidFill>
                  <a:latin typeface="Arial"/>
                  <a:ea typeface="Arial"/>
                  <a:cs typeface="Arial"/>
                  <a:sym typeface="Arial"/>
                </a:rPr>
                <a:t>One Health</a:t>
              </a:r>
              <a:endParaRPr/>
            </a:p>
          </p:txBody>
        </p:sp>
        <p:sp>
          <p:nvSpPr>
            <p:cNvPr id="73" name="Google Shape;73;p2"/>
            <p:cNvSpPr txBox="1"/>
            <p:nvPr/>
          </p:nvSpPr>
          <p:spPr>
            <a:xfrm rot="665749">
              <a:off x="7234570" y="1272549"/>
              <a:ext cx="1769326" cy="24526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800" b="1" i="0" u="none" strike="noStrike" cap="none">
                  <a:solidFill>
                    <a:schemeClr val="dk2"/>
                  </a:solidFill>
                  <a:latin typeface="Arial"/>
                  <a:ea typeface="Arial"/>
                  <a:cs typeface="Arial"/>
                  <a:sym typeface="Arial"/>
                </a:rPr>
                <a:t>Part of the</a:t>
              </a:r>
              <a:endParaRPr/>
            </a:p>
          </p:txBody>
        </p:sp>
        <p:sp>
          <p:nvSpPr>
            <p:cNvPr id="74" name="Google Shape;74;p2"/>
            <p:cNvSpPr txBox="1"/>
            <p:nvPr/>
          </p:nvSpPr>
          <p:spPr>
            <a:xfrm rot="665749">
              <a:off x="7098316" y="1953964"/>
              <a:ext cx="1769326" cy="22411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800" b="1" i="0" u="none" strike="noStrike" cap="none">
                  <a:solidFill>
                    <a:schemeClr val="dk2"/>
                  </a:solidFill>
                  <a:latin typeface="Arial"/>
                  <a:ea typeface="Arial"/>
                  <a:cs typeface="Arial"/>
                  <a:sym typeface="Arial"/>
                </a:rPr>
                <a:t>Education Series</a:t>
              </a:r>
              <a:endParaRPr/>
            </a:p>
          </p:txBody>
        </p:sp>
      </p:grpSp>
      <p:sp>
        <p:nvSpPr>
          <p:cNvPr id="75" name="Google Shape;75;p2"/>
          <p:cNvSpPr txBox="1"/>
          <p:nvPr/>
        </p:nvSpPr>
        <p:spPr>
          <a:xfrm rot="887731">
            <a:off x="901235" y="3590498"/>
            <a:ext cx="1769326" cy="16458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200" b="1" i="0" u="none" strike="noStrike" cap="none">
                <a:solidFill>
                  <a:schemeClr val="dk2"/>
                </a:solidFill>
                <a:latin typeface="Arial"/>
                <a:ea typeface="Arial"/>
                <a:cs typeface="Arial"/>
                <a:sym typeface="Arial"/>
              </a:rPr>
              <a:t>One Health Concept</a:t>
            </a:r>
            <a:endParaRPr/>
          </a:p>
        </p:txBody>
      </p:sp>
      <p:sp>
        <p:nvSpPr>
          <p:cNvPr id="76" name="Google Shape;76;p2"/>
          <p:cNvSpPr/>
          <p:nvPr/>
        </p:nvSpPr>
        <p:spPr>
          <a:xfrm rot="1906684">
            <a:off x="6727223" y="881791"/>
            <a:ext cx="697873" cy="430509"/>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 name="Google Shape;77;p2"/>
          <p:cNvGrpSpPr/>
          <p:nvPr/>
        </p:nvGrpSpPr>
        <p:grpSpPr>
          <a:xfrm rot="-1976796" flipH="1">
            <a:off x="6035029" y="3340059"/>
            <a:ext cx="3474354" cy="888893"/>
            <a:chOff x="3809875" y="1963175"/>
            <a:chExt cx="1923600" cy="492150"/>
          </a:xfrm>
        </p:grpSpPr>
        <p:sp>
          <p:nvSpPr>
            <p:cNvPr id="78" name="Google Shape;78;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 name="Google Shape;89;p2"/>
          <p:cNvSpPr txBox="1">
            <a:spLocks noGrp="1"/>
          </p:cNvSpPr>
          <p:nvPr>
            <p:ph type="body" idx="2"/>
          </p:nvPr>
        </p:nvSpPr>
        <p:spPr>
          <a:xfrm>
            <a:off x="4649034" y="3726226"/>
            <a:ext cx="2140306" cy="218231"/>
          </a:xfrm>
          <a:prstGeom prst="rect">
            <a:avLst/>
          </a:prstGeom>
          <a:noFill/>
          <a:ln>
            <a:noFill/>
          </a:ln>
        </p:spPr>
        <p:txBody>
          <a:bodyPr spcFirstLastPara="1" wrap="square" lIns="91425" tIns="91425" rIns="91425" bIns="91425" anchor="t" anchorCtr="0">
            <a:noAutofit/>
          </a:bodyPr>
          <a:lstStyle>
            <a:lvl1pPr marL="457200" lvl="0" indent="-228600" algn="ctr">
              <a:lnSpc>
                <a:spcPct val="50000"/>
              </a:lnSpc>
              <a:spcBef>
                <a:spcPts val="0"/>
              </a:spcBef>
              <a:spcAft>
                <a:spcPts val="0"/>
              </a:spcAft>
              <a:buSzPts val="1600"/>
              <a:buNone/>
              <a:defRPr sz="1200" b="1"/>
            </a:lvl1pPr>
            <a:lvl2pPr marL="914400" lvl="1" indent="-330200" algn="l">
              <a:lnSpc>
                <a:spcPct val="115000"/>
              </a:lnSpc>
              <a:spcBef>
                <a:spcPts val="1600"/>
              </a:spcBef>
              <a:spcAft>
                <a:spcPts val="0"/>
              </a:spcAft>
              <a:buSzPts val="1600"/>
              <a:buChar char="○"/>
              <a:defRPr/>
            </a:lvl2pPr>
            <a:lvl3pPr marL="1371600" lvl="2" indent="-330200" algn="l">
              <a:lnSpc>
                <a:spcPct val="115000"/>
              </a:lnSpc>
              <a:spcBef>
                <a:spcPts val="1600"/>
              </a:spcBef>
              <a:spcAft>
                <a:spcPts val="0"/>
              </a:spcAft>
              <a:buSzPts val="1600"/>
              <a:buChar char="■"/>
              <a:defRPr/>
            </a:lvl3pPr>
            <a:lvl4pPr marL="1828800" lvl="3" indent="-330200" algn="l">
              <a:lnSpc>
                <a:spcPct val="115000"/>
              </a:lnSpc>
              <a:spcBef>
                <a:spcPts val="1600"/>
              </a:spcBef>
              <a:spcAft>
                <a:spcPts val="0"/>
              </a:spcAft>
              <a:buSzPts val="1600"/>
              <a:buChar char="●"/>
              <a:defRPr/>
            </a:lvl4pPr>
            <a:lvl5pPr marL="2286000" lvl="4" indent="-330200" algn="l">
              <a:lnSpc>
                <a:spcPct val="115000"/>
              </a:lnSpc>
              <a:spcBef>
                <a:spcPts val="1600"/>
              </a:spcBef>
              <a:spcAft>
                <a:spcPts val="0"/>
              </a:spcAft>
              <a:buSzPts val="1600"/>
              <a:buChar char="○"/>
              <a:defRPr/>
            </a:lvl5pPr>
            <a:lvl6pPr marL="2743200" lvl="5" indent="-330200" algn="l">
              <a:lnSpc>
                <a:spcPct val="115000"/>
              </a:lnSpc>
              <a:spcBef>
                <a:spcPts val="1600"/>
              </a:spcBef>
              <a:spcAft>
                <a:spcPts val="0"/>
              </a:spcAft>
              <a:buSzPts val="1600"/>
              <a:buChar char="■"/>
              <a:defRPr/>
            </a:lvl6pPr>
            <a:lvl7pPr marL="3200400" lvl="6" indent="-330200" algn="l">
              <a:lnSpc>
                <a:spcPct val="115000"/>
              </a:lnSpc>
              <a:spcBef>
                <a:spcPts val="1600"/>
              </a:spcBef>
              <a:spcAft>
                <a:spcPts val="0"/>
              </a:spcAft>
              <a:buSzPts val="1600"/>
              <a:buChar char="●"/>
              <a:defRPr/>
            </a:lvl7pPr>
            <a:lvl8pPr marL="3657600" lvl="7" indent="-330200" algn="l">
              <a:lnSpc>
                <a:spcPct val="115000"/>
              </a:lnSpc>
              <a:spcBef>
                <a:spcPts val="1600"/>
              </a:spcBef>
              <a:spcAft>
                <a:spcPts val="0"/>
              </a:spcAft>
              <a:buSzPts val="1600"/>
              <a:buChar char="○"/>
              <a:defRPr/>
            </a:lvl8pPr>
            <a:lvl9pPr marL="4114800" lvl="8" indent="-330200" algn="l">
              <a:lnSpc>
                <a:spcPct val="115000"/>
              </a:lnSpc>
              <a:spcBef>
                <a:spcPts val="1600"/>
              </a:spcBef>
              <a:spcAft>
                <a:spcPts val="1600"/>
              </a:spcAft>
              <a:buSzPts val="1600"/>
              <a:buChar char="■"/>
              <a:defRPr/>
            </a:lvl9pPr>
          </a:lstStyle>
          <a:p>
            <a:endParaRPr/>
          </a:p>
        </p:txBody>
      </p:sp>
      <p:sp>
        <p:nvSpPr>
          <p:cNvPr id="90" name="Google Shape;90;p2"/>
          <p:cNvSpPr txBox="1">
            <a:spLocks noGrp="1"/>
          </p:cNvSpPr>
          <p:nvPr>
            <p:ph type="body" idx="3"/>
          </p:nvPr>
        </p:nvSpPr>
        <p:spPr>
          <a:xfrm>
            <a:off x="2504899" y="3726227"/>
            <a:ext cx="2140200" cy="218100"/>
          </a:xfrm>
          <a:prstGeom prst="rect">
            <a:avLst/>
          </a:prstGeom>
          <a:noFill/>
          <a:ln>
            <a:noFill/>
          </a:ln>
        </p:spPr>
        <p:txBody>
          <a:bodyPr spcFirstLastPara="1" wrap="square" lIns="91425" tIns="91425" rIns="91425" bIns="91425" anchor="t" anchorCtr="0">
            <a:noAutofit/>
          </a:bodyPr>
          <a:lstStyle>
            <a:lvl1pPr marL="457200" lvl="0" indent="-228600" algn="ctr">
              <a:lnSpc>
                <a:spcPct val="50000"/>
              </a:lnSpc>
              <a:spcBef>
                <a:spcPts val="0"/>
              </a:spcBef>
              <a:spcAft>
                <a:spcPts val="0"/>
              </a:spcAft>
              <a:buSzPts val="1600"/>
              <a:buNone/>
              <a:defRPr sz="1200" b="1"/>
            </a:lvl1pPr>
            <a:lvl2pPr marL="914400" lvl="1" indent="-330200" algn="l">
              <a:lnSpc>
                <a:spcPct val="115000"/>
              </a:lnSpc>
              <a:spcBef>
                <a:spcPts val="1600"/>
              </a:spcBef>
              <a:spcAft>
                <a:spcPts val="0"/>
              </a:spcAft>
              <a:buSzPts val="1600"/>
              <a:buChar char="○"/>
              <a:defRPr/>
            </a:lvl2pPr>
            <a:lvl3pPr marL="1371600" lvl="2" indent="-330200" algn="l">
              <a:lnSpc>
                <a:spcPct val="115000"/>
              </a:lnSpc>
              <a:spcBef>
                <a:spcPts val="1600"/>
              </a:spcBef>
              <a:spcAft>
                <a:spcPts val="0"/>
              </a:spcAft>
              <a:buSzPts val="1600"/>
              <a:buChar char="■"/>
              <a:defRPr/>
            </a:lvl3pPr>
            <a:lvl4pPr marL="1828800" lvl="3" indent="-330200" algn="l">
              <a:lnSpc>
                <a:spcPct val="115000"/>
              </a:lnSpc>
              <a:spcBef>
                <a:spcPts val="1600"/>
              </a:spcBef>
              <a:spcAft>
                <a:spcPts val="0"/>
              </a:spcAft>
              <a:buSzPts val="1600"/>
              <a:buChar char="●"/>
              <a:defRPr/>
            </a:lvl4pPr>
            <a:lvl5pPr marL="2286000" lvl="4" indent="-330200" algn="l">
              <a:lnSpc>
                <a:spcPct val="115000"/>
              </a:lnSpc>
              <a:spcBef>
                <a:spcPts val="1600"/>
              </a:spcBef>
              <a:spcAft>
                <a:spcPts val="0"/>
              </a:spcAft>
              <a:buSzPts val="1600"/>
              <a:buChar char="○"/>
              <a:defRPr/>
            </a:lvl5pPr>
            <a:lvl6pPr marL="2743200" lvl="5" indent="-330200" algn="l">
              <a:lnSpc>
                <a:spcPct val="115000"/>
              </a:lnSpc>
              <a:spcBef>
                <a:spcPts val="1600"/>
              </a:spcBef>
              <a:spcAft>
                <a:spcPts val="0"/>
              </a:spcAft>
              <a:buSzPts val="1600"/>
              <a:buChar char="■"/>
              <a:defRPr/>
            </a:lvl6pPr>
            <a:lvl7pPr marL="3200400" lvl="6" indent="-330200" algn="l">
              <a:lnSpc>
                <a:spcPct val="115000"/>
              </a:lnSpc>
              <a:spcBef>
                <a:spcPts val="1600"/>
              </a:spcBef>
              <a:spcAft>
                <a:spcPts val="0"/>
              </a:spcAft>
              <a:buSzPts val="1600"/>
              <a:buChar char="●"/>
              <a:defRPr/>
            </a:lvl7pPr>
            <a:lvl8pPr marL="3657600" lvl="7" indent="-330200" algn="l">
              <a:lnSpc>
                <a:spcPct val="115000"/>
              </a:lnSpc>
              <a:spcBef>
                <a:spcPts val="1600"/>
              </a:spcBef>
              <a:spcAft>
                <a:spcPts val="0"/>
              </a:spcAft>
              <a:buSzPts val="1600"/>
              <a:buChar char="○"/>
              <a:defRPr/>
            </a:lvl8pPr>
            <a:lvl9pPr marL="4114800" lvl="8" indent="-330200" algn="l">
              <a:lnSpc>
                <a:spcPct val="115000"/>
              </a:lnSpc>
              <a:spcBef>
                <a:spcPts val="1600"/>
              </a:spcBef>
              <a:spcAft>
                <a:spcPts val="1600"/>
              </a:spcAft>
              <a:buSzPts val="16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1">
  <p:cSld name="CUSTOM_4">
    <p:spTree>
      <p:nvGrpSpPr>
        <p:cNvPr id="1" name="Shape 383"/>
        <p:cNvGrpSpPr/>
        <p:nvPr/>
      </p:nvGrpSpPr>
      <p:grpSpPr>
        <a:xfrm>
          <a:off x="0" y="0"/>
          <a:ext cx="0" cy="0"/>
          <a:chOff x="0" y="0"/>
          <a:chExt cx="0" cy="0"/>
        </a:xfrm>
      </p:grpSpPr>
      <p:grpSp>
        <p:nvGrpSpPr>
          <p:cNvPr id="384" name="Google Shape;384;p11"/>
          <p:cNvGrpSpPr/>
          <p:nvPr/>
        </p:nvGrpSpPr>
        <p:grpSpPr>
          <a:xfrm>
            <a:off x="-1700" y="329"/>
            <a:ext cx="9147400" cy="5142843"/>
            <a:chOff x="238125" y="854700"/>
            <a:chExt cx="7142500" cy="4015650"/>
          </a:xfrm>
        </p:grpSpPr>
        <p:sp>
          <p:nvSpPr>
            <p:cNvPr id="385" name="Google Shape;385;p1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1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1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1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1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1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1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1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11"/>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11"/>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1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1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1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11"/>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11"/>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1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1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1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7" name="Google Shape;407;p11"/>
          <p:cNvSpPr txBox="1">
            <a:spLocks noGrp="1"/>
          </p:cNvSpPr>
          <p:nvPr>
            <p:ph type="title"/>
          </p:nvPr>
        </p:nvSpPr>
        <p:spPr>
          <a:xfrm>
            <a:off x="5314275" y="982000"/>
            <a:ext cx="3109500" cy="133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8" name="Google Shape;408;p11"/>
          <p:cNvSpPr txBox="1">
            <a:spLocks noGrp="1"/>
          </p:cNvSpPr>
          <p:nvPr>
            <p:ph type="subTitle" idx="1"/>
          </p:nvPr>
        </p:nvSpPr>
        <p:spPr>
          <a:xfrm>
            <a:off x="6241125" y="2642075"/>
            <a:ext cx="2182800" cy="1436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CUSTOM_5">
    <p:bg>
      <p:bgPr>
        <a:solidFill>
          <a:schemeClr val="lt2"/>
        </a:solidFill>
        <a:effectLst/>
      </p:bgPr>
    </p:bg>
    <p:spTree>
      <p:nvGrpSpPr>
        <p:cNvPr id="1" name="Shape 409"/>
        <p:cNvGrpSpPr/>
        <p:nvPr/>
      </p:nvGrpSpPr>
      <p:grpSpPr>
        <a:xfrm>
          <a:off x="0" y="0"/>
          <a:ext cx="0" cy="0"/>
          <a:chOff x="0" y="0"/>
          <a:chExt cx="0" cy="0"/>
        </a:xfrm>
      </p:grpSpPr>
      <p:sp>
        <p:nvSpPr>
          <p:cNvPr id="410" name="Google Shape;410;p12"/>
          <p:cNvSpPr txBox="1">
            <a:spLocks noGrp="1"/>
          </p:cNvSpPr>
          <p:nvPr>
            <p:ph type="title"/>
          </p:nvPr>
        </p:nvSpPr>
        <p:spPr>
          <a:xfrm>
            <a:off x="3223200" y="1570950"/>
            <a:ext cx="2697600" cy="2001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1"/>
        <p:cNvGrpSpPr/>
        <p:nvPr/>
      </p:nvGrpSpPr>
      <p:grpSpPr>
        <a:xfrm>
          <a:off x="0" y="0"/>
          <a:ext cx="0" cy="0"/>
          <a:chOff x="0" y="0"/>
          <a:chExt cx="0" cy="0"/>
        </a:xfrm>
      </p:grpSpPr>
      <p:grpSp>
        <p:nvGrpSpPr>
          <p:cNvPr id="412" name="Google Shape;412;p13"/>
          <p:cNvGrpSpPr/>
          <p:nvPr/>
        </p:nvGrpSpPr>
        <p:grpSpPr>
          <a:xfrm>
            <a:off x="-1700" y="329"/>
            <a:ext cx="9147400" cy="5142843"/>
            <a:chOff x="238125" y="854700"/>
            <a:chExt cx="7142500" cy="4015650"/>
          </a:xfrm>
        </p:grpSpPr>
        <p:sp>
          <p:nvSpPr>
            <p:cNvPr id="413" name="Google Shape;413;p1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1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1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1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1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1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1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1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13"/>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1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1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1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1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32" name="Google Shape;432;p13"/>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433" name="Google Shape;433;p13"/>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13"/>
          <p:cNvSpPr txBox="1">
            <a:spLocks noGrp="1"/>
          </p:cNvSpPr>
          <p:nvPr>
            <p:ph type="title"/>
          </p:nvPr>
        </p:nvSpPr>
        <p:spPr>
          <a:xfrm>
            <a:off x="720000" y="1484450"/>
            <a:ext cx="3519300" cy="1679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800"/>
              <a:buNone/>
              <a:defRPr sz="55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35" name="Google Shape;435;p13"/>
          <p:cNvSpPr txBox="1">
            <a:spLocks noGrp="1"/>
          </p:cNvSpPr>
          <p:nvPr>
            <p:ph type="subTitle" idx="1"/>
          </p:nvPr>
        </p:nvSpPr>
        <p:spPr>
          <a:xfrm rot="684086">
            <a:off x="5795182" y="1704721"/>
            <a:ext cx="1878775" cy="178816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design">
  <p:cSld name="CUSTOM_11">
    <p:spTree>
      <p:nvGrpSpPr>
        <p:cNvPr id="1" name="Shape 436"/>
        <p:cNvGrpSpPr/>
        <p:nvPr/>
      </p:nvGrpSpPr>
      <p:grpSpPr>
        <a:xfrm>
          <a:off x="0" y="0"/>
          <a:ext cx="0" cy="0"/>
          <a:chOff x="0" y="0"/>
          <a:chExt cx="0" cy="0"/>
        </a:xfrm>
      </p:grpSpPr>
      <p:sp>
        <p:nvSpPr>
          <p:cNvPr id="437" name="Google Shape;437;p14"/>
          <p:cNvSpPr txBox="1">
            <a:spLocks noGrp="1"/>
          </p:cNvSpPr>
          <p:nvPr>
            <p:ph type="title"/>
          </p:nvPr>
        </p:nvSpPr>
        <p:spPr>
          <a:xfrm>
            <a:off x="4572000" y="540000"/>
            <a:ext cx="3852000" cy="4887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4800"/>
              <a:buNone/>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grpSp>
        <p:nvGrpSpPr>
          <p:cNvPr id="438" name="Google Shape;438;p14"/>
          <p:cNvGrpSpPr/>
          <p:nvPr/>
        </p:nvGrpSpPr>
        <p:grpSpPr>
          <a:xfrm>
            <a:off x="-1700" y="329"/>
            <a:ext cx="9147400" cy="5142843"/>
            <a:chOff x="238125" y="854700"/>
            <a:chExt cx="7142500" cy="4015650"/>
          </a:xfrm>
        </p:grpSpPr>
        <p:sp>
          <p:nvSpPr>
            <p:cNvPr id="439" name="Google Shape;439;p1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1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1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1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1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1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1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1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1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1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1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1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1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1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1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14"/>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1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1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1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1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1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Four Columns">
  <p:cSld name="CUSTOM_6">
    <p:spTree>
      <p:nvGrpSpPr>
        <p:cNvPr id="1" name="Shape 461"/>
        <p:cNvGrpSpPr/>
        <p:nvPr/>
      </p:nvGrpSpPr>
      <p:grpSpPr>
        <a:xfrm>
          <a:off x="0" y="0"/>
          <a:ext cx="0" cy="0"/>
          <a:chOff x="0" y="0"/>
          <a:chExt cx="0" cy="0"/>
        </a:xfrm>
      </p:grpSpPr>
      <p:grpSp>
        <p:nvGrpSpPr>
          <p:cNvPr id="462" name="Google Shape;462;p15"/>
          <p:cNvGrpSpPr/>
          <p:nvPr/>
        </p:nvGrpSpPr>
        <p:grpSpPr>
          <a:xfrm>
            <a:off x="-174525" y="-22399"/>
            <a:ext cx="9487164" cy="5193049"/>
            <a:chOff x="-174525" y="-22399"/>
            <a:chExt cx="9487164" cy="5193049"/>
          </a:xfrm>
        </p:grpSpPr>
        <p:sp>
          <p:nvSpPr>
            <p:cNvPr id="463" name="Google Shape;463;p15"/>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4" name="Google Shape;464;p1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465" name="Google Shape;465;p15"/>
            <p:cNvGrpSpPr/>
            <p:nvPr/>
          </p:nvGrpSpPr>
          <p:grpSpPr>
            <a:xfrm>
              <a:off x="263005" y="845117"/>
              <a:ext cx="3790149" cy="3960313"/>
              <a:chOff x="263005" y="845117"/>
              <a:chExt cx="3790149" cy="3960313"/>
            </a:xfrm>
          </p:grpSpPr>
          <p:sp>
            <p:nvSpPr>
              <p:cNvPr id="466" name="Google Shape;466;p1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1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1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1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1" name="Google Shape;481;p15"/>
            <p:cNvGrpSpPr/>
            <p:nvPr/>
          </p:nvGrpSpPr>
          <p:grpSpPr>
            <a:xfrm>
              <a:off x="5055305" y="845117"/>
              <a:ext cx="3790149" cy="3960313"/>
              <a:chOff x="263005" y="845117"/>
              <a:chExt cx="3790149" cy="3960313"/>
            </a:xfrm>
          </p:grpSpPr>
          <p:sp>
            <p:nvSpPr>
              <p:cNvPr id="482" name="Google Shape;482;p1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1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1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1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1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97" name="Google Shape;497;p15"/>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498" name="Google Shape;498;p15"/>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499" name="Google Shape;499;p15"/>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00" name="Google Shape;500;p15"/>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01" name="Google Shape;501;p15"/>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502" name="Google Shape;502;p1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503" name="Google Shape;503;p15"/>
          <p:cNvSpPr txBox="1">
            <a:spLocks noGrp="1"/>
          </p:cNvSpPr>
          <p:nvPr>
            <p:ph type="subTitle" idx="1"/>
          </p:nvPr>
        </p:nvSpPr>
        <p:spPr>
          <a:xfrm>
            <a:off x="906900" y="356772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04" name="Google Shape;504;p15"/>
          <p:cNvSpPr txBox="1">
            <a:spLocks noGrp="1"/>
          </p:cNvSpPr>
          <p:nvPr>
            <p:ph type="subTitle" idx="2"/>
          </p:nvPr>
        </p:nvSpPr>
        <p:spPr>
          <a:xfrm>
            <a:off x="5703900" y="356772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05" name="Google Shape;505;p15"/>
          <p:cNvSpPr txBox="1">
            <a:spLocks noGrp="1"/>
          </p:cNvSpPr>
          <p:nvPr>
            <p:ph type="subTitle" idx="3"/>
          </p:nvPr>
        </p:nvSpPr>
        <p:spPr>
          <a:xfrm>
            <a:off x="906900" y="202827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06" name="Google Shape;506;p15"/>
          <p:cNvSpPr txBox="1">
            <a:spLocks noGrp="1"/>
          </p:cNvSpPr>
          <p:nvPr>
            <p:ph type="subTitle" idx="4"/>
          </p:nvPr>
        </p:nvSpPr>
        <p:spPr>
          <a:xfrm>
            <a:off x="5427475" y="1810450"/>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07" name="Google Shape;507;p15"/>
          <p:cNvSpPr txBox="1">
            <a:spLocks noGrp="1"/>
          </p:cNvSpPr>
          <p:nvPr>
            <p:ph type="subTitle" idx="5"/>
          </p:nvPr>
        </p:nvSpPr>
        <p:spPr>
          <a:xfrm>
            <a:off x="906900" y="252032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08" name="Google Shape;508;p15"/>
          <p:cNvSpPr txBox="1">
            <a:spLocks noGrp="1"/>
          </p:cNvSpPr>
          <p:nvPr>
            <p:ph type="subTitle" idx="6"/>
          </p:nvPr>
        </p:nvSpPr>
        <p:spPr>
          <a:xfrm>
            <a:off x="5703900" y="252032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09" name="Google Shape;509;p15"/>
          <p:cNvSpPr txBox="1">
            <a:spLocks noGrp="1"/>
          </p:cNvSpPr>
          <p:nvPr>
            <p:ph type="subTitle" idx="7"/>
          </p:nvPr>
        </p:nvSpPr>
        <p:spPr>
          <a:xfrm>
            <a:off x="906900" y="403080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10" name="Google Shape;510;p15"/>
          <p:cNvSpPr txBox="1">
            <a:spLocks noGrp="1"/>
          </p:cNvSpPr>
          <p:nvPr>
            <p:ph type="subTitle" idx="8"/>
          </p:nvPr>
        </p:nvSpPr>
        <p:spPr>
          <a:xfrm>
            <a:off x="5703900" y="403080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11" name="Google Shape;511;p15"/>
          <p:cNvSpPr txBox="1">
            <a:spLocks noGrp="1"/>
          </p:cNvSpPr>
          <p:nvPr>
            <p:ph type="title"/>
          </p:nvPr>
        </p:nvSpPr>
        <p:spPr>
          <a:xfrm>
            <a:off x="720000" y="540000"/>
            <a:ext cx="3330000" cy="996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2"/>
        <p:cNvGrpSpPr/>
        <p:nvPr/>
      </p:nvGrpSpPr>
      <p:grpSpPr>
        <a:xfrm>
          <a:off x="0" y="0"/>
          <a:ext cx="0" cy="0"/>
          <a:chOff x="0" y="0"/>
          <a:chExt cx="0" cy="0"/>
        </a:xfrm>
      </p:grpSpPr>
      <p:grpSp>
        <p:nvGrpSpPr>
          <p:cNvPr id="513" name="Google Shape;513;p16"/>
          <p:cNvGrpSpPr/>
          <p:nvPr/>
        </p:nvGrpSpPr>
        <p:grpSpPr>
          <a:xfrm>
            <a:off x="-1700" y="329"/>
            <a:ext cx="9147400" cy="5142843"/>
            <a:chOff x="238125" y="854700"/>
            <a:chExt cx="7142500" cy="4015650"/>
          </a:xfrm>
        </p:grpSpPr>
        <p:sp>
          <p:nvSpPr>
            <p:cNvPr id="514" name="Google Shape;514;p16"/>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16"/>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6"/>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6"/>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6"/>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16"/>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6"/>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6"/>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6"/>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16"/>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16"/>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6"/>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16"/>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16"/>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16"/>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16"/>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16"/>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16"/>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16"/>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6"/>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6"/>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6"/>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6" name="Google Shape;536;p16"/>
          <p:cNvSpPr txBox="1">
            <a:spLocks noGrp="1"/>
          </p:cNvSpPr>
          <p:nvPr>
            <p:ph type="title"/>
          </p:nvPr>
        </p:nvSpPr>
        <p:spPr>
          <a:xfrm>
            <a:off x="720000" y="540000"/>
            <a:ext cx="4824600" cy="99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7"/>
        <p:cNvGrpSpPr/>
        <p:nvPr/>
      </p:nvGrpSpPr>
      <p:grpSpPr>
        <a:xfrm>
          <a:off x="0" y="0"/>
          <a:ext cx="0" cy="0"/>
          <a:chOff x="0" y="0"/>
          <a:chExt cx="0" cy="0"/>
        </a:xfrm>
      </p:grpSpPr>
      <p:grpSp>
        <p:nvGrpSpPr>
          <p:cNvPr id="538" name="Google Shape;538;p17"/>
          <p:cNvGrpSpPr/>
          <p:nvPr/>
        </p:nvGrpSpPr>
        <p:grpSpPr>
          <a:xfrm>
            <a:off x="-1700" y="329"/>
            <a:ext cx="9147400" cy="5142843"/>
            <a:chOff x="238125" y="854700"/>
            <a:chExt cx="7142500" cy="4015650"/>
          </a:xfrm>
        </p:grpSpPr>
        <p:sp>
          <p:nvSpPr>
            <p:cNvPr id="539" name="Google Shape;539;p1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1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1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1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1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1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1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1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1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1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7"/>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1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1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58" name="Google Shape;558;p17"/>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559" name="Google Shape;559;p17"/>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17"/>
          <p:cNvSpPr txBox="1">
            <a:spLocks noGrp="1"/>
          </p:cNvSpPr>
          <p:nvPr>
            <p:ph type="title"/>
          </p:nvPr>
        </p:nvSpPr>
        <p:spPr>
          <a:xfrm>
            <a:off x="720000" y="540000"/>
            <a:ext cx="53634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ix Columns">
  <p:cSld name="CUSTOM_7">
    <p:spTree>
      <p:nvGrpSpPr>
        <p:cNvPr id="1" name="Shape 561"/>
        <p:cNvGrpSpPr/>
        <p:nvPr/>
      </p:nvGrpSpPr>
      <p:grpSpPr>
        <a:xfrm>
          <a:off x="0" y="0"/>
          <a:ext cx="0" cy="0"/>
          <a:chOff x="0" y="0"/>
          <a:chExt cx="0" cy="0"/>
        </a:xfrm>
      </p:grpSpPr>
      <p:grpSp>
        <p:nvGrpSpPr>
          <p:cNvPr id="562" name="Google Shape;562;p18"/>
          <p:cNvGrpSpPr/>
          <p:nvPr/>
        </p:nvGrpSpPr>
        <p:grpSpPr>
          <a:xfrm>
            <a:off x="-1700" y="329"/>
            <a:ext cx="9147400" cy="5142843"/>
            <a:chOff x="238125" y="854700"/>
            <a:chExt cx="7142500" cy="4015650"/>
          </a:xfrm>
        </p:grpSpPr>
        <p:sp>
          <p:nvSpPr>
            <p:cNvPr id="563" name="Google Shape;563;p1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1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1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1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1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1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1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1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1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18"/>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18"/>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1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1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1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1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18"/>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18"/>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1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1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1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1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1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5" name="Google Shape;585;p18"/>
          <p:cNvSpPr txBox="1">
            <a:spLocks noGrp="1"/>
          </p:cNvSpPr>
          <p:nvPr>
            <p:ph type="subTitle" idx="1"/>
          </p:nvPr>
        </p:nvSpPr>
        <p:spPr>
          <a:xfrm>
            <a:off x="804150" y="322226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586" name="Google Shape;586;p18"/>
          <p:cNvSpPr txBox="1">
            <a:spLocks noGrp="1"/>
          </p:cNvSpPr>
          <p:nvPr>
            <p:ph type="subTitle" idx="2"/>
          </p:nvPr>
        </p:nvSpPr>
        <p:spPr>
          <a:xfrm>
            <a:off x="5833650" y="322226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587" name="Google Shape;587;p18"/>
          <p:cNvSpPr txBox="1">
            <a:spLocks noGrp="1"/>
          </p:cNvSpPr>
          <p:nvPr>
            <p:ph type="subTitle" idx="3"/>
          </p:nvPr>
        </p:nvSpPr>
        <p:spPr>
          <a:xfrm>
            <a:off x="804150" y="168281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588" name="Google Shape;588;p18"/>
          <p:cNvSpPr txBox="1">
            <a:spLocks noGrp="1"/>
          </p:cNvSpPr>
          <p:nvPr>
            <p:ph type="subTitle" idx="4"/>
          </p:nvPr>
        </p:nvSpPr>
        <p:spPr>
          <a:xfrm>
            <a:off x="5833650" y="168281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589" name="Google Shape;589;p18"/>
          <p:cNvSpPr txBox="1">
            <a:spLocks noGrp="1"/>
          </p:cNvSpPr>
          <p:nvPr>
            <p:ph type="subTitle" idx="5"/>
          </p:nvPr>
        </p:nvSpPr>
        <p:spPr>
          <a:xfrm>
            <a:off x="3318900" y="322226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590" name="Google Shape;590;p18"/>
          <p:cNvSpPr txBox="1">
            <a:spLocks noGrp="1"/>
          </p:cNvSpPr>
          <p:nvPr>
            <p:ph type="subTitle" idx="6"/>
          </p:nvPr>
        </p:nvSpPr>
        <p:spPr>
          <a:xfrm>
            <a:off x="3318900" y="168281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591" name="Google Shape;591;p18"/>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2" name="Google Shape;592;p18"/>
          <p:cNvSpPr txBox="1">
            <a:spLocks noGrp="1"/>
          </p:cNvSpPr>
          <p:nvPr>
            <p:ph type="subTitle" idx="7"/>
          </p:nvPr>
        </p:nvSpPr>
        <p:spPr>
          <a:xfrm>
            <a:off x="804150" y="209866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93" name="Google Shape;593;p18"/>
          <p:cNvSpPr txBox="1">
            <a:spLocks noGrp="1"/>
          </p:cNvSpPr>
          <p:nvPr>
            <p:ph type="subTitle" idx="8"/>
          </p:nvPr>
        </p:nvSpPr>
        <p:spPr>
          <a:xfrm>
            <a:off x="5833650" y="209866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94" name="Google Shape;594;p18"/>
          <p:cNvSpPr txBox="1">
            <a:spLocks noGrp="1"/>
          </p:cNvSpPr>
          <p:nvPr>
            <p:ph type="subTitle" idx="9"/>
          </p:nvPr>
        </p:nvSpPr>
        <p:spPr>
          <a:xfrm>
            <a:off x="804150" y="360914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95" name="Google Shape;595;p18"/>
          <p:cNvSpPr txBox="1">
            <a:spLocks noGrp="1"/>
          </p:cNvSpPr>
          <p:nvPr>
            <p:ph type="subTitle" idx="13"/>
          </p:nvPr>
        </p:nvSpPr>
        <p:spPr>
          <a:xfrm>
            <a:off x="5833650" y="360914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96" name="Google Shape;596;p18"/>
          <p:cNvSpPr txBox="1">
            <a:spLocks noGrp="1"/>
          </p:cNvSpPr>
          <p:nvPr>
            <p:ph type="subTitle" idx="14"/>
          </p:nvPr>
        </p:nvSpPr>
        <p:spPr>
          <a:xfrm>
            <a:off x="3318900" y="209866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97" name="Google Shape;597;p18"/>
          <p:cNvSpPr txBox="1">
            <a:spLocks noGrp="1"/>
          </p:cNvSpPr>
          <p:nvPr>
            <p:ph type="subTitle" idx="15"/>
          </p:nvPr>
        </p:nvSpPr>
        <p:spPr>
          <a:xfrm>
            <a:off x="3318900" y="360914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8"/>
        <p:cNvGrpSpPr/>
        <p:nvPr/>
      </p:nvGrpSpPr>
      <p:grpSpPr>
        <a:xfrm>
          <a:off x="0" y="0"/>
          <a:ext cx="0" cy="0"/>
          <a:chOff x="0" y="0"/>
          <a:chExt cx="0" cy="0"/>
        </a:xfrm>
      </p:grpSpPr>
      <p:grpSp>
        <p:nvGrpSpPr>
          <p:cNvPr id="599" name="Google Shape;599;p19"/>
          <p:cNvGrpSpPr/>
          <p:nvPr/>
        </p:nvGrpSpPr>
        <p:grpSpPr>
          <a:xfrm>
            <a:off x="-1700" y="329"/>
            <a:ext cx="9147400" cy="5142843"/>
            <a:chOff x="238125" y="854700"/>
            <a:chExt cx="7142500" cy="4015650"/>
          </a:xfrm>
        </p:grpSpPr>
        <p:sp>
          <p:nvSpPr>
            <p:cNvPr id="600" name="Google Shape;600;p1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1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1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1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1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1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1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1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1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19"/>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1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1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1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1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19" name="Google Shape;619;p19"/>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620" name="Google Shape;620;p19"/>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19"/>
          <p:cNvSpPr txBox="1">
            <a:spLocks noGrp="1"/>
          </p:cNvSpPr>
          <p:nvPr>
            <p:ph type="title" hasCustomPrompt="1"/>
          </p:nvPr>
        </p:nvSpPr>
        <p:spPr>
          <a:xfrm>
            <a:off x="1768200" y="1629238"/>
            <a:ext cx="5607600" cy="1361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6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22" name="Google Shape;622;p19"/>
          <p:cNvSpPr txBox="1">
            <a:spLocks noGrp="1"/>
          </p:cNvSpPr>
          <p:nvPr>
            <p:ph type="body" idx="1"/>
          </p:nvPr>
        </p:nvSpPr>
        <p:spPr>
          <a:xfrm>
            <a:off x="2710050" y="2850942"/>
            <a:ext cx="3723900" cy="6633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a:lvl1pPr>
            <a:lvl2pPr marL="914400" lvl="1" indent="-330200" algn="ctr">
              <a:lnSpc>
                <a:spcPct val="115000"/>
              </a:lnSpc>
              <a:spcBef>
                <a:spcPts val="1600"/>
              </a:spcBef>
              <a:spcAft>
                <a:spcPts val="0"/>
              </a:spcAft>
              <a:buSzPts val="1600"/>
              <a:buChar char="○"/>
              <a:defRPr/>
            </a:lvl2pPr>
            <a:lvl3pPr marL="1371600" lvl="2" indent="-330200" algn="ctr">
              <a:lnSpc>
                <a:spcPct val="115000"/>
              </a:lnSpc>
              <a:spcBef>
                <a:spcPts val="1600"/>
              </a:spcBef>
              <a:spcAft>
                <a:spcPts val="0"/>
              </a:spcAft>
              <a:buSzPts val="1600"/>
              <a:buChar char="■"/>
              <a:defRPr/>
            </a:lvl3pPr>
            <a:lvl4pPr marL="1828800" lvl="3" indent="-330200" algn="ctr">
              <a:lnSpc>
                <a:spcPct val="115000"/>
              </a:lnSpc>
              <a:spcBef>
                <a:spcPts val="1600"/>
              </a:spcBef>
              <a:spcAft>
                <a:spcPts val="0"/>
              </a:spcAft>
              <a:buSzPts val="1600"/>
              <a:buChar char="●"/>
              <a:defRPr/>
            </a:lvl4pPr>
            <a:lvl5pPr marL="2286000" lvl="4" indent="-330200" algn="ctr">
              <a:lnSpc>
                <a:spcPct val="115000"/>
              </a:lnSpc>
              <a:spcBef>
                <a:spcPts val="1600"/>
              </a:spcBef>
              <a:spcAft>
                <a:spcPts val="0"/>
              </a:spcAft>
              <a:buSzPts val="1600"/>
              <a:buChar char="○"/>
              <a:defRPr/>
            </a:lvl5pPr>
            <a:lvl6pPr marL="2743200" lvl="5" indent="-330200" algn="ctr">
              <a:lnSpc>
                <a:spcPct val="115000"/>
              </a:lnSpc>
              <a:spcBef>
                <a:spcPts val="1600"/>
              </a:spcBef>
              <a:spcAft>
                <a:spcPts val="0"/>
              </a:spcAft>
              <a:buSzPts val="1600"/>
              <a:buChar char="■"/>
              <a:defRPr/>
            </a:lvl6pPr>
            <a:lvl7pPr marL="3200400" lvl="6" indent="-330200" algn="ctr">
              <a:lnSpc>
                <a:spcPct val="115000"/>
              </a:lnSpc>
              <a:spcBef>
                <a:spcPts val="1600"/>
              </a:spcBef>
              <a:spcAft>
                <a:spcPts val="0"/>
              </a:spcAft>
              <a:buSzPts val="1600"/>
              <a:buChar char="●"/>
              <a:defRPr/>
            </a:lvl7pPr>
            <a:lvl8pPr marL="3657600" lvl="7" indent="-330200" algn="ctr">
              <a:lnSpc>
                <a:spcPct val="115000"/>
              </a:lnSpc>
              <a:spcBef>
                <a:spcPts val="1600"/>
              </a:spcBef>
              <a:spcAft>
                <a:spcPts val="0"/>
              </a:spcAft>
              <a:buSzPts val="1600"/>
              <a:buChar char="○"/>
              <a:defRPr/>
            </a:lvl8pPr>
            <a:lvl9pPr marL="4114800" lvl="8" indent="-330200" algn="ctr">
              <a:lnSpc>
                <a:spcPct val="115000"/>
              </a:lnSpc>
              <a:spcBef>
                <a:spcPts val="1600"/>
              </a:spcBef>
              <a:spcAft>
                <a:spcPts val="1600"/>
              </a:spcAft>
              <a:buSzPts val="16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p:cSld name="CUSTOM_8">
    <p:spTree>
      <p:nvGrpSpPr>
        <p:cNvPr id="1" name="Shape 623"/>
        <p:cNvGrpSpPr/>
        <p:nvPr/>
      </p:nvGrpSpPr>
      <p:grpSpPr>
        <a:xfrm>
          <a:off x="0" y="0"/>
          <a:ext cx="0" cy="0"/>
          <a:chOff x="0" y="0"/>
          <a:chExt cx="0" cy="0"/>
        </a:xfrm>
      </p:grpSpPr>
      <p:grpSp>
        <p:nvGrpSpPr>
          <p:cNvPr id="624" name="Google Shape;624;p20"/>
          <p:cNvGrpSpPr/>
          <p:nvPr/>
        </p:nvGrpSpPr>
        <p:grpSpPr>
          <a:xfrm>
            <a:off x="-174525" y="-22399"/>
            <a:ext cx="9487164" cy="5193049"/>
            <a:chOff x="-174525" y="-22399"/>
            <a:chExt cx="9487164" cy="5193049"/>
          </a:xfrm>
        </p:grpSpPr>
        <p:sp>
          <p:nvSpPr>
            <p:cNvPr id="625" name="Google Shape;625;p20"/>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6" name="Google Shape;626;p2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627" name="Google Shape;627;p20"/>
            <p:cNvGrpSpPr/>
            <p:nvPr/>
          </p:nvGrpSpPr>
          <p:grpSpPr>
            <a:xfrm>
              <a:off x="263005" y="845117"/>
              <a:ext cx="3790149" cy="3960313"/>
              <a:chOff x="263005" y="845117"/>
              <a:chExt cx="3790149" cy="3960313"/>
            </a:xfrm>
          </p:grpSpPr>
          <p:sp>
            <p:nvSpPr>
              <p:cNvPr id="628" name="Google Shape;628;p2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2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2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2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3" name="Google Shape;643;p20"/>
            <p:cNvGrpSpPr/>
            <p:nvPr/>
          </p:nvGrpSpPr>
          <p:grpSpPr>
            <a:xfrm>
              <a:off x="5055305" y="845117"/>
              <a:ext cx="3790149" cy="3960313"/>
              <a:chOff x="263005" y="845117"/>
              <a:chExt cx="3790149" cy="3960313"/>
            </a:xfrm>
          </p:grpSpPr>
          <p:sp>
            <p:nvSpPr>
              <p:cNvPr id="644" name="Google Shape;644;p2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2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2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59" name="Google Shape;659;p20"/>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660" name="Google Shape;660;p20"/>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1" name="Google Shape;661;p20"/>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2" name="Google Shape;662;p20"/>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3" name="Google Shape;663;p20"/>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664" name="Google Shape;664;p2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665" name="Google Shape;665;p20"/>
          <p:cNvSpPr txBox="1">
            <a:spLocks noGrp="1"/>
          </p:cNvSpPr>
          <p:nvPr>
            <p:ph type="title"/>
          </p:nvPr>
        </p:nvSpPr>
        <p:spPr>
          <a:xfrm>
            <a:off x="720000" y="1143700"/>
            <a:ext cx="3330000" cy="795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4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666" name="Google Shape;666;p20"/>
          <p:cNvSpPr txBox="1">
            <a:spLocks noGrp="1"/>
          </p:cNvSpPr>
          <p:nvPr>
            <p:ph type="title" idx="2"/>
          </p:nvPr>
        </p:nvSpPr>
        <p:spPr>
          <a:xfrm>
            <a:off x="720000" y="2946225"/>
            <a:ext cx="3330000" cy="795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4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667" name="Google Shape;667;p20"/>
          <p:cNvSpPr txBox="1">
            <a:spLocks noGrp="1"/>
          </p:cNvSpPr>
          <p:nvPr>
            <p:ph type="title" idx="3"/>
          </p:nvPr>
        </p:nvSpPr>
        <p:spPr>
          <a:xfrm>
            <a:off x="5094000" y="2946225"/>
            <a:ext cx="3330000" cy="795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4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668" name="Google Shape;668;p20"/>
          <p:cNvSpPr txBox="1">
            <a:spLocks noGrp="1"/>
          </p:cNvSpPr>
          <p:nvPr>
            <p:ph type="subTitle" idx="1"/>
          </p:nvPr>
        </p:nvSpPr>
        <p:spPr>
          <a:xfrm>
            <a:off x="720000" y="1939588"/>
            <a:ext cx="2939400" cy="410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69" name="Google Shape;669;p20"/>
          <p:cNvSpPr txBox="1">
            <a:spLocks noGrp="1"/>
          </p:cNvSpPr>
          <p:nvPr>
            <p:ph type="subTitle" idx="4"/>
          </p:nvPr>
        </p:nvSpPr>
        <p:spPr>
          <a:xfrm>
            <a:off x="720000" y="3742100"/>
            <a:ext cx="2939400" cy="410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70" name="Google Shape;670;p20"/>
          <p:cNvSpPr txBox="1">
            <a:spLocks noGrp="1"/>
          </p:cNvSpPr>
          <p:nvPr>
            <p:ph type="subTitle" idx="5"/>
          </p:nvPr>
        </p:nvSpPr>
        <p:spPr>
          <a:xfrm>
            <a:off x="5291700" y="3742125"/>
            <a:ext cx="31323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3"/>
          <p:cNvSpPr/>
          <p:nvPr/>
        </p:nvSpPr>
        <p:spPr>
          <a:xfrm>
            <a:off x="8740343" y="1780347"/>
            <a:ext cx="20479" cy="58449"/>
          </a:xfrm>
          <a:custGeom>
            <a:avLst/>
            <a:gdLst/>
            <a:ahLst/>
            <a:cxnLst/>
            <a:rect l="l" t="t" r="r" b="b"/>
            <a:pathLst>
              <a:path w="488" h="1403" extrusionOk="0">
                <a:moveTo>
                  <a:pt x="249" y="0"/>
                </a:moveTo>
                <a:cubicBezTo>
                  <a:pt x="193" y="0"/>
                  <a:pt x="139" y="35"/>
                  <a:pt x="118" y="90"/>
                </a:cubicBezTo>
                <a:cubicBezTo>
                  <a:pt x="73" y="190"/>
                  <a:pt x="46" y="289"/>
                  <a:pt x="28" y="397"/>
                </a:cubicBezTo>
                <a:cubicBezTo>
                  <a:pt x="19" y="442"/>
                  <a:pt x="1" y="496"/>
                  <a:pt x="19" y="541"/>
                </a:cubicBezTo>
                <a:cubicBezTo>
                  <a:pt x="19" y="559"/>
                  <a:pt x="28" y="568"/>
                  <a:pt x="37" y="586"/>
                </a:cubicBezTo>
                <a:cubicBezTo>
                  <a:pt x="64" y="595"/>
                  <a:pt x="145" y="613"/>
                  <a:pt x="145" y="622"/>
                </a:cubicBezTo>
                <a:cubicBezTo>
                  <a:pt x="145" y="631"/>
                  <a:pt x="100" y="649"/>
                  <a:pt x="73" y="658"/>
                </a:cubicBezTo>
                <a:cubicBezTo>
                  <a:pt x="37" y="667"/>
                  <a:pt x="46" y="685"/>
                  <a:pt x="46" y="694"/>
                </a:cubicBezTo>
                <a:cubicBezTo>
                  <a:pt x="37" y="902"/>
                  <a:pt x="46" y="1100"/>
                  <a:pt x="109" y="1307"/>
                </a:cubicBezTo>
                <a:cubicBezTo>
                  <a:pt x="118" y="1343"/>
                  <a:pt x="154" y="1379"/>
                  <a:pt x="190" y="1397"/>
                </a:cubicBezTo>
                <a:cubicBezTo>
                  <a:pt x="203" y="1401"/>
                  <a:pt x="215" y="1402"/>
                  <a:pt x="228" y="1402"/>
                </a:cubicBezTo>
                <a:cubicBezTo>
                  <a:pt x="289" y="1402"/>
                  <a:pt x="348" y="1367"/>
                  <a:pt x="371" y="1307"/>
                </a:cubicBezTo>
                <a:cubicBezTo>
                  <a:pt x="434" y="1109"/>
                  <a:pt x="443" y="902"/>
                  <a:pt x="443" y="703"/>
                </a:cubicBezTo>
                <a:cubicBezTo>
                  <a:pt x="443" y="685"/>
                  <a:pt x="452" y="676"/>
                  <a:pt x="416" y="658"/>
                </a:cubicBezTo>
                <a:cubicBezTo>
                  <a:pt x="389" y="649"/>
                  <a:pt x="344" y="640"/>
                  <a:pt x="344" y="622"/>
                </a:cubicBezTo>
                <a:cubicBezTo>
                  <a:pt x="344" y="613"/>
                  <a:pt x="425" y="595"/>
                  <a:pt x="443" y="586"/>
                </a:cubicBezTo>
                <a:cubicBezTo>
                  <a:pt x="461" y="577"/>
                  <a:pt x="470" y="559"/>
                  <a:pt x="470" y="550"/>
                </a:cubicBezTo>
                <a:cubicBezTo>
                  <a:pt x="488" y="496"/>
                  <a:pt x="470" y="451"/>
                  <a:pt x="461" y="397"/>
                </a:cubicBezTo>
                <a:cubicBezTo>
                  <a:pt x="443" y="298"/>
                  <a:pt x="416" y="190"/>
                  <a:pt x="380" y="90"/>
                </a:cubicBezTo>
                <a:cubicBezTo>
                  <a:pt x="362" y="54"/>
                  <a:pt x="335" y="27"/>
                  <a:pt x="298" y="9"/>
                </a:cubicBezTo>
                <a:cubicBezTo>
                  <a:pt x="282" y="3"/>
                  <a:pt x="266"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 name="Google Shape;93;p3"/>
          <p:cNvGrpSpPr/>
          <p:nvPr/>
        </p:nvGrpSpPr>
        <p:grpSpPr>
          <a:xfrm>
            <a:off x="-1700" y="329"/>
            <a:ext cx="9147400" cy="5142843"/>
            <a:chOff x="238125" y="854700"/>
            <a:chExt cx="7142500" cy="4015650"/>
          </a:xfrm>
        </p:grpSpPr>
        <p:sp>
          <p:nvSpPr>
            <p:cNvPr id="94" name="Google Shape;94;p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 name="Google Shape;116;p3"/>
          <p:cNvSpPr txBox="1">
            <a:spLocks noGrp="1"/>
          </p:cNvSpPr>
          <p:nvPr>
            <p:ph type="title"/>
          </p:nvPr>
        </p:nvSpPr>
        <p:spPr>
          <a:xfrm>
            <a:off x="720000" y="540000"/>
            <a:ext cx="7704000" cy="36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17" name="Google Shape;117;p3"/>
          <p:cNvSpPr txBox="1">
            <a:spLocks noGrp="1"/>
          </p:cNvSpPr>
          <p:nvPr>
            <p:ph type="body" idx="1"/>
          </p:nvPr>
        </p:nvSpPr>
        <p:spPr>
          <a:xfrm>
            <a:off x="720000" y="1246924"/>
            <a:ext cx="7704000" cy="3440100"/>
          </a:xfrm>
          <a:prstGeom prst="rect">
            <a:avLst/>
          </a:prstGeom>
          <a:noFill/>
          <a:ln>
            <a:noFill/>
          </a:ln>
        </p:spPr>
        <p:txBody>
          <a:bodyPr spcFirstLastPara="1" wrap="square" lIns="91425" tIns="91425" rIns="91425" bIns="91425" anchor="t" anchorCtr="0">
            <a:noAutofit/>
          </a:bodyPr>
          <a:lstStyle>
            <a:lvl1pPr marL="457200" lvl="0" indent="-304800" algn="l">
              <a:lnSpc>
                <a:spcPct val="85000"/>
              </a:lnSpc>
              <a:spcBef>
                <a:spcPts val="0"/>
              </a:spcBef>
              <a:spcAft>
                <a:spcPts val="0"/>
              </a:spcAft>
              <a:buClr>
                <a:schemeClr val="dk1"/>
              </a:buClr>
              <a:buSzPts val="1200"/>
              <a:buChar char="●"/>
              <a:defRPr sz="1200"/>
            </a:lvl1pPr>
            <a:lvl2pPr marL="914400" lvl="1" indent="-304800" algn="l">
              <a:lnSpc>
                <a:spcPct val="115000"/>
              </a:lnSpc>
              <a:spcBef>
                <a:spcPts val="5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1">
  <p:cSld name="TITLE_ONLY_1">
    <p:spTree>
      <p:nvGrpSpPr>
        <p:cNvPr id="1" name="Shape 671"/>
        <p:cNvGrpSpPr/>
        <p:nvPr/>
      </p:nvGrpSpPr>
      <p:grpSpPr>
        <a:xfrm>
          <a:off x="0" y="0"/>
          <a:ext cx="0" cy="0"/>
          <a:chOff x="0" y="0"/>
          <a:chExt cx="0" cy="0"/>
        </a:xfrm>
      </p:grpSpPr>
      <p:grpSp>
        <p:nvGrpSpPr>
          <p:cNvPr id="672" name="Google Shape;672;p21"/>
          <p:cNvGrpSpPr/>
          <p:nvPr/>
        </p:nvGrpSpPr>
        <p:grpSpPr>
          <a:xfrm>
            <a:off x="-1700" y="329"/>
            <a:ext cx="9147400" cy="5142843"/>
            <a:chOff x="238125" y="854700"/>
            <a:chExt cx="7142500" cy="4015650"/>
          </a:xfrm>
        </p:grpSpPr>
        <p:sp>
          <p:nvSpPr>
            <p:cNvPr id="673" name="Google Shape;673;p2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2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2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2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2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2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2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21"/>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92" name="Google Shape;692;p21"/>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693" name="Google Shape;693;p21"/>
          <p:cNvSpPr txBox="1">
            <a:spLocks noGrp="1"/>
          </p:cNvSpPr>
          <p:nvPr>
            <p:ph type="title"/>
          </p:nvPr>
        </p:nvSpPr>
        <p:spPr>
          <a:xfrm>
            <a:off x="720000" y="540000"/>
            <a:ext cx="7704000" cy="40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ext 2">
  <p:cSld name="CUSTOM_9">
    <p:spTree>
      <p:nvGrpSpPr>
        <p:cNvPr id="1" name="Shape 694"/>
        <p:cNvGrpSpPr/>
        <p:nvPr/>
      </p:nvGrpSpPr>
      <p:grpSpPr>
        <a:xfrm>
          <a:off x="0" y="0"/>
          <a:ext cx="0" cy="0"/>
          <a:chOff x="0" y="0"/>
          <a:chExt cx="0" cy="0"/>
        </a:xfrm>
      </p:grpSpPr>
      <p:grpSp>
        <p:nvGrpSpPr>
          <p:cNvPr id="695" name="Google Shape;695;p22"/>
          <p:cNvGrpSpPr/>
          <p:nvPr/>
        </p:nvGrpSpPr>
        <p:grpSpPr>
          <a:xfrm>
            <a:off x="-174525" y="-22399"/>
            <a:ext cx="9487164" cy="5193049"/>
            <a:chOff x="-174525" y="-22399"/>
            <a:chExt cx="9487164" cy="5193049"/>
          </a:xfrm>
        </p:grpSpPr>
        <p:sp>
          <p:nvSpPr>
            <p:cNvPr id="696" name="Google Shape;696;p22"/>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7" name="Google Shape;697;p22"/>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698" name="Google Shape;698;p22"/>
            <p:cNvGrpSpPr/>
            <p:nvPr/>
          </p:nvGrpSpPr>
          <p:grpSpPr>
            <a:xfrm>
              <a:off x="263005" y="845117"/>
              <a:ext cx="3790149" cy="3960313"/>
              <a:chOff x="263005" y="845117"/>
              <a:chExt cx="3790149" cy="3960313"/>
            </a:xfrm>
          </p:grpSpPr>
          <p:sp>
            <p:nvSpPr>
              <p:cNvPr id="699" name="Google Shape;699;p22"/>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2"/>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2"/>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2"/>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2"/>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2"/>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2"/>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2"/>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2"/>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2"/>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2"/>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22"/>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2"/>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2"/>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2"/>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4" name="Google Shape;714;p22"/>
            <p:cNvGrpSpPr/>
            <p:nvPr/>
          </p:nvGrpSpPr>
          <p:grpSpPr>
            <a:xfrm>
              <a:off x="5055305" y="845117"/>
              <a:ext cx="3790149" cy="3960313"/>
              <a:chOff x="263005" y="845117"/>
              <a:chExt cx="3790149" cy="3960313"/>
            </a:xfrm>
          </p:grpSpPr>
          <p:sp>
            <p:nvSpPr>
              <p:cNvPr id="715" name="Google Shape;715;p22"/>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22"/>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2"/>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2"/>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22"/>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22"/>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22"/>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22"/>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22"/>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22"/>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22"/>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22"/>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2"/>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2"/>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22"/>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30" name="Google Shape;730;p22"/>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731" name="Google Shape;731;p22"/>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32" name="Google Shape;732;p22"/>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33" name="Google Shape;733;p22"/>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34" name="Google Shape;734;p22"/>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35" name="Google Shape;735;p22"/>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736" name="Google Shape;736;p22"/>
          <p:cNvSpPr txBox="1">
            <a:spLocks noGrp="1"/>
          </p:cNvSpPr>
          <p:nvPr>
            <p:ph type="subTitle" idx="1"/>
          </p:nvPr>
        </p:nvSpPr>
        <p:spPr>
          <a:xfrm>
            <a:off x="720000" y="2633338"/>
            <a:ext cx="2073600" cy="159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37" name="Google Shape;737;p22"/>
          <p:cNvSpPr txBox="1">
            <a:spLocks noGrp="1"/>
          </p:cNvSpPr>
          <p:nvPr>
            <p:ph type="title"/>
          </p:nvPr>
        </p:nvSpPr>
        <p:spPr>
          <a:xfrm>
            <a:off x="720000" y="1452200"/>
            <a:ext cx="1621200" cy="99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ext 3">
  <p:cSld name="CUSTOM_9_1">
    <p:spTree>
      <p:nvGrpSpPr>
        <p:cNvPr id="1" name="Shape 738"/>
        <p:cNvGrpSpPr/>
        <p:nvPr/>
      </p:nvGrpSpPr>
      <p:grpSpPr>
        <a:xfrm>
          <a:off x="0" y="0"/>
          <a:ext cx="0" cy="0"/>
          <a:chOff x="0" y="0"/>
          <a:chExt cx="0" cy="0"/>
        </a:xfrm>
      </p:grpSpPr>
      <p:grpSp>
        <p:nvGrpSpPr>
          <p:cNvPr id="739" name="Google Shape;739;p23"/>
          <p:cNvGrpSpPr/>
          <p:nvPr/>
        </p:nvGrpSpPr>
        <p:grpSpPr>
          <a:xfrm>
            <a:off x="-174525" y="-22399"/>
            <a:ext cx="9487164" cy="5193049"/>
            <a:chOff x="-174525" y="-22399"/>
            <a:chExt cx="9487164" cy="5193049"/>
          </a:xfrm>
        </p:grpSpPr>
        <p:sp>
          <p:nvSpPr>
            <p:cNvPr id="740" name="Google Shape;740;p23"/>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1" name="Google Shape;741;p23"/>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742" name="Google Shape;742;p23"/>
            <p:cNvGrpSpPr/>
            <p:nvPr/>
          </p:nvGrpSpPr>
          <p:grpSpPr>
            <a:xfrm>
              <a:off x="263005" y="845117"/>
              <a:ext cx="3790149" cy="3960313"/>
              <a:chOff x="263005" y="845117"/>
              <a:chExt cx="3790149" cy="3960313"/>
            </a:xfrm>
          </p:grpSpPr>
          <p:sp>
            <p:nvSpPr>
              <p:cNvPr id="743" name="Google Shape;743;p23"/>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3"/>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3"/>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3"/>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23"/>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23"/>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23"/>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23"/>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23"/>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23"/>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23"/>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23"/>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3"/>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3"/>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23"/>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8" name="Google Shape;758;p23"/>
            <p:cNvGrpSpPr/>
            <p:nvPr/>
          </p:nvGrpSpPr>
          <p:grpSpPr>
            <a:xfrm>
              <a:off x="5055305" y="845117"/>
              <a:ext cx="3790149" cy="3960313"/>
              <a:chOff x="263005" y="845117"/>
              <a:chExt cx="3790149" cy="3960313"/>
            </a:xfrm>
          </p:grpSpPr>
          <p:sp>
            <p:nvSpPr>
              <p:cNvPr id="759" name="Google Shape;759;p23"/>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23"/>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3"/>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3"/>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23"/>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23"/>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3"/>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23"/>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23"/>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23"/>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23"/>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23"/>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23"/>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23"/>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23"/>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74" name="Google Shape;774;p23"/>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775" name="Google Shape;775;p23"/>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76" name="Google Shape;776;p23"/>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77" name="Google Shape;777;p23"/>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78" name="Google Shape;778;p23"/>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779" name="Google Shape;779;p23"/>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780" name="Google Shape;780;p23"/>
          <p:cNvSpPr txBox="1">
            <a:spLocks noGrp="1"/>
          </p:cNvSpPr>
          <p:nvPr>
            <p:ph type="subTitle" idx="1"/>
          </p:nvPr>
        </p:nvSpPr>
        <p:spPr>
          <a:xfrm>
            <a:off x="6302975" y="2571750"/>
            <a:ext cx="2121300" cy="1594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81" name="Google Shape;781;p23"/>
          <p:cNvSpPr txBox="1">
            <a:spLocks noGrp="1"/>
          </p:cNvSpPr>
          <p:nvPr>
            <p:ph type="title"/>
          </p:nvPr>
        </p:nvSpPr>
        <p:spPr>
          <a:xfrm>
            <a:off x="6682500" y="1452213"/>
            <a:ext cx="1741500" cy="9936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30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782"/>
        <p:cNvGrpSpPr/>
        <p:nvPr/>
      </p:nvGrpSpPr>
      <p:grpSpPr>
        <a:xfrm>
          <a:off x="0" y="0"/>
          <a:ext cx="0" cy="0"/>
          <a:chOff x="0" y="0"/>
          <a:chExt cx="0" cy="0"/>
        </a:xfrm>
      </p:grpSpPr>
      <p:grpSp>
        <p:nvGrpSpPr>
          <p:cNvPr id="783" name="Google Shape;783;p24"/>
          <p:cNvGrpSpPr/>
          <p:nvPr/>
        </p:nvGrpSpPr>
        <p:grpSpPr>
          <a:xfrm>
            <a:off x="-1700" y="329"/>
            <a:ext cx="9147400" cy="5142843"/>
            <a:chOff x="238125" y="854700"/>
            <a:chExt cx="7142500" cy="4015650"/>
          </a:xfrm>
        </p:grpSpPr>
        <p:sp>
          <p:nvSpPr>
            <p:cNvPr id="784" name="Google Shape;784;p2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2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2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2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2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2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2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2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2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24"/>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2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2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2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2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2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803" name="Google Shape;803;p24"/>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804" name="Google Shape;804;p2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24"/>
          <p:cNvSpPr txBox="1">
            <a:spLocks noGrp="1"/>
          </p:cNvSpPr>
          <p:nvPr>
            <p:ph type="ctrTitle"/>
          </p:nvPr>
        </p:nvSpPr>
        <p:spPr>
          <a:xfrm>
            <a:off x="2351875" y="540000"/>
            <a:ext cx="4440300" cy="929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5200"/>
              <a:buNone/>
              <a:defRPr sz="6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06" name="Google Shape;806;p24"/>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CREDITS: This presentation template was created by </a:t>
            </a:r>
            <a:r>
              <a:rPr lang="en" sz="1200" b="0" i="0" u="none" strike="noStrike" cap="none">
                <a:solidFill>
                  <a:schemeClr val="hlink"/>
                </a:solidFill>
                <a:uFill>
                  <a:noFill/>
                </a:uFill>
                <a:latin typeface="Arial"/>
                <a:ea typeface="Arial"/>
                <a:cs typeface="Arial"/>
                <a:sym typeface="Arial"/>
                <a:hlinkClick r:id="rId2"/>
              </a:rPr>
              <a:t>Slidesgo</a:t>
            </a:r>
            <a:r>
              <a:rPr lang="en" sz="1200" b="0" i="0" u="none" strike="noStrike" cap="none">
                <a:solidFill>
                  <a:schemeClr val="dk2"/>
                </a:solidFill>
                <a:latin typeface="Arial"/>
                <a:ea typeface="Arial"/>
                <a:cs typeface="Arial"/>
                <a:sym typeface="Arial"/>
              </a:rPr>
              <a:t>, including icons by </a:t>
            </a:r>
            <a:r>
              <a:rPr lang="en" sz="1200" b="0" i="0" u="none" strike="noStrike" cap="none">
                <a:solidFill>
                  <a:schemeClr val="hlink"/>
                </a:solidFill>
                <a:uFill>
                  <a:noFill/>
                </a:uFill>
                <a:latin typeface="Arial"/>
                <a:ea typeface="Arial"/>
                <a:cs typeface="Arial"/>
                <a:sym typeface="Arial"/>
                <a:hlinkClick r:id="rId3"/>
              </a:rPr>
              <a:t>Flaticon</a:t>
            </a:r>
            <a:r>
              <a:rPr lang="en" sz="1200" b="0" i="0" u="none" strike="noStrike" cap="none">
                <a:solidFill>
                  <a:schemeClr val="dk2"/>
                </a:solidFill>
                <a:latin typeface="Arial"/>
                <a:ea typeface="Arial"/>
                <a:cs typeface="Arial"/>
                <a:sym typeface="Arial"/>
              </a:rPr>
              <a:t>, and infographics &amp; images by </a:t>
            </a:r>
            <a:r>
              <a:rPr lang="en" sz="1200" b="0" i="0" u="none" strike="noStrike" cap="none">
                <a:solidFill>
                  <a:schemeClr val="hlink"/>
                </a:solidFill>
                <a:uFill>
                  <a:noFill/>
                </a:uFill>
                <a:latin typeface="Arial"/>
                <a:ea typeface="Arial"/>
                <a:cs typeface="Arial"/>
                <a:sym typeface="Arial"/>
                <a:hlinkClick r:id="rId4"/>
              </a:rPr>
              <a:t>Freepik</a:t>
            </a:r>
            <a:r>
              <a:rPr lang="en"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p:txBody>
      </p:sp>
      <p:sp>
        <p:nvSpPr>
          <p:cNvPr id="807" name="Google Shape;807;p24"/>
          <p:cNvSpPr txBox="1">
            <a:spLocks noGrp="1"/>
          </p:cNvSpPr>
          <p:nvPr>
            <p:ph type="subTitle" idx="1"/>
          </p:nvPr>
        </p:nvSpPr>
        <p:spPr>
          <a:xfrm>
            <a:off x="2955600" y="2001450"/>
            <a:ext cx="3232800" cy="1778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2800"/>
              <a:buNone/>
              <a:defRPr>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808" name="Google Shape;808;p24"/>
          <p:cNvGrpSpPr/>
          <p:nvPr/>
        </p:nvGrpSpPr>
        <p:grpSpPr>
          <a:xfrm rot="697126">
            <a:off x="8218474" y="-369190"/>
            <a:ext cx="1305393" cy="1346461"/>
            <a:chOff x="1492000" y="427450"/>
            <a:chExt cx="1188000" cy="1225375"/>
          </a:xfrm>
        </p:grpSpPr>
        <p:sp>
          <p:nvSpPr>
            <p:cNvPr id="809" name="Google Shape;809;p24"/>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24"/>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24"/>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24"/>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24"/>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24"/>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24"/>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24"/>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24"/>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24"/>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24"/>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0"/>
        <p:cNvGrpSpPr/>
        <p:nvPr/>
      </p:nvGrpSpPr>
      <p:grpSpPr>
        <a:xfrm>
          <a:off x="0" y="0"/>
          <a:ext cx="0" cy="0"/>
          <a:chOff x="0" y="0"/>
          <a:chExt cx="0" cy="0"/>
        </a:xfrm>
      </p:grpSpPr>
      <p:sp>
        <p:nvSpPr>
          <p:cNvPr id="821" name="Google Shape;821;p25"/>
          <p:cNvSpPr txBox="1">
            <a:spLocks noGrp="1"/>
          </p:cNvSpPr>
          <p:nvPr>
            <p:ph type="title"/>
          </p:nvPr>
        </p:nvSpPr>
        <p:spPr>
          <a:xfrm>
            <a:off x="311700" y="2150850"/>
            <a:ext cx="8520600" cy="841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2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26"/>
        <p:cNvGrpSpPr/>
        <p:nvPr/>
      </p:nvGrpSpPr>
      <p:grpSpPr>
        <a:xfrm>
          <a:off x="0" y="0"/>
          <a:ext cx="0" cy="0"/>
          <a:chOff x="0" y="0"/>
          <a:chExt cx="0" cy="0"/>
        </a:xfrm>
      </p:grpSpPr>
      <p:sp>
        <p:nvSpPr>
          <p:cNvPr id="827" name="Google Shape;827;p28"/>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28"/>
          <p:cNvSpPr/>
          <p:nvPr/>
        </p:nvSpPr>
        <p:spPr>
          <a:xfrm>
            <a:off x="1187479" y="1397968"/>
            <a:ext cx="6775800" cy="27081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29" name="Google Shape;829;p28"/>
          <p:cNvCxnSpPr/>
          <p:nvPr/>
        </p:nvCxnSpPr>
        <p:spPr>
          <a:xfrm>
            <a:off x="1633231" y="2101370"/>
            <a:ext cx="5803350" cy="0"/>
          </a:xfrm>
          <a:prstGeom prst="straightConnector1">
            <a:avLst/>
          </a:prstGeom>
          <a:noFill/>
          <a:ln w="19050" cap="flat" cmpd="sng">
            <a:solidFill>
              <a:schemeClr val="dk2"/>
            </a:solidFill>
            <a:prstDash val="solid"/>
            <a:round/>
            <a:headEnd type="none" w="sm" len="sm"/>
            <a:tailEnd type="none" w="sm" len="sm"/>
          </a:ln>
        </p:spPr>
      </p:cxnSp>
      <p:sp>
        <p:nvSpPr>
          <p:cNvPr id="830" name="Google Shape;830;p28"/>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1" name="Google Shape;831;p28"/>
          <p:cNvGrpSpPr/>
          <p:nvPr/>
        </p:nvGrpSpPr>
        <p:grpSpPr>
          <a:xfrm rot="-375097">
            <a:off x="1206001" y="16116"/>
            <a:ext cx="711742" cy="793298"/>
            <a:chOff x="6554696" y="509501"/>
            <a:chExt cx="711709" cy="793261"/>
          </a:xfrm>
        </p:grpSpPr>
        <p:sp>
          <p:nvSpPr>
            <p:cNvPr id="832" name="Google Shape;832;p28"/>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28"/>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4" name="Google Shape;834;p28"/>
          <p:cNvGrpSpPr/>
          <p:nvPr/>
        </p:nvGrpSpPr>
        <p:grpSpPr>
          <a:xfrm rot="807122">
            <a:off x="857604" y="3490584"/>
            <a:ext cx="1473816" cy="1649185"/>
            <a:chOff x="1857000" y="3245400"/>
            <a:chExt cx="1233825" cy="1186575"/>
          </a:xfrm>
        </p:grpSpPr>
        <p:sp>
          <p:nvSpPr>
            <p:cNvPr id="835" name="Google Shape;835;p28"/>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28"/>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28"/>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28"/>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28"/>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28"/>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1" name="Google Shape;841;p28"/>
          <p:cNvSpPr/>
          <p:nvPr/>
        </p:nvSpPr>
        <p:spPr>
          <a:xfrm rot="-381518">
            <a:off x="1317430" y="-146232"/>
            <a:ext cx="102933" cy="551241"/>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28"/>
          <p:cNvSpPr txBox="1"/>
          <p:nvPr/>
        </p:nvSpPr>
        <p:spPr>
          <a:xfrm>
            <a:off x="1487575" y="2268257"/>
            <a:ext cx="6127030" cy="73534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endParaRPr sz="6000" b="1" i="0" u="none" strike="noStrike" cap="none">
              <a:solidFill>
                <a:schemeClr val="dk1"/>
              </a:solidFill>
              <a:latin typeface="Itim"/>
              <a:ea typeface="Itim"/>
              <a:cs typeface="Itim"/>
              <a:sym typeface="Itim"/>
            </a:endParaRPr>
          </a:p>
        </p:txBody>
      </p:sp>
      <p:cxnSp>
        <p:nvCxnSpPr>
          <p:cNvPr id="843" name="Google Shape;843;p28"/>
          <p:cNvCxnSpPr/>
          <p:nvPr/>
        </p:nvCxnSpPr>
        <p:spPr>
          <a:xfrm>
            <a:off x="549375" y="-15925"/>
            <a:ext cx="0" cy="5159400"/>
          </a:xfrm>
          <a:prstGeom prst="straightConnector1">
            <a:avLst/>
          </a:prstGeom>
          <a:noFill/>
          <a:ln w="19050" cap="flat" cmpd="sng">
            <a:solidFill>
              <a:schemeClr val="dk2"/>
            </a:solidFill>
            <a:prstDash val="solid"/>
            <a:round/>
            <a:headEnd type="none" w="sm" len="sm"/>
            <a:tailEnd type="none" w="sm" len="sm"/>
          </a:ln>
        </p:spPr>
      </p:cxnSp>
      <p:cxnSp>
        <p:nvCxnSpPr>
          <p:cNvPr id="844" name="Google Shape;844;p28"/>
          <p:cNvCxnSpPr/>
          <p:nvPr/>
        </p:nvCxnSpPr>
        <p:spPr>
          <a:xfrm>
            <a:off x="716575" y="-15925"/>
            <a:ext cx="0" cy="5159400"/>
          </a:xfrm>
          <a:prstGeom prst="straightConnector1">
            <a:avLst/>
          </a:prstGeom>
          <a:noFill/>
          <a:ln w="19050" cap="flat" cmpd="sng">
            <a:solidFill>
              <a:schemeClr val="dk2"/>
            </a:solidFill>
            <a:prstDash val="solid"/>
            <a:round/>
            <a:headEnd type="none" w="sm" len="sm"/>
            <a:tailEnd type="none" w="sm" len="sm"/>
          </a:ln>
        </p:spPr>
      </p:cxnSp>
      <p:grpSp>
        <p:nvGrpSpPr>
          <p:cNvPr id="845" name="Google Shape;845;p28"/>
          <p:cNvGrpSpPr/>
          <p:nvPr/>
        </p:nvGrpSpPr>
        <p:grpSpPr>
          <a:xfrm>
            <a:off x="4796078" y="4434972"/>
            <a:ext cx="2310700" cy="320922"/>
            <a:chOff x="1394800" y="3522000"/>
            <a:chExt cx="1048650" cy="138275"/>
          </a:xfrm>
        </p:grpSpPr>
        <p:sp>
          <p:nvSpPr>
            <p:cNvPr id="846" name="Google Shape;846;p2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2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2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2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2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2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2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2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2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5" name="Google Shape;855;p28"/>
          <p:cNvGrpSpPr/>
          <p:nvPr/>
        </p:nvGrpSpPr>
        <p:grpSpPr>
          <a:xfrm rot="6705569">
            <a:off x="797958" y="1349623"/>
            <a:ext cx="806638" cy="421735"/>
            <a:chOff x="1822875" y="1377000"/>
            <a:chExt cx="548075" cy="286550"/>
          </a:xfrm>
        </p:grpSpPr>
        <p:sp>
          <p:nvSpPr>
            <p:cNvPr id="856" name="Google Shape;856;p28"/>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28"/>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28"/>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28"/>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28"/>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28"/>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28"/>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28"/>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28"/>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5" name="Google Shape;865;p28"/>
          <p:cNvSpPr txBox="1"/>
          <p:nvPr/>
        </p:nvSpPr>
        <p:spPr>
          <a:xfrm>
            <a:off x="1873425" y="611819"/>
            <a:ext cx="5608320" cy="55343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endParaRPr sz="1600" b="0" i="0" u="none" strike="noStrike" cap="none">
              <a:solidFill>
                <a:schemeClr val="dk2"/>
              </a:solidFill>
              <a:latin typeface="Arial"/>
              <a:ea typeface="Arial"/>
              <a:cs typeface="Arial"/>
              <a:sym typeface="Arial"/>
            </a:endParaRPr>
          </a:p>
        </p:txBody>
      </p:sp>
      <p:sp>
        <p:nvSpPr>
          <p:cNvPr id="866" name="Google Shape;866;p28"/>
          <p:cNvSpPr txBox="1"/>
          <p:nvPr/>
        </p:nvSpPr>
        <p:spPr>
          <a:xfrm>
            <a:off x="716574" y="14063"/>
            <a:ext cx="8440202" cy="112455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3200" b="1">
                <a:solidFill>
                  <a:schemeClr val="dk1"/>
                </a:solidFill>
                <a:latin typeface="Itim"/>
                <a:ea typeface="Itim"/>
                <a:cs typeface="Itim"/>
                <a:sym typeface="Itim"/>
              </a:rPr>
              <a:t>Mysterious Case of Brain Illness </a:t>
            </a:r>
            <a:r>
              <a:rPr lang="en" sz="3200" b="1" i="0" u="none" strike="noStrike" cap="none">
                <a:solidFill>
                  <a:schemeClr val="dk1"/>
                </a:solidFill>
                <a:latin typeface="Itim"/>
                <a:ea typeface="Itim"/>
                <a:cs typeface="Itim"/>
                <a:sym typeface="Itim"/>
              </a:rPr>
              <a:t> </a:t>
            </a:r>
            <a:endParaRPr/>
          </a:p>
          <a:p>
            <a:pPr marL="0" marR="0" lvl="0" indent="0" algn="ctr" rtl="0">
              <a:lnSpc>
                <a:spcPct val="100000"/>
              </a:lnSpc>
              <a:spcBef>
                <a:spcPts val="0"/>
              </a:spcBef>
              <a:spcAft>
                <a:spcPts val="0"/>
              </a:spcAft>
              <a:buClr>
                <a:schemeClr val="dk1"/>
              </a:buClr>
              <a:buSzPts val="5200"/>
              <a:buFont typeface="Itim"/>
              <a:buNone/>
            </a:pPr>
            <a:r>
              <a:rPr lang="en" sz="3200" b="1" i="0" u="none" strike="noStrike" cap="none">
                <a:solidFill>
                  <a:schemeClr val="dk1"/>
                </a:solidFill>
                <a:latin typeface="Itim"/>
                <a:ea typeface="Itim"/>
                <a:cs typeface="Itim"/>
                <a:sym typeface="Itim"/>
              </a:rPr>
              <a:t>Virtual Field Trip</a:t>
            </a:r>
            <a:endParaRPr/>
          </a:p>
        </p:txBody>
      </p:sp>
      <p:pic>
        <p:nvPicPr>
          <p:cNvPr id="867" name="Google Shape;867;p28"/>
          <p:cNvPicPr preferRelativeResize="0"/>
          <p:nvPr/>
        </p:nvPicPr>
        <p:blipFill rotWithShape="1">
          <a:blip r:embed="rId2">
            <a:alphaModFix/>
          </a:blip>
          <a:srcRect l="4337" t="4041" r="3751" b="4391"/>
          <a:stretch/>
        </p:blipFill>
        <p:spPr>
          <a:xfrm rot="1148949">
            <a:off x="918139" y="3780239"/>
            <a:ext cx="1179907" cy="1179907"/>
          </a:xfrm>
          <a:prstGeom prst="ellipse">
            <a:avLst/>
          </a:prstGeom>
          <a:noFill/>
          <a:ln>
            <a:noFill/>
          </a:ln>
        </p:spPr>
      </p:pic>
      <p:sp>
        <p:nvSpPr>
          <p:cNvPr id="868" name="Google Shape;868;p28"/>
          <p:cNvSpPr txBox="1"/>
          <p:nvPr/>
        </p:nvSpPr>
        <p:spPr>
          <a:xfrm>
            <a:off x="1487575" y="1469213"/>
            <a:ext cx="5889900" cy="736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Digital Lab </a:t>
            </a:r>
            <a:endParaRPr sz="5800" b="1" i="0" u="none" strike="noStrike" cap="none">
              <a:solidFill>
                <a:schemeClr val="dk1"/>
              </a:solidFill>
              <a:latin typeface="Itim"/>
              <a:ea typeface="Itim"/>
              <a:cs typeface="Itim"/>
              <a:sym typeface="Itim"/>
            </a:endParaRPr>
          </a:p>
        </p:txBody>
      </p:sp>
      <p:cxnSp>
        <p:nvCxnSpPr>
          <p:cNvPr id="869" name="Google Shape;869;p28"/>
          <p:cNvCxnSpPr/>
          <p:nvPr/>
        </p:nvCxnSpPr>
        <p:spPr>
          <a:xfrm>
            <a:off x="1670325" y="2798630"/>
            <a:ext cx="5803500" cy="0"/>
          </a:xfrm>
          <a:prstGeom prst="straightConnector1">
            <a:avLst/>
          </a:prstGeom>
          <a:noFill/>
          <a:ln w="19050" cap="flat" cmpd="sng">
            <a:solidFill>
              <a:schemeClr val="dk2"/>
            </a:solidFill>
            <a:prstDash val="solid"/>
            <a:round/>
            <a:headEnd type="none" w="sm" len="sm"/>
            <a:tailEnd type="none" w="sm" len="sm"/>
          </a:ln>
        </p:spPr>
      </p:cxnSp>
      <p:sp>
        <p:nvSpPr>
          <p:cNvPr id="870" name="Google Shape;870;p28"/>
          <p:cNvSpPr txBox="1"/>
          <p:nvPr/>
        </p:nvSpPr>
        <p:spPr>
          <a:xfrm>
            <a:off x="1670325" y="2807210"/>
            <a:ext cx="5803500" cy="37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800" b="1" i="0" u="none" strike="noStrike" cap="none">
                <a:solidFill>
                  <a:schemeClr val="dk1"/>
                </a:solidFill>
                <a:latin typeface="Itim"/>
                <a:ea typeface="Itim"/>
                <a:cs typeface="Itim"/>
                <a:sym typeface="Itim"/>
              </a:rPr>
              <a:t>     Data and observations by </a:t>
            </a:r>
            <a:endParaRPr/>
          </a:p>
        </p:txBody>
      </p:sp>
      <p:sp>
        <p:nvSpPr>
          <p:cNvPr id="871" name="Google Shape;871;p28"/>
          <p:cNvSpPr txBox="1"/>
          <p:nvPr/>
        </p:nvSpPr>
        <p:spPr>
          <a:xfrm rot="887731">
            <a:off x="901235" y="3590498"/>
            <a:ext cx="1769326" cy="16458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2800"/>
              <a:buFont typeface="Arial"/>
              <a:buNone/>
            </a:pPr>
            <a:r>
              <a:rPr lang="en" sz="1050" b="1" i="0" u="none" strike="noStrike" cap="none">
                <a:solidFill>
                  <a:schemeClr val="dk2"/>
                </a:solidFill>
                <a:latin typeface="Arial"/>
                <a:ea typeface="Arial"/>
                <a:cs typeface="Arial"/>
                <a:sym typeface="Arial"/>
              </a:rPr>
              <a:t>One Health Concept</a:t>
            </a:r>
            <a:endParaRPr/>
          </a:p>
        </p:txBody>
      </p:sp>
      <p:sp>
        <p:nvSpPr>
          <p:cNvPr id="872" name="Google Shape;872;p28"/>
          <p:cNvSpPr txBox="1">
            <a:spLocks noGrp="1"/>
          </p:cNvSpPr>
          <p:nvPr>
            <p:ph type="body" idx="1"/>
          </p:nvPr>
        </p:nvSpPr>
        <p:spPr>
          <a:xfrm>
            <a:off x="3913632" y="3813048"/>
            <a:ext cx="3401700" cy="321000"/>
          </a:xfrm>
          <a:prstGeom prst="rect">
            <a:avLst/>
          </a:prstGeom>
          <a:noFill/>
          <a:ln>
            <a:noFill/>
          </a:ln>
        </p:spPr>
        <p:txBody>
          <a:bodyPr spcFirstLastPara="1" wrap="square" lIns="91425" tIns="91425" rIns="91425" bIns="91425" anchor="t" anchorCtr="0">
            <a:noAutofit/>
          </a:bodyPr>
          <a:lstStyle>
            <a:lvl1pPr marL="457200" lvl="0" indent="-228600" algn="ctr">
              <a:lnSpc>
                <a:spcPct val="50000"/>
              </a:lnSpc>
              <a:spcBef>
                <a:spcPts val="0"/>
              </a:spcBef>
              <a:spcAft>
                <a:spcPts val="0"/>
              </a:spcAft>
              <a:buSzPts val="1600"/>
              <a:buNone/>
              <a:defRPr sz="1200" b="1"/>
            </a:lvl1pPr>
            <a:lvl2pPr marL="914400" lvl="1" indent="-330200" algn="l">
              <a:lnSpc>
                <a:spcPct val="115000"/>
              </a:lnSpc>
              <a:spcBef>
                <a:spcPts val="1600"/>
              </a:spcBef>
              <a:spcAft>
                <a:spcPts val="0"/>
              </a:spcAft>
              <a:buSzPts val="1600"/>
              <a:buChar char="○"/>
              <a:defRPr/>
            </a:lvl2pPr>
            <a:lvl3pPr marL="1371600" lvl="2" indent="-330200" algn="l">
              <a:lnSpc>
                <a:spcPct val="115000"/>
              </a:lnSpc>
              <a:spcBef>
                <a:spcPts val="1600"/>
              </a:spcBef>
              <a:spcAft>
                <a:spcPts val="0"/>
              </a:spcAft>
              <a:buSzPts val="1600"/>
              <a:buChar char="■"/>
              <a:defRPr/>
            </a:lvl3pPr>
            <a:lvl4pPr marL="1828800" lvl="3" indent="-330200" algn="l">
              <a:lnSpc>
                <a:spcPct val="115000"/>
              </a:lnSpc>
              <a:spcBef>
                <a:spcPts val="1600"/>
              </a:spcBef>
              <a:spcAft>
                <a:spcPts val="0"/>
              </a:spcAft>
              <a:buSzPts val="1600"/>
              <a:buChar char="●"/>
              <a:defRPr/>
            </a:lvl4pPr>
            <a:lvl5pPr marL="2286000" lvl="4" indent="-330200" algn="l">
              <a:lnSpc>
                <a:spcPct val="115000"/>
              </a:lnSpc>
              <a:spcBef>
                <a:spcPts val="1600"/>
              </a:spcBef>
              <a:spcAft>
                <a:spcPts val="0"/>
              </a:spcAft>
              <a:buSzPts val="1600"/>
              <a:buChar char="○"/>
              <a:defRPr/>
            </a:lvl5pPr>
            <a:lvl6pPr marL="2743200" lvl="5" indent="-330200" algn="l">
              <a:lnSpc>
                <a:spcPct val="115000"/>
              </a:lnSpc>
              <a:spcBef>
                <a:spcPts val="1600"/>
              </a:spcBef>
              <a:spcAft>
                <a:spcPts val="0"/>
              </a:spcAft>
              <a:buSzPts val="1600"/>
              <a:buChar char="■"/>
              <a:defRPr/>
            </a:lvl6pPr>
            <a:lvl7pPr marL="3200400" lvl="6" indent="-330200" algn="l">
              <a:lnSpc>
                <a:spcPct val="115000"/>
              </a:lnSpc>
              <a:spcBef>
                <a:spcPts val="1600"/>
              </a:spcBef>
              <a:spcAft>
                <a:spcPts val="0"/>
              </a:spcAft>
              <a:buSzPts val="1600"/>
              <a:buChar char="●"/>
              <a:defRPr/>
            </a:lvl7pPr>
            <a:lvl8pPr marL="3657600" lvl="7" indent="-330200" algn="l">
              <a:lnSpc>
                <a:spcPct val="115000"/>
              </a:lnSpc>
              <a:spcBef>
                <a:spcPts val="1600"/>
              </a:spcBef>
              <a:spcAft>
                <a:spcPts val="0"/>
              </a:spcAft>
              <a:buSzPts val="1600"/>
              <a:buChar char="○"/>
              <a:defRPr/>
            </a:lvl8pPr>
            <a:lvl9pPr marL="4114800" lvl="8" indent="-330200" algn="l">
              <a:lnSpc>
                <a:spcPct val="115000"/>
              </a:lnSpc>
              <a:spcBef>
                <a:spcPts val="1600"/>
              </a:spcBef>
              <a:spcAft>
                <a:spcPts val="1600"/>
              </a:spcAft>
              <a:buSzPts val="1600"/>
              <a:buChar char="■"/>
              <a:defRPr/>
            </a:lvl9pPr>
          </a:lstStyle>
          <a:p>
            <a:endParaRPr/>
          </a:p>
        </p:txBody>
      </p:sp>
      <p:sp>
        <p:nvSpPr>
          <p:cNvPr id="873" name="Google Shape;873;p28"/>
          <p:cNvSpPr txBox="1">
            <a:spLocks noGrp="1"/>
          </p:cNvSpPr>
          <p:nvPr>
            <p:ph type="body" idx="2"/>
          </p:nvPr>
        </p:nvSpPr>
        <p:spPr>
          <a:xfrm>
            <a:off x="2366274" y="3813048"/>
            <a:ext cx="1441200" cy="218400"/>
          </a:xfrm>
          <a:prstGeom prst="rect">
            <a:avLst/>
          </a:prstGeom>
          <a:noFill/>
          <a:ln>
            <a:noFill/>
          </a:ln>
        </p:spPr>
        <p:txBody>
          <a:bodyPr spcFirstLastPara="1" wrap="square" lIns="91425" tIns="91425" rIns="91425" bIns="91425" anchor="t" anchorCtr="0">
            <a:noAutofit/>
          </a:bodyPr>
          <a:lstStyle>
            <a:lvl1pPr marL="457200" lvl="0" indent="-228600" algn="ctr">
              <a:lnSpc>
                <a:spcPct val="50000"/>
              </a:lnSpc>
              <a:spcBef>
                <a:spcPts val="0"/>
              </a:spcBef>
              <a:spcAft>
                <a:spcPts val="0"/>
              </a:spcAft>
              <a:buSzPts val="1600"/>
              <a:buNone/>
              <a:defRPr sz="1200" b="1"/>
            </a:lvl1pPr>
            <a:lvl2pPr marL="914400" lvl="1" indent="-330200" algn="l">
              <a:lnSpc>
                <a:spcPct val="115000"/>
              </a:lnSpc>
              <a:spcBef>
                <a:spcPts val="1600"/>
              </a:spcBef>
              <a:spcAft>
                <a:spcPts val="0"/>
              </a:spcAft>
              <a:buSzPts val="1600"/>
              <a:buChar char="○"/>
              <a:defRPr/>
            </a:lvl2pPr>
            <a:lvl3pPr marL="1371600" lvl="2" indent="-330200" algn="l">
              <a:lnSpc>
                <a:spcPct val="115000"/>
              </a:lnSpc>
              <a:spcBef>
                <a:spcPts val="1600"/>
              </a:spcBef>
              <a:spcAft>
                <a:spcPts val="0"/>
              </a:spcAft>
              <a:buSzPts val="1600"/>
              <a:buChar char="■"/>
              <a:defRPr/>
            </a:lvl3pPr>
            <a:lvl4pPr marL="1828800" lvl="3" indent="-330200" algn="l">
              <a:lnSpc>
                <a:spcPct val="115000"/>
              </a:lnSpc>
              <a:spcBef>
                <a:spcPts val="1600"/>
              </a:spcBef>
              <a:spcAft>
                <a:spcPts val="0"/>
              </a:spcAft>
              <a:buSzPts val="1600"/>
              <a:buChar char="●"/>
              <a:defRPr/>
            </a:lvl4pPr>
            <a:lvl5pPr marL="2286000" lvl="4" indent="-330200" algn="l">
              <a:lnSpc>
                <a:spcPct val="115000"/>
              </a:lnSpc>
              <a:spcBef>
                <a:spcPts val="1600"/>
              </a:spcBef>
              <a:spcAft>
                <a:spcPts val="0"/>
              </a:spcAft>
              <a:buSzPts val="1600"/>
              <a:buChar char="○"/>
              <a:defRPr/>
            </a:lvl5pPr>
            <a:lvl6pPr marL="2743200" lvl="5" indent="-330200" algn="l">
              <a:lnSpc>
                <a:spcPct val="115000"/>
              </a:lnSpc>
              <a:spcBef>
                <a:spcPts val="1600"/>
              </a:spcBef>
              <a:spcAft>
                <a:spcPts val="0"/>
              </a:spcAft>
              <a:buSzPts val="1600"/>
              <a:buChar char="■"/>
              <a:defRPr/>
            </a:lvl6pPr>
            <a:lvl7pPr marL="3200400" lvl="6" indent="-330200" algn="l">
              <a:lnSpc>
                <a:spcPct val="115000"/>
              </a:lnSpc>
              <a:spcBef>
                <a:spcPts val="1600"/>
              </a:spcBef>
              <a:spcAft>
                <a:spcPts val="0"/>
              </a:spcAft>
              <a:buSzPts val="1600"/>
              <a:buChar char="●"/>
              <a:defRPr/>
            </a:lvl7pPr>
            <a:lvl8pPr marL="3657600" lvl="7" indent="-330200" algn="l">
              <a:lnSpc>
                <a:spcPct val="115000"/>
              </a:lnSpc>
              <a:spcBef>
                <a:spcPts val="1600"/>
              </a:spcBef>
              <a:spcAft>
                <a:spcPts val="0"/>
              </a:spcAft>
              <a:buSzPts val="1600"/>
              <a:buChar char="○"/>
              <a:defRPr/>
            </a:lvl8pPr>
            <a:lvl9pPr marL="4114800" lvl="8" indent="-330200" algn="l">
              <a:lnSpc>
                <a:spcPct val="115000"/>
              </a:lnSpc>
              <a:spcBef>
                <a:spcPts val="1600"/>
              </a:spcBef>
              <a:spcAft>
                <a:spcPts val="1600"/>
              </a:spcAft>
              <a:buSzPts val="1600"/>
              <a:buChar char="■"/>
              <a:defRPr/>
            </a:lvl9pPr>
          </a:lstStyle>
          <a:p>
            <a:endParaRPr/>
          </a:p>
        </p:txBody>
      </p:sp>
      <p:pic>
        <p:nvPicPr>
          <p:cNvPr id="874" name="Google Shape;874;p28"/>
          <p:cNvPicPr preferRelativeResize="0"/>
          <p:nvPr/>
        </p:nvPicPr>
        <p:blipFill rotWithShape="1">
          <a:blip r:embed="rId3">
            <a:alphaModFix/>
          </a:blip>
          <a:srcRect/>
          <a:stretch/>
        </p:blipFill>
        <p:spPr>
          <a:xfrm>
            <a:off x="7010331" y="559125"/>
            <a:ext cx="2184400" cy="2273300"/>
          </a:xfrm>
          <a:prstGeom prst="rect">
            <a:avLst/>
          </a:prstGeom>
          <a:noFill/>
          <a:ln>
            <a:noFill/>
          </a:ln>
        </p:spPr>
      </p:pic>
      <p:pic>
        <p:nvPicPr>
          <p:cNvPr id="875" name="Google Shape;875;p28"/>
          <p:cNvPicPr preferRelativeResize="0"/>
          <p:nvPr/>
        </p:nvPicPr>
        <p:blipFill rotWithShape="1">
          <a:blip r:embed="rId4">
            <a:alphaModFix/>
          </a:blip>
          <a:srcRect l="102" t="7220" b="8736"/>
          <a:stretch/>
        </p:blipFill>
        <p:spPr>
          <a:xfrm rot="650566">
            <a:off x="7512217" y="811762"/>
            <a:ext cx="1374053" cy="486590"/>
          </a:xfrm>
          <a:prstGeom prst="rect">
            <a:avLst/>
          </a:prstGeom>
          <a:noFill/>
          <a:ln>
            <a:noFill/>
          </a:ln>
        </p:spPr>
      </p:pic>
      <p:grpSp>
        <p:nvGrpSpPr>
          <p:cNvPr id="876" name="Google Shape;876;p28"/>
          <p:cNvGrpSpPr/>
          <p:nvPr/>
        </p:nvGrpSpPr>
        <p:grpSpPr>
          <a:xfrm rot="-1976796" flipH="1">
            <a:off x="6035029" y="3340059"/>
            <a:ext cx="3474354" cy="888893"/>
            <a:chOff x="3809875" y="1963175"/>
            <a:chExt cx="1923600" cy="492150"/>
          </a:xfrm>
        </p:grpSpPr>
        <p:sp>
          <p:nvSpPr>
            <p:cNvPr id="877" name="Google Shape;877;p28"/>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28"/>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28"/>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28"/>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28"/>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28"/>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28"/>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28"/>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28"/>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28"/>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28"/>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8" name="Google Shape;888;p28"/>
          <p:cNvSpPr/>
          <p:nvPr/>
        </p:nvSpPr>
        <p:spPr>
          <a:xfrm rot="1334951">
            <a:off x="6840573" y="860061"/>
            <a:ext cx="697875" cy="43051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28"/>
          <p:cNvSpPr txBox="1"/>
          <p:nvPr/>
        </p:nvSpPr>
        <p:spPr>
          <a:xfrm>
            <a:off x="2487275" y="3474720"/>
            <a:ext cx="1441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Date:</a:t>
            </a:r>
            <a:endParaRPr sz="1100"/>
          </a:p>
        </p:txBody>
      </p:sp>
      <p:sp>
        <p:nvSpPr>
          <p:cNvPr id="890" name="Google Shape;890;p28"/>
          <p:cNvSpPr txBox="1"/>
          <p:nvPr/>
        </p:nvSpPr>
        <p:spPr>
          <a:xfrm>
            <a:off x="4057775" y="3471900"/>
            <a:ext cx="3256200" cy="32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1500" b="1">
                <a:solidFill>
                  <a:schemeClr val="dk1"/>
                </a:solidFill>
                <a:latin typeface="Itim"/>
                <a:ea typeface="Itim"/>
                <a:cs typeface="Itim"/>
                <a:sym typeface="Itim"/>
              </a:rPr>
              <a:t>Teacher/Class</a:t>
            </a:r>
            <a:endParaRPr sz="1100"/>
          </a:p>
        </p:txBody>
      </p:sp>
      <p:sp>
        <p:nvSpPr>
          <p:cNvPr id="891" name="Google Shape;891;p28"/>
          <p:cNvSpPr txBox="1">
            <a:spLocks noGrp="1"/>
          </p:cNvSpPr>
          <p:nvPr>
            <p:ph type="body" idx="3"/>
          </p:nvPr>
        </p:nvSpPr>
        <p:spPr>
          <a:xfrm>
            <a:off x="1686350" y="3120400"/>
            <a:ext cx="5803500" cy="321000"/>
          </a:xfrm>
          <a:prstGeom prst="rect">
            <a:avLst/>
          </a:prstGeom>
          <a:noFill/>
          <a:ln>
            <a:noFill/>
          </a:ln>
        </p:spPr>
        <p:txBody>
          <a:bodyPr spcFirstLastPara="1" wrap="square" lIns="91425" tIns="91425" rIns="91425" bIns="91425" anchor="t" anchorCtr="0">
            <a:noAutofit/>
          </a:bodyPr>
          <a:lstStyle>
            <a:lvl1pPr marL="457200" lvl="0" indent="-228600" algn="ctr" rtl="0">
              <a:lnSpc>
                <a:spcPct val="50000"/>
              </a:lnSpc>
              <a:spcBef>
                <a:spcPts val="0"/>
              </a:spcBef>
              <a:spcAft>
                <a:spcPts val="0"/>
              </a:spcAft>
              <a:buSzPts val="1600"/>
              <a:buNone/>
              <a:defRPr sz="1200" b="1"/>
            </a:lvl1pPr>
            <a:lvl2pPr marL="914400" lvl="1" indent="-330200" algn="l" rtl="0">
              <a:lnSpc>
                <a:spcPct val="115000"/>
              </a:lnSpc>
              <a:spcBef>
                <a:spcPts val="1600"/>
              </a:spcBef>
              <a:spcAft>
                <a:spcPts val="0"/>
              </a:spcAft>
              <a:buSzPts val="1600"/>
              <a:buChar char="○"/>
              <a:defRPr/>
            </a:lvl2pPr>
            <a:lvl3pPr marL="1371600" lvl="2" indent="-330200" algn="l" rtl="0">
              <a:lnSpc>
                <a:spcPct val="115000"/>
              </a:lnSpc>
              <a:spcBef>
                <a:spcPts val="1600"/>
              </a:spcBef>
              <a:spcAft>
                <a:spcPts val="0"/>
              </a:spcAft>
              <a:buSzPts val="1600"/>
              <a:buChar char="■"/>
              <a:defRPr/>
            </a:lvl3pPr>
            <a:lvl4pPr marL="1828800" lvl="3" indent="-330200" algn="l" rtl="0">
              <a:lnSpc>
                <a:spcPct val="115000"/>
              </a:lnSpc>
              <a:spcBef>
                <a:spcPts val="1600"/>
              </a:spcBef>
              <a:spcAft>
                <a:spcPts val="0"/>
              </a:spcAft>
              <a:buSzPts val="1600"/>
              <a:buChar char="●"/>
              <a:defRPr/>
            </a:lvl4pPr>
            <a:lvl5pPr marL="2286000" lvl="4" indent="-330200" algn="l" rtl="0">
              <a:lnSpc>
                <a:spcPct val="115000"/>
              </a:lnSpc>
              <a:spcBef>
                <a:spcPts val="1600"/>
              </a:spcBef>
              <a:spcAft>
                <a:spcPts val="0"/>
              </a:spcAft>
              <a:buSzPts val="1600"/>
              <a:buChar char="○"/>
              <a:defRPr/>
            </a:lvl5pPr>
            <a:lvl6pPr marL="2743200" lvl="5" indent="-330200" algn="l" rtl="0">
              <a:lnSpc>
                <a:spcPct val="115000"/>
              </a:lnSpc>
              <a:spcBef>
                <a:spcPts val="1600"/>
              </a:spcBef>
              <a:spcAft>
                <a:spcPts val="0"/>
              </a:spcAft>
              <a:buSzPts val="1600"/>
              <a:buChar char="■"/>
              <a:defRPr/>
            </a:lvl6pPr>
            <a:lvl7pPr marL="3200400" lvl="6" indent="-330200" algn="l" rtl="0">
              <a:lnSpc>
                <a:spcPct val="115000"/>
              </a:lnSpc>
              <a:spcBef>
                <a:spcPts val="1600"/>
              </a:spcBef>
              <a:spcAft>
                <a:spcPts val="0"/>
              </a:spcAft>
              <a:buSzPts val="1600"/>
              <a:buChar char="●"/>
              <a:defRPr/>
            </a:lvl7pPr>
            <a:lvl8pPr marL="3657600" lvl="7" indent="-330200" algn="l" rtl="0">
              <a:lnSpc>
                <a:spcPct val="115000"/>
              </a:lnSpc>
              <a:spcBef>
                <a:spcPts val="1600"/>
              </a:spcBef>
              <a:spcAft>
                <a:spcPts val="0"/>
              </a:spcAft>
              <a:buSzPts val="1600"/>
              <a:buChar char="○"/>
              <a:defRPr/>
            </a:lvl8pPr>
            <a:lvl9pPr marL="4114800" lvl="8" indent="-330200" algn="l" rtl="0">
              <a:lnSpc>
                <a:spcPct val="115000"/>
              </a:lnSpc>
              <a:spcBef>
                <a:spcPts val="1600"/>
              </a:spcBef>
              <a:spcAft>
                <a:spcPts val="1600"/>
              </a:spcAft>
              <a:buSzPts val="1600"/>
              <a:buChar char="■"/>
              <a:defRPr/>
            </a:lvl9pPr>
          </a:lstStyle>
          <a:p>
            <a:endParaRPr/>
          </a:p>
        </p:txBody>
      </p:sp>
      <p:sp>
        <p:nvSpPr>
          <p:cNvPr id="892" name="Google Shape;892;p28"/>
          <p:cNvSpPr txBox="1"/>
          <p:nvPr/>
        </p:nvSpPr>
        <p:spPr>
          <a:xfrm>
            <a:off x="1633075" y="2234050"/>
            <a:ext cx="5803500" cy="553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5200"/>
              <a:buFont typeface="Itim"/>
              <a:buNone/>
            </a:pPr>
            <a:r>
              <a:rPr lang="en" sz="5800" b="1" i="0" u="none" strike="noStrike" cap="none">
                <a:solidFill>
                  <a:schemeClr val="dk1"/>
                </a:solidFill>
                <a:latin typeface="Itim"/>
                <a:ea typeface="Itim"/>
                <a:cs typeface="Itim"/>
                <a:sym typeface="Itim"/>
              </a:rPr>
              <a:t>Notebook</a:t>
            </a:r>
            <a:endParaRPr sz="5800" b="1" i="0" u="none" strike="noStrike" cap="none">
              <a:solidFill>
                <a:schemeClr val="dk1"/>
              </a:solidFill>
              <a:latin typeface="Itim"/>
              <a:ea typeface="Itim"/>
              <a:cs typeface="Itim"/>
              <a:sym typeface="Iti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3"/>
        <p:cNvGrpSpPr/>
        <p:nvPr/>
      </p:nvGrpSpPr>
      <p:grpSpPr>
        <a:xfrm>
          <a:off x="0" y="0"/>
          <a:ext cx="0" cy="0"/>
          <a:chOff x="0" y="0"/>
          <a:chExt cx="0" cy="0"/>
        </a:xfrm>
      </p:grpSpPr>
      <p:sp>
        <p:nvSpPr>
          <p:cNvPr id="894" name="Google Shape;894;p29"/>
          <p:cNvSpPr/>
          <p:nvPr/>
        </p:nvSpPr>
        <p:spPr>
          <a:xfrm>
            <a:off x="8740343" y="1780347"/>
            <a:ext cx="20479" cy="58449"/>
          </a:xfrm>
          <a:custGeom>
            <a:avLst/>
            <a:gdLst/>
            <a:ahLst/>
            <a:cxnLst/>
            <a:rect l="l" t="t" r="r" b="b"/>
            <a:pathLst>
              <a:path w="488" h="1403" extrusionOk="0">
                <a:moveTo>
                  <a:pt x="249" y="0"/>
                </a:moveTo>
                <a:cubicBezTo>
                  <a:pt x="193" y="0"/>
                  <a:pt x="139" y="35"/>
                  <a:pt x="118" y="90"/>
                </a:cubicBezTo>
                <a:cubicBezTo>
                  <a:pt x="73" y="190"/>
                  <a:pt x="46" y="289"/>
                  <a:pt x="28" y="397"/>
                </a:cubicBezTo>
                <a:cubicBezTo>
                  <a:pt x="19" y="442"/>
                  <a:pt x="1" y="496"/>
                  <a:pt x="19" y="541"/>
                </a:cubicBezTo>
                <a:cubicBezTo>
                  <a:pt x="19" y="559"/>
                  <a:pt x="28" y="568"/>
                  <a:pt x="37" y="586"/>
                </a:cubicBezTo>
                <a:cubicBezTo>
                  <a:pt x="64" y="595"/>
                  <a:pt x="145" y="613"/>
                  <a:pt x="145" y="622"/>
                </a:cubicBezTo>
                <a:cubicBezTo>
                  <a:pt x="145" y="631"/>
                  <a:pt x="100" y="649"/>
                  <a:pt x="73" y="658"/>
                </a:cubicBezTo>
                <a:cubicBezTo>
                  <a:pt x="37" y="667"/>
                  <a:pt x="46" y="685"/>
                  <a:pt x="46" y="694"/>
                </a:cubicBezTo>
                <a:cubicBezTo>
                  <a:pt x="37" y="902"/>
                  <a:pt x="46" y="1100"/>
                  <a:pt x="109" y="1307"/>
                </a:cubicBezTo>
                <a:cubicBezTo>
                  <a:pt x="118" y="1343"/>
                  <a:pt x="154" y="1379"/>
                  <a:pt x="190" y="1397"/>
                </a:cubicBezTo>
                <a:cubicBezTo>
                  <a:pt x="203" y="1401"/>
                  <a:pt x="215" y="1402"/>
                  <a:pt x="228" y="1402"/>
                </a:cubicBezTo>
                <a:cubicBezTo>
                  <a:pt x="289" y="1402"/>
                  <a:pt x="348" y="1367"/>
                  <a:pt x="371" y="1307"/>
                </a:cubicBezTo>
                <a:cubicBezTo>
                  <a:pt x="434" y="1109"/>
                  <a:pt x="443" y="902"/>
                  <a:pt x="443" y="703"/>
                </a:cubicBezTo>
                <a:cubicBezTo>
                  <a:pt x="443" y="685"/>
                  <a:pt x="452" y="676"/>
                  <a:pt x="416" y="658"/>
                </a:cubicBezTo>
                <a:cubicBezTo>
                  <a:pt x="389" y="649"/>
                  <a:pt x="344" y="640"/>
                  <a:pt x="344" y="622"/>
                </a:cubicBezTo>
                <a:cubicBezTo>
                  <a:pt x="344" y="613"/>
                  <a:pt x="425" y="595"/>
                  <a:pt x="443" y="586"/>
                </a:cubicBezTo>
                <a:cubicBezTo>
                  <a:pt x="461" y="577"/>
                  <a:pt x="470" y="559"/>
                  <a:pt x="470" y="550"/>
                </a:cubicBezTo>
                <a:cubicBezTo>
                  <a:pt x="488" y="496"/>
                  <a:pt x="470" y="451"/>
                  <a:pt x="461" y="397"/>
                </a:cubicBezTo>
                <a:cubicBezTo>
                  <a:pt x="443" y="298"/>
                  <a:pt x="416" y="190"/>
                  <a:pt x="380" y="90"/>
                </a:cubicBezTo>
                <a:cubicBezTo>
                  <a:pt x="362" y="54"/>
                  <a:pt x="335" y="27"/>
                  <a:pt x="298" y="9"/>
                </a:cubicBezTo>
                <a:cubicBezTo>
                  <a:pt x="282" y="3"/>
                  <a:pt x="266"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5" name="Google Shape;895;p29"/>
          <p:cNvGrpSpPr/>
          <p:nvPr/>
        </p:nvGrpSpPr>
        <p:grpSpPr>
          <a:xfrm>
            <a:off x="-1700" y="329"/>
            <a:ext cx="9147400" cy="5142843"/>
            <a:chOff x="238125" y="854700"/>
            <a:chExt cx="7142500" cy="4015650"/>
          </a:xfrm>
        </p:grpSpPr>
        <p:sp>
          <p:nvSpPr>
            <p:cNvPr id="896" name="Google Shape;896;p2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2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2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2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2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2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2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2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2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29"/>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29"/>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2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2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2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2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29"/>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29"/>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2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2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2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2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2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8" name="Google Shape;918;p29"/>
          <p:cNvSpPr txBox="1">
            <a:spLocks noGrp="1"/>
          </p:cNvSpPr>
          <p:nvPr>
            <p:ph type="title"/>
          </p:nvPr>
        </p:nvSpPr>
        <p:spPr>
          <a:xfrm>
            <a:off x="720000" y="540000"/>
            <a:ext cx="7704000" cy="36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919" name="Google Shape;919;p29"/>
          <p:cNvSpPr txBox="1">
            <a:spLocks noGrp="1"/>
          </p:cNvSpPr>
          <p:nvPr>
            <p:ph type="body" idx="1"/>
          </p:nvPr>
        </p:nvSpPr>
        <p:spPr>
          <a:xfrm>
            <a:off x="720000" y="1246924"/>
            <a:ext cx="7704000" cy="3440100"/>
          </a:xfrm>
          <a:prstGeom prst="rect">
            <a:avLst/>
          </a:prstGeom>
          <a:noFill/>
          <a:ln>
            <a:noFill/>
          </a:ln>
        </p:spPr>
        <p:txBody>
          <a:bodyPr spcFirstLastPara="1" wrap="square" lIns="91425" tIns="91425" rIns="91425" bIns="91425" anchor="t" anchorCtr="0">
            <a:noAutofit/>
          </a:bodyPr>
          <a:lstStyle>
            <a:lvl1pPr marL="457200" lvl="0" indent="-304800" algn="l">
              <a:lnSpc>
                <a:spcPct val="85000"/>
              </a:lnSpc>
              <a:spcBef>
                <a:spcPts val="0"/>
              </a:spcBef>
              <a:spcAft>
                <a:spcPts val="0"/>
              </a:spcAft>
              <a:buClr>
                <a:schemeClr val="dk1"/>
              </a:buClr>
              <a:buSzPts val="1200"/>
              <a:buChar char="●"/>
              <a:defRPr sz="1200"/>
            </a:lvl1pPr>
            <a:lvl2pPr marL="914400" lvl="1" indent="-304800" algn="l">
              <a:lnSpc>
                <a:spcPct val="115000"/>
              </a:lnSpc>
              <a:spcBef>
                <a:spcPts val="5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920"/>
        <p:cNvGrpSpPr/>
        <p:nvPr/>
      </p:nvGrpSpPr>
      <p:grpSpPr>
        <a:xfrm>
          <a:off x="0" y="0"/>
          <a:ext cx="0" cy="0"/>
          <a:chOff x="0" y="0"/>
          <a:chExt cx="0" cy="0"/>
        </a:xfrm>
      </p:grpSpPr>
      <p:grpSp>
        <p:nvGrpSpPr>
          <p:cNvPr id="921" name="Google Shape;921;p30"/>
          <p:cNvGrpSpPr/>
          <p:nvPr/>
        </p:nvGrpSpPr>
        <p:grpSpPr>
          <a:xfrm>
            <a:off x="-174525" y="-22399"/>
            <a:ext cx="9487164" cy="5193049"/>
            <a:chOff x="-174525" y="-22399"/>
            <a:chExt cx="9487164" cy="5193049"/>
          </a:xfrm>
        </p:grpSpPr>
        <p:sp>
          <p:nvSpPr>
            <p:cNvPr id="922" name="Google Shape;922;p30"/>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23" name="Google Shape;923;p3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924" name="Google Shape;924;p30"/>
            <p:cNvGrpSpPr/>
            <p:nvPr/>
          </p:nvGrpSpPr>
          <p:grpSpPr>
            <a:xfrm>
              <a:off x="263005" y="845117"/>
              <a:ext cx="3790149" cy="3960313"/>
              <a:chOff x="263005" y="845117"/>
              <a:chExt cx="3790149" cy="3960313"/>
            </a:xfrm>
          </p:grpSpPr>
          <p:sp>
            <p:nvSpPr>
              <p:cNvPr id="925" name="Google Shape;925;p3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3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0" name="Google Shape;940;p30"/>
            <p:cNvGrpSpPr/>
            <p:nvPr/>
          </p:nvGrpSpPr>
          <p:grpSpPr>
            <a:xfrm>
              <a:off x="5055305" y="845117"/>
              <a:ext cx="3790149" cy="3960313"/>
              <a:chOff x="263005" y="845117"/>
              <a:chExt cx="3790149" cy="3960313"/>
            </a:xfrm>
          </p:grpSpPr>
          <p:sp>
            <p:nvSpPr>
              <p:cNvPr id="941" name="Google Shape;941;p3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3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956" name="Google Shape;956;p30"/>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957" name="Google Shape;957;p30"/>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58" name="Google Shape;958;p30"/>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59" name="Google Shape;959;p30"/>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60" name="Google Shape;960;p30"/>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961" name="Google Shape;961;p3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962" name="Google Shape;962;p30"/>
          <p:cNvSpPr txBox="1">
            <a:spLocks noGrp="1"/>
          </p:cNvSpPr>
          <p:nvPr>
            <p:ph type="title"/>
          </p:nvPr>
        </p:nvSpPr>
        <p:spPr>
          <a:xfrm>
            <a:off x="720000" y="540000"/>
            <a:ext cx="33687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963" name="Google Shape;963;p30"/>
          <p:cNvSpPr txBox="1">
            <a:spLocks noGrp="1"/>
          </p:cNvSpPr>
          <p:nvPr>
            <p:ph type="subTitle" idx="1"/>
          </p:nvPr>
        </p:nvSpPr>
        <p:spPr>
          <a:xfrm>
            <a:off x="906900" y="3292127"/>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64" name="Google Shape;964;p30"/>
          <p:cNvSpPr txBox="1">
            <a:spLocks noGrp="1"/>
          </p:cNvSpPr>
          <p:nvPr>
            <p:ph type="subTitle" idx="2"/>
          </p:nvPr>
        </p:nvSpPr>
        <p:spPr>
          <a:xfrm>
            <a:off x="5676900" y="3292127"/>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65" name="Google Shape;965;p30"/>
          <p:cNvSpPr txBox="1">
            <a:spLocks noGrp="1"/>
          </p:cNvSpPr>
          <p:nvPr>
            <p:ph type="subTitle" idx="3"/>
          </p:nvPr>
        </p:nvSpPr>
        <p:spPr>
          <a:xfrm>
            <a:off x="906900" y="1584571"/>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66" name="Google Shape;966;p30"/>
          <p:cNvSpPr txBox="1">
            <a:spLocks noGrp="1"/>
          </p:cNvSpPr>
          <p:nvPr>
            <p:ph type="subTitle" idx="4"/>
          </p:nvPr>
        </p:nvSpPr>
        <p:spPr>
          <a:xfrm>
            <a:off x="5676900" y="1584571"/>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67" name="Google Shape;967;p30"/>
          <p:cNvSpPr txBox="1">
            <a:spLocks noGrp="1"/>
          </p:cNvSpPr>
          <p:nvPr>
            <p:ph type="subTitle" idx="5"/>
          </p:nvPr>
        </p:nvSpPr>
        <p:spPr>
          <a:xfrm>
            <a:off x="906900" y="2076621"/>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68" name="Google Shape;968;p30"/>
          <p:cNvSpPr txBox="1">
            <a:spLocks noGrp="1"/>
          </p:cNvSpPr>
          <p:nvPr>
            <p:ph type="subTitle" idx="6"/>
          </p:nvPr>
        </p:nvSpPr>
        <p:spPr>
          <a:xfrm>
            <a:off x="5676900" y="2076621"/>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69" name="Google Shape;969;p30"/>
          <p:cNvSpPr txBox="1">
            <a:spLocks noGrp="1"/>
          </p:cNvSpPr>
          <p:nvPr>
            <p:ph type="subTitle" idx="7"/>
          </p:nvPr>
        </p:nvSpPr>
        <p:spPr>
          <a:xfrm>
            <a:off x="906900" y="3755202"/>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70" name="Google Shape;970;p30"/>
          <p:cNvSpPr txBox="1">
            <a:spLocks noGrp="1"/>
          </p:cNvSpPr>
          <p:nvPr>
            <p:ph type="subTitle" idx="8"/>
          </p:nvPr>
        </p:nvSpPr>
        <p:spPr>
          <a:xfrm>
            <a:off x="5676900" y="3755202"/>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1"/>
        <p:cNvGrpSpPr/>
        <p:nvPr/>
      </p:nvGrpSpPr>
      <p:grpSpPr>
        <a:xfrm>
          <a:off x="0" y="0"/>
          <a:ext cx="0" cy="0"/>
          <a:chOff x="0" y="0"/>
          <a:chExt cx="0" cy="0"/>
        </a:xfrm>
      </p:grpSpPr>
      <p:grpSp>
        <p:nvGrpSpPr>
          <p:cNvPr id="972" name="Google Shape;972;p31"/>
          <p:cNvGrpSpPr/>
          <p:nvPr/>
        </p:nvGrpSpPr>
        <p:grpSpPr>
          <a:xfrm>
            <a:off x="-1700" y="329"/>
            <a:ext cx="9147400" cy="5142843"/>
            <a:chOff x="238125" y="854700"/>
            <a:chExt cx="7142500" cy="4015650"/>
          </a:xfrm>
        </p:grpSpPr>
        <p:sp>
          <p:nvSpPr>
            <p:cNvPr id="973" name="Google Shape;973;p3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3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3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3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3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3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3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3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3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3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3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3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3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31"/>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3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3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3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3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3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2" name="Google Shape;992;p31"/>
          <p:cNvSpPr txBox="1">
            <a:spLocks noGrp="1"/>
          </p:cNvSpPr>
          <p:nvPr>
            <p:ph type="title"/>
          </p:nvPr>
        </p:nvSpPr>
        <p:spPr>
          <a:xfrm>
            <a:off x="1061575" y="1371025"/>
            <a:ext cx="2808000" cy="755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2400"/>
              <a:buNone/>
              <a:defRPr sz="6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93" name="Google Shape;993;p31"/>
          <p:cNvSpPr txBox="1">
            <a:spLocks noGrp="1"/>
          </p:cNvSpPr>
          <p:nvPr>
            <p:ph type="body" idx="1"/>
          </p:nvPr>
        </p:nvSpPr>
        <p:spPr>
          <a:xfrm>
            <a:off x="1061575" y="2618975"/>
            <a:ext cx="2808000" cy="1153500"/>
          </a:xfrm>
          <a:prstGeom prst="rect">
            <a:avLst/>
          </a:prstGeom>
          <a:noFill/>
          <a:ln>
            <a:noFill/>
          </a:ln>
        </p:spPr>
        <p:txBody>
          <a:bodyPr spcFirstLastPara="1" wrap="square" lIns="91425" tIns="91425" rIns="91425" bIns="91425" anchor="t" anchorCtr="0">
            <a:noAutofit/>
          </a:bodyPr>
          <a:lstStyle>
            <a:lvl1pPr marL="457200" lvl="0" indent="-304800" algn="ctr">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cxnSp>
        <p:nvCxnSpPr>
          <p:cNvPr id="994" name="Google Shape;994;p31"/>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995" name="Google Shape;995;p31"/>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18"/>
        <p:cNvGrpSpPr/>
        <p:nvPr/>
      </p:nvGrpSpPr>
      <p:grpSpPr>
        <a:xfrm>
          <a:off x="0" y="0"/>
          <a:ext cx="0" cy="0"/>
          <a:chOff x="0" y="0"/>
          <a:chExt cx="0" cy="0"/>
        </a:xfrm>
      </p:grpSpPr>
      <p:grpSp>
        <p:nvGrpSpPr>
          <p:cNvPr id="119" name="Google Shape;119;p4"/>
          <p:cNvGrpSpPr/>
          <p:nvPr/>
        </p:nvGrpSpPr>
        <p:grpSpPr>
          <a:xfrm>
            <a:off x="-174525" y="-22399"/>
            <a:ext cx="9487164" cy="5193049"/>
            <a:chOff x="-174525" y="-22399"/>
            <a:chExt cx="9487164" cy="5193049"/>
          </a:xfrm>
        </p:grpSpPr>
        <p:sp>
          <p:nvSpPr>
            <p:cNvPr id="120" name="Google Shape;120;p4"/>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1" name="Google Shape;121;p4"/>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22" name="Google Shape;122;p4"/>
            <p:cNvGrpSpPr/>
            <p:nvPr/>
          </p:nvGrpSpPr>
          <p:grpSpPr>
            <a:xfrm>
              <a:off x="263005" y="845117"/>
              <a:ext cx="3790149" cy="3960313"/>
              <a:chOff x="263005" y="845117"/>
              <a:chExt cx="3790149" cy="3960313"/>
            </a:xfrm>
          </p:grpSpPr>
          <p:sp>
            <p:nvSpPr>
              <p:cNvPr id="123" name="Google Shape;123;p4"/>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4"/>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4"/>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4"/>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 name="Google Shape;138;p4"/>
            <p:cNvGrpSpPr/>
            <p:nvPr/>
          </p:nvGrpSpPr>
          <p:grpSpPr>
            <a:xfrm>
              <a:off x="5055305" y="845117"/>
              <a:ext cx="3790149" cy="3960313"/>
              <a:chOff x="263005" y="845117"/>
              <a:chExt cx="3790149" cy="3960313"/>
            </a:xfrm>
          </p:grpSpPr>
          <p:sp>
            <p:nvSpPr>
              <p:cNvPr id="139" name="Google Shape;139;p4"/>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4"/>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54" name="Google Shape;154;p4"/>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55" name="Google Shape;155;p4"/>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6" name="Google Shape;156;p4"/>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7" name="Google Shape;157;p4"/>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8" name="Google Shape;158;p4"/>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9" name="Google Shape;159;p4"/>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60" name="Google Shape;160;p4"/>
          <p:cNvSpPr txBox="1">
            <a:spLocks noGrp="1"/>
          </p:cNvSpPr>
          <p:nvPr>
            <p:ph type="title"/>
          </p:nvPr>
        </p:nvSpPr>
        <p:spPr>
          <a:xfrm>
            <a:off x="720000" y="540000"/>
            <a:ext cx="33687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4"/>
          <p:cNvSpPr txBox="1">
            <a:spLocks noGrp="1"/>
          </p:cNvSpPr>
          <p:nvPr>
            <p:ph type="subTitle" idx="1"/>
          </p:nvPr>
        </p:nvSpPr>
        <p:spPr>
          <a:xfrm>
            <a:off x="906900" y="3292127"/>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2" name="Google Shape;162;p4"/>
          <p:cNvSpPr txBox="1">
            <a:spLocks noGrp="1"/>
          </p:cNvSpPr>
          <p:nvPr>
            <p:ph type="subTitle" idx="2"/>
          </p:nvPr>
        </p:nvSpPr>
        <p:spPr>
          <a:xfrm>
            <a:off x="5676900" y="3292127"/>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3" name="Google Shape;163;p4"/>
          <p:cNvSpPr txBox="1">
            <a:spLocks noGrp="1"/>
          </p:cNvSpPr>
          <p:nvPr>
            <p:ph type="subTitle" idx="3"/>
          </p:nvPr>
        </p:nvSpPr>
        <p:spPr>
          <a:xfrm>
            <a:off x="906900" y="1584571"/>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4" name="Google Shape;164;p4"/>
          <p:cNvSpPr txBox="1">
            <a:spLocks noGrp="1"/>
          </p:cNvSpPr>
          <p:nvPr>
            <p:ph type="subTitle" idx="4"/>
          </p:nvPr>
        </p:nvSpPr>
        <p:spPr>
          <a:xfrm>
            <a:off x="5676900" y="1584571"/>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5" name="Google Shape;165;p4"/>
          <p:cNvSpPr txBox="1">
            <a:spLocks noGrp="1"/>
          </p:cNvSpPr>
          <p:nvPr>
            <p:ph type="subTitle" idx="5"/>
          </p:nvPr>
        </p:nvSpPr>
        <p:spPr>
          <a:xfrm>
            <a:off x="906900" y="2076621"/>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6" name="Google Shape;166;p4"/>
          <p:cNvSpPr txBox="1">
            <a:spLocks noGrp="1"/>
          </p:cNvSpPr>
          <p:nvPr>
            <p:ph type="subTitle" idx="6"/>
          </p:nvPr>
        </p:nvSpPr>
        <p:spPr>
          <a:xfrm>
            <a:off x="5676900" y="2076621"/>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7" name="Google Shape;167;p4"/>
          <p:cNvSpPr txBox="1">
            <a:spLocks noGrp="1"/>
          </p:cNvSpPr>
          <p:nvPr>
            <p:ph type="subTitle" idx="7"/>
          </p:nvPr>
        </p:nvSpPr>
        <p:spPr>
          <a:xfrm>
            <a:off x="906900" y="3755202"/>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8" name="Google Shape;168;p4"/>
          <p:cNvSpPr txBox="1">
            <a:spLocks noGrp="1"/>
          </p:cNvSpPr>
          <p:nvPr>
            <p:ph type="subTitle" idx="8"/>
          </p:nvPr>
        </p:nvSpPr>
        <p:spPr>
          <a:xfrm>
            <a:off x="5676900" y="3755202"/>
            <a:ext cx="25062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996"/>
        <p:cNvGrpSpPr/>
        <p:nvPr/>
      </p:nvGrpSpPr>
      <p:grpSpPr>
        <a:xfrm>
          <a:off x="0" y="0"/>
          <a:ext cx="0" cy="0"/>
          <a:chOff x="0" y="0"/>
          <a:chExt cx="0" cy="0"/>
        </a:xfrm>
      </p:grpSpPr>
      <p:grpSp>
        <p:nvGrpSpPr>
          <p:cNvPr id="997" name="Google Shape;997;p32"/>
          <p:cNvGrpSpPr/>
          <p:nvPr/>
        </p:nvGrpSpPr>
        <p:grpSpPr>
          <a:xfrm>
            <a:off x="-1700" y="329"/>
            <a:ext cx="9147400" cy="5142843"/>
            <a:chOff x="238125" y="854700"/>
            <a:chExt cx="7142500" cy="4015650"/>
          </a:xfrm>
        </p:grpSpPr>
        <p:sp>
          <p:nvSpPr>
            <p:cNvPr id="998" name="Google Shape;998;p32"/>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32"/>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32"/>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2"/>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32"/>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32"/>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32"/>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32"/>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32"/>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32"/>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32"/>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32"/>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32"/>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32"/>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32"/>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32"/>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32"/>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32"/>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32"/>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32"/>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32"/>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32"/>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0" name="Google Shape;1020;p32"/>
          <p:cNvSpPr txBox="1">
            <a:spLocks noGrp="1"/>
          </p:cNvSpPr>
          <p:nvPr>
            <p:ph type="subTitle" idx="1"/>
          </p:nvPr>
        </p:nvSpPr>
        <p:spPr>
          <a:xfrm>
            <a:off x="3983700" y="1758177"/>
            <a:ext cx="4440300" cy="9723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21" name="Google Shape;1021;p32"/>
          <p:cNvSpPr txBox="1">
            <a:spLocks noGrp="1"/>
          </p:cNvSpPr>
          <p:nvPr>
            <p:ph type="ctrTitle"/>
          </p:nvPr>
        </p:nvSpPr>
        <p:spPr>
          <a:xfrm>
            <a:off x="5875800" y="2837502"/>
            <a:ext cx="2548200" cy="4617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5200"/>
              <a:buNone/>
              <a:defRPr sz="16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grpSp>
        <p:nvGrpSpPr>
          <p:cNvPr id="1022" name="Google Shape;1022;p32"/>
          <p:cNvGrpSpPr/>
          <p:nvPr/>
        </p:nvGrpSpPr>
        <p:grpSpPr>
          <a:xfrm>
            <a:off x="7673759" y="-287513"/>
            <a:ext cx="788762" cy="861588"/>
            <a:chOff x="7673759" y="-287513"/>
            <a:chExt cx="788762" cy="861588"/>
          </a:xfrm>
        </p:grpSpPr>
        <p:grpSp>
          <p:nvGrpSpPr>
            <p:cNvPr id="1023" name="Google Shape;1023;p32"/>
            <p:cNvGrpSpPr/>
            <p:nvPr/>
          </p:nvGrpSpPr>
          <p:grpSpPr>
            <a:xfrm rot="350572">
              <a:off x="7712287" y="-253348"/>
              <a:ext cx="711705" cy="793257"/>
              <a:chOff x="6554696" y="509501"/>
              <a:chExt cx="711709" cy="793261"/>
            </a:xfrm>
          </p:grpSpPr>
          <p:sp>
            <p:nvSpPr>
              <p:cNvPr id="1024" name="Google Shape;1024;p3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3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26" name="Google Shape;1026;p32"/>
            <p:cNvSpPr/>
            <p:nvPr/>
          </p:nvSpPr>
          <p:spPr>
            <a:xfrm rot="442426">
              <a:off x="8229710" y="-161880"/>
              <a:ext cx="102851" cy="551273"/>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7"/>
        <p:cNvGrpSpPr/>
        <p:nvPr/>
      </p:nvGrpSpPr>
      <p:grpSpPr>
        <a:xfrm>
          <a:off x="0" y="0"/>
          <a:ext cx="0" cy="0"/>
          <a:chOff x="0" y="0"/>
          <a:chExt cx="0" cy="0"/>
        </a:xfrm>
      </p:grpSpPr>
      <p:grpSp>
        <p:nvGrpSpPr>
          <p:cNvPr id="1028" name="Google Shape;1028;p33"/>
          <p:cNvGrpSpPr/>
          <p:nvPr/>
        </p:nvGrpSpPr>
        <p:grpSpPr>
          <a:xfrm>
            <a:off x="-1700" y="329"/>
            <a:ext cx="9147400" cy="5142843"/>
            <a:chOff x="238125" y="854700"/>
            <a:chExt cx="7142500" cy="4015650"/>
          </a:xfrm>
        </p:grpSpPr>
        <p:sp>
          <p:nvSpPr>
            <p:cNvPr id="1029" name="Google Shape;1029;p3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3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3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3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3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3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33"/>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33"/>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3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3"/>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3"/>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3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3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3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51" name="Google Shape;1051;p33"/>
          <p:cNvSpPr txBox="1">
            <a:spLocks noGrp="1"/>
          </p:cNvSpPr>
          <p:nvPr>
            <p:ph type="subTitle" idx="1"/>
          </p:nvPr>
        </p:nvSpPr>
        <p:spPr>
          <a:xfrm>
            <a:off x="3117150" y="3648238"/>
            <a:ext cx="2909700" cy="904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0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52" name="Google Shape;1052;p33"/>
          <p:cNvSpPr txBox="1">
            <a:spLocks noGrp="1"/>
          </p:cNvSpPr>
          <p:nvPr>
            <p:ph type="title"/>
          </p:nvPr>
        </p:nvSpPr>
        <p:spPr>
          <a:xfrm>
            <a:off x="1918650" y="1613838"/>
            <a:ext cx="5306700" cy="1482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SzPts val="4200"/>
              <a:buNone/>
              <a:defRPr sz="6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53" name="Google Shape;1053;p33"/>
          <p:cNvSpPr txBox="1">
            <a:spLocks noGrp="1"/>
          </p:cNvSpPr>
          <p:nvPr>
            <p:ph type="title" idx="2"/>
          </p:nvPr>
        </p:nvSpPr>
        <p:spPr>
          <a:xfrm>
            <a:off x="3843750" y="591063"/>
            <a:ext cx="1456500" cy="675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grpSp>
        <p:nvGrpSpPr>
          <p:cNvPr id="1054" name="Google Shape;1054;p33"/>
          <p:cNvGrpSpPr/>
          <p:nvPr/>
        </p:nvGrpSpPr>
        <p:grpSpPr>
          <a:xfrm rot="-697126" flipH="1">
            <a:off x="569287" y="-351303"/>
            <a:ext cx="1305393" cy="1346461"/>
            <a:chOff x="1492000" y="427450"/>
            <a:chExt cx="1188000" cy="1225375"/>
          </a:xfrm>
        </p:grpSpPr>
        <p:sp>
          <p:nvSpPr>
            <p:cNvPr id="1055" name="Google Shape;1055;p33"/>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3"/>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3"/>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3"/>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3"/>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3"/>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3"/>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3"/>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3"/>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3"/>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3"/>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ext">
  <p:cSld name="CUSTOM_2">
    <p:spTree>
      <p:nvGrpSpPr>
        <p:cNvPr id="1" name="Shape 1066"/>
        <p:cNvGrpSpPr/>
        <p:nvPr/>
      </p:nvGrpSpPr>
      <p:grpSpPr>
        <a:xfrm>
          <a:off x="0" y="0"/>
          <a:ext cx="0" cy="0"/>
          <a:chOff x="0" y="0"/>
          <a:chExt cx="0" cy="0"/>
        </a:xfrm>
      </p:grpSpPr>
      <p:grpSp>
        <p:nvGrpSpPr>
          <p:cNvPr id="1067" name="Google Shape;1067;p34"/>
          <p:cNvGrpSpPr/>
          <p:nvPr/>
        </p:nvGrpSpPr>
        <p:grpSpPr>
          <a:xfrm>
            <a:off x="-1700" y="329"/>
            <a:ext cx="9147400" cy="5142843"/>
            <a:chOff x="238125" y="854700"/>
            <a:chExt cx="7142500" cy="4015650"/>
          </a:xfrm>
        </p:grpSpPr>
        <p:sp>
          <p:nvSpPr>
            <p:cNvPr id="1068" name="Google Shape;1068;p3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4"/>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7" name="Google Shape;1087;p34"/>
          <p:cNvSpPr txBox="1">
            <a:spLocks noGrp="1"/>
          </p:cNvSpPr>
          <p:nvPr>
            <p:ph type="subTitle" idx="1"/>
          </p:nvPr>
        </p:nvSpPr>
        <p:spPr>
          <a:xfrm>
            <a:off x="890100" y="1760244"/>
            <a:ext cx="7533900" cy="2777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Char char="●"/>
              <a:defRPr sz="1600"/>
            </a:lvl1pPr>
            <a:lvl2pPr lvl="1" algn="ctr">
              <a:lnSpc>
                <a:spcPct val="100000"/>
              </a:lnSpc>
              <a:spcBef>
                <a:spcPts val="0"/>
              </a:spcBef>
              <a:spcAft>
                <a:spcPts val="0"/>
              </a:spcAft>
              <a:buSzPts val="2800"/>
              <a:buChar char="○"/>
              <a:defRPr sz="2800"/>
            </a:lvl2pPr>
            <a:lvl3pPr lvl="2" algn="ctr">
              <a:lnSpc>
                <a:spcPct val="100000"/>
              </a:lnSpc>
              <a:spcBef>
                <a:spcPts val="0"/>
              </a:spcBef>
              <a:spcAft>
                <a:spcPts val="0"/>
              </a:spcAft>
              <a:buSzPts val="2800"/>
              <a:buChar char="■"/>
              <a:defRPr sz="2800"/>
            </a:lvl3pPr>
            <a:lvl4pPr lvl="3" algn="ctr">
              <a:lnSpc>
                <a:spcPct val="100000"/>
              </a:lnSpc>
              <a:spcBef>
                <a:spcPts val="0"/>
              </a:spcBef>
              <a:spcAft>
                <a:spcPts val="0"/>
              </a:spcAft>
              <a:buSzPts val="2800"/>
              <a:buChar char="●"/>
              <a:defRPr sz="2800"/>
            </a:lvl4pPr>
            <a:lvl5pPr lvl="4" algn="ctr">
              <a:lnSpc>
                <a:spcPct val="100000"/>
              </a:lnSpc>
              <a:spcBef>
                <a:spcPts val="0"/>
              </a:spcBef>
              <a:spcAft>
                <a:spcPts val="0"/>
              </a:spcAft>
              <a:buSzPts val="2800"/>
              <a:buChar char="○"/>
              <a:defRPr sz="2800"/>
            </a:lvl5pPr>
            <a:lvl6pPr lvl="5" algn="ctr">
              <a:lnSpc>
                <a:spcPct val="100000"/>
              </a:lnSpc>
              <a:spcBef>
                <a:spcPts val="0"/>
              </a:spcBef>
              <a:spcAft>
                <a:spcPts val="0"/>
              </a:spcAft>
              <a:buSzPts val="2800"/>
              <a:buChar char="■"/>
              <a:defRPr sz="2800"/>
            </a:lvl6pPr>
            <a:lvl7pPr lvl="6" algn="ctr">
              <a:lnSpc>
                <a:spcPct val="100000"/>
              </a:lnSpc>
              <a:spcBef>
                <a:spcPts val="0"/>
              </a:spcBef>
              <a:spcAft>
                <a:spcPts val="0"/>
              </a:spcAft>
              <a:buSzPts val="2800"/>
              <a:buChar char="●"/>
              <a:defRPr sz="2800"/>
            </a:lvl7pPr>
            <a:lvl8pPr lvl="7" algn="ctr">
              <a:lnSpc>
                <a:spcPct val="100000"/>
              </a:lnSpc>
              <a:spcBef>
                <a:spcPts val="0"/>
              </a:spcBef>
              <a:spcAft>
                <a:spcPts val="0"/>
              </a:spcAft>
              <a:buSzPts val="2800"/>
              <a:buChar char="○"/>
              <a:defRPr sz="2800"/>
            </a:lvl8pPr>
            <a:lvl9pPr lvl="8" algn="ctr">
              <a:lnSpc>
                <a:spcPct val="100000"/>
              </a:lnSpc>
              <a:spcBef>
                <a:spcPts val="0"/>
              </a:spcBef>
              <a:spcAft>
                <a:spcPts val="0"/>
              </a:spcAft>
              <a:buSzPts val="2800"/>
              <a:buChar char="■"/>
              <a:defRPr sz="2800"/>
            </a:lvl9pPr>
          </a:lstStyle>
          <a:p>
            <a:endParaRPr/>
          </a:p>
        </p:txBody>
      </p:sp>
      <p:sp>
        <p:nvSpPr>
          <p:cNvPr id="1088" name="Google Shape;1088;p34"/>
          <p:cNvSpPr txBox="1">
            <a:spLocks noGrp="1"/>
          </p:cNvSpPr>
          <p:nvPr>
            <p:ph type="title"/>
          </p:nvPr>
        </p:nvSpPr>
        <p:spPr>
          <a:xfrm>
            <a:off x="4572000" y="540000"/>
            <a:ext cx="3852000" cy="10371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9"/>
        <p:cNvGrpSpPr/>
        <p:nvPr/>
      </p:nvGrpSpPr>
      <p:grpSpPr>
        <a:xfrm>
          <a:off x="0" y="0"/>
          <a:ext cx="0" cy="0"/>
          <a:chOff x="0" y="0"/>
          <a:chExt cx="0" cy="0"/>
        </a:xfrm>
      </p:grpSpPr>
      <p:grpSp>
        <p:nvGrpSpPr>
          <p:cNvPr id="1090" name="Google Shape;1090;p35"/>
          <p:cNvGrpSpPr/>
          <p:nvPr/>
        </p:nvGrpSpPr>
        <p:grpSpPr>
          <a:xfrm>
            <a:off x="-174525" y="-22399"/>
            <a:ext cx="9487164" cy="5193049"/>
            <a:chOff x="-174525" y="-22399"/>
            <a:chExt cx="9487164" cy="5193049"/>
          </a:xfrm>
        </p:grpSpPr>
        <p:sp>
          <p:nvSpPr>
            <p:cNvPr id="1091" name="Google Shape;1091;p35"/>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92" name="Google Shape;1092;p3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093" name="Google Shape;1093;p35"/>
            <p:cNvGrpSpPr/>
            <p:nvPr/>
          </p:nvGrpSpPr>
          <p:grpSpPr>
            <a:xfrm>
              <a:off x="263005" y="845117"/>
              <a:ext cx="3790149" cy="3960313"/>
              <a:chOff x="263005" y="845117"/>
              <a:chExt cx="3790149" cy="3960313"/>
            </a:xfrm>
          </p:grpSpPr>
          <p:sp>
            <p:nvSpPr>
              <p:cNvPr id="1094" name="Google Shape;1094;p3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3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3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3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3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3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3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9" name="Google Shape;1109;p35"/>
            <p:cNvGrpSpPr/>
            <p:nvPr/>
          </p:nvGrpSpPr>
          <p:grpSpPr>
            <a:xfrm>
              <a:off x="5055305" y="845117"/>
              <a:ext cx="3790149" cy="3960313"/>
              <a:chOff x="263005" y="845117"/>
              <a:chExt cx="3790149" cy="3960313"/>
            </a:xfrm>
          </p:grpSpPr>
          <p:sp>
            <p:nvSpPr>
              <p:cNvPr id="1110" name="Google Shape;1110;p3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3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3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3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3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3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25" name="Google Shape;1125;p35"/>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126" name="Google Shape;1126;p35"/>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27" name="Google Shape;1127;p35"/>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28" name="Google Shape;1128;p35"/>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29" name="Google Shape;1129;p35"/>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30" name="Google Shape;1130;p35"/>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131" name="Google Shape;1131;p35"/>
          <p:cNvSpPr txBox="1">
            <a:spLocks noGrp="1"/>
          </p:cNvSpPr>
          <p:nvPr>
            <p:ph type="title"/>
          </p:nvPr>
        </p:nvSpPr>
        <p:spPr>
          <a:xfrm>
            <a:off x="720000" y="540000"/>
            <a:ext cx="3378600" cy="1017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2" name="Google Shape;1132;p35"/>
          <p:cNvSpPr txBox="1">
            <a:spLocks noGrp="1"/>
          </p:cNvSpPr>
          <p:nvPr>
            <p:ph type="body" idx="1"/>
          </p:nvPr>
        </p:nvSpPr>
        <p:spPr>
          <a:xfrm>
            <a:off x="470700" y="3119125"/>
            <a:ext cx="3378600" cy="12858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Char char="●"/>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33" name="Google Shape;1133;p35"/>
          <p:cNvSpPr txBox="1">
            <a:spLocks noGrp="1"/>
          </p:cNvSpPr>
          <p:nvPr>
            <p:ph type="body" idx="2"/>
          </p:nvPr>
        </p:nvSpPr>
        <p:spPr>
          <a:xfrm>
            <a:off x="5368500" y="3105175"/>
            <a:ext cx="3177000" cy="12858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Char char="●"/>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34" name="Google Shape;1134;p35"/>
          <p:cNvSpPr txBox="1">
            <a:spLocks noGrp="1"/>
          </p:cNvSpPr>
          <p:nvPr>
            <p:ph type="subTitle" idx="3"/>
          </p:nvPr>
        </p:nvSpPr>
        <p:spPr>
          <a:xfrm>
            <a:off x="906900" y="2586400"/>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35" name="Google Shape;1135;p35"/>
          <p:cNvSpPr txBox="1">
            <a:spLocks noGrp="1"/>
          </p:cNvSpPr>
          <p:nvPr>
            <p:ph type="subTitle" idx="4"/>
          </p:nvPr>
        </p:nvSpPr>
        <p:spPr>
          <a:xfrm>
            <a:off x="5703900" y="2572450"/>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hree Columns">
  <p:cSld name="CUSTOM_3">
    <p:spTree>
      <p:nvGrpSpPr>
        <p:cNvPr id="1" name="Shape 1136"/>
        <p:cNvGrpSpPr/>
        <p:nvPr/>
      </p:nvGrpSpPr>
      <p:grpSpPr>
        <a:xfrm>
          <a:off x="0" y="0"/>
          <a:ext cx="0" cy="0"/>
          <a:chOff x="0" y="0"/>
          <a:chExt cx="0" cy="0"/>
        </a:xfrm>
      </p:grpSpPr>
      <p:grpSp>
        <p:nvGrpSpPr>
          <p:cNvPr id="1137" name="Google Shape;1137;p36"/>
          <p:cNvGrpSpPr/>
          <p:nvPr/>
        </p:nvGrpSpPr>
        <p:grpSpPr>
          <a:xfrm>
            <a:off x="-174525" y="-22399"/>
            <a:ext cx="9487164" cy="5193049"/>
            <a:chOff x="-174525" y="-22399"/>
            <a:chExt cx="9487164" cy="5193049"/>
          </a:xfrm>
        </p:grpSpPr>
        <p:sp>
          <p:nvSpPr>
            <p:cNvPr id="1138" name="Google Shape;1138;p3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39" name="Google Shape;1139;p36"/>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140" name="Google Shape;1140;p36"/>
            <p:cNvGrpSpPr/>
            <p:nvPr/>
          </p:nvGrpSpPr>
          <p:grpSpPr>
            <a:xfrm>
              <a:off x="263005" y="845117"/>
              <a:ext cx="3790149" cy="3960313"/>
              <a:chOff x="263005" y="845117"/>
              <a:chExt cx="3790149" cy="3960313"/>
            </a:xfrm>
          </p:grpSpPr>
          <p:sp>
            <p:nvSpPr>
              <p:cNvPr id="1141" name="Google Shape;1141;p3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3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3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3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3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3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3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3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3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3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3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3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3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56" name="Google Shape;1156;p36"/>
            <p:cNvGrpSpPr/>
            <p:nvPr/>
          </p:nvGrpSpPr>
          <p:grpSpPr>
            <a:xfrm>
              <a:off x="5055305" y="845117"/>
              <a:ext cx="3790149" cy="3960313"/>
              <a:chOff x="263005" y="845117"/>
              <a:chExt cx="3790149" cy="3960313"/>
            </a:xfrm>
          </p:grpSpPr>
          <p:sp>
            <p:nvSpPr>
              <p:cNvPr id="1157" name="Google Shape;1157;p3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3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3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3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3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3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3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3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3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3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72" name="Google Shape;1172;p36"/>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173" name="Google Shape;1173;p36"/>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74" name="Google Shape;1174;p36"/>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75" name="Google Shape;1175;p36"/>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76" name="Google Shape;1176;p36"/>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177" name="Google Shape;1177;p36"/>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178" name="Google Shape;1178;p36"/>
          <p:cNvSpPr txBox="1">
            <a:spLocks noGrp="1"/>
          </p:cNvSpPr>
          <p:nvPr>
            <p:ph type="title"/>
          </p:nvPr>
        </p:nvSpPr>
        <p:spPr>
          <a:xfrm>
            <a:off x="720000" y="540000"/>
            <a:ext cx="3087300" cy="1459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9" name="Google Shape;1179;p36"/>
          <p:cNvSpPr txBox="1">
            <a:spLocks noGrp="1"/>
          </p:cNvSpPr>
          <p:nvPr>
            <p:ph type="subTitle" idx="1"/>
          </p:nvPr>
        </p:nvSpPr>
        <p:spPr>
          <a:xfrm>
            <a:off x="5703898" y="867200"/>
            <a:ext cx="1041600" cy="40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80" name="Google Shape;1180;p36"/>
          <p:cNvSpPr txBox="1">
            <a:spLocks noGrp="1"/>
          </p:cNvSpPr>
          <p:nvPr>
            <p:ph type="subTitle" idx="2"/>
          </p:nvPr>
        </p:nvSpPr>
        <p:spPr>
          <a:xfrm>
            <a:off x="5703898" y="2856550"/>
            <a:ext cx="1041600" cy="40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81" name="Google Shape;1181;p36"/>
          <p:cNvSpPr txBox="1">
            <a:spLocks noGrp="1"/>
          </p:cNvSpPr>
          <p:nvPr>
            <p:ph type="subTitle" idx="3"/>
          </p:nvPr>
        </p:nvSpPr>
        <p:spPr>
          <a:xfrm>
            <a:off x="906900" y="2856550"/>
            <a:ext cx="1041600" cy="40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82" name="Google Shape;1182;p36"/>
          <p:cNvSpPr txBox="1">
            <a:spLocks noGrp="1"/>
          </p:cNvSpPr>
          <p:nvPr>
            <p:ph type="subTitle" idx="4"/>
          </p:nvPr>
        </p:nvSpPr>
        <p:spPr>
          <a:xfrm>
            <a:off x="906900" y="3263350"/>
            <a:ext cx="2506200" cy="11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83" name="Google Shape;1183;p36"/>
          <p:cNvSpPr txBox="1">
            <a:spLocks noGrp="1"/>
          </p:cNvSpPr>
          <p:nvPr>
            <p:ph type="subTitle" idx="5"/>
          </p:nvPr>
        </p:nvSpPr>
        <p:spPr>
          <a:xfrm>
            <a:off x="5703900" y="3263350"/>
            <a:ext cx="2506200" cy="11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84" name="Google Shape;1184;p36"/>
          <p:cNvSpPr txBox="1">
            <a:spLocks noGrp="1"/>
          </p:cNvSpPr>
          <p:nvPr>
            <p:ph type="subTitle" idx="6"/>
          </p:nvPr>
        </p:nvSpPr>
        <p:spPr>
          <a:xfrm>
            <a:off x="5703900" y="1289800"/>
            <a:ext cx="2506200" cy="11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ext 1">
  <p:cSld name="CUSTOM_4">
    <p:spTree>
      <p:nvGrpSpPr>
        <p:cNvPr id="1" name="Shape 1185"/>
        <p:cNvGrpSpPr/>
        <p:nvPr/>
      </p:nvGrpSpPr>
      <p:grpSpPr>
        <a:xfrm>
          <a:off x="0" y="0"/>
          <a:ext cx="0" cy="0"/>
          <a:chOff x="0" y="0"/>
          <a:chExt cx="0" cy="0"/>
        </a:xfrm>
      </p:grpSpPr>
      <p:grpSp>
        <p:nvGrpSpPr>
          <p:cNvPr id="1186" name="Google Shape;1186;p37"/>
          <p:cNvGrpSpPr/>
          <p:nvPr/>
        </p:nvGrpSpPr>
        <p:grpSpPr>
          <a:xfrm>
            <a:off x="-1700" y="329"/>
            <a:ext cx="9147400" cy="5142843"/>
            <a:chOff x="238125" y="854700"/>
            <a:chExt cx="7142500" cy="4015650"/>
          </a:xfrm>
        </p:grpSpPr>
        <p:sp>
          <p:nvSpPr>
            <p:cNvPr id="1187" name="Google Shape;1187;p3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3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3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3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3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3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3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3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3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3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3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3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3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3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37"/>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3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3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9" name="Google Shape;1209;p37"/>
          <p:cNvSpPr txBox="1">
            <a:spLocks noGrp="1"/>
          </p:cNvSpPr>
          <p:nvPr>
            <p:ph type="title"/>
          </p:nvPr>
        </p:nvSpPr>
        <p:spPr>
          <a:xfrm>
            <a:off x="5314275" y="982000"/>
            <a:ext cx="3109500" cy="133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0" name="Google Shape;1210;p37"/>
          <p:cNvSpPr txBox="1">
            <a:spLocks noGrp="1"/>
          </p:cNvSpPr>
          <p:nvPr>
            <p:ph type="subTitle" idx="1"/>
          </p:nvPr>
        </p:nvSpPr>
        <p:spPr>
          <a:xfrm>
            <a:off x="6241125" y="2642075"/>
            <a:ext cx="2182800" cy="1436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Title">
  <p:cSld name="CUSTOM_5">
    <p:bg>
      <p:bgPr>
        <a:solidFill>
          <a:schemeClr val="lt2"/>
        </a:solidFill>
        <a:effectLst/>
      </p:bgPr>
    </p:bg>
    <p:spTree>
      <p:nvGrpSpPr>
        <p:cNvPr id="1" name="Shape 1211"/>
        <p:cNvGrpSpPr/>
        <p:nvPr/>
      </p:nvGrpSpPr>
      <p:grpSpPr>
        <a:xfrm>
          <a:off x="0" y="0"/>
          <a:ext cx="0" cy="0"/>
          <a:chOff x="0" y="0"/>
          <a:chExt cx="0" cy="0"/>
        </a:xfrm>
      </p:grpSpPr>
      <p:sp>
        <p:nvSpPr>
          <p:cNvPr id="1212" name="Google Shape;1212;p38"/>
          <p:cNvSpPr txBox="1">
            <a:spLocks noGrp="1"/>
          </p:cNvSpPr>
          <p:nvPr>
            <p:ph type="title"/>
          </p:nvPr>
        </p:nvSpPr>
        <p:spPr>
          <a:xfrm>
            <a:off x="3223200" y="1570950"/>
            <a:ext cx="2697600" cy="2001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3"/>
        <p:cNvGrpSpPr/>
        <p:nvPr/>
      </p:nvGrpSpPr>
      <p:grpSpPr>
        <a:xfrm>
          <a:off x="0" y="0"/>
          <a:ext cx="0" cy="0"/>
          <a:chOff x="0" y="0"/>
          <a:chExt cx="0" cy="0"/>
        </a:xfrm>
      </p:grpSpPr>
      <p:grpSp>
        <p:nvGrpSpPr>
          <p:cNvPr id="1214" name="Google Shape;1214;p39"/>
          <p:cNvGrpSpPr/>
          <p:nvPr/>
        </p:nvGrpSpPr>
        <p:grpSpPr>
          <a:xfrm>
            <a:off x="-1700" y="329"/>
            <a:ext cx="9147400" cy="5142843"/>
            <a:chOff x="238125" y="854700"/>
            <a:chExt cx="7142500" cy="4015650"/>
          </a:xfrm>
        </p:grpSpPr>
        <p:sp>
          <p:nvSpPr>
            <p:cNvPr id="1215" name="Google Shape;1215;p3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3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3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3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3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3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3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3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3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3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3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3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3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39"/>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3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3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3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3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3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234" name="Google Shape;1234;p39"/>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1235" name="Google Shape;1235;p39"/>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39"/>
          <p:cNvSpPr txBox="1">
            <a:spLocks noGrp="1"/>
          </p:cNvSpPr>
          <p:nvPr>
            <p:ph type="title"/>
          </p:nvPr>
        </p:nvSpPr>
        <p:spPr>
          <a:xfrm>
            <a:off x="720000" y="1484450"/>
            <a:ext cx="3519300" cy="1679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800"/>
              <a:buNone/>
              <a:defRPr sz="55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37" name="Google Shape;1237;p39"/>
          <p:cNvSpPr txBox="1">
            <a:spLocks noGrp="1"/>
          </p:cNvSpPr>
          <p:nvPr>
            <p:ph type="subTitle" idx="1"/>
          </p:nvPr>
        </p:nvSpPr>
        <p:spPr>
          <a:xfrm rot="684086">
            <a:off x="5795182" y="1704721"/>
            <a:ext cx="1878775" cy="178816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design">
  <p:cSld name="CUSTOM_11">
    <p:spTree>
      <p:nvGrpSpPr>
        <p:cNvPr id="1" name="Shape 1238"/>
        <p:cNvGrpSpPr/>
        <p:nvPr/>
      </p:nvGrpSpPr>
      <p:grpSpPr>
        <a:xfrm>
          <a:off x="0" y="0"/>
          <a:ext cx="0" cy="0"/>
          <a:chOff x="0" y="0"/>
          <a:chExt cx="0" cy="0"/>
        </a:xfrm>
      </p:grpSpPr>
      <p:sp>
        <p:nvSpPr>
          <p:cNvPr id="1239" name="Google Shape;1239;p40"/>
          <p:cNvSpPr txBox="1">
            <a:spLocks noGrp="1"/>
          </p:cNvSpPr>
          <p:nvPr>
            <p:ph type="title"/>
          </p:nvPr>
        </p:nvSpPr>
        <p:spPr>
          <a:xfrm>
            <a:off x="4572000" y="540000"/>
            <a:ext cx="3852000" cy="4887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4800"/>
              <a:buNone/>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grpSp>
        <p:nvGrpSpPr>
          <p:cNvPr id="1240" name="Google Shape;1240;p40"/>
          <p:cNvGrpSpPr/>
          <p:nvPr/>
        </p:nvGrpSpPr>
        <p:grpSpPr>
          <a:xfrm>
            <a:off x="-1700" y="329"/>
            <a:ext cx="9147400" cy="5142843"/>
            <a:chOff x="238125" y="854700"/>
            <a:chExt cx="7142500" cy="4015650"/>
          </a:xfrm>
        </p:grpSpPr>
        <p:sp>
          <p:nvSpPr>
            <p:cNvPr id="1241" name="Google Shape;1241;p4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4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4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4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4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4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4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4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4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40"/>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40"/>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4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4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4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4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40"/>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40"/>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4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4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4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4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4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Four Columns">
  <p:cSld name="CUSTOM_6">
    <p:spTree>
      <p:nvGrpSpPr>
        <p:cNvPr id="1" name="Shape 1263"/>
        <p:cNvGrpSpPr/>
        <p:nvPr/>
      </p:nvGrpSpPr>
      <p:grpSpPr>
        <a:xfrm>
          <a:off x="0" y="0"/>
          <a:ext cx="0" cy="0"/>
          <a:chOff x="0" y="0"/>
          <a:chExt cx="0" cy="0"/>
        </a:xfrm>
      </p:grpSpPr>
      <p:grpSp>
        <p:nvGrpSpPr>
          <p:cNvPr id="1264" name="Google Shape;1264;p41"/>
          <p:cNvGrpSpPr/>
          <p:nvPr/>
        </p:nvGrpSpPr>
        <p:grpSpPr>
          <a:xfrm>
            <a:off x="-174525" y="-22399"/>
            <a:ext cx="9487164" cy="5193049"/>
            <a:chOff x="-174525" y="-22399"/>
            <a:chExt cx="9487164" cy="5193049"/>
          </a:xfrm>
        </p:grpSpPr>
        <p:sp>
          <p:nvSpPr>
            <p:cNvPr id="1265" name="Google Shape;1265;p41"/>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66" name="Google Shape;1266;p41"/>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267" name="Google Shape;1267;p41"/>
            <p:cNvGrpSpPr/>
            <p:nvPr/>
          </p:nvGrpSpPr>
          <p:grpSpPr>
            <a:xfrm>
              <a:off x="263005" y="845117"/>
              <a:ext cx="3790149" cy="3960313"/>
              <a:chOff x="263005" y="845117"/>
              <a:chExt cx="3790149" cy="3960313"/>
            </a:xfrm>
          </p:grpSpPr>
          <p:sp>
            <p:nvSpPr>
              <p:cNvPr id="1268" name="Google Shape;1268;p41"/>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41"/>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41"/>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41"/>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41"/>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41"/>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41"/>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41"/>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41"/>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41"/>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41"/>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1"/>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1"/>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1"/>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41"/>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3" name="Google Shape;1283;p41"/>
            <p:cNvGrpSpPr/>
            <p:nvPr/>
          </p:nvGrpSpPr>
          <p:grpSpPr>
            <a:xfrm>
              <a:off x="5055305" y="845117"/>
              <a:ext cx="3790149" cy="3960313"/>
              <a:chOff x="263005" y="845117"/>
              <a:chExt cx="3790149" cy="3960313"/>
            </a:xfrm>
          </p:grpSpPr>
          <p:sp>
            <p:nvSpPr>
              <p:cNvPr id="1284" name="Google Shape;1284;p41"/>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41"/>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41"/>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41"/>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41"/>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41"/>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1"/>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41"/>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1"/>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1"/>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1"/>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1"/>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1"/>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1"/>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1"/>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299" name="Google Shape;1299;p41"/>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300" name="Google Shape;1300;p41"/>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301" name="Google Shape;1301;p41"/>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302" name="Google Shape;1302;p41"/>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303" name="Google Shape;1303;p41"/>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304" name="Google Shape;1304;p41"/>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305" name="Google Shape;1305;p41"/>
          <p:cNvSpPr txBox="1">
            <a:spLocks noGrp="1"/>
          </p:cNvSpPr>
          <p:nvPr>
            <p:ph type="subTitle" idx="1"/>
          </p:nvPr>
        </p:nvSpPr>
        <p:spPr>
          <a:xfrm>
            <a:off x="906900" y="356772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06" name="Google Shape;1306;p41"/>
          <p:cNvSpPr txBox="1">
            <a:spLocks noGrp="1"/>
          </p:cNvSpPr>
          <p:nvPr>
            <p:ph type="subTitle" idx="2"/>
          </p:nvPr>
        </p:nvSpPr>
        <p:spPr>
          <a:xfrm>
            <a:off x="5703900" y="356772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07" name="Google Shape;1307;p41"/>
          <p:cNvSpPr txBox="1">
            <a:spLocks noGrp="1"/>
          </p:cNvSpPr>
          <p:nvPr>
            <p:ph type="subTitle" idx="3"/>
          </p:nvPr>
        </p:nvSpPr>
        <p:spPr>
          <a:xfrm>
            <a:off x="906900" y="202827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08" name="Google Shape;1308;p41"/>
          <p:cNvSpPr txBox="1">
            <a:spLocks noGrp="1"/>
          </p:cNvSpPr>
          <p:nvPr>
            <p:ph type="subTitle" idx="4"/>
          </p:nvPr>
        </p:nvSpPr>
        <p:spPr>
          <a:xfrm>
            <a:off x="5427475" y="1810450"/>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09" name="Google Shape;1309;p41"/>
          <p:cNvSpPr txBox="1">
            <a:spLocks noGrp="1"/>
          </p:cNvSpPr>
          <p:nvPr>
            <p:ph type="subTitle" idx="5"/>
          </p:nvPr>
        </p:nvSpPr>
        <p:spPr>
          <a:xfrm>
            <a:off x="906900" y="252032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10" name="Google Shape;1310;p41"/>
          <p:cNvSpPr txBox="1">
            <a:spLocks noGrp="1"/>
          </p:cNvSpPr>
          <p:nvPr>
            <p:ph type="subTitle" idx="6"/>
          </p:nvPr>
        </p:nvSpPr>
        <p:spPr>
          <a:xfrm>
            <a:off x="5703900" y="252032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11" name="Google Shape;1311;p41"/>
          <p:cNvSpPr txBox="1">
            <a:spLocks noGrp="1"/>
          </p:cNvSpPr>
          <p:nvPr>
            <p:ph type="subTitle" idx="7"/>
          </p:nvPr>
        </p:nvSpPr>
        <p:spPr>
          <a:xfrm>
            <a:off x="906900" y="403080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12" name="Google Shape;1312;p41"/>
          <p:cNvSpPr txBox="1">
            <a:spLocks noGrp="1"/>
          </p:cNvSpPr>
          <p:nvPr>
            <p:ph type="subTitle" idx="8"/>
          </p:nvPr>
        </p:nvSpPr>
        <p:spPr>
          <a:xfrm>
            <a:off x="5703900" y="403080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13" name="Google Shape;1313;p41"/>
          <p:cNvSpPr txBox="1">
            <a:spLocks noGrp="1"/>
          </p:cNvSpPr>
          <p:nvPr>
            <p:ph type="title"/>
          </p:nvPr>
        </p:nvSpPr>
        <p:spPr>
          <a:xfrm>
            <a:off x="720000" y="540000"/>
            <a:ext cx="3330000" cy="996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9"/>
        <p:cNvGrpSpPr/>
        <p:nvPr/>
      </p:nvGrpSpPr>
      <p:grpSpPr>
        <a:xfrm>
          <a:off x="0" y="0"/>
          <a:ext cx="0" cy="0"/>
          <a:chOff x="0" y="0"/>
          <a:chExt cx="0" cy="0"/>
        </a:xfrm>
      </p:grpSpPr>
      <p:grpSp>
        <p:nvGrpSpPr>
          <p:cNvPr id="170" name="Google Shape;170;p5"/>
          <p:cNvGrpSpPr/>
          <p:nvPr/>
        </p:nvGrpSpPr>
        <p:grpSpPr>
          <a:xfrm>
            <a:off x="-1700" y="329"/>
            <a:ext cx="9147400" cy="5142843"/>
            <a:chOff x="238125" y="854700"/>
            <a:chExt cx="7142500" cy="4015650"/>
          </a:xfrm>
        </p:grpSpPr>
        <p:sp>
          <p:nvSpPr>
            <p:cNvPr id="171" name="Google Shape;171;p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0" name="Google Shape;190;p5"/>
          <p:cNvSpPr txBox="1">
            <a:spLocks noGrp="1"/>
          </p:cNvSpPr>
          <p:nvPr>
            <p:ph type="title"/>
          </p:nvPr>
        </p:nvSpPr>
        <p:spPr>
          <a:xfrm>
            <a:off x="1061575" y="1371025"/>
            <a:ext cx="2808000" cy="755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2400"/>
              <a:buNone/>
              <a:defRPr sz="6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91" name="Google Shape;191;p5"/>
          <p:cNvSpPr txBox="1">
            <a:spLocks noGrp="1"/>
          </p:cNvSpPr>
          <p:nvPr>
            <p:ph type="body" idx="1"/>
          </p:nvPr>
        </p:nvSpPr>
        <p:spPr>
          <a:xfrm>
            <a:off x="1061575" y="2618975"/>
            <a:ext cx="2808000" cy="1153500"/>
          </a:xfrm>
          <a:prstGeom prst="rect">
            <a:avLst/>
          </a:prstGeom>
          <a:noFill/>
          <a:ln>
            <a:noFill/>
          </a:ln>
        </p:spPr>
        <p:txBody>
          <a:bodyPr spcFirstLastPara="1" wrap="square" lIns="91425" tIns="91425" rIns="91425" bIns="91425" anchor="t" anchorCtr="0">
            <a:noAutofit/>
          </a:bodyPr>
          <a:lstStyle>
            <a:lvl1pPr marL="457200" lvl="0" indent="-304800" algn="ctr">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cxnSp>
        <p:nvCxnSpPr>
          <p:cNvPr id="192" name="Google Shape;192;p5"/>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193" name="Google Shape;193;p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4"/>
        <p:cNvGrpSpPr/>
        <p:nvPr/>
      </p:nvGrpSpPr>
      <p:grpSpPr>
        <a:xfrm>
          <a:off x="0" y="0"/>
          <a:ext cx="0" cy="0"/>
          <a:chOff x="0" y="0"/>
          <a:chExt cx="0" cy="0"/>
        </a:xfrm>
      </p:grpSpPr>
      <p:grpSp>
        <p:nvGrpSpPr>
          <p:cNvPr id="1315" name="Google Shape;1315;p42"/>
          <p:cNvGrpSpPr/>
          <p:nvPr/>
        </p:nvGrpSpPr>
        <p:grpSpPr>
          <a:xfrm>
            <a:off x="-1700" y="329"/>
            <a:ext cx="9147400" cy="5142843"/>
            <a:chOff x="238125" y="854700"/>
            <a:chExt cx="7142500" cy="4015650"/>
          </a:xfrm>
        </p:grpSpPr>
        <p:sp>
          <p:nvSpPr>
            <p:cNvPr id="1316" name="Google Shape;1316;p42"/>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42"/>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42"/>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42"/>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42"/>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42"/>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42"/>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42"/>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42"/>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42"/>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42"/>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42"/>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42"/>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42"/>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42"/>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42"/>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42"/>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42"/>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42"/>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42"/>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42"/>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42"/>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38" name="Google Shape;1338;p42"/>
          <p:cNvSpPr txBox="1">
            <a:spLocks noGrp="1"/>
          </p:cNvSpPr>
          <p:nvPr>
            <p:ph type="title"/>
          </p:nvPr>
        </p:nvSpPr>
        <p:spPr>
          <a:xfrm>
            <a:off x="720000" y="540000"/>
            <a:ext cx="4824600" cy="99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9"/>
        <p:cNvGrpSpPr/>
        <p:nvPr/>
      </p:nvGrpSpPr>
      <p:grpSpPr>
        <a:xfrm>
          <a:off x="0" y="0"/>
          <a:ext cx="0" cy="0"/>
          <a:chOff x="0" y="0"/>
          <a:chExt cx="0" cy="0"/>
        </a:xfrm>
      </p:grpSpPr>
      <p:grpSp>
        <p:nvGrpSpPr>
          <p:cNvPr id="1340" name="Google Shape;1340;p43"/>
          <p:cNvGrpSpPr/>
          <p:nvPr/>
        </p:nvGrpSpPr>
        <p:grpSpPr>
          <a:xfrm>
            <a:off x="-1700" y="329"/>
            <a:ext cx="9147400" cy="5142843"/>
            <a:chOff x="238125" y="854700"/>
            <a:chExt cx="7142500" cy="4015650"/>
          </a:xfrm>
        </p:grpSpPr>
        <p:sp>
          <p:nvSpPr>
            <p:cNvPr id="1341" name="Google Shape;1341;p4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4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4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4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4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4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4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4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4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4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4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4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4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43"/>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4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4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4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4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4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360" name="Google Shape;1360;p43"/>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1361" name="Google Shape;1361;p43"/>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43"/>
          <p:cNvSpPr txBox="1">
            <a:spLocks noGrp="1"/>
          </p:cNvSpPr>
          <p:nvPr>
            <p:ph type="title"/>
          </p:nvPr>
        </p:nvSpPr>
        <p:spPr>
          <a:xfrm>
            <a:off x="720000" y="540000"/>
            <a:ext cx="53634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Six Columns">
  <p:cSld name="CUSTOM_7">
    <p:spTree>
      <p:nvGrpSpPr>
        <p:cNvPr id="1" name="Shape 1363"/>
        <p:cNvGrpSpPr/>
        <p:nvPr/>
      </p:nvGrpSpPr>
      <p:grpSpPr>
        <a:xfrm>
          <a:off x="0" y="0"/>
          <a:ext cx="0" cy="0"/>
          <a:chOff x="0" y="0"/>
          <a:chExt cx="0" cy="0"/>
        </a:xfrm>
      </p:grpSpPr>
      <p:grpSp>
        <p:nvGrpSpPr>
          <p:cNvPr id="1364" name="Google Shape;1364;p44"/>
          <p:cNvGrpSpPr/>
          <p:nvPr/>
        </p:nvGrpSpPr>
        <p:grpSpPr>
          <a:xfrm>
            <a:off x="-1700" y="329"/>
            <a:ext cx="9147400" cy="5142843"/>
            <a:chOff x="238125" y="854700"/>
            <a:chExt cx="7142500" cy="4015650"/>
          </a:xfrm>
        </p:grpSpPr>
        <p:sp>
          <p:nvSpPr>
            <p:cNvPr id="1365" name="Google Shape;1365;p4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4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4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4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4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4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4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4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4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4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4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4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4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4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4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4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44"/>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4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4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4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4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4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7" name="Google Shape;1387;p44"/>
          <p:cNvSpPr txBox="1">
            <a:spLocks noGrp="1"/>
          </p:cNvSpPr>
          <p:nvPr>
            <p:ph type="subTitle" idx="1"/>
          </p:nvPr>
        </p:nvSpPr>
        <p:spPr>
          <a:xfrm>
            <a:off x="804150" y="322226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1388" name="Google Shape;1388;p44"/>
          <p:cNvSpPr txBox="1">
            <a:spLocks noGrp="1"/>
          </p:cNvSpPr>
          <p:nvPr>
            <p:ph type="subTitle" idx="2"/>
          </p:nvPr>
        </p:nvSpPr>
        <p:spPr>
          <a:xfrm>
            <a:off x="5833650" y="322226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1389" name="Google Shape;1389;p44"/>
          <p:cNvSpPr txBox="1">
            <a:spLocks noGrp="1"/>
          </p:cNvSpPr>
          <p:nvPr>
            <p:ph type="subTitle" idx="3"/>
          </p:nvPr>
        </p:nvSpPr>
        <p:spPr>
          <a:xfrm>
            <a:off x="804150" y="168281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1390" name="Google Shape;1390;p44"/>
          <p:cNvSpPr txBox="1">
            <a:spLocks noGrp="1"/>
          </p:cNvSpPr>
          <p:nvPr>
            <p:ph type="subTitle" idx="4"/>
          </p:nvPr>
        </p:nvSpPr>
        <p:spPr>
          <a:xfrm>
            <a:off x="5833650" y="168281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1391" name="Google Shape;1391;p44"/>
          <p:cNvSpPr txBox="1">
            <a:spLocks noGrp="1"/>
          </p:cNvSpPr>
          <p:nvPr>
            <p:ph type="subTitle" idx="5"/>
          </p:nvPr>
        </p:nvSpPr>
        <p:spPr>
          <a:xfrm>
            <a:off x="3318900" y="3222265"/>
            <a:ext cx="2506200" cy="3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1392" name="Google Shape;1392;p44"/>
          <p:cNvSpPr txBox="1">
            <a:spLocks noGrp="1"/>
          </p:cNvSpPr>
          <p:nvPr>
            <p:ph type="subTitle" idx="6"/>
          </p:nvPr>
        </p:nvSpPr>
        <p:spPr>
          <a:xfrm>
            <a:off x="3318900" y="1682815"/>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Itim"/>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Font typeface="Itim"/>
              <a:buNone/>
              <a:defRPr sz="1600" b="1">
                <a:latin typeface="Itim"/>
                <a:ea typeface="Itim"/>
                <a:cs typeface="Itim"/>
                <a:sym typeface="Itim"/>
              </a:defRPr>
            </a:lvl2pPr>
            <a:lvl3pPr lvl="2" algn="ctr">
              <a:lnSpc>
                <a:spcPct val="100000"/>
              </a:lnSpc>
              <a:spcBef>
                <a:spcPts val="0"/>
              </a:spcBef>
              <a:spcAft>
                <a:spcPts val="0"/>
              </a:spcAft>
              <a:buSzPts val="1600"/>
              <a:buFont typeface="Itim"/>
              <a:buNone/>
              <a:defRPr sz="1600" b="1">
                <a:latin typeface="Itim"/>
                <a:ea typeface="Itim"/>
                <a:cs typeface="Itim"/>
                <a:sym typeface="Itim"/>
              </a:defRPr>
            </a:lvl3pPr>
            <a:lvl4pPr lvl="3" algn="ctr">
              <a:lnSpc>
                <a:spcPct val="100000"/>
              </a:lnSpc>
              <a:spcBef>
                <a:spcPts val="0"/>
              </a:spcBef>
              <a:spcAft>
                <a:spcPts val="0"/>
              </a:spcAft>
              <a:buSzPts val="1600"/>
              <a:buFont typeface="Itim"/>
              <a:buNone/>
              <a:defRPr sz="1600" b="1">
                <a:latin typeface="Itim"/>
                <a:ea typeface="Itim"/>
                <a:cs typeface="Itim"/>
                <a:sym typeface="Itim"/>
              </a:defRPr>
            </a:lvl4pPr>
            <a:lvl5pPr lvl="4" algn="ctr">
              <a:lnSpc>
                <a:spcPct val="100000"/>
              </a:lnSpc>
              <a:spcBef>
                <a:spcPts val="0"/>
              </a:spcBef>
              <a:spcAft>
                <a:spcPts val="0"/>
              </a:spcAft>
              <a:buSzPts val="1600"/>
              <a:buFont typeface="Itim"/>
              <a:buNone/>
              <a:defRPr sz="1600" b="1">
                <a:latin typeface="Itim"/>
                <a:ea typeface="Itim"/>
                <a:cs typeface="Itim"/>
                <a:sym typeface="Itim"/>
              </a:defRPr>
            </a:lvl5pPr>
            <a:lvl6pPr lvl="5" algn="ctr">
              <a:lnSpc>
                <a:spcPct val="100000"/>
              </a:lnSpc>
              <a:spcBef>
                <a:spcPts val="0"/>
              </a:spcBef>
              <a:spcAft>
                <a:spcPts val="0"/>
              </a:spcAft>
              <a:buSzPts val="1600"/>
              <a:buFont typeface="Itim"/>
              <a:buNone/>
              <a:defRPr sz="1600" b="1">
                <a:latin typeface="Itim"/>
                <a:ea typeface="Itim"/>
                <a:cs typeface="Itim"/>
                <a:sym typeface="Itim"/>
              </a:defRPr>
            </a:lvl6pPr>
            <a:lvl7pPr lvl="6" algn="ctr">
              <a:lnSpc>
                <a:spcPct val="100000"/>
              </a:lnSpc>
              <a:spcBef>
                <a:spcPts val="0"/>
              </a:spcBef>
              <a:spcAft>
                <a:spcPts val="0"/>
              </a:spcAft>
              <a:buSzPts val="1600"/>
              <a:buFont typeface="Itim"/>
              <a:buNone/>
              <a:defRPr sz="1600" b="1">
                <a:latin typeface="Itim"/>
                <a:ea typeface="Itim"/>
                <a:cs typeface="Itim"/>
                <a:sym typeface="Itim"/>
              </a:defRPr>
            </a:lvl7pPr>
            <a:lvl8pPr lvl="7" algn="ctr">
              <a:lnSpc>
                <a:spcPct val="100000"/>
              </a:lnSpc>
              <a:spcBef>
                <a:spcPts val="0"/>
              </a:spcBef>
              <a:spcAft>
                <a:spcPts val="0"/>
              </a:spcAft>
              <a:buSzPts val="1600"/>
              <a:buFont typeface="Itim"/>
              <a:buNone/>
              <a:defRPr sz="1600" b="1">
                <a:latin typeface="Itim"/>
                <a:ea typeface="Itim"/>
                <a:cs typeface="Itim"/>
                <a:sym typeface="Itim"/>
              </a:defRPr>
            </a:lvl8pPr>
            <a:lvl9pPr lvl="8" algn="ctr">
              <a:lnSpc>
                <a:spcPct val="100000"/>
              </a:lnSpc>
              <a:spcBef>
                <a:spcPts val="0"/>
              </a:spcBef>
              <a:spcAft>
                <a:spcPts val="0"/>
              </a:spcAft>
              <a:buSzPts val="1600"/>
              <a:buFont typeface="Itim"/>
              <a:buNone/>
              <a:defRPr sz="1600" b="1">
                <a:latin typeface="Itim"/>
                <a:ea typeface="Itim"/>
                <a:cs typeface="Itim"/>
                <a:sym typeface="Itim"/>
              </a:defRPr>
            </a:lvl9pPr>
          </a:lstStyle>
          <a:p>
            <a:endParaRPr/>
          </a:p>
        </p:txBody>
      </p:sp>
      <p:sp>
        <p:nvSpPr>
          <p:cNvPr id="1393" name="Google Shape;1393;p44"/>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94" name="Google Shape;1394;p44"/>
          <p:cNvSpPr txBox="1">
            <a:spLocks noGrp="1"/>
          </p:cNvSpPr>
          <p:nvPr>
            <p:ph type="subTitle" idx="7"/>
          </p:nvPr>
        </p:nvSpPr>
        <p:spPr>
          <a:xfrm>
            <a:off x="804150" y="209866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5" name="Google Shape;1395;p44"/>
          <p:cNvSpPr txBox="1">
            <a:spLocks noGrp="1"/>
          </p:cNvSpPr>
          <p:nvPr>
            <p:ph type="subTitle" idx="8"/>
          </p:nvPr>
        </p:nvSpPr>
        <p:spPr>
          <a:xfrm>
            <a:off x="5833650" y="209866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6" name="Google Shape;1396;p44"/>
          <p:cNvSpPr txBox="1">
            <a:spLocks noGrp="1"/>
          </p:cNvSpPr>
          <p:nvPr>
            <p:ph type="subTitle" idx="9"/>
          </p:nvPr>
        </p:nvSpPr>
        <p:spPr>
          <a:xfrm>
            <a:off x="804150" y="360914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7" name="Google Shape;1397;p44"/>
          <p:cNvSpPr txBox="1">
            <a:spLocks noGrp="1"/>
          </p:cNvSpPr>
          <p:nvPr>
            <p:ph type="subTitle" idx="13"/>
          </p:nvPr>
        </p:nvSpPr>
        <p:spPr>
          <a:xfrm>
            <a:off x="5833650" y="360914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8" name="Google Shape;1398;p44"/>
          <p:cNvSpPr txBox="1">
            <a:spLocks noGrp="1"/>
          </p:cNvSpPr>
          <p:nvPr>
            <p:ph type="subTitle" idx="14"/>
          </p:nvPr>
        </p:nvSpPr>
        <p:spPr>
          <a:xfrm>
            <a:off x="3318900" y="2098665"/>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9" name="Google Shape;1399;p44"/>
          <p:cNvSpPr txBox="1">
            <a:spLocks noGrp="1"/>
          </p:cNvSpPr>
          <p:nvPr>
            <p:ph type="subTitle" idx="15"/>
          </p:nvPr>
        </p:nvSpPr>
        <p:spPr>
          <a:xfrm>
            <a:off x="3318900" y="3609140"/>
            <a:ext cx="25062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00"/>
        <p:cNvGrpSpPr/>
        <p:nvPr/>
      </p:nvGrpSpPr>
      <p:grpSpPr>
        <a:xfrm>
          <a:off x="0" y="0"/>
          <a:ext cx="0" cy="0"/>
          <a:chOff x="0" y="0"/>
          <a:chExt cx="0" cy="0"/>
        </a:xfrm>
      </p:grpSpPr>
      <p:grpSp>
        <p:nvGrpSpPr>
          <p:cNvPr id="1401" name="Google Shape;1401;p45"/>
          <p:cNvGrpSpPr/>
          <p:nvPr/>
        </p:nvGrpSpPr>
        <p:grpSpPr>
          <a:xfrm>
            <a:off x="-1700" y="329"/>
            <a:ext cx="9147400" cy="5142843"/>
            <a:chOff x="238125" y="854700"/>
            <a:chExt cx="7142500" cy="4015650"/>
          </a:xfrm>
        </p:grpSpPr>
        <p:sp>
          <p:nvSpPr>
            <p:cNvPr id="1402" name="Google Shape;1402;p4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4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4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4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4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4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4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4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4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4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4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4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4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45"/>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4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4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4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4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4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421" name="Google Shape;1421;p45"/>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1422" name="Google Shape;1422;p4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45"/>
          <p:cNvSpPr txBox="1">
            <a:spLocks noGrp="1"/>
          </p:cNvSpPr>
          <p:nvPr>
            <p:ph type="title" hasCustomPrompt="1"/>
          </p:nvPr>
        </p:nvSpPr>
        <p:spPr>
          <a:xfrm>
            <a:off x="1768200" y="1629238"/>
            <a:ext cx="5607600" cy="1361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6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24" name="Google Shape;1424;p45"/>
          <p:cNvSpPr txBox="1">
            <a:spLocks noGrp="1"/>
          </p:cNvSpPr>
          <p:nvPr>
            <p:ph type="body" idx="1"/>
          </p:nvPr>
        </p:nvSpPr>
        <p:spPr>
          <a:xfrm>
            <a:off x="2710050" y="2850942"/>
            <a:ext cx="3723900" cy="6633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a:lvl1pPr>
            <a:lvl2pPr marL="914400" lvl="1" indent="-330200" algn="ctr">
              <a:lnSpc>
                <a:spcPct val="115000"/>
              </a:lnSpc>
              <a:spcBef>
                <a:spcPts val="1600"/>
              </a:spcBef>
              <a:spcAft>
                <a:spcPts val="0"/>
              </a:spcAft>
              <a:buSzPts val="1600"/>
              <a:buChar char="○"/>
              <a:defRPr/>
            </a:lvl2pPr>
            <a:lvl3pPr marL="1371600" lvl="2" indent="-330200" algn="ctr">
              <a:lnSpc>
                <a:spcPct val="115000"/>
              </a:lnSpc>
              <a:spcBef>
                <a:spcPts val="1600"/>
              </a:spcBef>
              <a:spcAft>
                <a:spcPts val="0"/>
              </a:spcAft>
              <a:buSzPts val="1600"/>
              <a:buChar char="■"/>
              <a:defRPr/>
            </a:lvl3pPr>
            <a:lvl4pPr marL="1828800" lvl="3" indent="-330200" algn="ctr">
              <a:lnSpc>
                <a:spcPct val="115000"/>
              </a:lnSpc>
              <a:spcBef>
                <a:spcPts val="1600"/>
              </a:spcBef>
              <a:spcAft>
                <a:spcPts val="0"/>
              </a:spcAft>
              <a:buSzPts val="1600"/>
              <a:buChar char="●"/>
              <a:defRPr/>
            </a:lvl4pPr>
            <a:lvl5pPr marL="2286000" lvl="4" indent="-330200" algn="ctr">
              <a:lnSpc>
                <a:spcPct val="115000"/>
              </a:lnSpc>
              <a:spcBef>
                <a:spcPts val="1600"/>
              </a:spcBef>
              <a:spcAft>
                <a:spcPts val="0"/>
              </a:spcAft>
              <a:buSzPts val="1600"/>
              <a:buChar char="○"/>
              <a:defRPr/>
            </a:lvl5pPr>
            <a:lvl6pPr marL="2743200" lvl="5" indent="-330200" algn="ctr">
              <a:lnSpc>
                <a:spcPct val="115000"/>
              </a:lnSpc>
              <a:spcBef>
                <a:spcPts val="1600"/>
              </a:spcBef>
              <a:spcAft>
                <a:spcPts val="0"/>
              </a:spcAft>
              <a:buSzPts val="1600"/>
              <a:buChar char="■"/>
              <a:defRPr/>
            </a:lvl6pPr>
            <a:lvl7pPr marL="3200400" lvl="6" indent="-330200" algn="ctr">
              <a:lnSpc>
                <a:spcPct val="115000"/>
              </a:lnSpc>
              <a:spcBef>
                <a:spcPts val="1600"/>
              </a:spcBef>
              <a:spcAft>
                <a:spcPts val="0"/>
              </a:spcAft>
              <a:buSzPts val="1600"/>
              <a:buChar char="●"/>
              <a:defRPr/>
            </a:lvl7pPr>
            <a:lvl8pPr marL="3657600" lvl="7" indent="-330200" algn="ctr">
              <a:lnSpc>
                <a:spcPct val="115000"/>
              </a:lnSpc>
              <a:spcBef>
                <a:spcPts val="1600"/>
              </a:spcBef>
              <a:spcAft>
                <a:spcPts val="0"/>
              </a:spcAft>
              <a:buSzPts val="1600"/>
              <a:buChar char="○"/>
              <a:defRPr/>
            </a:lvl8pPr>
            <a:lvl9pPr marL="4114800" lvl="8" indent="-330200" algn="ctr">
              <a:lnSpc>
                <a:spcPct val="115000"/>
              </a:lnSpc>
              <a:spcBef>
                <a:spcPts val="1600"/>
              </a:spcBef>
              <a:spcAft>
                <a:spcPts val="1600"/>
              </a:spcAft>
              <a:buSzPts val="16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p:cSld name="CUSTOM_8">
    <p:spTree>
      <p:nvGrpSpPr>
        <p:cNvPr id="1" name="Shape 1425"/>
        <p:cNvGrpSpPr/>
        <p:nvPr/>
      </p:nvGrpSpPr>
      <p:grpSpPr>
        <a:xfrm>
          <a:off x="0" y="0"/>
          <a:ext cx="0" cy="0"/>
          <a:chOff x="0" y="0"/>
          <a:chExt cx="0" cy="0"/>
        </a:xfrm>
      </p:grpSpPr>
      <p:grpSp>
        <p:nvGrpSpPr>
          <p:cNvPr id="1426" name="Google Shape;1426;p46"/>
          <p:cNvGrpSpPr/>
          <p:nvPr/>
        </p:nvGrpSpPr>
        <p:grpSpPr>
          <a:xfrm>
            <a:off x="-174525" y="-22399"/>
            <a:ext cx="9487164" cy="5193049"/>
            <a:chOff x="-174525" y="-22399"/>
            <a:chExt cx="9487164" cy="5193049"/>
          </a:xfrm>
        </p:grpSpPr>
        <p:sp>
          <p:nvSpPr>
            <p:cNvPr id="1427" name="Google Shape;1427;p4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28" name="Google Shape;1428;p46"/>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429" name="Google Shape;1429;p46"/>
            <p:cNvGrpSpPr/>
            <p:nvPr/>
          </p:nvGrpSpPr>
          <p:grpSpPr>
            <a:xfrm>
              <a:off x="263005" y="845117"/>
              <a:ext cx="3790149" cy="3960313"/>
              <a:chOff x="263005" y="845117"/>
              <a:chExt cx="3790149" cy="3960313"/>
            </a:xfrm>
          </p:grpSpPr>
          <p:sp>
            <p:nvSpPr>
              <p:cNvPr id="1430" name="Google Shape;1430;p4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4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4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4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4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4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4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4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4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4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4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4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4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4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4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45" name="Google Shape;1445;p46"/>
            <p:cNvGrpSpPr/>
            <p:nvPr/>
          </p:nvGrpSpPr>
          <p:grpSpPr>
            <a:xfrm>
              <a:off x="5055305" y="845117"/>
              <a:ext cx="3790149" cy="3960313"/>
              <a:chOff x="263005" y="845117"/>
              <a:chExt cx="3790149" cy="3960313"/>
            </a:xfrm>
          </p:grpSpPr>
          <p:sp>
            <p:nvSpPr>
              <p:cNvPr id="1446" name="Google Shape;1446;p4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4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4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4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4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4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4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4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4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4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4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4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4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4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4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461" name="Google Shape;1461;p46"/>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462" name="Google Shape;1462;p46"/>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463" name="Google Shape;1463;p46"/>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464" name="Google Shape;1464;p46"/>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465" name="Google Shape;1465;p46"/>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466" name="Google Shape;1466;p46"/>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467" name="Google Shape;1467;p46"/>
          <p:cNvSpPr txBox="1">
            <a:spLocks noGrp="1"/>
          </p:cNvSpPr>
          <p:nvPr>
            <p:ph type="title"/>
          </p:nvPr>
        </p:nvSpPr>
        <p:spPr>
          <a:xfrm>
            <a:off x="720000" y="1143700"/>
            <a:ext cx="3330000" cy="795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4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468" name="Google Shape;1468;p46"/>
          <p:cNvSpPr txBox="1">
            <a:spLocks noGrp="1"/>
          </p:cNvSpPr>
          <p:nvPr>
            <p:ph type="title" idx="2"/>
          </p:nvPr>
        </p:nvSpPr>
        <p:spPr>
          <a:xfrm>
            <a:off x="720000" y="2946225"/>
            <a:ext cx="3330000" cy="795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4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469" name="Google Shape;1469;p46"/>
          <p:cNvSpPr txBox="1">
            <a:spLocks noGrp="1"/>
          </p:cNvSpPr>
          <p:nvPr>
            <p:ph type="title" idx="3"/>
          </p:nvPr>
        </p:nvSpPr>
        <p:spPr>
          <a:xfrm>
            <a:off x="5094000" y="2946225"/>
            <a:ext cx="3330000" cy="795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2000"/>
              <a:buNone/>
              <a:defRPr sz="4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470" name="Google Shape;1470;p46"/>
          <p:cNvSpPr txBox="1">
            <a:spLocks noGrp="1"/>
          </p:cNvSpPr>
          <p:nvPr>
            <p:ph type="subTitle" idx="1"/>
          </p:nvPr>
        </p:nvSpPr>
        <p:spPr>
          <a:xfrm>
            <a:off x="720000" y="1939588"/>
            <a:ext cx="2939400" cy="410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71" name="Google Shape;1471;p46"/>
          <p:cNvSpPr txBox="1">
            <a:spLocks noGrp="1"/>
          </p:cNvSpPr>
          <p:nvPr>
            <p:ph type="subTitle" idx="4"/>
          </p:nvPr>
        </p:nvSpPr>
        <p:spPr>
          <a:xfrm>
            <a:off x="720000" y="3742100"/>
            <a:ext cx="2939400" cy="410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72" name="Google Shape;1472;p46"/>
          <p:cNvSpPr txBox="1">
            <a:spLocks noGrp="1"/>
          </p:cNvSpPr>
          <p:nvPr>
            <p:ph type="subTitle" idx="5"/>
          </p:nvPr>
        </p:nvSpPr>
        <p:spPr>
          <a:xfrm>
            <a:off x="5291700" y="3742125"/>
            <a:ext cx="31323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design 1">
  <p:cSld name="TITLE_ONLY_1">
    <p:spTree>
      <p:nvGrpSpPr>
        <p:cNvPr id="1" name="Shape 1473"/>
        <p:cNvGrpSpPr/>
        <p:nvPr/>
      </p:nvGrpSpPr>
      <p:grpSpPr>
        <a:xfrm>
          <a:off x="0" y="0"/>
          <a:ext cx="0" cy="0"/>
          <a:chOff x="0" y="0"/>
          <a:chExt cx="0" cy="0"/>
        </a:xfrm>
      </p:grpSpPr>
      <p:grpSp>
        <p:nvGrpSpPr>
          <p:cNvPr id="1474" name="Google Shape;1474;p47"/>
          <p:cNvGrpSpPr/>
          <p:nvPr/>
        </p:nvGrpSpPr>
        <p:grpSpPr>
          <a:xfrm>
            <a:off x="-1700" y="329"/>
            <a:ext cx="9147400" cy="5142843"/>
            <a:chOff x="238125" y="854700"/>
            <a:chExt cx="7142500" cy="4015650"/>
          </a:xfrm>
        </p:grpSpPr>
        <p:sp>
          <p:nvSpPr>
            <p:cNvPr id="1475" name="Google Shape;1475;p4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4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4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4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4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4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4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4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4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4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4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4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4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47"/>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4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4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4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4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4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494" name="Google Shape;1494;p47"/>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1495" name="Google Shape;1495;p47"/>
          <p:cNvSpPr txBox="1">
            <a:spLocks noGrp="1"/>
          </p:cNvSpPr>
          <p:nvPr>
            <p:ph type="title"/>
          </p:nvPr>
        </p:nvSpPr>
        <p:spPr>
          <a:xfrm>
            <a:off x="720000" y="540000"/>
            <a:ext cx="7704000" cy="40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Text 2">
  <p:cSld name="CUSTOM_9">
    <p:spTree>
      <p:nvGrpSpPr>
        <p:cNvPr id="1" name="Shape 1496"/>
        <p:cNvGrpSpPr/>
        <p:nvPr/>
      </p:nvGrpSpPr>
      <p:grpSpPr>
        <a:xfrm>
          <a:off x="0" y="0"/>
          <a:ext cx="0" cy="0"/>
          <a:chOff x="0" y="0"/>
          <a:chExt cx="0" cy="0"/>
        </a:xfrm>
      </p:grpSpPr>
      <p:grpSp>
        <p:nvGrpSpPr>
          <p:cNvPr id="1497" name="Google Shape;1497;p48"/>
          <p:cNvGrpSpPr/>
          <p:nvPr/>
        </p:nvGrpSpPr>
        <p:grpSpPr>
          <a:xfrm>
            <a:off x="-174525" y="-22399"/>
            <a:ext cx="9487164" cy="5193049"/>
            <a:chOff x="-174525" y="-22399"/>
            <a:chExt cx="9487164" cy="5193049"/>
          </a:xfrm>
        </p:grpSpPr>
        <p:sp>
          <p:nvSpPr>
            <p:cNvPr id="1498" name="Google Shape;1498;p48"/>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99" name="Google Shape;1499;p48"/>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500" name="Google Shape;1500;p48"/>
            <p:cNvGrpSpPr/>
            <p:nvPr/>
          </p:nvGrpSpPr>
          <p:grpSpPr>
            <a:xfrm>
              <a:off x="263005" y="845117"/>
              <a:ext cx="3790149" cy="3960313"/>
              <a:chOff x="263005" y="845117"/>
              <a:chExt cx="3790149" cy="3960313"/>
            </a:xfrm>
          </p:grpSpPr>
          <p:sp>
            <p:nvSpPr>
              <p:cNvPr id="1501" name="Google Shape;1501;p48"/>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48"/>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48"/>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48"/>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48"/>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48"/>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48"/>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48"/>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48"/>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48"/>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48"/>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48"/>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48"/>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48"/>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48"/>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16" name="Google Shape;1516;p48"/>
            <p:cNvGrpSpPr/>
            <p:nvPr/>
          </p:nvGrpSpPr>
          <p:grpSpPr>
            <a:xfrm>
              <a:off x="5055305" y="845117"/>
              <a:ext cx="3790149" cy="3960313"/>
              <a:chOff x="263005" y="845117"/>
              <a:chExt cx="3790149" cy="3960313"/>
            </a:xfrm>
          </p:grpSpPr>
          <p:sp>
            <p:nvSpPr>
              <p:cNvPr id="1517" name="Google Shape;1517;p48"/>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48"/>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48"/>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48"/>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48"/>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48"/>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48"/>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48"/>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48"/>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48"/>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48"/>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48"/>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48"/>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48"/>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48"/>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532" name="Google Shape;1532;p48"/>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533" name="Google Shape;1533;p48"/>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34" name="Google Shape;1534;p48"/>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35" name="Google Shape;1535;p48"/>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36" name="Google Shape;1536;p48"/>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37" name="Google Shape;1537;p48"/>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538" name="Google Shape;1538;p48"/>
          <p:cNvSpPr txBox="1">
            <a:spLocks noGrp="1"/>
          </p:cNvSpPr>
          <p:nvPr>
            <p:ph type="subTitle" idx="1"/>
          </p:nvPr>
        </p:nvSpPr>
        <p:spPr>
          <a:xfrm>
            <a:off x="720000" y="2633338"/>
            <a:ext cx="2073600" cy="159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539" name="Google Shape;1539;p48"/>
          <p:cNvSpPr txBox="1">
            <a:spLocks noGrp="1"/>
          </p:cNvSpPr>
          <p:nvPr>
            <p:ph type="title"/>
          </p:nvPr>
        </p:nvSpPr>
        <p:spPr>
          <a:xfrm>
            <a:off x="720000" y="1452200"/>
            <a:ext cx="1621200" cy="99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ext 3">
  <p:cSld name="CUSTOM_9_1">
    <p:spTree>
      <p:nvGrpSpPr>
        <p:cNvPr id="1" name="Shape 1540"/>
        <p:cNvGrpSpPr/>
        <p:nvPr/>
      </p:nvGrpSpPr>
      <p:grpSpPr>
        <a:xfrm>
          <a:off x="0" y="0"/>
          <a:ext cx="0" cy="0"/>
          <a:chOff x="0" y="0"/>
          <a:chExt cx="0" cy="0"/>
        </a:xfrm>
      </p:grpSpPr>
      <p:grpSp>
        <p:nvGrpSpPr>
          <p:cNvPr id="1541" name="Google Shape;1541;p49"/>
          <p:cNvGrpSpPr/>
          <p:nvPr/>
        </p:nvGrpSpPr>
        <p:grpSpPr>
          <a:xfrm>
            <a:off x="-174525" y="-22399"/>
            <a:ext cx="9487164" cy="5193049"/>
            <a:chOff x="-174525" y="-22399"/>
            <a:chExt cx="9487164" cy="5193049"/>
          </a:xfrm>
        </p:grpSpPr>
        <p:sp>
          <p:nvSpPr>
            <p:cNvPr id="1542" name="Google Shape;1542;p49"/>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43" name="Google Shape;1543;p49"/>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1544" name="Google Shape;1544;p49"/>
            <p:cNvGrpSpPr/>
            <p:nvPr/>
          </p:nvGrpSpPr>
          <p:grpSpPr>
            <a:xfrm>
              <a:off x="263005" y="845117"/>
              <a:ext cx="3790149" cy="3960313"/>
              <a:chOff x="263005" y="845117"/>
              <a:chExt cx="3790149" cy="3960313"/>
            </a:xfrm>
          </p:grpSpPr>
          <p:sp>
            <p:nvSpPr>
              <p:cNvPr id="1545" name="Google Shape;1545;p49"/>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49"/>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49"/>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49"/>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49"/>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49"/>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49"/>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49"/>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49"/>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49"/>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49"/>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49"/>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49"/>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49"/>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49"/>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0" name="Google Shape;1560;p49"/>
            <p:cNvGrpSpPr/>
            <p:nvPr/>
          </p:nvGrpSpPr>
          <p:grpSpPr>
            <a:xfrm>
              <a:off x="5055305" y="845117"/>
              <a:ext cx="3790149" cy="3960313"/>
              <a:chOff x="263005" y="845117"/>
              <a:chExt cx="3790149" cy="3960313"/>
            </a:xfrm>
          </p:grpSpPr>
          <p:sp>
            <p:nvSpPr>
              <p:cNvPr id="1561" name="Google Shape;1561;p49"/>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49"/>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49"/>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49"/>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49"/>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49"/>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49"/>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49"/>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49"/>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49"/>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49"/>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49"/>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49"/>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49"/>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49"/>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576" name="Google Shape;1576;p49"/>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1577" name="Google Shape;1577;p49"/>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78" name="Google Shape;1578;p49"/>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79" name="Google Shape;1579;p49"/>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80" name="Google Shape;1580;p49"/>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1581" name="Google Shape;1581;p49"/>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1582" name="Google Shape;1582;p49"/>
          <p:cNvSpPr txBox="1">
            <a:spLocks noGrp="1"/>
          </p:cNvSpPr>
          <p:nvPr>
            <p:ph type="subTitle" idx="1"/>
          </p:nvPr>
        </p:nvSpPr>
        <p:spPr>
          <a:xfrm>
            <a:off x="6302975" y="2571750"/>
            <a:ext cx="2121300" cy="1594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583" name="Google Shape;1583;p49"/>
          <p:cNvSpPr txBox="1">
            <a:spLocks noGrp="1"/>
          </p:cNvSpPr>
          <p:nvPr>
            <p:ph type="title"/>
          </p:nvPr>
        </p:nvSpPr>
        <p:spPr>
          <a:xfrm>
            <a:off x="6682500" y="1452213"/>
            <a:ext cx="1741500" cy="9936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30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1584"/>
        <p:cNvGrpSpPr/>
        <p:nvPr/>
      </p:nvGrpSpPr>
      <p:grpSpPr>
        <a:xfrm>
          <a:off x="0" y="0"/>
          <a:ext cx="0" cy="0"/>
          <a:chOff x="0" y="0"/>
          <a:chExt cx="0" cy="0"/>
        </a:xfrm>
      </p:grpSpPr>
      <p:grpSp>
        <p:nvGrpSpPr>
          <p:cNvPr id="1585" name="Google Shape;1585;p50"/>
          <p:cNvGrpSpPr/>
          <p:nvPr/>
        </p:nvGrpSpPr>
        <p:grpSpPr>
          <a:xfrm>
            <a:off x="-1700" y="329"/>
            <a:ext cx="9147400" cy="5142843"/>
            <a:chOff x="238125" y="854700"/>
            <a:chExt cx="7142500" cy="4015650"/>
          </a:xfrm>
        </p:grpSpPr>
        <p:sp>
          <p:nvSpPr>
            <p:cNvPr id="1586" name="Google Shape;1586;p5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5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5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5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5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5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5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5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5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5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5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5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5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50"/>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5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5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5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5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5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605" name="Google Shape;1605;p50"/>
          <p:cNvCxnSpPr/>
          <p:nvPr/>
        </p:nvCxnSpPr>
        <p:spPr>
          <a:xfrm>
            <a:off x="-62550" y="540000"/>
            <a:ext cx="9269100" cy="0"/>
          </a:xfrm>
          <a:prstGeom prst="straightConnector1">
            <a:avLst/>
          </a:prstGeom>
          <a:noFill/>
          <a:ln w="9525" cap="flat" cmpd="sng">
            <a:solidFill>
              <a:srgbClr val="6D9EEB"/>
            </a:solidFill>
            <a:prstDash val="solid"/>
            <a:round/>
            <a:headEnd type="none" w="sm" len="sm"/>
            <a:tailEnd type="none" w="sm" len="sm"/>
          </a:ln>
        </p:spPr>
      </p:cxnSp>
      <p:sp>
        <p:nvSpPr>
          <p:cNvPr id="1606" name="Google Shape;1606;p50"/>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50"/>
          <p:cNvSpPr txBox="1">
            <a:spLocks noGrp="1"/>
          </p:cNvSpPr>
          <p:nvPr>
            <p:ph type="ctrTitle"/>
          </p:nvPr>
        </p:nvSpPr>
        <p:spPr>
          <a:xfrm>
            <a:off x="2351875" y="540000"/>
            <a:ext cx="4440300" cy="929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5200"/>
              <a:buNone/>
              <a:defRPr sz="6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08" name="Google Shape;1608;p50"/>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CREDITS: This presentation template was created by </a:t>
            </a:r>
            <a:r>
              <a:rPr lang="en" sz="1200" b="0" i="0" u="none" strike="noStrike" cap="none">
                <a:solidFill>
                  <a:schemeClr val="hlink"/>
                </a:solidFill>
                <a:uFill>
                  <a:noFill/>
                </a:uFill>
                <a:latin typeface="Arial"/>
                <a:ea typeface="Arial"/>
                <a:cs typeface="Arial"/>
                <a:sym typeface="Arial"/>
                <a:hlinkClick r:id="rId2"/>
              </a:rPr>
              <a:t>Slidesgo</a:t>
            </a:r>
            <a:r>
              <a:rPr lang="en" sz="1200" b="0" i="0" u="none" strike="noStrike" cap="none">
                <a:solidFill>
                  <a:schemeClr val="dk2"/>
                </a:solidFill>
                <a:latin typeface="Arial"/>
                <a:ea typeface="Arial"/>
                <a:cs typeface="Arial"/>
                <a:sym typeface="Arial"/>
              </a:rPr>
              <a:t>, including icons by </a:t>
            </a:r>
            <a:r>
              <a:rPr lang="en" sz="1200" b="0" i="0" u="none" strike="noStrike" cap="none">
                <a:solidFill>
                  <a:schemeClr val="hlink"/>
                </a:solidFill>
                <a:uFill>
                  <a:noFill/>
                </a:uFill>
                <a:latin typeface="Arial"/>
                <a:ea typeface="Arial"/>
                <a:cs typeface="Arial"/>
                <a:sym typeface="Arial"/>
                <a:hlinkClick r:id="rId3"/>
              </a:rPr>
              <a:t>Flaticon</a:t>
            </a:r>
            <a:r>
              <a:rPr lang="en" sz="1200" b="0" i="0" u="none" strike="noStrike" cap="none">
                <a:solidFill>
                  <a:schemeClr val="dk2"/>
                </a:solidFill>
                <a:latin typeface="Arial"/>
                <a:ea typeface="Arial"/>
                <a:cs typeface="Arial"/>
                <a:sym typeface="Arial"/>
              </a:rPr>
              <a:t>, and infographics &amp; images by </a:t>
            </a:r>
            <a:r>
              <a:rPr lang="en" sz="1200" b="0" i="0" u="none" strike="noStrike" cap="none">
                <a:solidFill>
                  <a:schemeClr val="hlink"/>
                </a:solidFill>
                <a:uFill>
                  <a:noFill/>
                </a:uFill>
                <a:latin typeface="Arial"/>
                <a:ea typeface="Arial"/>
                <a:cs typeface="Arial"/>
                <a:sym typeface="Arial"/>
                <a:hlinkClick r:id="rId4"/>
              </a:rPr>
              <a:t>Freepik</a:t>
            </a:r>
            <a:r>
              <a:rPr lang="en"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p:txBody>
      </p:sp>
      <p:sp>
        <p:nvSpPr>
          <p:cNvPr id="1609" name="Google Shape;1609;p50"/>
          <p:cNvSpPr txBox="1">
            <a:spLocks noGrp="1"/>
          </p:cNvSpPr>
          <p:nvPr>
            <p:ph type="subTitle" idx="1"/>
          </p:nvPr>
        </p:nvSpPr>
        <p:spPr>
          <a:xfrm>
            <a:off x="2955600" y="2001450"/>
            <a:ext cx="3232800" cy="1778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2800"/>
              <a:buNone/>
              <a:defRPr>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610" name="Google Shape;1610;p50"/>
          <p:cNvGrpSpPr/>
          <p:nvPr/>
        </p:nvGrpSpPr>
        <p:grpSpPr>
          <a:xfrm rot="697126">
            <a:off x="8218474" y="-369190"/>
            <a:ext cx="1305393" cy="1346461"/>
            <a:chOff x="1492000" y="427450"/>
            <a:chExt cx="1188000" cy="1225375"/>
          </a:xfrm>
        </p:grpSpPr>
        <p:sp>
          <p:nvSpPr>
            <p:cNvPr id="1611" name="Google Shape;1611;p50"/>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50"/>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50"/>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50"/>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50"/>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50"/>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50"/>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50"/>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50"/>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50"/>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50"/>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22"/>
        <p:cNvGrpSpPr/>
        <p:nvPr/>
      </p:nvGrpSpPr>
      <p:grpSpPr>
        <a:xfrm>
          <a:off x="0" y="0"/>
          <a:ext cx="0" cy="0"/>
          <a:chOff x="0" y="0"/>
          <a:chExt cx="0" cy="0"/>
        </a:xfrm>
      </p:grpSpPr>
      <p:sp>
        <p:nvSpPr>
          <p:cNvPr id="1623" name="Google Shape;1623;p51"/>
          <p:cNvSpPr txBox="1">
            <a:spLocks noGrp="1"/>
          </p:cNvSpPr>
          <p:nvPr>
            <p:ph type="title"/>
          </p:nvPr>
        </p:nvSpPr>
        <p:spPr>
          <a:xfrm>
            <a:off x="311700" y="2150850"/>
            <a:ext cx="8520600" cy="841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94"/>
        <p:cNvGrpSpPr/>
        <p:nvPr/>
      </p:nvGrpSpPr>
      <p:grpSpPr>
        <a:xfrm>
          <a:off x="0" y="0"/>
          <a:ext cx="0" cy="0"/>
          <a:chOff x="0" y="0"/>
          <a:chExt cx="0" cy="0"/>
        </a:xfrm>
      </p:grpSpPr>
      <p:grpSp>
        <p:nvGrpSpPr>
          <p:cNvPr id="195" name="Google Shape;195;p6"/>
          <p:cNvGrpSpPr/>
          <p:nvPr/>
        </p:nvGrpSpPr>
        <p:grpSpPr>
          <a:xfrm>
            <a:off x="-1700" y="329"/>
            <a:ext cx="9147400" cy="5142843"/>
            <a:chOff x="238125" y="854700"/>
            <a:chExt cx="7142500" cy="4015650"/>
          </a:xfrm>
        </p:grpSpPr>
        <p:sp>
          <p:nvSpPr>
            <p:cNvPr id="196" name="Google Shape;196;p6"/>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6"/>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6"/>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6"/>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6"/>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6"/>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6"/>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6"/>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6"/>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6"/>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6"/>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6"/>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6"/>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6"/>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6"/>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6"/>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6"/>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6"/>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6"/>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6"/>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6"/>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6"/>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8" name="Google Shape;218;p6"/>
          <p:cNvSpPr txBox="1">
            <a:spLocks noGrp="1"/>
          </p:cNvSpPr>
          <p:nvPr>
            <p:ph type="subTitle" idx="1"/>
          </p:nvPr>
        </p:nvSpPr>
        <p:spPr>
          <a:xfrm>
            <a:off x="3983700" y="1758177"/>
            <a:ext cx="4440300" cy="9723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9" name="Google Shape;219;p6"/>
          <p:cNvSpPr txBox="1">
            <a:spLocks noGrp="1"/>
          </p:cNvSpPr>
          <p:nvPr>
            <p:ph type="ctrTitle"/>
          </p:nvPr>
        </p:nvSpPr>
        <p:spPr>
          <a:xfrm>
            <a:off x="5875800" y="2837502"/>
            <a:ext cx="2548200" cy="4617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5200"/>
              <a:buNone/>
              <a:defRPr sz="16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grpSp>
        <p:nvGrpSpPr>
          <p:cNvPr id="220" name="Google Shape;220;p6"/>
          <p:cNvGrpSpPr/>
          <p:nvPr/>
        </p:nvGrpSpPr>
        <p:grpSpPr>
          <a:xfrm>
            <a:off x="7673759" y="-287513"/>
            <a:ext cx="788762" cy="861588"/>
            <a:chOff x="7673759" y="-287513"/>
            <a:chExt cx="788762" cy="861588"/>
          </a:xfrm>
        </p:grpSpPr>
        <p:grpSp>
          <p:nvGrpSpPr>
            <p:cNvPr id="221" name="Google Shape;221;p6"/>
            <p:cNvGrpSpPr/>
            <p:nvPr/>
          </p:nvGrpSpPr>
          <p:grpSpPr>
            <a:xfrm rot="350572">
              <a:off x="7712287" y="-253348"/>
              <a:ext cx="711705" cy="793257"/>
              <a:chOff x="6554696" y="509501"/>
              <a:chExt cx="711709" cy="793261"/>
            </a:xfrm>
          </p:grpSpPr>
          <p:sp>
            <p:nvSpPr>
              <p:cNvPr id="222" name="Google Shape;222;p6"/>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6"/>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 name="Google Shape;224;p6"/>
            <p:cNvSpPr/>
            <p:nvPr/>
          </p:nvSpPr>
          <p:spPr>
            <a:xfrm rot="442426">
              <a:off x="8229710" y="-161880"/>
              <a:ext cx="102851" cy="551273"/>
            </a:xfrm>
            <a:prstGeom prst="roundRect">
              <a:avLst>
                <a:gd name="adj" fmla="val 50000"/>
              </a:avLst>
            </a:prstGeom>
            <a:solidFill>
              <a:schemeClr val="lt2">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24"/>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625"/>
        <p:cNvGrpSpPr/>
        <p:nvPr/>
      </p:nvGrpSpPr>
      <p:grpSpPr>
        <a:xfrm>
          <a:off x="0" y="0"/>
          <a:ext cx="0" cy="0"/>
          <a:chOff x="0" y="0"/>
          <a:chExt cx="0" cy="0"/>
        </a:xfrm>
      </p:grpSpPr>
      <p:sp>
        <p:nvSpPr>
          <p:cNvPr id="1626" name="Google Shape;1626;p53"/>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27" name="Google Shape;1627;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1600"/>
              </a:spcBef>
              <a:spcAft>
                <a:spcPts val="0"/>
              </a:spcAft>
              <a:buSzPts val="2800"/>
              <a:buNone/>
              <a:defRPr sz="2800"/>
            </a:lvl2pPr>
            <a:lvl3pPr lvl="2" algn="ctr" rtl="0">
              <a:lnSpc>
                <a:spcPct val="100000"/>
              </a:lnSpc>
              <a:spcBef>
                <a:spcPts val="1600"/>
              </a:spcBef>
              <a:spcAft>
                <a:spcPts val="0"/>
              </a:spcAft>
              <a:buSzPts val="2800"/>
              <a:buNone/>
              <a:defRPr sz="2800"/>
            </a:lvl3pPr>
            <a:lvl4pPr lvl="3" algn="ctr" rtl="0">
              <a:lnSpc>
                <a:spcPct val="100000"/>
              </a:lnSpc>
              <a:spcBef>
                <a:spcPts val="1600"/>
              </a:spcBef>
              <a:spcAft>
                <a:spcPts val="0"/>
              </a:spcAft>
              <a:buSzPts val="2800"/>
              <a:buNone/>
              <a:defRPr sz="2800"/>
            </a:lvl4pPr>
            <a:lvl5pPr lvl="4" algn="ctr" rtl="0">
              <a:lnSpc>
                <a:spcPct val="100000"/>
              </a:lnSpc>
              <a:spcBef>
                <a:spcPts val="1600"/>
              </a:spcBef>
              <a:spcAft>
                <a:spcPts val="0"/>
              </a:spcAft>
              <a:buSzPts val="2800"/>
              <a:buNone/>
              <a:defRPr sz="2800"/>
            </a:lvl5pPr>
            <a:lvl6pPr lvl="5" algn="ctr" rtl="0">
              <a:lnSpc>
                <a:spcPct val="100000"/>
              </a:lnSpc>
              <a:spcBef>
                <a:spcPts val="1600"/>
              </a:spcBef>
              <a:spcAft>
                <a:spcPts val="0"/>
              </a:spcAft>
              <a:buSzPts val="2800"/>
              <a:buNone/>
              <a:defRPr sz="2800"/>
            </a:lvl6pPr>
            <a:lvl7pPr lvl="6" algn="ctr" rtl="0">
              <a:lnSpc>
                <a:spcPct val="100000"/>
              </a:lnSpc>
              <a:spcBef>
                <a:spcPts val="1600"/>
              </a:spcBef>
              <a:spcAft>
                <a:spcPts val="0"/>
              </a:spcAft>
              <a:buSzPts val="2800"/>
              <a:buNone/>
              <a:defRPr sz="2800"/>
            </a:lvl7pPr>
            <a:lvl8pPr lvl="7" algn="ctr" rtl="0">
              <a:lnSpc>
                <a:spcPct val="100000"/>
              </a:lnSpc>
              <a:spcBef>
                <a:spcPts val="1600"/>
              </a:spcBef>
              <a:spcAft>
                <a:spcPts val="0"/>
              </a:spcAft>
              <a:buSzPts val="2800"/>
              <a:buNone/>
              <a:defRPr sz="2800"/>
            </a:lvl8pPr>
            <a:lvl9pPr lvl="8" algn="ctr" rtl="0">
              <a:lnSpc>
                <a:spcPct val="100000"/>
              </a:lnSpc>
              <a:spcBef>
                <a:spcPts val="1600"/>
              </a:spcBef>
              <a:spcAft>
                <a:spcPts val="0"/>
              </a:spcAft>
              <a:buSzPts val="2800"/>
              <a:buNone/>
              <a:defRPr sz="2800"/>
            </a:lvl9pPr>
          </a:lstStyle>
          <a:p>
            <a:endParaRPr/>
          </a:p>
        </p:txBody>
      </p:sp>
      <p:sp>
        <p:nvSpPr>
          <p:cNvPr id="1628" name="Google Shape;162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5"/>
        <p:cNvGrpSpPr/>
        <p:nvPr/>
      </p:nvGrpSpPr>
      <p:grpSpPr>
        <a:xfrm>
          <a:off x="0" y="0"/>
          <a:ext cx="0" cy="0"/>
          <a:chOff x="0" y="0"/>
          <a:chExt cx="0" cy="0"/>
        </a:xfrm>
      </p:grpSpPr>
      <p:sp>
        <p:nvSpPr>
          <p:cNvPr id="1636" name="Google Shape;1636;p5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37" name="Google Shape;1637;p5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38" name="Google Shape;1638;p5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9"/>
        <p:cNvGrpSpPr/>
        <p:nvPr/>
      </p:nvGrpSpPr>
      <p:grpSpPr>
        <a:xfrm>
          <a:off x="0" y="0"/>
          <a:ext cx="0" cy="0"/>
          <a:chOff x="0" y="0"/>
          <a:chExt cx="0" cy="0"/>
        </a:xfrm>
      </p:grpSpPr>
      <p:sp>
        <p:nvSpPr>
          <p:cNvPr id="1640" name="Google Shape;1640;p56"/>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41" name="Google Shape;1641;p56"/>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642" name="Google Shape;1642;p5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43" name="Google Shape;1643;p5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44" name="Google Shape;1644;p5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45"/>
        <p:cNvGrpSpPr/>
        <p:nvPr/>
      </p:nvGrpSpPr>
      <p:grpSpPr>
        <a:xfrm>
          <a:off x="0" y="0"/>
          <a:ext cx="0" cy="0"/>
          <a:chOff x="0" y="0"/>
          <a:chExt cx="0" cy="0"/>
        </a:xfrm>
      </p:grpSpPr>
      <p:sp>
        <p:nvSpPr>
          <p:cNvPr id="1646" name="Google Shape;1646;p5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47" name="Google Shape;1647;p57"/>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648" name="Google Shape;1648;p5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49" name="Google Shape;1649;p5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50" name="Google Shape;1650;p5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51"/>
        <p:cNvGrpSpPr/>
        <p:nvPr/>
      </p:nvGrpSpPr>
      <p:grpSpPr>
        <a:xfrm>
          <a:off x="0" y="0"/>
          <a:ext cx="0" cy="0"/>
          <a:chOff x="0" y="0"/>
          <a:chExt cx="0" cy="0"/>
        </a:xfrm>
      </p:grpSpPr>
      <p:sp>
        <p:nvSpPr>
          <p:cNvPr id="1652" name="Google Shape;1652;p58"/>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53" name="Google Shape;1653;p58"/>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1654" name="Google Shape;1654;p5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55" name="Google Shape;1655;p5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56" name="Google Shape;1656;p5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57"/>
        <p:cNvGrpSpPr/>
        <p:nvPr/>
      </p:nvGrpSpPr>
      <p:grpSpPr>
        <a:xfrm>
          <a:off x="0" y="0"/>
          <a:ext cx="0" cy="0"/>
          <a:chOff x="0" y="0"/>
          <a:chExt cx="0" cy="0"/>
        </a:xfrm>
      </p:grpSpPr>
      <p:sp>
        <p:nvSpPr>
          <p:cNvPr id="1658" name="Google Shape;1658;p5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59" name="Google Shape;1659;p59"/>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660" name="Google Shape;1660;p59"/>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661" name="Google Shape;1661;p5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62" name="Google Shape;1662;p5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63" name="Google Shape;1663;p5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64"/>
        <p:cNvGrpSpPr/>
        <p:nvPr/>
      </p:nvGrpSpPr>
      <p:grpSpPr>
        <a:xfrm>
          <a:off x="0" y="0"/>
          <a:ext cx="0" cy="0"/>
          <a:chOff x="0" y="0"/>
          <a:chExt cx="0" cy="0"/>
        </a:xfrm>
      </p:grpSpPr>
      <p:sp>
        <p:nvSpPr>
          <p:cNvPr id="1665" name="Google Shape;1665;p6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66" name="Google Shape;1666;p60"/>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667" name="Google Shape;1667;p60"/>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668" name="Google Shape;1668;p60"/>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669" name="Google Shape;1669;p60"/>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670" name="Google Shape;1670;p6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71" name="Google Shape;1671;p6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72" name="Google Shape;1672;p6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3"/>
        <p:cNvGrpSpPr/>
        <p:nvPr/>
      </p:nvGrpSpPr>
      <p:grpSpPr>
        <a:xfrm>
          <a:off x="0" y="0"/>
          <a:ext cx="0" cy="0"/>
          <a:chOff x="0" y="0"/>
          <a:chExt cx="0" cy="0"/>
        </a:xfrm>
      </p:grpSpPr>
      <p:sp>
        <p:nvSpPr>
          <p:cNvPr id="1674" name="Google Shape;1674;p6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75" name="Google Shape;1675;p6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76" name="Google Shape;1676;p6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77" name="Google Shape;1677;p6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78"/>
        <p:cNvGrpSpPr/>
        <p:nvPr/>
      </p:nvGrpSpPr>
      <p:grpSpPr>
        <a:xfrm>
          <a:off x="0" y="0"/>
          <a:ext cx="0" cy="0"/>
          <a:chOff x="0" y="0"/>
          <a:chExt cx="0" cy="0"/>
        </a:xfrm>
      </p:grpSpPr>
      <p:sp>
        <p:nvSpPr>
          <p:cNvPr id="1679" name="Google Shape;1679;p62"/>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80" name="Google Shape;1680;p62"/>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681" name="Google Shape;1681;p62"/>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682" name="Google Shape;1682;p6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83" name="Google Shape;1683;p6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84" name="Google Shape;1684;p6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5"/>
        <p:cNvGrpSpPr/>
        <p:nvPr/>
      </p:nvGrpSpPr>
      <p:grpSpPr>
        <a:xfrm>
          <a:off x="0" y="0"/>
          <a:ext cx="0" cy="0"/>
          <a:chOff x="0" y="0"/>
          <a:chExt cx="0" cy="0"/>
        </a:xfrm>
      </p:grpSpPr>
      <p:grpSp>
        <p:nvGrpSpPr>
          <p:cNvPr id="226" name="Google Shape;226;p7"/>
          <p:cNvGrpSpPr/>
          <p:nvPr/>
        </p:nvGrpSpPr>
        <p:grpSpPr>
          <a:xfrm>
            <a:off x="-1700" y="329"/>
            <a:ext cx="9147400" cy="5142843"/>
            <a:chOff x="238125" y="854700"/>
            <a:chExt cx="7142500" cy="4015650"/>
          </a:xfrm>
        </p:grpSpPr>
        <p:sp>
          <p:nvSpPr>
            <p:cNvPr id="227" name="Google Shape;227;p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9" name="Google Shape;249;p7"/>
          <p:cNvSpPr txBox="1">
            <a:spLocks noGrp="1"/>
          </p:cNvSpPr>
          <p:nvPr>
            <p:ph type="subTitle" idx="1"/>
          </p:nvPr>
        </p:nvSpPr>
        <p:spPr>
          <a:xfrm>
            <a:off x="3117150" y="3648238"/>
            <a:ext cx="2909700" cy="904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0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0" name="Google Shape;250;p7"/>
          <p:cNvSpPr txBox="1">
            <a:spLocks noGrp="1"/>
          </p:cNvSpPr>
          <p:nvPr>
            <p:ph type="title"/>
          </p:nvPr>
        </p:nvSpPr>
        <p:spPr>
          <a:xfrm>
            <a:off x="1918650" y="1613838"/>
            <a:ext cx="5306700" cy="1482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SzPts val="4200"/>
              <a:buNone/>
              <a:defRPr sz="6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1" name="Google Shape;251;p7"/>
          <p:cNvSpPr txBox="1">
            <a:spLocks noGrp="1"/>
          </p:cNvSpPr>
          <p:nvPr>
            <p:ph type="title" idx="2"/>
          </p:nvPr>
        </p:nvSpPr>
        <p:spPr>
          <a:xfrm>
            <a:off x="3843750" y="591063"/>
            <a:ext cx="1456500" cy="675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grpSp>
        <p:nvGrpSpPr>
          <p:cNvPr id="252" name="Google Shape;252;p7"/>
          <p:cNvGrpSpPr/>
          <p:nvPr/>
        </p:nvGrpSpPr>
        <p:grpSpPr>
          <a:xfrm rot="-697126" flipH="1">
            <a:off x="569287" y="-351303"/>
            <a:ext cx="1305393" cy="1346461"/>
            <a:chOff x="1492000" y="427450"/>
            <a:chExt cx="1188000" cy="1225375"/>
          </a:xfrm>
        </p:grpSpPr>
        <p:sp>
          <p:nvSpPr>
            <p:cNvPr id="253" name="Google Shape;253;p7"/>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7"/>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7"/>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7"/>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7"/>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7"/>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7"/>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7"/>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7"/>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7"/>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7"/>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85"/>
        <p:cNvGrpSpPr/>
        <p:nvPr/>
      </p:nvGrpSpPr>
      <p:grpSpPr>
        <a:xfrm>
          <a:off x="0" y="0"/>
          <a:ext cx="0" cy="0"/>
          <a:chOff x="0" y="0"/>
          <a:chExt cx="0" cy="0"/>
        </a:xfrm>
      </p:grpSpPr>
      <p:sp>
        <p:nvSpPr>
          <p:cNvPr id="1686" name="Google Shape;1686;p63"/>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87" name="Google Shape;1687;p63"/>
          <p:cNvSpPr>
            <a:spLocks noGrp="1"/>
          </p:cNvSpPr>
          <p:nvPr>
            <p:ph type="pic" idx="2"/>
          </p:nvPr>
        </p:nvSpPr>
        <p:spPr>
          <a:xfrm>
            <a:off x="896144" y="306388"/>
            <a:ext cx="2743200" cy="2057400"/>
          </a:xfrm>
          <a:prstGeom prst="rect">
            <a:avLst/>
          </a:prstGeom>
          <a:noFill/>
          <a:ln>
            <a:noFill/>
          </a:ln>
        </p:spPr>
      </p:sp>
      <p:sp>
        <p:nvSpPr>
          <p:cNvPr id="1688" name="Google Shape;1688;p63"/>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689" name="Google Shape;1689;p6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90" name="Google Shape;1690;p6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91" name="Google Shape;1691;p6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2"/>
        <p:cNvGrpSpPr/>
        <p:nvPr/>
      </p:nvGrpSpPr>
      <p:grpSpPr>
        <a:xfrm>
          <a:off x="0" y="0"/>
          <a:ext cx="0" cy="0"/>
          <a:chOff x="0" y="0"/>
          <a:chExt cx="0" cy="0"/>
        </a:xfrm>
      </p:grpSpPr>
      <p:sp>
        <p:nvSpPr>
          <p:cNvPr id="1693" name="Google Shape;1693;p6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94" name="Google Shape;1694;p64"/>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695" name="Google Shape;1695;p6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96" name="Google Shape;1696;p6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97" name="Google Shape;1697;p6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98"/>
        <p:cNvGrpSpPr/>
        <p:nvPr/>
      </p:nvGrpSpPr>
      <p:grpSpPr>
        <a:xfrm>
          <a:off x="0" y="0"/>
          <a:ext cx="0" cy="0"/>
          <a:chOff x="0" y="0"/>
          <a:chExt cx="0" cy="0"/>
        </a:xfrm>
      </p:grpSpPr>
      <p:sp>
        <p:nvSpPr>
          <p:cNvPr id="1699" name="Google Shape;1699;p65"/>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00" name="Google Shape;1700;p65"/>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701" name="Google Shape;1701;p6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02" name="Google Shape;1702;p6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03" name="Google Shape;1703;p6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p:cSld name="CUSTOM_2">
    <p:spTree>
      <p:nvGrpSpPr>
        <p:cNvPr id="1" name="Shape 264"/>
        <p:cNvGrpSpPr/>
        <p:nvPr/>
      </p:nvGrpSpPr>
      <p:grpSpPr>
        <a:xfrm>
          <a:off x="0" y="0"/>
          <a:ext cx="0" cy="0"/>
          <a:chOff x="0" y="0"/>
          <a:chExt cx="0" cy="0"/>
        </a:xfrm>
      </p:grpSpPr>
      <p:grpSp>
        <p:nvGrpSpPr>
          <p:cNvPr id="265" name="Google Shape;265;p8"/>
          <p:cNvGrpSpPr/>
          <p:nvPr/>
        </p:nvGrpSpPr>
        <p:grpSpPr>
          <a:xfrm>
            <a:off x="-1700" y="329"/>
            <a:ext cx="9147400" cy="5142843"/>
            <a:chOff x="238125" y="854700"/>
            <a:chExt cx="7142500" cy="4015650"/>
          </a:xfrm>
        </p:grpSpPr>
        <p:sp>
          <p:nvSpPr>
            <p:cNvPr id="266" name="Google Shape;266;p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8"/>
            <p:cNvSpPr/>
            <p:nvPr/>
          </p:nvSpPr>
          <p:spPr>
            <a:xfrm>
              <a:off x="561875" y="3297650"/>
              <a:ext cx="6818750" cy="0"/>
            </a:xfrm>
            <a:custGeom>
              <a:avLst/>
              <a:gdLst/>
              <a:ahLst/>
              <a:cxnLst/>
              <a:rect l="l" t="t" r="r" b="b"/>
              <a:pathLst>
                <a:path w="272750" h="12000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9525"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5" name="Google Shape;285;p8"/>
          <p:cNvSpPr txBox="1">
            <a:spLocks noGrp="1"/>
          </p:cNvSpPr>
          <p:nvPr>
            <p:ph type="subTitle" idx="1"/>
          </p:nvPr>
        </p:nvSpPr>
        <p:spPr>
          <a:xfrm>
            <a:off x="890100" y="1760244"/>
            <a:ext cx="7533900" cy="2777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Char char="●"/>
              <a:defRPr sz="1600"/>
            </a:lvl1pPr>
            <a:lvl2pPr lvl="1" algn="ctr">
              <a:lnSpc>
                <a:spcPct val="100000"/>
              </a:lnSpc>
              <a:spcBef>
                <a:spcPts val="0"/>
              </a:spcBef>
              <a:spcAft>
                <a:spcPts val="0"/>
              </a:spcAft>
              <a:buSzPts val="2800"/>
              <a:buChar char="○"/>
              <a:defRPr sz="2800"/>
            </a:lvl2pPr>
            <a:lvl3pPr lvl="2" algn="ctr">
              <a:lnSpc>
                <a:spcPct val="100000"/>
              </a:lnSpc>
              <a:spcBef>
                <a:spcPts val="0"/>
              </a:spcBef>
              <a:spcAft>
                <a:spcPts val="0"/>
              </a:spcAft>
              <a:buSzPts val="2800"/>
              <a:buChar char="■"/>
              <a:defRPr sz="2800"/>
            </a:lvl3pPr>
            <a:lvl4pPr lvl="3" algn="ctr">
              <a:lnSpc>
                <a:spcPct val="100000"/>
              </a:lnSpc>
              <a:spcBef>
                <a:spcPts val="0"/>
              </a:spcBef>
              <a:spcAft>
                <a:spcPts val="0"/>
              </a:spcAft>
              <a:buSzPts val="2800"/>
              <a:buChar char="●"/>
              <a:defRPr sz="2800"/>
            </a:lvl4pPr>
            <a:lvl5pPr lvl="4" algn="ctr">
              <a:lnSpc>
                <a:spcPct val="100000"/>
              </a:lnSpc>
              <a:spcBef>
                <a:spcPts val="0"/>
              </a:spcBef>
              <a:spcAft>
                <a:spcPts val="0"/>
              </a:spcAft>
              <a:buSzPts val="2800"/>
              <a:buChar char="○"/>
              <a:defRPr sz="2800"/>
            </a:lvl5pPr>
            <a:lvl6pPr lvl="5" algn="ctr">
              <a:lnSpc>
                <a:spcPct val="100000"/>
              </a:lnSpc>
              <a:spcBef>
                <a:spcPts val="0"/>
              </a:spcBef>
              <a:spcAft>
                <a:spcPts val="0"/>
              </a:spcAft>
              <a:buSzPts val="2800"/>
              <a:buChar char="■"/>
              <a:defRPr sz="2800"/>
            </a:lvl6pPr>
            <a:lvl7pPr lvl="6" algn="ctr">
              <a:lnSpc>
                <a:spcPct val="100000"/>
              </a:lnSpc>
              <a:spcBef>
                <a:spcPts val="0"/>
              </a:spcBef>
              <a:spcAft>
                <a:spcPts val="0"/>
              </a:spcAft>
              <a:buSzPts val="2800"/>
              <a:buChar char="●"/>
              <a:defRPr sz="2800"/>
            </a:lvl7pPr>
            <a:lvl8pPr lvl="7" algn="ctr">
              <a:lnSpc>
                <a:spcPct val="100000"/>
              </a:lnSpc>
              <a:spcBef>
                <a:spcPts val="0"/>
              </a:spcBef>
              <a:spcAft>
                <a:spcPts val="0"/>
              </a:spcAft>
              <a:buSzPts val="2800"/>
              <a:buChar char="○"/>
              <a:defRPr sz="2800"/>
            </a:lvl8pPr>
            <a:lvl9pPr lvl="8" algn="ctr">
              <a:lnSpc>
                <a:spcPct val="100000"/>
              </a:lnSpc>
              <a:spcBef>
                <a:spcPts val="0"/>
              </a:spcBef>
              <a:spcAft>
                <a:spcPts val="0"/>
              </a:spcAft>
              <a:buSzPts val="2800"/>
              <a:buChar char="■"/>
              <a:defRPr sz="2800"/>
            </a:lvl9pPr>
          </a:lstStyle>
          <a:p>
            <a:endParaRPr/>
          </a:p>
        </p:txBody>
      </p:sp>
      <p:sp>
        <p:nvSpPr>
          <p:cNvPr id="286" name="Google Shape;286;p8"/>
          <p:cNvSpPr txBox="1">
            <a:spLocks noGrp="1"/>
          </p:cNvSpPr>
          <p:nvPr>
            <p:ph type="title"/>
          </p:nvPr>
        </p:nvSpPr>
        <p:spPr>
          <a:xfrm>
            <a:off x="4572000" y="540000"/>
            <a:ext cx="3852000" cy="10371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7"/>
        <p:cNvGrpSpPr/>
        <p:nvPr/>
      </p:nvGrpSpPr>
      <p:grpSpPr>
        <a:xfrm>
          <a:off x="0" y="0"/>
          <a:ext cx="0" cy="0"/>
          <a:chOff x="0" y="0"/>
          <a:chExt cx="0" cy="0"/>
        </a:xfrm>
      </p:grpSpPr>
      <p:grpSp>
        <p:nvGrpSpPr>
          <p:cNvPr id="288" name="Google Shape;288;p9"/>
          <p:cNvGrpSpPr/>
          <p:nvPr/>
        </p:nvGrpSpPr>
        <p:grpSpPr>
          <a:xfrm>
            <a:off x="-174525" y="-22399"/>
            <a:ext cx="9487164" cy="5193049"/>
            <a:chOff x="-174525" y="-22399"/>
            <a:chExt cx="9487164" cy="5193049"/>
          </a:xfrm>
        </p:grpSpPr>
        <p:sp>
          <p:nvSpPr>
            <p:cNvPr id="289" name="Google Shape;289;p9"/>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0" name="Google Shape;290;p9"/>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291" name="Google Shape;291;p9"/>
            <p:cNvGrpSpPr/>
            <p:nvPr/>
          </p:nvGrpSpPr>
          <p:grpSpPr>
            <a:xfrm>
              <a:off x="263005" y="845117"/>
              <a:ext cx="3790149" cy="3960313"/>
              <a:chOff x="263005" y="845117"/>
              <a:chExt cx="3790149" cy="3960313"/>
            </a:xfrm>
          </p:grpSpPr>
          <p:sp>
            <p:nvSpPr>
              <p:cNvPr id="292" name="Google Shape;292;p9"/>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9"/>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9"/>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9"/>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9"/>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9"/>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9"/>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9"/>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9"/>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9"/>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7" name="Google Shape;307;p9"/>
            <p:cNvGrpSpPr/>
            <p:nvPr/>
          </p:nvGrpSpPr>
          <p:grpSpPr>
            <a:xfrm>
              <a:off x="5055305" y="845117"/>
              <a:ext cx="3790149" cy="3960313"/>
              <a:chOff x="263005" y="845117"/>
              <a:chExt cx="3790149" cy="3960313"/>
            </a:xfrm>
          </p:grpSpPr>
          <p:sp>
            <p:nvSpPr>
              <p:cNvPr id="308" name="Google Shape;308;p9"/>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9"/>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9"/>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9"/>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9"/>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9"/>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9"/>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9"/>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9"/>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9"/>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9"/>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9"/>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9"/>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9"/>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23" name="Google Shape;323;p9"/>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324" name="Google Shape;324;p9"/>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5" name="Google Shape;325;p9"/>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6" name="Google Shape;326;p9"/>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7" name="Google Shape;327;p9"/>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28" name="Google Shape;328;p9"/>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329" name="Google Shape;329;p9"/>
          <p:cNvSpPr txBox="1">
            <a:spLocks noGrp="1"/>
          </p:cNvSpPr>
          <p:nvPr>
            <p:ph type="title"/>
          </p:nvPr>
        </p:nvSpPr>
        <p:spPr>
          <a:xfrm>
            <a:off x="720000" y="540000"/>
            <a:ext cx="3378600" cy="1017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0" name="Google Shape;330;p9"/>
          <p:cNvSpPr txBox="1">
            <a:spLocks noGrp="1"/>
          </p:cNvSpPr>
          <p:nvPr>
            <p:ph type="body" idx="1"/>
          </p:nvPr>
        </p:nvSpPr>
        <p:spPr>
          <a:xfrm>
            <a:off x="470700" y="3119125"/>
            <a:ext cx="3378600" cy="12858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Char char="●"/>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1" name="Google Shape;331;p9"/>
          <p:cNvSpPr txBox="1">
            <a:spLocks noGrp="1"/>
          </p:cNvSpPr>
          <p:nvPr>
            <p:ph type="body" idx="2"/>
          </p:nvPr>
        </p:nvSpPr>
        <p:spPr>
          <a:xfrm>
            <a:off x="5368500" y="3105175"/>
            <a:ext cx="3177000" cy="12858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Char char="●"/>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2" name="Google Shape;332;p9"/>
          <p:cNvSpPr txBox="1">
            <a:spLocks noGrp="1"/>
          </p:cNvSpPr>
          <p:nvPr>
            <p:ph type="subTitle" idx="3"/>
          </p:nvPr>
        </p:nvSpPr>
        <p:spPr>
          <a:xfrm>
            <a:off x="906900" y="2586400"/>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3" name="Google Shape;333;p9"/>
          <p:cNvSpPr txBox="1">
            <a:spLocks noGrp="1"/>
          </p:cNvSpPr>
          <p:nvPr>
            <p:ph type="subTitle" idx="4"/>
          </p:nvPr>
        </p:nvSpPr>
        <p:spPr>
          <a:xfrm>
            <a:off x="5703900" y="2572450"/>
            <a:ext cx="2506200" cy="40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p:cSld name="CUSTOM_3">
    <p:spTree>
      <p:nvGrpSpPr>
        <p:cNvPr id="1" name="Shape 334"/>
        <p:cNvGrpSpPr/>
        <p:nvPr/>
      </p:nvGrpSpPr>
      <p:grpSpPr>
        <a:xfrm>
          <a:off x="0" y="0"/>
          <a:ext cx="0" cy="0"/>
          <a:chOff x="0" y="0"/>
          <a:chExt cx="0" cy="0"/>
        </a:xfrm>
      </p:grpSpPr>
      <p:grpSp>
        <p:nvGrpSpPr>
          <p:cNvPr id="335" name="Google Shape;335;p10"/>
          <p:cNvGrpSpPr/>
          <p:nvPr/>
        </p:nvGrpSpPr>
        <p:grpSpPr>
          <a:xfrm>
            <a:off x="-174525" y="-22399"/>
            <a:ext cx="9487164" cy="5193049"/>
            <a:chOff x="-174525" y="-22399"/>
            <a:chExt cx="9487164" cy="5193049"/>
          </a:xfrm>
        </p:grpSpPr>
        <p:sp>
          <p:nvSpPr>
            <p:cNvPr id="336" name="Google Shape;336;p10"/>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37" name="Google Shape;337;p1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nvGrpSpPr>
            <p:cNvPr id="338" name="Google Shape;338;p10"/>
            <p:cNvGrpSpPr/>
            <p:nvPr/>
          </p:nvGrpSpPr>
          <p:grpSpPr>
            <a:xfrm>
              <a:off x="263005" y="845117"/>
              <a:ext cx="3790149" cy="3960313"/>
              <a:chOff x="263005" y="845117"/>
              <a:chExt cx="3790149" cy="3960313"/>
            </a:xfrm>
          </p:grpSpPr>
          <p:sp>
            <p:nvSpPr>
              <p:cNvPr id="339" name="Google Shape;339;p1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4" name="Google Shape;354;p10"/>
            <p:cNvGrpSpPr/>
            <p:nvPr/>
          </p:nvGrpSpPr>
          <p:grpSpPr>
            <a:xfrm>
              <a:off x="5055305" y="845117"/>
              <a:ext cx="3790149" cy="3960313"/>
              <a:chOff x="263005" y="845117"/>
              <a:chExt cx="3790149" cy="3960313"/>
            </a:xfrm>
          </p:grpSpPr>
          <p:sp>
            <p:nvSpPr>
              <p:cNvPr id="355" name="Google Shape;355;p10"/>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0"/>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0"/>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0"/>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0"/>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0"/>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0"/>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0"/>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0"/>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0"/>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0"/>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0"/>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70" name="Google Shape;370;p10"/>
            <p:cNvCxnSpPr/>
            <p:nvPr/>
          </p:nvCxnSpPr>
          <p:spPr>
            <a:xfrm>
              <a:off x="4625700" y="540000"/>
              <a:ext cx="4679100" cy="0"/>
            </a:xfrm>
            <a:prstGeom prst="straightConnector1">
              <a:avLst/>
            </a:prstGeom>
            <a:noFill/>
            <a:ln w="9525" cap="flat" cmpd="sng">
              <a:solidFill>
                <a:srgbClr val="6D9EEB"/>
              </a:solidFill>
              <a:prstDash val="solid"/>
              <a:round/>
              <a:headEnd type="none" w="sm" len="sm"/>
              <a:tailEnd type="none" w="sm" len="sm"/>
            </a:ln>
          </p:spPr>
        </p:cxnSp>
        <p:cxnSp>
          <p:nvCxnSpPr>
            <p:cNvPr id="371" name="Google Shape;371;p10"/>
            <p:cNvCxnSpPr/>
            <p:nvPr/>
          </p:nvCxnSpPr>
          <p:spPr>
            <a:xfrm>
              <a:off x="40493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72" name="Google Shape;372;p10"/>
            <p:cNvCxnSpPr/>
            <p:nvPr/>
          </p:nvCxnSpPr>
          <p:spPr>
            <a:xfrm>
              <a:off x="4112975"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73" name="Google Shape;373;p10"/>
            <p:cNvCxnSpPr/>
            <p:nvPr/>
          </p:nvCxnSpPr>
          <p:spPr>
            <a:xfrm>
              <a:off x="49917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74" name="Google Shape;374;p10"/>
            <p:cNvCxnSpPr/>
            <p:nvPr/>
          </p:nvCxnSpPr>
          <p:spPr>
            <a:xfrm>
              <a:off x="5055300" y="545250"/>
              <a:ext cx="0" cy="4625400"/>
            </a:xfrm>
            <a:prstGeom prst="straightConnector1">
              <a:avLst/>
            </a:prstGeom>
            <a:noFill/>
            <a:ln w="9525" cap="flat" cmpd="sng">
              <a:solidFill>
                <a:srgbClr val="6D9EEB"/>
              </a:solidFill>
              <a:prstDash val="solid"/>
              <a:round/>
              <a:headEnd type="none" w="sm" len="sm"/>
              <a:tailEnd type="none" w="sm" len="sm"/>
            </a:ln>
          </p:spPr>
        </p:cxnSp>
        <p:cxnSp>
          <p:nvCxnSpPr>
            <p:cNvPr id="375" name="Google Shape;375;p10"/>
            <p:cNvCxnSpPr/>
            <p:nvPr/>
          </p:nvCxnSpPr>
          <p:spPr>
            <a:xfrm>
              <a:off x="-166800" y="540000"/>
              <a:ext cx="4681500" cy="0"/>
            </a:xfrm>
            <a:prstGeom prst="straightConnector1">
              <a:avLst/>
            </a:prstGeom>
            <a:noFill/>
            <a:ln w="9525" cap="flat" cmpd="sng">
              <a:solidFill>
                <a:srgbClr val="6D9EEB"/>
              </a:solidFill>
              <a:prstDash val="solid"/>
              <a:round/>
              <a:headEnd type="none" w="sm" len="sm"/>
              <a:tailEnd type="none" w="sm" len="sm"/>
            </a:ln>
          </p:spPr>
        </p:cxnSp>
      </p:grpSp>
      <p:sp>
        <p:nvSpPr>
          <p:cNvPr id="376" name="Google Shape;376;p10"/>
          <p:cNvSpPr txBox="1">
            <a:spLocks noGrp="1"/>
          </p:cNvSpPr>
          <p:nvPr>
            <p:ph type="title"/>
          </p:nvPr>
        </p:nvSpPr>
        <p:spPr>
          <a:xfrm>
            <a:off x="720000" y="540000"/>
            <a:ext cx="3087300" cy="1459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0"/>
          <p:cNvSpPr txBox="1">
            <a:spLocks noGrp="1"/>
          </p:cNvSpPr>
          <p:nvPr>
            <p:ph type="subTitle" idx="1"/>
          </p:nvPr>
        </p:nvSpPr>
        <p:spPr>
          <a:xfrm>
            <a:off x="5703898" y="867200"/>
            <a:ext cx="1041600" cy="40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78" name="Google Shape;378;p10"/>
          <p:cNvSpPr txBox="1">
            <a:spLocks noGrp="1"/>
          </p:cNvSpPr>
          <p:nvPr>
            <p:ph type="subTitle" idx="2"/>
          </p:nvPr>
        </p:nvSpPr>
        <p:spPr>
          <a:xfrm>
            <a:off x="5703898" y="2856550"/>
            <a:ext cx="1041600" cy="40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79" name="Google Shape;379;p10"/>
          <p:cNvSpPr txBox="1">
            <a:spLocks noGrp="1"/>
          </p:cNvSpPr>
          <p:nvPr>
            <p:ph type="subTitle" idx="3"/>
          </p:nvPr>
        </p:nvSpPr>
        <p:spPr>
          <a:xfrm>
            <a:off x="906900" y="2856550"/>
            <a:ext cx="1041600" cy="40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80" name="Google Shape;380;p10"/>
          <p:cNvSpPr txBox="1">
            <a:spLocks noGrp="1"/>
          </p:cNvSpPr>
          <p:nvPr>
            <p:ph type="subTitle" idx="4"/>
          </p:nvPr>
        </p:nvSpPr>
        <p:spPr>
          <a:xfrm>
            <a:off x="906900" y="3263350"/>
            <a:ext cx="2506200" cy="11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81" name="Google Shape;381;p10"/>
          <p:cNvSpPr txBox="1">
            <a:spLocks noGrp="1"/>
          </p:cNvSpPr>
          <p:nvPr>
            <p:ph type="subTitle" idx="5"/>
          </p:nvPr>
        </p:nvSpPr>
        <p:spPr>
          <a:xfrm>
            <a:off x="5703900" y="3263350"/>
            <a:ext cx="2506200" cy="11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82" name="Google Shape;382;p10"/>
          <p:cNvSpPr txBox="1">
            <a:spLocks noGrp="1"/>
          </p:cNvSpPr>
          <p:nvPr>
            <p:ph type="subTitle" idx="6"/>
          </p:nvPr>
        </p:nvSpPr>
        <p:spPr>
          <a:xfrm>
            <a:off x="5703900" y="1289800"/>
            <a:ext cx="2506200" cy="11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1600"/>
              </a:spcBef>
              <a:spcAft>
                <a:spcPts val="16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823"/>
        <p:cNvGrpSpPr/>
        <p:nvPr/>
      </p:nvGrpSpPr>
      <p:grpSpPr>
        <a:xfrm>
          <a:off x="0" y="0"/>
          <a:ext cx="0" cy="0"/>
          <a:chOff x="0" y="0"/>
          <a:chExt cx="0" cy="0"/>
        </a:xfrm>
      </p:grpSpPr>
      <p:sp>
        <p:nvSpPr>
          <p:cNvPr id="824" name="Google Shape;824;p27"/>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2800"/>
              <a:buFont typeface="Itim"/>
              <a:buNone/>
              <a:defRPr sz="2800" b="1" i="0" u="none" strike="noStrike" cap="none">
                <a:solidFill>
                  <a:schemeClr val="dk1"/>
                </a:solidFill>
                <a:latin typeface="Itim"/>
                <a:ea typeface="Itim"/>
                <a:cs typeface="Itim"/>
                <a:sym typeface="Itim"/>
              </a:defRPr>
            </a:lvl9pPr>
          </a:lstStyle>
          <a:p>
            <a:endParaRPr/>
          </a:p>
        </p:txBody>
      </p:sp>
      <p:sp>
        <p:nvSpPr>
          <p:cNvPr id="825" name="Google Shape;825;p27"/>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16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1600"/>
              </a:spcBef>
              <a:spcAft>
                <a:spcPts val="16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9"/>
        <p:cNvGrpSpPr/>
        <p:nvPr/>
      </p:nvGrpSpPr>
      <p:grpSpPr>
        <a:xfrm>
          <a:off x="0" y="0"/>
          <a:ext cx="0" cy="0"/>
          <a:chOff x="0" y="0"/>
          <a:chExt cx="0" cy="0"/>
        </a:xfrm>
      </p:grpSpPr>
      <p:sp>
        <p:nvSpPr>
          <p:cNvPr id="1630" name="Google Shape;1630;p5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1631" name="Google Shape;1631;p54"/>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632" name="Google Shape;1632;p5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633" name="Google Shape;1633;p5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634" name="Google Shape;1634;p5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notesSlide" Target="../notesSlides/notesSlide33.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Layout" Target="../slideLayouts/slideLayout5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jp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 Id="rId3" Type="http://schemas.openxmlformats.org/officeDocument/2006/relationships/image" Target="../media/image9.jp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2.png"/><Relationship Id="rId18" Type="http://schemas.openxmlformats.org/officeDocument/2006/relationships/image" Target="../media/image46.png"/><Relationship Id="rId26" Type="http://schemas.openxmlformats.org/officeDocument/2006/relationships/image" Target="../media/image57.png"/><Relationship Id="rId3" Type="http://schemas.openxmlformats.org/officeDocument/2006/relationships/image" Target="../media/image49.png"/><Relationship Id="rId21" Type="http://schemas.openxmlformats.org/officeDocument/2006/relationships/image" Target="../media/image43.png"/><Relationship Id="rId7" Type="http://schemas.openxmlformats.org/officeDocument/2006/relationships/image" Target="../media/image28.png"/><Relationship Id="rId12" Type="http://schemas.openxmlformats.org/officeDocument/2006/relationships/image" Target="../media/image16.png"/><Relationship Id="rId17" Type="http://schemas.openxmlformats.org/officeDocument/2006/relationships/image" Target="../media/image38.png"/><Relationship Id="rId25" Type="http://schemas.openxmlformats.org/officeDocument/2006/relationships/image" Target="../media/image56.png"/><Relationship Id="rId2" Type="http://schemas.openxmlformats.org/officeDocument/2006/relationships/notesSlide" Target="../notesSlides/notesSlide34.xml"/><Relationship Id="rId16" Type="http://schemas.openxmlformats.org/officeDocument/2006/relationships/image" Target="../media/image37.png"/><Relationship Id="rId20"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image" Target="../media/image15.png"/><Relationship Id="rId11" Type="http://schemas.openxmlformats.org/officeDocument/2006/relationships/image" Target="../media/image51.png"/><Relationship Id="rId24" Type="http://schemas.openxmlformats.org/officeDocument/2006/relationships/image" Target="../media/image55.png"/><Relationship Id="rId5" Type="http://schemas.openxmlformats.org/officeDocument/2006/relationships/image" Target="../media/image47.png"/><Relationship Id="rId15" Type="http://schemas.openxmlformats.org/officeDocument/2006/relationships/image" Target="../media/image39.png"/><Relationship Id="rId23" Type="http://schemas.openxmlformats.org/officeDocument/2006/relationships/image" Target="../media/image27.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18.png"/><Relationship Id="rId4" Type="http://schemas.openxmlformats.org/officeDocument/2006/relationships/image" Target="../media/image50.jpg"/><Relationship Id="rId9" Type="http://schemas.openxmlformats.org/officeDocument/2006/relationships/image" Target="../media/image35.png"/><Relationship Id="rId14" Type="http://schemas.openxmlformats.org/officeDocument/2006/relationships/image" Target="../media/image53.png"/><Relationship Id="rId22" Type="http://schemas.openxmlformats.org/officeDocument/2006/relationships/image" Target="../media/image54.png"/><Relationship Id="rId27"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6.xml"/><Relationship Id="rId4" Type="http://schemas.openxmlformats.org/officeDocument/2006/relationships/hyperlink" Target="https://sites.google.com/view/outreachprogramsvft02/part-5-one-health-and-the-west-nile-virus/good-job-you-just-completed-part-5-of-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66"/>
          <p:cNvSpPr txBox="1">
            <a:spLocks noGrp="1"/>
          </p:cNvSpPr>
          <p:nvPr>
            <p:ph type="body" idx="1"/>
          </p:nvPr>
        </p:nvSpPr>
        <p:spPr>
          <a:xfrm>
            <a:off x="4066025" y="3813050"/>
            <a:ext cx="3289800" cy="321000"/>
          </a:xfrm>
          <a:prstGeom prst="rect">
            <a:avLst/>
          </a:prstGeom>
          <a:noFill/>
          <a:ln>
            <a:noFill/>
          </a:ln>
        </p:spPr>
        <p:txBody>
          <a:bodyPr spcFirstLastPara="1" wrap="square" lIns="91425" tIns="91425" rIns="91425" bIns="91425" anchor="t" anchorCtr="0">
            <a:noAutofit/>
          </a:bodyPr>
          <a:lstStyle/>
          <a:p>
            <a:pPr marL="0" lvl="0" indent="0" algn="ctr" rtl="0">
              <a:lnSpc>
                <a:spcPct val="50000"/>
              </a:lnSpc>
              <a:spcBef>
                <a:spcPts val="0"/>
              </a:spcBef>
              <a:spcAft>
                <a:spcPts val="0"/>
              </a:spcAft>
              <a:buSzPts val="1600"/>
              <a:buNone/>
            </a:pPr>
            <a:endParaRPr/>
          </a:p>
        </p:txBody>
      </p:sp>
      <p:sp>
        <p:nvSpPr>
          <p:cNvPr id="1709" name="Google Shape;1709;p66"/>
          <p:cNvSpPr txBox="1">
            <a:spLocks noGrp="1"/>
          </p:cNvSpPr>
          <p:nvPr>
            <p:ph type="body" idx="2"/>
          </p:nvPr>
        </p:nvSpPr>
        <p:spPr>
          <a:xfrm>
            <a:off x="2518674" y="3813048"/>
            <a:ext cx="1441200" cy="218400"/>
          </a:xfrm>
          <a:prstGeom prst="rect">
            <a:avLst/>
          </a:prstGeom>
          <a:noFill/>
          <a:ln>
            <a:noFill/>
          </a:ln>
        </p:spPr>
        <p:txBody>
          <a:bodyPr spcFirstLastPara="1" wrap="square" lIns="91425" tIns="91425" rIns="91425" bIns="91425" anchor="t" anchorCtr="0">
            <a:noAutofit/>
          </a:bodyPr>
          <a:lstStyle/>
          <a:p>
            <a:pPr marL="0" lvl="0" indent="0" algn="ctr" rtl="0">
              <a:lnSpc>
                <a:spcPct val="50000"/>
              </a:lnSpc>
              <a:spcBef>
                <a:spcPts val="0"/>
              </a:spcBef>
              <a:spcAft>
                <a:spcPts val="0"/>
              </a:spcAft>
              <a:buSzPts val="1600"/>
              <a:buNone/>
            </a:pPr>
            <a:endParaRPr/>
          </a:p>
        </p:txBody>
      </p:sp>
      <p:sp>
        <p:nvSpPr>
          <p:cNvPr id="1710" name="Google Shape;1710;p66"/>
          <p:cNvSpPr txBox="1">
            <a:spLocks noGrp="1"/>
          </p:cNvSpPr>
          <p:nvPr>
            <p:ph type="body" idx="3"/>
          </p:nvPr>
        </p:nvSpPr>
        <p:spPr>
          <a:xfrm>
            <a:off x="1686350" y="3120400"/>
            <a:ext cx="5803500" cy="3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75"/>
          <p:cNvSpPr txBox="1"/>
          <p:nvPr/>
        </p:nvSpPr>
        <p:spPr>
          <a:xfrm>
            <a:off x="2050050" y="1907900"/>
            <a:ext cx="5043900" cy="480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700" b="1">
                <a:latin typeface="Itim"/>
                <a:ea typeface="Itim"/>
                <a:cs typeface="Itim"/>
                <a:sym typeface="Itim"/>
              </a:rPr>
              <a:t>GUGAGGAUUA   ACAACAAUUA   ACACAGUGCG </a:t>
            </a:r>
            <a:endParaRPr sz="1700" b="1">
              <a:latin typeface="Itim"/>
              <a:ea typeface="Itim"/>
              <a:cs typeface="Itim"/>
              <a:sym typeface="Itim"/>
            </a:endParaRPr>
          </a:p>
        </p:txBody>
      </p:sp>
      <p:sp>
        <p:nvSpPr>
          <p:cNvPr id="1940" name="Google Shape;1940;p75"/>
          <p:cNvSpPr txBox="1"/>
          <p:nvPr/>
        </p:nvSpPr>
        <p:spPr>
          <a:xfrm>
            <a:off x="570700" y="2462575"/>
            <a:ext cx="8396100" cy="140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Itim"/>
              <a:buChar char="●"/>
            </a:pPr>
            <a:r>
              <a:rPr lang="en" sz="1600">
                <a:solidFill>
                  <a:schemeClr val="dk2"/>
                </a:solidFill>
                <a:latin typeface="Itim"/>
                <a:ea typeface="Itim"/>
                <a:cs typeface="Itim"/>
                <a:sym typeface="Itim"/>
              </a:rPr>
              <a:t>C</a:t>
            </a:r>
            <a:r>
              <a:rPr lang="en" sz="1600">
                <a:latin typeface="Itim"/>
                <a:ea typeface="Itim"/>
                <a:cs typeface="Itim"/>
                <a:sym typeface="Itim"/>
              </a:rPr>
              <a:t>ompare this genetic information (sequence of letters) with the </a:t>
            </a:r>
            <a:r>
              <a:rPr lang="en" sz="1600" b="1">
                <a:latin typeface="Itim"/>
                <a:ea typeface="Itim"/>
                <a:cs typeface="Itim"/>
                <a:sym typeface="Itim"/>
              </a:rPr>
              <a:t>Known RNA Sequences for Four Viruses Carried by Mosquitoes</a:t>
            </a:r>
            <a:r>
              <a:rPr lang="en" sz="1600">
                <a:latin typeface="Itim"/>
                <a:ea typeface="Itim"/>
                <a:cs typeface="Itim"/>
                <a:sym typeface="Itim"/>
              </a:rPr>
              <a:t>.</a:t>
            </a:r>
            <a:endParaRPr sz="1600">
              <a:latin typeface="Itim"/>
              <a:ea typeface="Itim"/>
              <a:cs typeface="Itim"/>
              <a:sym typeface="Itim"/>
            </a:endParaRPr>
          </a:p>
          <a:p>
            <a:pPr marL="457200" lvl="0" indent="-330200" algn="l" rtl="0">
              <a:lnSpc>
                <a:spcPct val="115000"/>
              </a:lnSpc>
              <a:spcBef>
                <a:spcPts val="1000"/>
              </a:spcBef>
              <a:spcAft>
                <a:spcPts val="0"/>
              </a:spcAft>
              <a:buSzPts val="1600"/>
              <a:buFont typeface="Itim"/>
              <a:buChar char="●"/>
            </a:pPr>
            <a:r>
              <a:rPr lang="en" sz="1600">
                <a:latin typeface="Itim"/>
                <a:ea typeface="Itim"/>
                <a:cs typeface="Itim"/>
                <a:sym typeface="Itim"/>
              </a:rPr>
              <a:t>Which type of virus caused the human encephalitis outbreak?  </a:t>
            </a:r>
            <a:endParaRPr sz="1600">
              <a:latin typeface="Itim"/>
              <a:ea typeface="Itim"/>
              <a:cs typeface="Itim"/>
              <a:sym typeface="Itim"/>
            </a:endParaRPr>
          </a:p>
          <a:p>
            <a:pPr marL="457200" lvl="0" indent="0" algn="l" rtl="0">
              <a:lnSpc>
                <a:spcPct val="115000"/>
              </a:lnSpc>
              <a:spcBef>
                <a:spcPts val="0"/>
              </a:spcBef>
              <a:spcAft>
                <a:spcPts val="0"/>
              </a:spcAft>
              <a:buNone/>
            </a:pPr>
            <a:r>
              <a:rPr lang="en" sz="1600">
                <a:latin typeface="Itim"/>
                <a:ea typeface="Itim"/>
                <a:cs typeface="Itim"/>
                <a:sym typeface="Itim"/>
              </a:rPr>
              <a:t>Support your answer with evidence from the genetic information.  </a:t>
            </a:r>
            <a:endParaRPr sz="1600">
              <a:latin typeface="Itim"/>
              <a:ea typeface="Itim"/>
              <a:cs typeface="Itim"/>
              <a:sym typeface="Itim"/>
            </a:endParaRPr>
          </a:p>
        </p:txBody>
      </p:sp>
      <p:sp>
        <p:nvSpPr>
          <p:cNvPr id="1941" name="Google Shape;1941;p75"/>
          <p:cNvSpPr txBox="1">
            <a:spLocks noGrp="1"/>
          </p:cNvSpPr>
          <p:nvPr>
            <p:ph type="body" idx="1"/>
          </p:nvPr>
        </p:nvSpPr>
        <p:spPr>
          <a:xfrm>
            <a:off x="570700" y="3891675"/>
            <a:ext cx="8396100" cy="11967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1942" name="Google Shape;1942;p75"/>
          <p:cNvSpPr txBox="1">
            <a:spLocks noGrp="1"/>
          </p:cNvSpPr>
          <p:nvPr>
            <p:ph type="body" idx="1"/>
          </p:nvPr>
        </p:nvSpPr>
        <p:spPr>
          <a:xfrm>
            <a:off x="455350" y="724525"/>
            <a:ext cx="8574600" cy="119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a:latin typeface="Itim"/>
                <a:ea typeface="Itim"/>
                <a:cs typeface="Itim"/>
                <a:sym typeface="Itim"/>
              </a:rPr>
              <a:t>7. To determine whether Saint Louis Encephalitis virus or West Nile virus was causing the human encephalitis outbreak, scientists from the Health Department did genetic tests on the viruses that cause human encephalitis.  The genetic information below represents part of an RNA molecule from a virus that caused the outbreak of human encephalitis.  </a:t>
            </a:r>
            <a:endParaRPr sz="1600">
              <a:latin typeface="Itim"/>
              <a:ea typeface="Itim"/>
              <a:cs typeface="Itim"/>
              <a:sym typeface="Itim"/>
            </a:endParaRPr>
          </a:p>
        </p:txBody>
      </p:sp>
      <p:sp>
        <p:nvSpPr>
          <p:cNvPr id="1943" name="Google Shape;1943;p75"/>
          <p:cNvSpPr txBox="1">
            <a:spLocks noGrp="1"/>
          </p:cNvSpPr>
          <p:nvPr>
            <p:ph type="title"/>
          </p:nvPr>
        </p:nvSpPr>
        <p:spPr>
          <a:xfrm>
            <a:off x="428050" y="48850"/>
            <a:ext cx="8681400" cy="7233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2:  Is there a link between bird deaths and the </a:t>
            </a:r>
            <a:endParaRPr sz="2700"/>
          </a:p>
          <a:p>
            <a:pPr marL="0" lvl="0" indent="0" algn="l" rtl="0">
              <a:lnSpc>
                <a:spcPct val="70000"/>
              </a:lnSpc>
              <a:spcBef>
                <a:spcPts val="0"/>
              </a:spcBef>
              <a:spcAft>
                <a:spcPts val="0"/>
              </a:spcAft>
              <a:buSzPts val="3000"/>
              <a:buNone/>
            </a:pPr>
            <a:r>
              <a:rPr lang="en" sz="2700"/>
              <a:t>encephalitis outbreak?</a:t>
            </a:r>
            <a:endParaRPr sz="2700"/>
          </a:p>
        </p:txBody>
      </p:sp>
      <p:grpSp>
        <p:nvGrpSpPr>
          <p:cNvPr id="1944" name="Google Shape;1944;p75"/>
          <p:cNvGrpSpPr/>
          <p:nvPr/>
        </p:nvGrpSpPr>
        <p:grpSpPr>
          <a:xfrm>
            <a:off x="1521663" y="405061"/>
            <a:ext cx="2357248" cy="51734"/>
            <a:chOff x="4345425" y="2175475"/>
            <a:chExt cx="800750" cy="176025"/>
          </a:xfrm>
        </p:grpSpPr>
        <p:sp>
          <p:nvSpPr>
            <p:cNvPr id="1945" name="Google Shape;1945;p7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7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oogle Shape;1823;p71">
            <a:extLst>
              <a:ext uri="{FF2B5EF4-FFF2-40B4-BE49-F238E27FC236}">
                <a16:creationId xmlns:a16="http://schemas.microsoft.com/office/drawing/2014/main" id="{526E6109-9C3C-FA6B-2230-41101E7C3978}"/>
              </a:ext>
            </a:extLst>
          </p:cNvPr>
          <p:cNvGrpSpPr/>
          <p:nvPr/>
        </p:nvGrpSpPr>
        <p:grpSpPr>
          <a:xfrm rot="788841">
            <a:off x="7778852" y="97516"/>
            <a:ext cx="1252360" cy="375841"/>
            <a:chOff x="4038775" y="3369325"/>
            <a:chExt cx="1789725" cy="711700"/>
          </a:xfrm>
        </p:grpSpPr>
        <p:sp>
          <p:nvSpPr>
            <p:cNvPr id="31" name="Google Shape;1824;p71">
              <a:extLst>
                <a:ext uri="{FF2B5EF4-FFF2-40B4-BE49-F238E27FC236}">
                  <a16:creationId xmlns:a16="http://schemas.microsoft.com/office/drawing/2014/main" id="{65EBBD08-09F4-C180-671B-DEE2A3A8246F}"/>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825;p71">
              <a:extLst>
                <a:ext uri="{FF2B5EF4-FFF2-40B4-BE49-F238E27FC236}">
                  <a16:creationId xmlns:a16="http://schemas.microsoft.com/office/drawing/2014/main" id="{B2E5B20C-559A-65A2-0BDD-91CFB5264ED6}"/>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826;p71">
              <a:extLst>
                <a:ext uri="{FF2B5EF4-FFF2-40B4-BE49-F238E27FC236}">
                  <a16:creationId xmlns:a16="http://schemas.microsoft.com/office/drawing/2014/main" id="{0CF2BA7C-FAB0-CD25-7011-EE513F0B31A4}"/>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827;p71">
              <a:extLst>
                <a:ext uri="{FF2B5EF4-FFF2-40B4-BE49-F238E27FC236}">
                  <a16:creationId xmlns:a16="http://schemas.microsoft.com/office/drawing/2014/main" id="{0A5AB8B0-4349-EFEB-06B9-0804A60D07A3}"/>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828;p71">
              <a:extLst>
                <a:ext uri="{FF2B5EF4-FFF2-40B4-BE49-F238E27FC236}">
                  <a16:creationId xmlns:a16="http://schemas.microsoft.com/office/drawing/2014/main" id="{9E99910D-AF52-1273-F602-0251F02B741E}"/>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829;p71">
              <a:extLst>
                <a:ext uri="{FF2B5EF4-FFF2-40B4-BE49-F238E27FC236}">
                  <a16:creationId xmlns:a16="http://schemas.microsoft.com/office/drawing/2014/main" id="{5D9DEFF5-A392-5A5F-092D-B99A4F3FA4AA}"/>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1830;p71">
              <a:extLst>
                <a:ext uri="{FF2B5EF4-FFF2-40B4-BE49-F238E27FC236}">
                  <a16:creationId xmlns:a16="http://schemas.microsoft.com/office/drawing/2014/main" id="{4AF21F8C-C860-FE5C-EE04-83847FEA0B79}"/>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831;p71">
              <a:extLst>
                <a:ext uri="{FF2B5EF4-FFF2-40B4-BE49-F238E27FC236}">
                  <a16:creationId xmlns:a16="http://schemas.microsoft.com/office/drawing/2014/main" id="{A1A28EA4-A35D-1540-0A58-0E70439703E8}"/>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832;p71">
              <a:extLst>
                <a:ext uri="{FF2B5EF4-FFF2-40B4-BE49-F238E27FC236}">
                  <a16:creationId xmlns:a16="http://schemas.microsoft.com/office/drawing/2014/main" id="{0A5351DC-A2EB-0007-745D-D6661EF96293}"/>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833;p71">
              <a:extLst>
                <a:ext uri="{FF2B5EF4-FFF2-40B4-BE49-F238E27FC236}">
                  <a16:creationId xmlns:a16="http://schemas.microsoft.com/office/drawing/2014/main" id="{B5B9C463-7213-4DDA-80E1-8D6655D6348B}"/>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1834;p71">
              <a:extLst>
                <a:ext uri="{FF2B5EF4-FFF2-40B4-BE49-F238E27FC236}">
                  <a16:creationId xmlns:a16="http://schemas.microsoft.com/office/drawing/2014/main" id="{7F78769F-98D3-6AB3-4190-795FBCFB292B}"/>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835;p71">
              <a:extLst>
                <a:ext uri="{FF2B5EF4-FFF2-40B4-BE49-F238E27FC236}">
                  <a16:creationId xmlns:a16="http://schemas.microsoft.com/office/drawing/2014/main" id="{61DF8336-0209-2BCB-4E4C-7D96EACED749}"/>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836;p71">
              <a:extLst>
                <a:ext uri="{FF2B5EF4-FFF2-40B4-BE49-F238E27FC236}">
                  <a16:creationId xmlns:a16="http://schemas.microsoft.com/office/drawing/2014/main" id="{D5DA7F65-0D66-14C3-9961-F04AA2A73800}"/>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837;p71">
              <a:extLst>
                <a:ext uri="{FF2B5EF4-FFF2-40B4-BE49-F238E27FC236}">
                  <a16:creationId xmlns:a16="http://schemas.microsoft.com/office/drawing/2014/main" id="{3EA35B45-9222-622D-71DD-0E52301C68F9}"/>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838;p71">
              <a:extLst>
                <a:ext uri="{FF2B5EF4-FFF2-40B4-BE49-F238E27FC236}">
                  <a16:creationId xmlns:a16="http://schemas.microsoft.com/office/drawing/2014/main" id="{CFD691DA-A99D-5722-7D3A-6911D9D272EB}"/>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1839;p71">
              <a:extLst>
                <a:ext uri="{FF2B5EF4-FFF2-40B4-BE49-F238E27FC236}">
                  <a16:creationId xmlns:a16="http://schemas.microsoft.com/office/drawing/2014/main" id="{1D9E3FC3-92FB-0528-532D-2B029D9B5D90}"/>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1840;p71">
              <a:extLst>
                <a:ext uri="{FF2B5EF4-FFF2-40B4-BE49-F238E27FC236}">
                  <a16:creationId xmlns:a16="http://schemas.microsoft.com/office/drawing/2014/main" id="{89BA130C-C218-EC53-350D-7BBC53BF6D09}"/>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1841;p71">
              <a:extLst>
                <a:ext uri="{FF2B5EF4-FFF2-40B4-BE49-F238E27FC236}">
                  <a16:creationId xmlns:a16="http://schemas.microsoft.com/office/drawing/2014/main" id="{4F2D0665-D441-00FD-5E5D-9BE5B46DB5D6}"/>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1842;p71">
              <a:extLst>
                <a:ext uri="{FF2B5EF4-FFF2-40B4-BE49-F238E27FC236}">
                  <a16:creationId xmlns:a16="http://schemas.microsoft.com/office/drawing/2014/main" id="{BBC5949B-0E0C-0AE6-FEB9-72DEBB6EF175}"/>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p76"/>
          <p:cNvSpPr txBox="1">
            <a:spLocks noGrp="1"/>
          </p:cNvSpPr>
          <p:nvPr>
            <p:ph type="body" idx="1"/>
          </p:nvPr>
        </p:nvSpPr>
        <p:spPr>
          <a:xfrm>
            <a:off x="462550" y="970725"/>
            <a:ext cx="8568000" cy="53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a:latin typeface="Itim"/>
                <a:ea typeface="Itim"/>
                <a:cs typeface="Itim"/>
                <a:sym typeface="Itim"/>
              </a:rPr>
              <a:t>8. Explain how the work done by veterinarians was important in protecting human health. </a:t>
            </a:r>
            <a:r>
              <a:rPr lang="en" sz="1700">
                <a:latin typeface="Itim"/>
                <a:ea typeface="Itim"/>
                <a:cs typeface="Itim"/>
                <a:sym typeface="Itim"/>
              </a:rPr>
              <a:t> </a:t>
            </a:r>
            <a:endParaRPr sz="1700">
              <a:latin typeface="Itim"/>
              <a:ea typeface="Itim"/>
              <a:cs typeface="Itim"/>
              <a:sym typeface="Itim"/>
            </a:endParaRPr>
          </a:p>
        </p:txBody>
      </p:sp>
      <p:sp>
        <p:nvSpPr>
          <p:cNvPr id="1972" name="Google Shape;1972;p76"/>
          <p:cNvSpPr txBox="1">
            <a:spLocks noGrp="1"/>
          </p:cNvSpPr>
          <p:nvPr>
            <p:ph type="body" idx="1"/>
          </p:nvPr>
        </p:nvSpPr>
        <p:spPr>
          <a:xfrm>
            <a:off x="462550" y="1579525"/>
            <a:ext cx="8568000" cy="34182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1973" name="Google Shape;1973;p76"/>
          <p:cNvSpPr txBox="1">
            <a:spLocks noGrp="1"/>
          </p:cNvSpPr>
          <p:nvPr>
            <p:ph type="title"/>
          </p:nvPr>
        </p:nvSpPr>
        <p:spPr>
          <a:xfrm>
            <a:off x="428050" y="48850"/>
            <a:ext cx="8681400" cy="7233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dirty="0"/>
              <a:t>Part 2:  Is there a link between bird deaths and the </a:t>
            </a:r>
            <a:endParaRPr sz="2700" dirty="0"/>
          </a:p>
          <a:p>
            <a:pPr marL="0" lvl="0" indent="0" algn="l" rtl="0">
              <a:lnSpc>
                <a:spcPct val="70000"/>
              </a:lnSpc>
              <a:spcBef>
                <a:spcPts val="0"/>
              </a:spcBef>
              <a:spcAft>
                <a:spcPts val="0"/>
              </a:spcAft>
              <a:buSzPts val="3000"/>
              <a:buNone/>
            </a:pPr>
            <a:r>
              <a:rPr lang="en" sz="2700" dirty="0"/>
              <a:t>encephalitis outbreak?</a:t>
            </a:r>
            <a:endParaRPr sz="2700" dirty="0"/>
          </a:p>
        </p:txBody>
      </p:sp>
      <p:grpSp>
        <p:nvGrpSpPr>
          <p:cNvPr id="1974" name="Google Shape;1974;p76"/>
          <p:cNvGrpSpPr/>
          <p:nvPr/>
        </p:nvGrpSpPr>
        <p:grpSpPr>
          <a:xfrm>
            <a:off x="1521663" y="405061"/>
            <a:ext cx="2357248" cy="51734"/>
            <a:chOff x="4345425" y="2175475"/>
            <a:chExt cx="800750" cy="176025"/>
          </a:xfrm>
        </p:grpSpPr>
        <p:sp>
          <p:nvSpPr>
            <p:cNvPr id="1975" name="Google Shape;1975;p7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7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 name="Google Shape;1823;p71">
            <a:extLst>
              <a:ext uri="{FF2B5EF4-FFF2-40B4-BE49-F238E27FC236}">
                <a16:creationId xmlns:a16="http://schemas.microsoft.com/office/drawing/2014/main" id="{C26426C0-3F7A-2FDE-44A6-888193080B7D}"/>
              </a:ext>
            </a:extLst>
          </p:cNvPr>
          <p:cNvGrpSpPr/>
          <p:nvPr/>
        </p:nvGrpSpPr>
        <p:grpSpPr>
          <a:xfrm rot="788841">
            <a:off x="7778852" y="97516"/>
            <a:ext cx="1252360" cy="375841"/>
            <a:chOff x="4038775" y="3369325"/>
            <a:chExt cx="1789725" cy="711700"/>
          </a:xfrm>
        </p:grpSpPr>
        <p:sp>
          <p:nvSpPr>
            <p:cNvPr id="29" name="Google Shape;1824;p71">
              <a:extLst>
                <a:ext uri="{FF2B5EF4-FFF2-40B4-BE49-F238E27FC236}">
                  <a16:creationId xmlns:a16="http://schemas.microsoft.com/office/drawing/2014/main" id="{9136254E-D665-DE17-A870-67F2037FFA94}"/>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1825;p71">
              <a:extLst>
                <a:ext uri="{FF2B5EF4-FFF2-40B4-BE49-F238E27FC236}">
                  <a16:creationId xmlns:a16="http://schemas.microsoft.com/office/drawing/2014/main" id="{AB2A1392-2E28-99A3-8BD2-B1BF2A994F68}"/>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826;p71">
              <a:extLst>
                <a:ext uri="{FF2B5EF4-FFF2-40B4-BE49-F238E27FC236}">
                  <a16:creationId xmlns:a16="http://schemas.microsoft.com/office/drawing/2014/main" id="{A72F3C8C-AFD0-9961-55A7-C1F8567F6F5C}"/>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827;p71">
              <a:extLst>
                <a:ext uri="{FF2B5EF4-FFF2-40B4-BE49-F238E27FC236}">
                  <a16:creationId xmlns:a16="http://schemas.microsoft.com/office/drawing/2014/main" id="{929E318C-9449-5CB2-72DF-45E4BA1DC612}"/>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828;p71">
              <a:extLst>
                <a:ext uri="{FF2B5EF4-FFF2-40B4-BE49-F238E27FC236}">
                  <a16:creationId xmlns:a16="http://schemas.microsoft.com/office/drawing/2014/main" id="{88F35AC2-2E3C-C94F-EEAA-C94A924731D6}"/>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829;p71">
              <a:extLst>
                <a:ext uri="{FF2B5EF4-FFF2-40B4-BE49-F238E27FC236}">
                  <a16:creationId xmlns:a16="http://schemas.microsoft.com/office/drawing/2014/main" id="{F996C37E-A9E2-9CCE-9E02-6211BD6D46C1}"/>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830;p71">
              <a:extLst>
                <a:ext uri="{FF2B5EF4-FFF2-40B4-BE49-F238E27FC236}">
                  <a16:creationId xmlns:a16="http://schemas.microsoft.com/office/drawing/2014/main" id="{ECD84122-83B2-507B-2636-FECBEFF12930}"/>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831;p71">
              <a:extLst>
                <a:ext uri="{FF2B5EF4-FFF2-40B4-BE49-F238E27FC236}">
                  <a16:creationId xmlns:a16="http://schemas.microsoft.com/office/drawing/2014/main" id="{69F244E5-D11D-D38C-30CC-1A500AB14E99}"/>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1832;p71">
              <a:extLst>
                <a:ext uri="{FF2B5EF4-FFF2-40B4-BE49-F238E27FC236}">
                  <a16:creationId xmlns:a16="http://schemas.microsoft.com/office/drawing/2014/main" id="{3C4479CB-E2AA-77B3-4F06-0A4D02F32EA1}"/>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833;p71">
              <a:extLst>
                <a:ext uri="{FF2B5EF4-FFF2-40B4-BE49-F238E27FC236}">
                  <a16:creationId xmlns:a16="http://schemas.microsoft.com/office/drawing/2014/main" id="{0AFF9CB9-15F7-0CA6-0C09-CCCCFF29BFCE}"/>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834;p71">
              <a:extLst>
                <a:ext uri="{FF2B5EF4-FFF2-40B4-BE49-F238E27FC236}">
                  <a16:creationId xmlns:a16="http://schemas.microsoft.com/office/drawing/2014/main" id="{EBD3F92F-D7C4-4379-4D95-549B27ECD578}"/>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835;p71">
              <a:extLst>
                <a:ext uri="{FF2B5EF4-FFF2-40B4-BE49-F238E27FC236}">
                  <a16:creationId xmlns:a16="http://schemas.microsoft.com/office/drawing/2014/main" id="{1D7CA531-7153-DF21-AA6D-12C7954F3C2E}"/>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1836;p71">
              <a:extLst>
                <a:ext uri="{FF2B5EF4-FFF2-40B4-BE49-F238E27FC236}">
                  <a16:creationId xmlns:a16="http://schemas.microsoft.com/office/drawing/2014/main" id="{C6939E83-060A-C046-FABD-B870E3CB8561}"/>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837;p71">
              <a:extLst>
                <a:ext uri="{FF2B5EF4-FFF2-40B4-BE49-F238E27FC236}">
                  <a16:creationId xmlns:a16="http://schemas.microsoft.com/office/drawing/2014/main" id="{DB8A5589-B30D-A34A-84DA-220BA81DA02A}"/>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838;p71">
              <a:extLst>
                <a:ext uri="{FF2B5EF4-FFF2-40B4-BE49-F238E27FC236}">
                  <a16:creationId xmlns:a16="http://schemas.microsoft.com/office/drawing/2014/main" id="{85091C35-B20A-A51D-0F30-FABE0056C272}"/>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839;p71">
              <a:extLst>
                <a:ext uri="{FF2B5EF4-FFF2-40B4-BE49-F238E27FC236}">
                  <a16:creationId xmlns:a16="http://schemas.microsoft.com/office/drawing/2014/main" id="{716571BB-1252-C4B6-7760-11383219F1BD}"/>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840;p71">
              <a:extLst>
                <a:ext uri="{FF2B5EF4-FFF2-40B4-BE49-F238E27FC236}">
                  <a16:creationId xmlns:a16="http://schemas.microsoft.com/office/drawing/2014/main" id="{8B69F917-212A-3095-2CCD-93767E14D4E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1841;p71">
              <a:extLst>
                <a:ext uri="{FF2B5EF4-FFF2-40B4-BE49-F238E27FC236}">
                  <a16:creationId xmlns:a16="http://schemas.microsoft.com/office/drawing/2014/main" id="{463A5242-BF64-B23A-9D6B-945028B7739E}"/>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1842;p71">
              <a:extLst>
                <a:ext uri="{FF2B5EF4-FFF2-40B4-BE49-F238E27FC236}">
                  <a16:creationId xmlns:a16="http://schemas.microsoft.com/office/drawing/2014/main" id="{EAAB305A-01C8-E283-0D4E-57C305F02170}"/>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0"/>
        <p:cNvGrpSpPr/>
        <p:nvPr/>
      </p:nvGrpSpPr>
      <p:grpSpPr>
        <a:xfrm>
          <a:off x="0" y="0"/>
          <a:ext cx="0" cy="0"/>
          <a:chOff x="0" y="0"/>
          <a:chExt cx="0" cy="0"/>
        </a:xfrm>
      </p:grpSpPr>
      <p:grpSp>
        <p:nvGrpSpPr>
          <p:cNvPr id="2001" name="Google Shape;2001;p77"/>
          <p:cNvGrpSpPr/>
          <p:nvPr/>
        </p:nvGrpSpPr>
        <p:grpSpPr>
          <a:xfrm>
            <a:off x="3476927" y="1940288"/>
            <a:ext cx="2190131" cy="176025"/>
            <a:chOff x="4345425" y="2175475"/>
            <a:chExt cx="800750" cy="176025"/>
          </a:xfrm>
        </p:grpSpPr>
        <p:sp>
          <p:nvSpPr>
            <p:cNvPr id="2002" name="Google Shape;2002;p7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7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04" name="Google Shape;2004;p77"/>
          <p:cNvGrpSpPr/>
          <p:nvPr/>
        </p:nvGrpSpPr>
        <p:grpSpPr>
          <a:xfrm>
            <a:off x="3733251" y="2407525"/>
            <a:ext cx="1677491" cy="176025"/>
            <a:chOff x="4345425" y="2175475"/>
            <a:chExt cx="800750" cy="176025"/>
          </a:xfrm>
        </p:grpSpPr>
        <p:sp>
          <p:nvSpPr>
            <p:cNvPr id="2005" name="Google Shape;2005;p7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7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07" name="Google Shape;2007;p77"/>
          <p:cNvGrpSpPr/>
          <p:nvPr/>
        </p:nvGrpSpPr>
        <p:grpSpPr>
          <a:xfrm rot="140656">
            <a:off x="3657782" y="2861854"/>
            <a:ext cx="1828441" cy="176031"/>
            <a:chOff x="4345425" y="2175475"/>
            <a:chExt cx="800750" cy="176025"/>
          </a:xfrm>
        </p:grpSpPr>
        <p:sp>
          <p:nvSpPr>
            <p:cNvPr id="2008" name="Google Shape;2008;p7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7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0" name="Google Shape;2010;p77"/>
          <p:cNvGrpSpPr/>
          <p:nvPr/>
        </p:nvGrpSpPr>
        <p:grpSpPr>
          <a:xfrm rot="140725">
            <a:off x="3947913" y="3353403"/>
            <a:ext cx="1234670" cy="176031"/>
            <a:chOff x="4345425" y="2175475"/>
            <a:chExt cx="800750" cy="176025"/>
          </a:xfrm>
        </p:grpSpPr>
        <p:sp>
          <p:nvSpPr>
            <p:cNvPr id="2011" name="Google Shape;2011;p7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7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13" name="Google Shape;2013;p77"/>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a:t>Part 3</a:t>
            </a:r>
            <a:endParaRPr/>
          </a:p>
        </p:txBody>
      </p:sp>
      <p:sp>
        <p:nvSpPr>
          <p:cNvPr id="2014" name="Google Shape;2014;p77"/>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77"/>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77"/>
          <p:cNvSpPr txBox="1"/>
          <p:nvPr/>
        </p:nvSpPr>
        <p:spPr>
          <a:xfrm>
            <a:off x="3072000" y="2198100"/>
            <a:ext cx="2981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Itim"/>
                <a:ea typeface="Itim"/>
                <a:cs typeface="Itim"/>
                <a:sym typeface="Itim"/>
              </a:rPr>
              <a:t>How is the West Nile virus transmitted and spread?</a:t>
            </a:r>
            <a:endParaRPr sz="2400" b="1">
              <a:solidFill>
                <a:schemeClr val="dk2"/>
              </a:solidFill>
              <a:latin typeface="Itim"/>
              <a:ea typeface="Itim"/>
              <a:cs typeface="Itim"/>
              <a:sym typeface="Iti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Google Shape;2021;p78"/>
          <p:cNvSpPr txBox="1">
            <a:spLocks noGrp="1"/>
          </p:cNvSpPr>
          <p:nvPr>
            <p:ph type="title"/>
          </p:nvPr>
        </p:nvSpPr>
        <p:spPr>
          <a:xfrm>
            <a:off x="421650" y="0"/>
            <a:ext cx="872235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dirty="0"/>
              <a:t>Part 3:  How is the West Nile virus transmitted and spread?</a:t>
            </a:r>
            <a:endParaRPr sz="2700" dirty="0"/>
          </a:p>
          <a:p>
            <a:pPr marL="0" lvl="0" indent="0" algn="l" rtl="0">
              <a:lnSpc>
                <a:spcPct val="115000"/>
              </a:lnSpc>
              <a:spcBef>
                <a:spcPts val="0"/>
              </a:spcBef>
              <a:spcAft>
                <a:spcPts val="0"/>
              </a:spcAft>
              <a:buSzPts val="3000"/>
              <a:buNone/>
            </a:pPr>
            <a:r>
              <a:rPr lang="en" sz="2700" dirty="0"/>
              <a:t> </a:t>
            </a:r>
            <a:endParaRPr sz="2700" dirty="0"/>
          </a:p>
        </p:txBody>
      </p:sp>
      <p:sp>
        <p:nvSpPr>
          <p:cNvPr id="2022" name="Google Shape;2022;p78"/>
          <p:cNvSpPr txBox="1">
            <a:spLocks noGrp="1"/>
          </p:cNvSpPr>
          <p:nvPr>
            <p:ph type="body" idx="1"/>
          </p:nvPr>
        </p:nvSpPr>
        <p:spPr>
          <a:xfrm>
            <a:off x="462550" y="489775"/>
            <a:ext cx="8621700" cy="3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dirty="0">
                <a:latin typeface="Itim"/>
                <a:ea typeface="Itim"/>
                <a:cs typeface="Itim"/>
                <a:sym typeface="Itim"/>
              </a:rPr>
              <a:t>Base your answer to question 9 on the </a:t>
            </a:r>
            <a:r>
              <a:rPr lang="en" sz="1600" b="1" dirty="0">
                <a:latin typeface="Itim"/>
                <a:ea typeface="Itim"/>
                <a:cs typeface="Itim"/>
                <a:sym typeface="Itim"/>
              </a:rPr>
              <a:t>Virus Transmission</a:t>
            </a:r>
            <a:r>
              <a:rPr lang="en" sz="1600" dirty="0">
                <a:latin typeface="Itim"/>
                <a:ea typeface="Itim"/>
                <a:cs typeface="Itim"/>
                <a:sym typeface="Itim"/>
              </a:rPr>
              <a:t> illustration and text.</a:t>
            </a:r>
            <a:endParaRPr sz="1600" dirty="0">
              <a:latin typeface="Itim"/>
              <a:ea typeface="Itim"/>
              <a:cs typeface="Itim"/>
              <a:sym typeface="Itim"/>
            </a:endParaRPr>
          </a:p>
        </p:txBody>
      </p:sp>
      <p:sp>
        <p:nvSpPr>
          <p:cNvPr id="2023" name="Google Shape;2023;p78"/>
          <p:cNvSpPr/>
          <p:nvPr/>
        </p:nvSpPr>
        <p:spPr>
          <a:xfrm>
            <a:off x="4454004" y="408661"/>
            <a:ext cx="4356480" cy="78301"/>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p78"/>
          <p:cNvSpPr txBox="1"/>
          <p:nvPr/>
        </p:nvSpPr>
        <p:spPr>
          <a:xfrm>
            <a:off x="538750" y="1700425"/>
            <a:ext cx="8100900" cy="31245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2"/>
                </a:solidFill>
                <a:latin typeface="Itim"/>
                <a:ea typeface="Itim"/>
                <a:cs typeface="Itim"/>
                <a:sym typeface="Itim"/>
              </a:rPr>
              <a:t>_____  Birds can become infected with West Nile virus when they are bitten by mosquitoes.</a:t>
            </a: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endParaRPr sz="1700">
              <a:solidFill>
                <a:schemeClr val="dk2"/>
              </a:solidFill>
              <a:latin typeface="Itim"/>
              <a:ea typeface="Itim"/>
              <a:cs typeface="Itim"/>
              <a:sym typeface="Itim"/>
            </a:endParaRPr>
          </a:p>
          <a:p>
            <a:pPr marL="0" lvl="0" indent="0" algn="l" rtl="0">
              <a:lnSpc>
                <a:spcPct val="100000"/>
              </a:lnSpc>
              <a:spcBef>
                <a:spcPts val="0"/>
              </a:spcBef>
              <a:spcAft>
                <a:spcPts val="0"/>
              </a:spcAft>
              <a:buNone/>
            </a:pPr>
            <a:r>
              <a:rPr lang="en">
                <a:solidFill>
                  <a:schemeClr val="dk2"/>
                </a:solidFill>
                <a:latin typeface="Itim"/>
                <a:ea typeface="Itim"/>
                <a:cs typeface="Itim"/>
                <a:sym typeface="Itim"/>
              </a:rPr>
              <a:t>_____  Humans and horses can become infected with West Nile virus when they are bitten by mosquitoes.</a:t>
            </a: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endParaRPr sz="1700">
              <a:solidFill>
                <a:schemeClr val="dk2"/>
              </a:solidFill>
              <a:latin typeface="Itim"/>
              <a:ea typeface="Itim"/>
              <a:cs typeface="Itim"/>
              <a:sym typeface="Itim"/>
            </a:endParaRPr>
          </a:p>
          <a:p>
            <a:pPr marL="0" lvl="0" indent="0" algn="l" rtl="0">
              <a:lnSpc>
                <a:spcPct val="100000"/>
              </a:lnSpc>
              <a:spcBef>
                <a:spcPts val="0"/>
              </a:spcBef>
              <a:spcAft>
                <a:spcPts val="0"/>
              </a:spcAft>
              <a:buNone/>
            </a:pPr>
            <a:r>
              <a:rPr lang="en" sz="1700">
                <a:solidFill>
                  <a:schemeClr val="dk2"/>
                </a:solidFill>
                <a:latin typeface="Itim"/>
                <a:ea typeface="Itim"/>
                <a:cs typeface="Itim"/>
                <a:sym typeface="Itim"/>
              </a:rPr>
              <a:t>____</a:t>
            </a:r>
            <a:r>
              <a:rPr lang="en">
                <a:solidFill>
                  <a:schemeClr val="dk2"/>
                </a:solidFill>
                <a:latin typeface="Itim"/>
                <a:ea typeface="Itim"/>
                <a:cs typeface="Itim"/>
                <a:sym typeface="Itim"/>
              </a:rPr>
              <a:t>  Mosquitoes can become infected with West Nile virus when they bite birds.</a:t>
            </a: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r>
              <a:rPr lang="en">
                <a:solidFill>
                  <a:schemeClr val="dk2"/>
                </a:solidFill>
                <a:latin typeface="Itim"/>
                <a:ea typeface="Itim"/>
                <a:cs typeface="Itim"/>
                <a:sym typeface="Itim"/>
              </a:rPr>
              <a:t>_____  Birds can transmit West Nile virus to other birds.  </a:t>
            </a: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r>
              <a:rPr lang="en">
                <a:solidFill>
                  <a:schemeClr val="dk2"/>
                </a:solidFill>
                <a:latin typeface="Itim"/>
                <a:ea typeface="Itim"/>
                <a:cs typeface="Itim"/>
                <a:sym typeface="Itim"/>
              </a:rPr>
              <a:t>_____  Birds can transmit West Nile virus to humans.</a:t>
            </a: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r>
              <a:rPr lang="en">
                <a:solidFill>
                  <a:schemeClr val="dk2"/>
                </a:solidFill>
                <a:latin typeface="Itim"/>
                <a:ea typeface="Itim"/>
                <a:cs typeface="Itim"/>
                <a:sym typeface="Itim"/>
              </a:rPr>
              <a:t>_____  Mosquitoes can become infected with West Nile virus when they bite humans or horses.</a:t>
            </a: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endParaRPr>
              <a:solidFill>
                <a:schemeClr val="dk2"/>
              </a:solidFill>
              <a:latin typeface="Itim"/>
              <a:ea typeface="Itim"/>
              <a:cs typeface="Itim"/>
              <a:sym typeface="Itim"/>
            </a:endParaRPr>
          </a:p>
          <a:p>
            <a:pPr marL="0" lvl="0" indent="0" algn="l" rtl="0">
              <a:lnSpc>
                <a:spcPct val="100000"/>
              </a:lnSpc>
              <a:spcBef>
                <a:spcPts val="0"/>
              </a:spcBef>
              <a:spcAft>
                <a:spcPts val="0"/>
              </a:spcAft>
              <a:buNone/>
            </a:pPr>
            <a:r>
              <a:rPr lang="en">
                <a:solidFill>
                  <a:schemeClr val="dk2"/>
                </a:solidFill>
                <a:latin typeface="Itim"/>
                <a:ea typeface="Itim"/>
                <a:cs typeface="Itim"/>
                <a:sym typeface="Itim"/>
              </a:rPr>
              <a:t>_____  West Nile virus can be transmitted by human to human contact.</a:t>
            </a:r>
            <a:endParaRPr>
              <a:solidFill>
                <a:schemeClr val="dk2"/>
              </a:solidFill>
              <a:latin typeface="Itim"/>
              <a:ea typeface="Itim"/>
              <a:cs typeface="Itim"/>
              <a:sym typeface="Itim"/>
            </a:endParaRPr>
          </a:p>
        </p:txBody>
      </p:sp>
      <p:sp>
        <p:nvSpPr>
          <p:cNvPr id="2025" name="Google Shape;2025;p78"/>
          <p:cNvSpPr txBox="1"/>
          <p:nvPr/>
        </p:nvSpPr>
        <p:spPr>
          <a:xfrm>
            <a:off x="421650" y="931150"/>
            <a:ext cx="84531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 9. The transmission of West Nile virus is shown in the illustration above.  Based on this illustration, put an “</a:t>
            </a:r>
            <a:r>
              <a:rPr lang="en" sz="1600" b="1">
                <a:solidFill>
                  <a:schemeClr val="dk2"/>
                </a:solidFill>
                <a:latin typeface="Itim"/>
                <a:ea typeface="Itim"/>
                <a:cs typeface="Itim"/>
                <a:sym typeface="Itim"/>
              </a:rPr>
              <a:t>X</a:t>
            </a:r>
            <a:r>
              <a:rPr lang="en" sz="1600">
                <a:solidFill>
                  <a:schemeClr val="dk2"/>
                </a:solidFill>
                <a:latin typeface="Itim"/>
                <a:ea typeface="Itim"/>
                <a:cs typeface="Itim"/>
                <a:sym typeface="Itim"/>
              </a:rPr>
              <a:t>” in front of the statements below that are </a:t>
            </a:r>
            <a:r>
              <a:rPr lang="en" sz="1600" u="sng">
                <a:solidFill>
                  <a:schemeClr val="dk2"/>
                </a:solidFill>
                <a:latin typeface="Itim"/>
                <a:ea typeface="Itim"/>
                <a:cs typeface="Itim"/>
                <a:sym typeface="Itim"/>
              </a:rPr>
              <a:t>correct</a:t>
            </a:r>
            <a:r>
              <a:rPr lang="en" sz="1600">
                <a:solidFill>
                  <a:schemeClr val="dk2"/>
                </a:solidFill>
                <a:latin typeface="Itim"/>
                <a:ea typeface="Itim"/>
                <a:cs typeface="Itim"/>
                <a:sym typeface="Itim"/>
              </a:rPr>
              <a:t>.</a:t>
            </a:r>
            <a:endParaRPr>
              <a:solidFill>
                <a:schemeClr val="dk2"/>
              </a:solidFill>
              <a:latin typeface="Itim"/>
              <a:ea typeface="Itim"/>
              <a:cs typeface="Itim"/>
              <a:sym typeface="Iti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79"/>
          <p:cNvSpPr txBox="1">
            <a:spLocks noGrp="1"/>
          </p:cNvSpPr>
          <p:nvPr>
            <p:ph type="body" idx="1"/>
          </p:nvPr>
        </p:nvSpPr>
        <p:spPr>
          <a:xfrm>
            <a:off x="462550" y="489775"/>
            <a:ext cx="8621700" cy="3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a:latin typeface="Itim"/>
                <a:ea typeface="Itim"/>
                <a:cs typeface="Itim"/>
                <a:sym typeface="Itim"/>
              </a:rPr>
              <a:t>Base your answer to question 10 on the </a:t>
            </a:r>
            <a:r>
              <a:rPr lang="en" sz="1600" b="1">
                <a:latin typeface="Itim"/>
                <a:ea typeface="Itim"/>
                <a:cs typeface="Itim"/>
                <a:sym typeface="Itim"/>
              </a:rPr>
              <a:t>Virus Transmission</a:t>
            </a:r>
            <a:r>
              <a:rPr lang="en" sz="1600">
                <a:latin typeface="Itim"/>
                <a:ea typeface="Itim"/>
                <a:cs typeface="Itim"/>
                <a:sym typeface="Itim"/>
              </a:rPr>
              <a:t> illustration and text.</a:t>
            </a:r>
            <a:endParaRPr sz="1600">
              <a:latin typeface="Itim"/>
              <a:ea typeface="Itim"/>
              <a:cs typeface="Itim"/>
              <a:sym typeface="Itim"/>
            </a:endParaRPr>
          </a:p>
        </p:txBody>
      </p:sp>
      <p:sp>
        <p:nvSpPr>
          <p:cNvPr id="2031" name="Google Shape;2031;p79"/>
          <p:cNvSpPr txBox="1"/>
          <p:nvPr/>
        </p:nvSpPr>
        <p:spPr>
          <a:xfrm>
            <a:off x="462550" y="991436"/>
            <a:ext cx="84531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10. Before 1999, the West Nile virus had never been found in the United States. It had only been found in Europe, the Middle East, and Africa.  What two organisms most likely carried West Nile virus to the United States from Europe, the Middle East, or Africa?   </a:t>
            </a:r>
            <a:endParaRPr>
              <a:solidFill>
                <a:schemeClr val="dk2"/>
              </a:solidFill>
              <a:latin typeface="Itim"/>
              <a:ea typeface="Itim"/>
              <a:cs typeface="Itim"/>
              <a:sym typeface="Itim"/>
            </a:endParaRPr>
          </a:p>
        </p:txBody>
      </p:sp>
      <p:sp>
        <p:nvSpPr>
          <p:cNvPr id="2032" name="Google Shape;2032;p79"/>
          <p:cNvSpPr txBox="1">
            <a:spLocks noGrp="1"/>
          </p:cNvSpPr>
          <p:nvPr>
            <p:ph type="body" idx="1"/>
          </p:nvPr>
        </p:nvSpPr>
        <p:spPr>
          <a:xfrm>
            <a:off x="462550" y="2136025"/>
            <a:ext cx="8621700" cy="2819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33" name="Google Shape;2033;p79"/>
          <p:cNvSpPr txBox="1">
            <a:spLocks noGrp="1"/>
          </p:cNvSpPr>
          <p:nvPr>
            <p:ph type="title"/>
          </p:nvPr>
        </p:nvSpPr>
        <p:spPr>
          <a:xfrm>
            <a:off x="421650" y="0"/>
            <a:ext cx="872235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dirty="0"/>
              <a:t>Part 3:  How is the West Nile virus transmitted and spread?</a:t>
            </a:r>
            <a:endParaRPr sz="2700" dirty="0"/>
          </a:p>
          <a:p>
            <a:pPr marL="0" lvl="0" indent="0" algn="l" rtl="0">
              <a:lnSpc>
                <a:spcPct val="115000"/>
              </a:lnSpc>
              <a:spcBef>
                <a:spcPts val="0"/>
              </a:spcBef>
              <a:spcAft>
                <a:spcPts val="0"/>
              </a:spcAft>
              <a:buSzPts val="3000"/>
              <a:buNone/>
            </a:pPr>
            <a:r>
              <a:rPr lang="en" sz="2700" dirty="0"/>
              <a:t> </a:t>
            </a:r>
            <a:endParaRPr sz="2700" dirty="0"/>
          </a:p>
        </p:txBody>
      </p:sp>
      <p:sp>
        <p:nvSpPr>
          <p:cNvPr id="2034" name="Google Shape;2034;p79"/>
          <p:cNvSpPr/>
          <p:nvPr/>
        </p:nvSpPr>
        <p:spPr>
          <a:xfrm>
            <a:off x="4454004" y="408661"/>
            <a:ext cx="4356480" cy="78301"/>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80"/>
          <p:cNvSpPr txBox="1">
            <a:spLocks noGrp="1"/>
          </p:cNvSpPr>
          <p:nvPr>
            <p:ph type="body" idx="1"/>
          </p:nvPr>
        </p:nvSpPr>
        <p:spPr>
          <a:xfrm>
            <a:off x="462550" y="489775"/>
            <a:ext cx="8621700" cy="3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a:latin typeface="Itim"/>
                <a:ea typeface="Itim"/>
                <a:cs typeface="Itim"/>
                <a:sym typeface="Itim"/>
              </a:rPr>
              <a:t>Base your answers to questions 11 and 12 on the</a:t>
            </a:r>
            <a:r>
              <a:rPr lang="en" sz="1600" b="1">
                <a:latin typeface="Itim"/>
                <a:ea typeface="Itim"/>
                <a:cs typeface="Itim"/>
                <a:sym typeface="Itim"/>
              </a:rPr>
              <a:t> Virus Spread </a:t>
            </a:r>
            <a:r>
              <a:rPr lang="en" sz="1600">
                <a:latin typeface="Itim"/>
                <a:ea typeface="Itim"/>
                <a:cs typeface="Itim"/>
                <a:sym typeface="Itim"/>
              </a:rPr>
              <a:t>illustration and text.</a:t>
            </a:r>
            <a:endParaRPr sz="1600">
              <a:latin typeface="Itim"/>
              <a:ea typeface="Itim"/>
              <a:cs typeface="Itim"/>
              <a:sym typeface="Itim"/>
            </a:endParaRPr>
          </a:p>
        </p:txBody>
      </p:sp>
      <p:sp>
        <p:nvSpPr>
          <p:cNvPr id="2040" name="Google Shape;2040;p80"/>
          <p:cNvSpPr txBox="1"/>
          <p:nvPr/>
        </p:nvSpPr>
        <p:spPr>
          <a:xfrm>
            <a:off x="454599" y="963225"/>
            <a:ext cx="86793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2"/>
                </a:solidFill>
                <a:latin typeface="Itim"/>
                <a:ea typeface="Itim"/>
                <a:cs typeface="Itim"/>
                <a:sym typeface="Itim"/>
              </a:rPr>
              <a:t>11. Explain how West Nile virus could spread so rapidly throughout the continental United States.</a:t>
            </a:r>
            <a:endParaRPr dirty="0">
              <a:solidFill>
                <a:schemeClr val="dk2"/>
              </a:solidFill>
              <a:latin typeface="Itim"/>
              <a:ea typeface="Itim"/>
              <a:cs typeface="Itim"/>
              <a:sym typeface="Itim"/>
            </a:endParaRPr>
          </a:p>
        </p:txBody>
      </p:sp>
      <p:sp>
        <p:nvSpPr>
          <p:cNvPr id="2041" name="Google Shape;2041;p80"/>
          <p:cNvSpPr txBox="1">
            <a:spLocks noGrp="1"/>
          </p:cNvSpPr>
          <p:nvPr>
            <p:ph type="body" idx="1"/>
          </p:nvPr>
        </p:nvSpPr>
        <p:spPr>
          <a:xfrm>
            <a:off x="462550" y="1634161"/>
            <a:ext cx="8621700" cy="13479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42" name="Google Shape;2042;p80"/>
          <p:cNvSpPr txBox="1"/>
          <p:nvPr/>
        </p:nvSpPr>
        <p:spPr>
          <a:xfrm>
            <a:off x="430745" y="3058525"/>
            <a:ext cx="8856379"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2"/>
                </a:solidFill>
                <a:latin typeface="Itim"/>
                <a:ea typeface="Itim"/>
                <a:cs typeface="Itim"/>
                <a:sym typeface="Itim"/>
              </a:rPr>
              <a:t>12. Predict where in the continental United States you would expect to find West Nile virus in 2019.</a:t>
            </a:r>
            <a:endParaRPr dirty="0">
              <a:solidFill>
                <a:schemeClr val="dk2"/>
              </a:solidFill>
              <a:latin typeface="Itim"/>
              <a:ea typeface="Itim"/>
              <a:cs typeface="Itim"/>
              <a:sym typeface="Itim"/>
            </a:endParaRPr>
          </a:p>
        </p:txBody>
      </p:sp>
      <p:sp>
        <p:nvSpPr>
          <p:cNvPr id="2043" name="Google Shape;2043;p80"/>
          <p:cNvSpPr txBox="1">
            <a:spLocks noGrp="1"/>
          </p:cNvSpPr>
          <p:nvPr>
            <p:ph type="body" idx="1"/>
          </p:nvPr>
        </p:nvSpPr>
        <p:spPr>
          <a:xfrm>
            <a:off x="453250" y="3693305"/>
            <a:ext cx="8621700" cy="13479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rgbClr val="CFE2F3"/>
              </a:highlight>
              <a:latin typeface="Calibri"/>
              <a:ea typeface="Calibri"/>
              <a:cs typeface="Calibri"/>
              <a:sym typeface="Calibri"/>
            </a:endParaRPr>
          </a:p>
        </p:txBody>
      </p:sp>
      <p:sp>
        <p:nvSpPr>
          <p:cNvPr id="2044" name="Google Shape;2044;p80"/>
          <p:cNvSpPr txBox="1">
            <a:spLocks noGrp="1"/>
          </p:cNvSpPr>
          <p:nvPr>
            <p:ph type="title"/>
          </p:nvPr>
        </p:nvSpPr>
        <p:spPr>
          <a:xfrm>
            <a:off x="421650" y="0"/>
            <a:ext cx="875550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dirty="0"/>
              <a:t>Part 3:  How is the West Nile virus transmitted and spread?</a:t>
            </a:r>
            <a:endParaRPr sz="2700" dirty="0"/>
          </a:p>
          <a:p>
            <a:pPr marL="0" lvl="0" indent="0" algn="l" rtl="0">
              <a:lnSpc>
                <a:spcPct val="115000"/>
              </a:lnSpc>
              <a:spcBef>
                <a:spcPts val="0"/>
              </a:spcBef>
              <a:spcAft>
                <a:spcPts val="0"/>
              </a:spcAft>
              <a:buSzPts val="3000"/>
              <a:buNone/>
            </a:pPr>
            <a:r>
              <a:rPr lang="en" sz="2700" dirty="0"/>
              <a:t> </a:t>
            </a:r>
            <a:endParaRPr sz="2700" dirty="0"/>
          </a:p>
        </p:txBody>
      </p:sp>
      <p:sp>
        <p:nvSpPr>
          <p:cNvPr id="2045" name="Google Shape;2045;p80"/>
          <p:cNvSpPr/>
          <p:nvPr/>
        </p:nvSpPr>
        <p:spPr>
          <a:xfrm>
            <a:off x="4454004" y="408661"/>
            <a:ext cx="4356480" cy="78301"/>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Google Shape;2050;p81"/>
          <p:cNvSpPr txBox="1">
            <a:spLocks noGrp="1"/>
          </p:cNvSpPr>
          <p:nvPr>
            <p:ph type="body" idx="1"/>
          </p:nvPr>
        </p:nvSpPr>
        <p:spPr>
          <a:xfrm>
            <a:off x="462550" y="489775"/>
            <a:ext cx="8727006" cy="3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dirty="0">
                <a:latin typeface="Itim"/>
                <a:ea typeface="Itim"/>
                <a:cs typeface="Itim"/>
                <a:sym typeface="Itim"/>
              </a:rPr>
              <a:t>Base your answers to questions 13 and 14 on the </a:t>
            </a:r>
            <a:r>
              <a:rPr lang="en" sz="1600" b="1" dirty="0">
                <a:latin typeface="Itim"/>
                <a:ea typeface="Itim"/>
                <a:cs typeface="Itim"/>
                <a:sym typeface="Itim"/>
              </a:rPr>
              <a:t>Climate Change and West Nile Virus  </a:t>
            </a:r>
            <a:r>
              <a:rPr lang="en" sz="1600" dirty="0">
                <a:latin typeface="Itim"/>
                <a:ea typeface="Itim"/>
                <a:cs typeface="Itim"/>
                <a:sym typeface="Itim"/>
              </a:rPr>
              <a:t>illustration and text.</a:t>
            </a:r>
            <a:endParaRPr sz="1600" dirty="0">
              <a:latin typeface="Itim"/>
              <a:ea typeface="Itim"/>
              <a:cs typeface="Itim"/>
              <a:sym typeface="Itim"/>
            </a:endParaRPr>
          </a:p>
        </p:txBody>
      </p:sp>
      <p:sp>
        <p:nvSpPr>
          <p:cNvPr id="2051" name="Google Shape;2051;p81"/>
          <p:cNvSpPr txBox="1"/>
          <p:nvPr/>
        </p:nvSpPr>
        <p:spPr>
          <a:xfrm>
            <a:off x="453250" y="1191825"/>
            <a:ext cx="8754358" cy="7509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2"/>
                </a:solidFill>
                <a:latin typeface="Itim"/>
                <a:ea typeface="Itim"/>
                <a:cs typeface="Itim"/>
                <a:sym typeface="Itim"/>
              </a:rPr>
              <a:t>13. How would an increase in bird populations affect the number of mosquitoes that carry the West Nile virus?</a:t>
            </a:r>
            <a:endParaRPr dirty="0">
              <a:solidFill>
                <a:schemeClr val="dk2"/>
              </a:solidFill>
              <a:latin typeface="Itim"/>
              <a:ea typeface="Itim"/>
              <a:cs typeface="Itim"/>
              <a:sym typeface="Itim"/>
            </a:endParaRPr>
          </a:p>
        </p:txBody>
      </p:sp>
      <p:sp>
        <p:nvSpPr>
          <p:cNvPr id="2052" name="Google Shape;2052;p81"/>
          <p:cNvSpPr txBox="1">
            <a:spLocks noGrp="1"/>
          </p:cNvSpPr>
          <p:nvPr>
            <p:ph type="body" idx="1"/>
          </p:nvPr>
        </p:nvSpPr>
        <p:spPr>
          <a:xfrm>
            <a:off x="462550" y="1832300"/>
            <a:ext cx="8621700" cy="10623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53" name="Google Shape;2053;p81"/>
          <p:cNvSpPr txBox="1"/>
          <p:nvPr/>
        </p:nvSpPr>
        <p:spPr>
          <a:xfrm>
            <a:off x="462550" y="3058525"/>
            <a:ext cx="8727006" cy="7509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2"/>
                </a:solidFill>
                <a:latin typeface="Itim"/>
                <a:ea typeface="Itim"/>
                <a:cs typeface="Itim"/>
                <a:sym typeface="Itim"/>
              </a:rPr>
              <a:t>14. How would an increase in mosquito populations affect the number of birds infected with West Nile virus? </a:t>
            </a:r>
            <a:endParaRPr dirty="0">
              <a:solidFill>
                <a:schemeClr val="dk2"/>
              </a:solidFill>
              <a:latin typeface="Itim"/>
              <a:ea typeface="Itim"/>
              <a:cs typeface="Itim"/>
              <a:sym typeface="Itim"/>
            </a:endParaRPr>
          </a:p>
        </p:txBody>
      </p:sp>
      <p:sp>
        <p:nvSpPr>
          <p:cNvPr id="2054" name="Google Shape;2054;p81"/>
          <p:cNvSpPr txBox="1">
            <a:spLocks noGrp="1"/>
          </p:cNvSpPr>
          <p:nvPr>
            <p:ph type="body" idx="1"/>
          </p:nvPr>
        </p:nvSpPr>
        <p:spPr>
          <a:xfrm>
            <a:off x="453250" y="3850725"/>
            <a:ext cx="8621700" cy="11508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55" name="Google Shape;2055;p81"/>
          <p:cNvSpPr txBox="1">
            <a:spLocks noGrp="1"/>
          </p:cNvSpPr>
          <p:nvPr>
            <p:ph type="title"/>
          </p:nvPr>
        </p:nvSpPr>
        <p:spPr>
          <a:xfrm>
            <a:off x="421649" y="0"/>
            <a:ext cx="8825717"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dirty="0"/>
              <a:t>Part 3:  How is the West Nile virus transmitted and spread?</a:t>
            </a:r>
            <a:endParaRPr sz="2700" dirty="0"/>
          </a:p>
          <a:p>
            <a:pPr marL="0" lvl="0" indent="0" algn="l" rtl="0">
              <a:lnSpc>
                <a:spcPct val="115000"/>
              </a:lnSpc>
              <a:spcBef>
                <a:spcPts val="0"/>
              </a:spcBef>
              <a:spcAft>
                <a:spcPts val="0"/>
              </a:spcAft>
              <a:buSzPts val="3000"/>
              <a:buNone/>
            </a:pPr>
            <a:r>
              <a:rPr lang="en" sz="2700" dirty="0"/>
              <a:t> </a:t>
            </a:r>
            <a:endParaRPr sz="2700" dirty="0"/>
          </a:p>
        </p:txBody>
      </p:sp>
      <p:sp>
        <p:nvSpPr>
          <p:cNvPr id="2056" name="Google Shape;2056;p81"/>
          <p:cNvSpPr/>
          <p:nvPr/>
        </p:nvSpPr>
        <p:spPr>
          <a:xfrm>
            <a:off x="4454004" y="408661"/>
            <a:ext cx="4356480" cy="78301"/>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Google Shape;2061;p82"/>
          <p:cNvSpPr txBox="1"/>
          <p:nvPr/>
        </p:nvSpPr>
        <p:spPr>
          <a:xfrm>
            <a:off x="424450" y="466300"/>
            <a:ext cx="86217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15. How would an increase in mosquito populations affect the number of humans infected with West Nile virus?</a:t>
            </a:r>
            <a:endParaRPr>
              <a:solidFill>
                <a:schemeClr val="dk2"/>
              </a:solidFill>
              <a:latin typeface="Itim"/>
              <a:ea typeface="Itim"/>
              <a:cs typeface="Itim"/>
              <a:sym typeface="Itim"/>
            </a:endParaRPr>
          </a:p>
        </p:txBody>
      </p:sp>
      <p:sp>
        <p:nvSpPr>
          <p:cNvPr id="2062" name="Google Shape;2062;p82"/>
          <p:cNvSpPr txBox="1">
            <a:spLocks noGrp="1"/>
          </p:cNvSpPr>
          <p:nvPr>
            <p:ph type="body" idx="1"/>
          </p:nvPr>
        </p:nvSpPr>
        <p:spPr>
          <a:xfrm>
            <a:off x="500650" y="1296100"/>
            <a:ext cx="8621700" cy="8016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63" name="Google Shape;2063;p82"/>
          <p:cNvSpPr txBox="1"/>
          <p:nvPr/>
        </p:nvSpPr>
        <p:spPr>
          <a:xfrm>
            <a:off x="433750" y="2271413"/>
            <a:ext cx="8755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16. What environmental factors might lead to increased bird populations in an area?</a:t>
            </a:r>
            <a:endParaRPr>
              <a:solidFill>
                <a:schemeClr val="dk2"/>
              </a:solidFill>
              <a:latin typeface="Itim"/>
              <a:ea typeface="Itim"/>
              <a:cs typeface="Itim"/>
              <a:sym typeface="Itim"/>
            </a:endParaRPr>
          </a:p>
        </p:txBody>
      </p:sp>
      <p:sp>
        <p:nvSpPr>
          <p:cNvPr id="2064" name="Google Shape;2064;p82"/>
          <p:cNvSpPr txBox="1">
            <a:spLocks noGrp="1"/>
          </p:cNvSpPr>
          <p:nvPr>
            <p:ph type="body" idx="1"/>
          </p:nvPr>
        </p:nvSpPr>
        <p:spPr>
          <a:xfrm>
            <a:off x="500650" y="2802313"/>
            <a:ext cx="8621700" cy="8016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65" name="Google Shape;2065;p82"/>
          <p:cNvSpPr txBox="1"/>
          <p:nvPr/>
        </p:nvSpPr>
        <p:spPr>
          <a:xfrm>
            <a:off x="433750" y="3793338"/>
            <a:ext cx="8755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17. What environmental factors might lead to increased mosquito populations in an area?</a:t>
            </a:r>
            <a:endParaRPr>
              <a:solidFill>
                <a:schemeClr val="dk2"/>
              </a:solidFill>
              <a:latin typeface="Itim"/>
              <a:ea typeface="Itim"/>
              <a:cs typeface="Itim"/>
              <a:sym typeface="Itim"/>
            </a:endParaRPr>
          </a:p>
        </p:txBody>
      </p:sp>
      <p:sp>
        <p:nvSpPr>
          <p:cNvPr id="2066" name="Google Shape;2066;p82"/>
          <p:cNvSpPr txBox="1">
            <a:spLocks noGrp="1"/>
          </p:cNvSpPr>
          <p:nvPr>
            <p:ph type="body" idx="1"/>
          </p:nvPr>
        </p:nvSpPr>
        <p:spPr>
          <a:xfrm>
            <a:off x="500650" y="4148250"/>
            <a:ext cx="8621700" cy="9177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67" name="Google Shape;2067;p82"/>
          <p:cNvSpPr txBox="1">
            <a:spLocks noGrp="1"/>
          </p:cNvSpPr>
          <p:nvPr>
            <p:ph type="title"/>
          </p:nvPr>
        </p:nvSpPr>
        <p:spPr>
          <a:xfrm>
            <a:off x="421650" y="0"/>
            <a:ext cx="872235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dirty="0"/>
              <a:t>Part 3:  How is the West Nile virus transmitted and spread?</a:t>
            </a:r>
            <a:endParaRPr sz="2700" dirty="0"/>
          </a:p>
          <a:p>
            <a:pPr marL="0" lvl="0" indent="0" algn="l" rtl="0">
              <a:lnSpc>
                <a:spcPct val="115000"/>
              </a:lnSpc>
              <a:spcBef>
                <a:spcPts val="0"/>
              </a:spcBef>
              <a:spcAft>
                <a:spcPts val="0"/>
              </a:spcAft>
              <a:buSzPts val="3000"/>
              <a:buNone/>
            </a:pPr>
            <a:r>
              <a:rPr lang="en" sz="2700" dirty="0"/>
              <a:t> </a:t>
            </a:r>
            <a:endParaRPr sz="2700" dirty="0"/>
          </a:p>
        </p:txBody>
      </p:sp>
      <p:sp>
        <p:nvSpPr>
          <p:cNvPr id="2068" name="Google Shape;2068;p82"/>
          <p:cNvSpPr/>
          <p:nvPr/>
        </p:nvSpPr>
        <p:spPr>
          <a:xfrm>
            <a:off x="4454004" y="408661"/>
            <a:ext cx="4356480" cy="78301"/>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83"/>
          <p:cNvSpPr txBox="1"/>
          <p:nvPr/>
        </p:nvSpPr>
        <p:spPr>
          <a:xfrm>
            <a:off x="715725" y="1753600"/>
            <a:ext cx="80826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2"/>
                </a:solidFill>
                <a:latin typeface="Itim"/>
                <a:ea typeface="Itim"/>
                <a:cs typeface="Itim"/>
                <a:sym typeface="Itim"/>
              </a:rPr>
              <a:t>18. Scientists claim that </a:t>
            </a:r>
            <a:r>
              <a:rPr lang="en" sz="1600" b="1" dirty="0">
                <a:solidFill>
                  <a:schemeClr val="dk2"/>
                </a:solidFill>
                <a:latin typeface="Itim"/>
                <a:ea typeface="Itim"/>
                <a:cs typeface="Itim"/>
                <a:sym typeface="Itim"/>
              </a:rPr>
              <a:t>climate change</a:t>
            </a:r>
            <a:r>
              <a:rPr lang="en" sz="1600" dirty="0">
                <a:solidFill>
                  <a:schemeClr val="dk2"/>
                </a:solidFill>
                <a:latin typeface="Itim"/>
                <a:ea typeface="Itim"/>
                <a:cs typeface="Itim"/>
                <a:sym typeface="Itim"/>
              </a:rPr>
              <a:t> is likely to cause an increase in the number of people infected with West Nile virus.  Cite </a:t>
            </a:r>
            <a:r>
              <a:rPr lang="en" sz="1600" b="1" u="sng" dirty="0">
                <a:solidFill>
                  <a:schemeClr val="dk2"/>
                </a:solidFill>
                <a:latin typeface="Itim"/>
                <a:ea typeface="Itim"/>
                <a:cs typeface="Itim"/>
                <a:sym typeface="Itim"/>
              </a:rPr>
              <a:t>two </a:t>
            </a:r>
            <a:r>
              <a:rPr lang="en" sz="1600" dirty="0">
                <a:solidFill>
                  <a:schemeClr val="dk2"/>
                </a:solidFill>
                <a:latin typeface="Itim"/>
                <a:ea typeface="Itim"/>
                <a:cs typeface="Itim"/>
                <a:sym typeface="Itim"/>
              </a:rPr>
              <a:t>pieces of evidence from the illustration and text on the previous page to support this claim. </a:t>
            </a:r>
            <a:endParaRPr dirty="0">
              <a:solidFill>
                <a:schemeClr val="dk2"/>
              </a:solidFill>
              <a:latin typeface="Itim"/>
              <a:ea typeface="Itim"/>
              <a:cs typeface="Itim"/>
              <a:sym typeface="Itim"/>
            </a:endParaRPr>
          </a:p>
        </p:txBody>
      </p:sp>
      <p:sp>
        <p:nvSpPr>
          <p:cNvPr id="2074" name="Google Shape;2074;p83"/>
          <p:cNvSpPr txBox="1">
            <a:spLocks noGrp="1"/>
          </p:cNvSpPr>
          <p:nvPr>
            <p:ph type="body" idx="1"/>
          </p:nvPr>
        </p:nvSpPr>
        <p:spPr>
          <a:xfrm>
            <a:off x="715750" y="2855500"/>
            <a:ext cx="8082600" cy="20943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2075" name="Google Shape;2075;p83"/>
          <p:cNvSpPr txBox="1"/>
          <p:nvPr/>
        </p:nvSpPr>
        <p:spPr>
          <a:xfrm>
            <a:off x="497850" y="587200"/>
            <a:ext cx="8662500" cy="122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 sz="1700" b="1">
                <a:solidFill>
                  <a:schemeClr val="dk2"/>
                </a:solidFill>
              </a:rPr>
              <a:t>Climate change</a:t>
            </a:r>
            <a:r>
              <a:rPr lang="en" sz="1700">
                <a:solidFill>
                  <a:schemeClr val="dk2"/>
                </a:solidFill>
              </a:rPr>
              <a:t> is a change in the average conditions — such as temperature and precipitation — in a region over a long period of time.  NASA scientists have observed that the Earth’s surface is warming and the distribution of precipitation is changing.  </a:t>
            </a:r>
            <a:endParaRPr sz="1700">
              <a:solidFill>
                <a:schemeClr val="dk2"/>
              </a:solidFill>
            </a:endParaRPr>
          </a:p>
          <a:p>
            <a:pPr marL="457200" lvl="0" indent="0" algn="l" rtl="0">
              <a:lnSpc>
                <a:spcPct val="115000"/>
              </a:lnSpc>
              <a:spcBef>
                <a:spcPts val="0"/>
              </a:spcBef>
              <a:spcAft>
                <a:spcPts val="0"/>
              </a:spcAft>
              <a:buClr>
                <a:schemeClr val="dk2"/>
              </a:buClr>
              <a:buSzPts val="1100"/>
              <a:buFont typeface="Arial"/>
              <a:buNone/>
            </a:pPr>
            <a:endParaRPr sz="400">
              <a:solidFill>
                <a:schemeClr val="dk2"/>
              </a:solidFill>
            </a:endParaRPr>
          </a:p>
          <a:p>
            <a:pPr marL="457200" lvl="0" indent="0" algn="ctr" rtl="0">
              <a:lnSpc>
                <a:spcPct val="50000"/>
              </a:lnSpc>
              <a:spcBef>
                <a:spcPts val="0"/>
              </a:spcBef>
              <a:spcAft>
                <a:spcPts val="0"/>
              </a:spcAft>
              <a:buNone/>
            </a:pPr>
            <a:r>
              <a:rPr lang="en" sz="900">
                <a:solidFill>
                  <a:schemeClr val="dk2"/>
                </a:solidFill>
              </a:rPr>
              <a:t>Modified from:  https://climatekids.nasa.gov/climate-change-meaning/</a:t>
            </a:r>
            <a:endParaRPr sz="900">
              <a:solidFill>
                <a:schemeClr val="dk2"/>
              </a:solidFill>
            </a:endParaRPr>
          </a:p>
        </p:txBody>
      </p:sp>
      <p:sp>
        <p:nvSpPr>
          <p:cNvPr id="2076" name="Google Shape;2076;p83"/>
          <p:cNvSpPr txBox="1">
            <a:spLocks noGrp="1"/>
          </p:cNvSpPr>
          <p:nvPr>
            <p:ph type="title"/>
          </p:nvPr>
        </p:nvSpPr>
        <p:spPr>
          <a:xfrm>
            <a:off x="421650" y="0"/>
            <a:ext cx="873870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dirty="0"/>
              <a:t>Part 3:  How is the West Nile virus transmitted and spread?</a:t>
            </a:r>
            <a:endParaRPr sz="2700" dirty="0"/>
          </a:p>
          <a:p>
            <a:pPr marL="0" lvl="0" indent="0" algn="l" rtl="0">
              <a:lnSpc>
                <a:spcPct val="115000"/>
              </a:lnSpc>
              <a:spcBef>
                <a:spcPts val="0"/>
              </a:spcBef>
              <a:spcAft>
                <a:spcPts val="0"/>
              </a:spcAft>
              <a:buSzPts val="3000"/>
              <a:buNone/>
            </a:pPr>
            <a:r>
              <a:rPr lang="en" sz="2700" dirty="0"/>
              <a:t> </a:t>
            </a:r>
            <a:endParaRPr sz="2700" dirty="0"/>
          </a:p>
        </p:txBody>
      </p:sp>
      <p:sp>
        <p:nvSpPr>
          <p:cNvPr id="2077" name="Google Shape;2077;p83"/>
          <p:cNvSpPr/>
          <p:nvPr/>
        </p:nvSpPr>
        <p:spPr>
          <a:xfrm>
            <a:off x="4454004" y="408661"/>
            <a:ext cx="4356480" cy="78301"/>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1"/>
        <p:cNvGrpSpPr/>
        <p:nvPr/>
      </p:nvGrpSpPr>
      <p:grpSpPr>
        <a:xfrm>
          <a:off x="0" y="0"/>
          <a:ext cx="0" cy="0"/>
          <a:chOff x="0" y="0"/>
          <a:chExt cx="0" cy="0"/>
        </a:xfrm>
      </p:grpSpPr>
      <p:grpSp>
        <p:nvGrpSpPr>
          <p:cNvPr id="2082" name="Google Shape;2082;p84"/>
          <p:cNvGrpSpPr/>
          <p:nvPr/>
        </p:nvGrpSpPr>
        <p:grpSpPr>
          <a:xfrm>
            <a:off x="3476927" y="1940288"/>
            <a:ext cx="2190131" cy="176025"/>
            <a:chOff x="4345425" y="2175475"/>
            <a:chExt cx="800750" cy="176025"/>
          </a:xfrm>
        </p:grpSpPr>
        <p:sp>
          <p:nvSpPr>
            <p:cNvPr id="2083" name="Google Shape;2083;p8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8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85" name="Google Shape;2085;p84"/>
          <p:cNvGrpSpPr/>
          <p:nvPr/>
        </p:nvGrpSpPr>
        <p:grpSpPr>
          <a:xfrm>
            <a:off x="3733251" y="2407525"/>
            <a:ext cx="1677491" cy="176025"/>
            <a:chOff x="4345425" y="2175475"/>
            <a:chExt cx="800750" cy="176025"/>
          </a:xfrm>
        </p:grpSpPr>
        <p:sp>
          <p:nvSpPr>
            <p:cNvPr id="2086" name="Google Shape;2086;p8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8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88" name="Google Shape;2088;p84"/>
          <p:cNvGrpSpPr/>
          <p:nvPr/>
        </p:nvGrpSpPr>
        <p:grpSpPr>
          <a:xfrm rot="140656">
            <a:off x="3657782" y="2861854"/>
            <a:ext cx="1828441" cy="176031"/>
            <a:chOff x="4345425" y="2175475"/>
            <a:chExt cx="800750" cy="176025"/>
          </a:xfrm>
        </p:grpSpPr>
        <p:sp>
          <p:nvSpPr>
            <p:cNvPr id="2089" name="Google Shape;2089;p8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8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1" name="Google Shape;2091;p84"/>
          <p:cNvGrpSpPr/>
          <p:nvPr/>
        </p:nvGrpSpPr>
        <p:grpSpPr>
          <a:xfrm rot="140725">
            <a:off x="3947913" y="3353403"/>
            <a:ext cx="1234670" cy="176031"/>
            <a:chOff x="4345425" y="2175475"/>
            <a:chExt cx="800750" cy="176025"/>
          </a:xfrm>
        </p:grpSpPr>
        <p:sp>
          <p:nvSpPr>
            <p:cNvPr id="2092" name="Google Shape;2092;p8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8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94" name="Google Shape;2094;p84"/>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a:t>Part 4</a:t>
            </a:r>
            <a:endParaRPr/>
          </a:p>
        </p:txBody>
      </p:sp>
      <p:sp>
        <p:nvSpPr>
          <p:cNvPr id="2095" name="Google Shape;2095;p84"/>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84"/>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84"/>
          <p:cNvSpPr txBox="1"/>
          <p:nvPr/>
        </p:nvSpPr>
        <p:spPr>
          <a:xfrm>
            <a:off x="2712250" y="2198100"/>
            <a:ext cx="3674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Itim"/>
                <a:ea typeface="Itim"/>
                <a:cs typeface="Itim"/>
                <a:sym typeface="Itim"/>
              </a:rPr>
              <a:t>Should insecticides be sprayed to prevent the spread of West Nile virus?</a:t>
            </a:r>
            <a:endParaRPr sz="2400" b="1">
              <a:solidFill>
                <a:schemeClr val="dk2"/>
              </a:solidFill>
              <a:latin typeface="Itim"/>
              <a:ea typeface="Itim"/>
              <a:cs typeface="Itim"/>
              <a:sym typeface="Iti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4"/>
        <p:cNvGrpSpPr/>
        <p:nvPr/>
      </p:nvGrpSpPr>
      <p:grpSpPr>
        <a:xfrm>
          <a:off x="0" y="0"/>
          <a:ext cx="0" cy="0"/>
          <a:chOff x="0" y="0"/>
          <a:chExt cx="0" cy="0"/>
        </a:xfrm>
      </p:grpSpPr>
      <p:grpSp>
        <p:nvGrpSpPr>
          <p:cNvPr id="1715" name="Google Shape;1715;p67"/>
          <p:cNvGrpSpPr/>
          <p:nvPr/>
        </p:nvGrpSpPr>
        <p:grpSpPr>
          <a:xfrm>
            <a:off x="3476927" y="1940288"/>
            <a:ext cx="2190131" cy="176025"/>
            <a:chOff x="4345425" y="2175475"/>
            <a:chExt cx="800750" cy="176025"/>
          </a:xfrm>
        </p:grpSpPr>
        <p:sp>
          <p:nvSpPr>
            <p:cNvPr id="1716" name="Google Shape;1716;p6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6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8" name="Google Shape;1718;p67"/>
          <p:cNvGrpSpPr/>
          <p:nvPr/>
        </p:nvGrpSpPr>
        <p:grpSpPr>
          <a:xfrm>
            <a:off x="3733251" y="2407525"/>
            <a:ext cx="1677491" cy="176025"/>
            <a:chOff x="4345425" y="2175475"/>
            <a:chExt cx="800750" cy="176025"/>
          </a:xfrm>
        </p:grpSpPr>
        <p:sp>
          <p:nvSpPr>
            <p:cNvPr id="1719" name="Google Shape;1719;p6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6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1" name="Google Shape;1721;p67"/>
          <p:cNvGrpSpPr/>
          <p:nvPr/>
        </p:nvGrpSpPr>
        <p:grpSpPr>
          <a:xfrm rot="140656">
            <a:off x="3657782" y="2861854"/>
            <a:ext cx="1828441" cy="176031"/>
            <a:chOff x="4345425" y="2175475"/>
            <a:chExt cx="800750" cy="176025"/>
          </a:xfrm>
        </p:grpSpPr>
        <p:sp>
          <p:nvSpPr>
            <p:cNvPr id="1722" name="Google Shape;1722;p6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6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4" name="Google Shape;1724;p67"/>
          <p:cNvGrpSpPr/>
          <p:nvPr/>
        </p:nvGrpSpPr>
        <p:grpSpPr>
          <a:xfrm rot="140725">
            <a:off x="3947913" y="3353403"/>
            <a:ext cx="1234670" cy="176031"/>
            <a:chOff x="4345425" y="2175475"/>
            <a:chExt cx="800750" cy="176025"/>
          </a:xfrm>
        </p:grpSpPr>
        <p:sp>
          <p:nvSpPr>
            <p:cNvPr id="1725" name="Google Shape;1725;p6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6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27" name="Google Shape;1727;p67"/>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a:t>Part 1</a:t>
            </a:r>
            <a:endParaRPr/>
          </a:p>
        </p:txBody>
      </p:sp>
      <p:sp>
        <p:nvSpPr>
          <p:cNvPr id="1728" name="Google Shape;1728;p67"/>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67"/>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67"/>
          <p:cNvSpPr txBox="1"/>
          <p:nvPr/>
        </p:nvSpPr>
        <p:spPr>
          <a:xfrm>
            <a:off x="3072000" y="2198100"/>
            <a:ext cx="29814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Itim"/>
                <a:ea typeface="Itim"/>
                <a:cs typeface="Itim"/>
                <a:sym typeface="Itim"/>
              </a:rPr>
              <a:t>What is causing an outbreak of encephalitis? </a:t>
            </a:r>
            <a:endParaRPr sz="2400">
              <a:latin typeface="Itim"/>
              <a:ea typeface="Itim"/>
              <a:cs typeface="Itim"/>
              <a:sym typeface="Iti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p85"/>
          <p:cNvSpPr txBox="1">
            <a:spLocks noGrp="1"/>
          </p:cNvSpPr>
          <p:nvPr>
            <p:ph type="body" idx="1"/>
          </p:nvPr>
        </p:nvSpPr>
        <p:spPr>
          <a:xfrm>
            <a:off x="435850" y="935588"/>
            <a:ext cx="8708100" cy="236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00"/>
              </a:spcBef>
              <a:spcAft>
                <a:spcPts val="0"/>
              </a:spcAft>
              <a:buSzPts val="1100"/>
              <a:buNone/>
            </a:pPr>
            <a:r>
              <a:rPr lang="en" sz="1600" dirty="0">
                <a:latin typeface="Itim"/>
                <a:ea typeface="Itim"/>
                <a:cs typeface="Itim"/>
                <a:sym typeface="Itim"/>
              </a:rPr>
              <a:t>19.	Read the news article online (and on the next page) about a State Health Department’s plan to spray insecticides to control the spread of West Nile virus.  As you read use these three editing tools to:</a:t>
            </a:r>
            <a:endParaRPr sz="1600" dirty="0">
              <a:latin typeface="Itim"/>
              <a:ea typeface="Itim"/>
              <a:cs typeface="Itim"/>
              <a:sym typeface="Itim"/>
            </a:endParaRPr>
          </a:p>
          <a:p>
            <a:pPr marL="457200" lvl="0" indent="-330200" algn="l" rtl="0">
              <a:lnSpc>
                <a:spcPct val="110000"/>
              </a:lnSpc>
              <a:spcBef>
                <a:spcPts val="500"/>
              </a:spcBef>
              <a:spcAft>
                <a:spcPts val="0"/>
              </a:spcAft>
              <a:buSzPts val="1600"/>
              <a:buFont typeface="Itim"/>
              <a:buChar char="●"/>
            </a:pPr>
            <a:r>
              <a:rPr lang="en" sz="1600" u="sng" dirty="0">
                <a:latin typeface="Itim"/>
                <a:ea typeface="Itim"/>
                <a:cs typeface="Itim"/>
                <a:sym typeface="Itim"/>
              </a:rPr>
              <a:t>Underline</a:t>
            </a:r>
            <a:r>
              <a:rPr lang="en" sz="1600" dirty="0">
                <a:latin typeface="Itim"/>
                <a:ea typeface="Itim"/>
                <a:cs typeface="Itim"/>
                <a:sym typeface="Itim"/>
              </a:rPr>
              <a:t> information that someone could use to convince people that insecticides </a:t>
            </a:r>
            <a:r>
              <a:rPr lang="en" sz="1600" i="1" dirty="0">
                <a:latin typeface="Itim"/>
                <a:ea typeface="Itim"/>
                <a:cs typeface="Itim"/>
                <a:sym typeface="Itim"/>
              </a:rPr>
              <a:t>should be</a:t>
            </a:r>
            <a:r>
              <a:rPr lang="en" sz="1600" dirty="0">
                <a:latin typeface="Itim"/>
                <a:ea typeface="Itim"/>
                <a:cs typeface="Itim"/>
                <a:sym typeface="Itim"/>
              </a:rPr>
              <a:t> sprayed</a:t>
            </a:r>
            <a:endParaRPr sz="1600" dirty="0">
              <a:latin typeface="Itim"/>
              <a:ea typeface="Itim"/>
              <a:cs typeface="Itim"/>
              <a:sym typeface="Itim"/>
            </a:endParaRPr>
          </a:p>
          <a:p>
            <a:pPr marL="457200" lvl="0" indent="-330200" algn="l" rtl="0">
              <a:lnSpc>
                <a:spcPct val="100000"/>
              </a:lnSpc>
              <a:spcBef>
                <a:spcPts val="1600"/>
              </a:spcBef>
              <a:spcAft>
                <a:spcPts val="0"/>
              </a:spcAft>
              <a:buSzPts val="1600"/>
              <a:buFont typeface="Itim"/>
              <a:buChar char="●"/>
            </a:pPr>
            <a:r>
              <a:rPr lang="en" sz="1600" dirty="0">
                <a:latin typeface="Itim"/>
                <a:ea typeface="Itim"/>
                <a:cs typeface="Itim"/>
                <a:sym typeface="Itim"/>
              </a:rPr>
              <a:t>Circle or Highlight information that someone could use to convince people that insecticides </a:t>
            </a:r>
            <a:r>
              <a:rPr lang="en" sz="1600" i="1" dirty="0">
                <a:latin typeface="Itim"/>
                <a:ea typeface="Itim"/>
                <a:cs typeface="Itim"/>
                <a:sym typeface="Itim"/>
              </a:rPr>
              <a:t>should not </a:t>
            </a:r>
            <a:r>
              <a:rPr lang="en" sz="1600" dirty="0">
                <a:latin typeface="Itim"/>
                <a:ea typeface="Itim"/>
                <a:cs typeface="Itim"/>
                <a:sym typeface="Itim"/>
              </a:rPr>
              <a:t>be sprayed.</a:t>
            </a:r>
            <a:endParaRPr sz="1600" dirty="0">
              <a:latin typeface="Itim"/>
              <a:ea typeface="Itim"/>
              <a:cs typeface="Itim"/>
              <a:sym typeface="Itim"/>
            </a:endParaRPr>
          </a:p>
          <a:p>
            <a:pPr marL="0" lvl="0" indent="0" algn="l" rtl="0">
              <a:lnSpc>
                <a:spcPct val="100000"/>
              </a:lnSpc>
              <a:spcBef>
                <a:spcPts val="500"/>
              </a:spcBef>
              <a:spcAft>
                <a:spcPts val="500"/>
              </a:spcAft>
              <a:buSzPts val="1200"/>
              <a:buNone/>
            </a:pPr>
            <a:endParaRPr sz="1600" dirty="0">
              <a:latin typeface="Itim"/>
              <a:ea typeface="Itim"/>
              <a:cs typeface="Itim"/>
              <a:sym typeface="Itim"/>
            </a:endParaRPr>
          </a:p>
        </p:txBody>
      </p:sp>
      <p:sp>
        <p:nvSpPr>
          <p:cNvPr id="2103" name="Google Shape;2103;p85"/>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sp>
        <p:nvSpPr>
          <p:cNvPr id="2104" name="Google Shape;2104;p85"/>
          <p:cNvSpPr/>
          <p:nvPr/>
        </p:nvSpPr>
        <p:spPr>
          <a:xfrm>
            <a:off x="1763775" y="2609430"/>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5"/>
          <p:cNvSpPr/>
          <p:nvPr/>
        </p:nvSpPr>
        <p:spPr>
          <a:xfrm>
            <a:off x="975923" y="2589629"/>
            <a:ext cx="544590" cy="275994"/>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6" name="Google Shape;2106;p85"/>
          <p:cNvCxnSpPr/>
          <p:nvPr/>
        </p:nvCxnSpPr>
        <p:spPr>
          <a:xfrm>
            <a:off x="991825" y="2099832"/>
            <a:ext cx="886800" cy="0"/>
          </a:xfrm>
          <a:prstGeom prst="straightConnector1">
            <a:avLst/>
          </a:prstGeom>
          <a:noFill/>
          <a:ln w="38100" cap="flat" cmpd="sng">
            <a:solidFill>
              <a:schemeClr val="dk2"/>
            </a:solidFill>
            <a:prstDash val="solid"/>
            <a:round/>
            <a:headEnd type="none" w="med" len="med"/>
            <a:tailEnd type="none" w="med" len="med"/>
          </a:ln>
        </p:spPr>
      </p:cxnSp>
      <p:grpSp>
        <p:nvGrpSpPr>
          <p:cNvPr id="2107" name="Google Shape;2107;p85"/>
          <p:cNvGrpSpPr/>
          <p:nvPr/>
        </p:nvGrpSpPr>
        <p:grpSpPr>
          <a:xfrm>
            <a:off x="1112850" y="3274325"/>
            <a:ext cx="6918300" cy="1061400"/>
            <a:chOff x="1112850" y="3208900"/>
            <a:chExt cx="6918300" cy="1061400"/>
          </a:xfrm>
        </p:grpSpPr>
        <p:sp>
          <p:nvSpPr>
            <p:cNvPr id="2108" name="Google Shape;2108;p85"/>
            <p:cNvSpPr txBox="1"/>
            <p:nvPr/>
          </p:nvSpPr>
          <p:spPr>
            <a:xfrm>
              <a:off x="1112850" y="3208900"/>
              <a:ext cx="6918300" cy="1061400"/>
            </a:xfrm>
            <a:prstGeom prst="rect">
              <a:avLst/>
            </a:prstGeom>
            <a:solidFill>
              <a:srgbClr val="CFE2F3"/>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sz="1600">
                  <a:solidFill>
                    <a:schemeClr val="dk2"/>
                  </a:solidFill>
                  <a:latin typeface="Itim"/>
                  <a:ea typeface="Itim"/>
                  <a:cs typeface="Itim"/>
                  <a:sym typeface="Itim"/>
                </a:rPr>
                <a:t>These three editing tools are at the top of the next four slides. Drag them over the text based on the directions above to underline, circle and highlight text:</a:t>
              </a:r>
              <a:endParaRPr sz="1600">
                <a:solidFill>
                  <a:schemeClr val="dk2"/>
                </a:solidFill>
                <a:latin typeface="Itim"/>
                <a:ea typeface="Itim"/>
                <a:cs typeface="Itim"/>
                <a:sym typeface="Itim"/>
              </a:endParaRPr>
            </a:p>
            <a:p>
              <a:pPr marL="0" lvl="0" indent="0" algn="l" rtl="0">
                <a:lnSpc>
                  <a:spcPct val="115000"/>
                </a:lnSpc>
                <a:spcBef>
                  <a:spcPts val="500"/>
                </a:spcBef>
                <a:spcAft>
                  <a:spcPts val="500"/>
                </a:spcAft>
                <a:buNone/>
              </a:pPr>
              <a:endParaRPr sz="1600">
                <a:solidFill>
                  <a:schemeClr val="dk2"/>
                </a:solidFill>
                <a:latin typeface="Itim"/>
                <a:ea typeface="Itim"/>
                <a:cs typeface="Itim"/>
                <a:sym typeface="Itim"/>
              </a:endParaRPr>
            </a:p>
          </p:txBody>
        </p:sp>
        <p:grpSp>
          <p:nvGrpSpPr>
            <p:cNvPr id="2109" name="Google Shape;2109;p85"/>
            <p:cNvGrpSpPr/>
            <p:nvPr/>
          </p:nvGrpSpPr>
          <p:grpSpPr>
            <a:xfrm>
              <a:off x="2750475" y="3902750"/>
              <a:ext cx="3496675" cy="276000"/>
              <a:chOff x="4084625" y="3240875"/>
              <a:chExt cx="3496675" cy="276000"/>
            </a:xfrm>
          </p:grpSpPr>
          <p:sp>
            <p:nvSpPr>
              <p:cNvPr id="2110" name="Google Shape;2110;p85"/>
              <p:cNvSpPr/>
              <p:nvPr/>
            </p:nvSpPr>
            <p:spPr>
              <a:xfrm>
                <a:off x="6743700" y="324087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5"/>
              <p:cNvSpPr/>
              <p:nvPr/>
            </p:nvSpPr>
            <p:spPr>
              <a:xfrm>
                <a:off x="5633537" y="326067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2" name="Google Shape;2112;p85"/>
              <p:cNvCxnSpPr/>
              <p:nvPr/>
            </p:nvCxnSpPr>
            <p:spPr>
              <a:xfrm>
                <a:off x="4084625" y="3378875"/>
                <a:ext cx="886800" cy="0"/>
              </a:xfrm>
              <a:prstGeom prst="straightConnector1">
                <a:avLst/>
              </a:prstGeom>
              <a:noFill/>
              <a:ln w="38100" cap="flat" cmpd="sng">
                <a:solidFill>
                  <a:schemeClr val="dk2"/>
                </a:solidFill>
                <a:prstDash val="solid"/>
                <a:round/>
                <a:headEnd type="none" w="med" len="med"/>
                <a:tailEnd type="none" w="med" len="med"/>
              </a:ln>
            </p:spPr>
          </p:cxnSp>
        </p:grpSp>
      </p:grpSp>
      <p:sp>
        <p:nvSpPr>
          <p:cNvPr id="2113" name="Google Shape;2113;p85"/>
          <p:cNvSpPr/>
          <p:nvPr/>
        </p:nvSpPr>
        <p:spPr>
          <a:xfrm>
            <a:off x="7975493" y="4333300"/>
            <a:ext cx="1167600" cy="419400"/>
          </a:xfrm>
          <a:prstGeom prst="wedgeEllipseCallout">
            <a:avLst>
              <a:gd name="adj1" fmla="val -20833"/>
              <a:gd name="adj2" fmla="val 62500"/>
            </a:avLst>
          </a:prstGeom>
          <a:solidFill>
            <a:srgbClr val="4A86E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lt1"/>
                </a:solidFill>
              </a:rPr>
              <a:t>Ban Mosquito Spraying!</a:t>
            </a:r>
            <a:endParaRPr sz="700" b="1">
              <a:solidFill>
                <a:schemeClr val="lt1"/>
              </a:solidFill>
            </a:endParaRPr>
          </a:p>
        </p:txBody>
      </p:sp>
      <p:sp>
        <p:nvSpPr>
          <p:cNvPr id="2114" name="Google Shape;2114;p85"/>
          <p:cNvSpPr/>
          <p:nvPr/>
        </p:nvSpPr>
        <p:spPr>
          <a:xfrm flipH="1">
            <a:off x="6850768" y="4613684"/>
            <a:ext cx="1228800" cy="453000"/>
          </a:xfrm>
          <a:prstGeom prst="wedgeEllipseCallout">
            <a:avLst>
              <a:gd name="adj1" fmla="val -20833"/>
              <a:gd name="adj2" fmla="val 62500"/>
            </a:avLst>
          </a:prstGeom>
          <a:solidFill>
            <a:srgbClr val="4A86E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lt1"/>
                </a:solidFill>
              </a:rPr>
              <a:t>Spraying Saves Lives!</a:t>
            </a:r>
            <a:endParaRPr sz="700" b="1">
              <a:solidFill>
                <a:schemeClr val="lt1"/>
              </a:solidFill>
            </a:endParaRPr>
          </a:p>
        </p:txBody>
      </p:sp>
      <p:sp>
        <p:nvSpPr>
          <p:cNvPr id="2115" name="Google Shape;2115;p85"/>
          <p:cNvSpPr/>
          <p:nvPr/>
        </p:nvSpPr>
        <p:spPr>
          <a:xfrm flipH="1">
            <a:off x="15714" y="4237600"/>
            <a:ext cx="976800" cy="515100"/>
          </a:xfrm>
          <a:prstGeom prst="wedgeEllipseCallout">
            <a:avLst>
              <a:gd name="adj1" fmla="val -20833"/>
              <a:gd name="adj2" fmla="val 62500"/>
            </a:avLst>
          </a:prstGeom>
          <a:solidFill>
            <a:srgbClr val="4A86E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lt1"/>
                </a:solidFill>
              </a:rPr>
              <a:t>No it should not be sprayed!</a:t>
            </a:r>
            <a:endParaRPr sz="700" b="1">
              <a:solidFill>
                <a:schemeClr val="lt1"/>
              </a:solidFill>
            </a:endParaRPr>
          </a:p>
        </p:txBody>
      </p:sp>
      <p:sp>
        <p:nvSpPr>
          <p:cNvPr id="2116" name="Google Shape;2116;p85"/>
          <p:cNvSpPr/>
          <p:nvPr/>
        </p:nvSpPr>
        <p:spPr>
          <a:xfrm>
            <a:off x="887039" y="4508000"/>
            <a:ext cx="976800" cy="515100"/>
          </a:xfrm>
          <a:prstGeom prst="wedgeEllipseCallout">
            <a:avLst>
              <a:gd name="adj1" fmla="val -20833"/>
              <a:gd name="adj2" fmla="val 62500"/>
            </a:avLst>
          </a:prstGeom>
          <a:solidFill>
            <a:srgbClr val="4A86E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lt1"/>
                </a:solidFill>
              </a:rPr>
              <a:t>Yes it should </a:t>
            </a:r>
            <a:endParaRPr sz="700" b="1">
              <a:solidFill>
                <a:schemeClr val="lt1"/>
              </a:solidFill>
            </a:endParaRPr>
          </a:p>
          <a:p>
            <a:pPr marL="0" lvl="0" indent="0" algn="ctr" rtl="0">
              <a:spcBef>
                <a:spcPts val="0"/>
              </a:spcBef>
              <a:spcAft>
                <a:spcPts val="0"/>
              </a:spcAft>
              <a:buNone/>
            </a:pPr>
            <a:r>
              <a:rPr lang="en" sz="700" b="1">
                <a:solidFill>
                  <a:schemeClr val="lt1"/>
                </a:solidFill>
              </a:rPr>
              <a:t>be sprayed!</a:t>
            </a:r>
            <a:endParaRPr sz="700" b="1">
              <a:solidFill>
                <a:schemeClr val="lt1"/>
              </a:solidFill>
            </a:endParaRPr>
          </a:p>
          <a:p>
            <a:pPr marL="0" lvl="0" indent="0" algn="ctr" rtl="0">
              <a:spcBef>
                <a:spcPts val="0"/>
              </a:spcBef>
              <a:spcAft>
                <a:spcPts val="0"/>
              </a:spcAft>
              <a:buNone/>
            </a:pPr>
            <a:r>
              <a:rPr lang="en" sz="700" b="1">
                <a:solidFill>
                  <a:schemeClr val="lt1"/>
                </a:solidFill>
              </a:rPr>
              <a:t> </a:t>
            </a:r>
            <a:endParaRPr sz="700" b="1">
              <a:solidFill>
                <a:schemeClr val="lt1"/>
              </a:solidFill>
            </a:endParaRPr>
          </a:p>
        </p:txBody>
      </p:sp>
      <p:grpSp>
        <p:nvGrpSpPr>
          <p:cNvPr id="2117" name="Google Shape;2117;p85"/>
          <p:cNvGrpSpPr/>
          <p:nvPr/>
        </p:nvGrpSpPr>
        <p:grpSpPr>
          <a:xfrm>
            <a:off x="1818375" y="414402"/>
            <a:ext cx="4121620" cy="55254"/>
            <a:chOff x="4345425" y="2175475"/>
            <a:chExt cx="800750" cy="176025"/>
          </a:xfrm>
        </p:grpSpPr>
        <p:sp>
          <p:nvSpPr>
            <p:cNvPr id="2118" name="Google Shape;2118;p8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8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p86"/>
          <p:cNvSpPr txBox="1">
            <a:spLocks noGrp="1"/>
          </p:cNvSpPr>
          <p:nvPr>
            <p:ph type="body" idx="1"/>
          </p:nvPr>
        </p:nvSpPr>
        <p:spPr>
          <a:xfrm>
            <a:off x="435850" y="1371338"/>
            <a:ext cx="8365500" cy="3337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110"/>
              </a:spcBef>
              <a:spcAft>
                <a:spcPts val="0"/>
              </a:spcAft>
              <a:buSzPts val="1100"/>
              <a:buNone/>
            </a:pPr>
            <a:r>
              <a:rPr lang="en" sz="1550" dirty="0"/>
              <a:t>An outbreak of encephalitis caused by West Nile virus has occurred in 13 counties.  There have been 9 confirmed human cases of West Nile disease and 3 of these cases resulted in death.  There have also been 27 cases among animals, including horses, deer, and dogs.</a:t>
            </a:r>
            <a:endParaRPr sz="1550" dirty="0"/>
          </a:p>
          <a:p>
            <a:pPr marL="0" lvl="0" indent="0" algn="l" rtl="0">
              <a:lnSpc>
                <a:spcPct val="115000"/>
              </a:lnSpc>
              <a:spcBef>
                <a:spcPts val="110"/>
              </a:spcBef>
              <a:spcAft>
                <a:spcPts val="0"/>
              </a:spcAft>
              <a:buSzPts val="1100"/>
              <a:buNone/>
            </a:pPr>
            <a:endParaRPr dirty="0"/>
          </a:p>
          <a:p>
            <a:pPr marL="0" lvl="0" indent="0" algn="l" rtl="0">
              <a:lnSpc>
                <a:spcPct val="115000"/>
              </a:lnSpc>
              <a:spcBef>
                <a:spcPts val="110"/>
              </a:spcBef>
              <a:spcAft>
                <a:spcPts val="110"/>
              </a:spcAft>
              <a:buSzPts val="1100"/>
              <a:buNone/>
            </a:pPr>
            <a:r>
              <a:rPr lang="en" sz="1550" dirty="0"/>
              <a:t>According to the state’s public health veterinarian, “Aerial spraying is a tool we should use to protect human and animal health.”  The state plans to spray an organic insecticide to control populations of mosquitoes in 13 counties.  Planes flying at 300 feet will spray an organic insecticide over 720,000 acres, at an estimated cost of between $1.5 million and $1.8 million.  The insecticide is toxic to insects and it is commonly used to control mosquitoes, fleas, flies, moths, ants and many other insect pests.  Scientific tests have shown that the insecticide will not pose a health risk to humans, pets, or farm animals.  Aerial spraying is not expected to affect surface water or drinking water.  </a:t>
            </a:r>
            <a:endParaRPr sz="1550" dirty="0"/>
          </a:p>
        </p:txBody>
      </p:sp>
      <p:sp>
        <p:nvSpPr>
          <p:cNvPr id="2125" name="Google Shape;2125;p86"/>
          <p:cNvSpPr txBox="1"/>
          <p:nvPr/>
        </p:nvSpPr>
        <p:spPr>
          <a:xfrm>
            <a:off x="435900" y="4896600"/>
            <a:ext cx="8708100" cy="323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900">
                <a:solidFill>
                  <a:schemeClr val="dk2"/>
                </a:solidFill>
              </a:rPr>
              <a:t>Modified from https://www.northjersey.com/story/news/nation/2019/09/27/eastern-equine-encephalitis-michigan-aerial-insecticides/3793737002/</a:t>
            </a:r>
            <a:endParaRPr sz="900">
              <a:solidFill>
                <a:schemeClr val="dk2"/>
              </a:solidFill>
            </a:endParaRPr>
          </a:p>
        </p:txBody>
      </p:sp>
      <p:cxnSp>
        <p:nvCxnSpPr>
          <p:cNvPr id="2126" name="Google Shape;212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27" name="Google Shape;212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28" name="Google Shape;212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29" name="Google Shape;212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0" name="Google Shape;213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1" name="Google Shape;213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2" name="Google Shape;213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3" name="Google Shape;213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4" name="Google Shape;213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5" name="Google Shape;213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6" name="Google Shape;213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7" name="Google Shape;213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8" name="Google Shape;213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39" name="Google Shape;213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0" name="Google Shape;214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1" name="Google Shape;214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2" name="Google Shape;214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3" name="Google Shape;214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4" name="Google Shape;214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5" name="Google Shape;214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6" name="Google Shape;214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7" name="Google Shape;214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8" name="Google Shape;214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49" name="Google Shape;214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0" name="Google Shape;215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1" name="Google Shape;215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2" name="Google Shape;215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3" name="Google Shape;215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4" name="Google Shape;215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5" name="Google Shape;215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6" name="Google Shape;215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7" name="Google Shape;215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8" name="Google Shape;215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59" name="Google Shape;215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0" name="Google Shape;216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1" name="Google Shape;21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2" name="Google Shape;216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3" name="Google Shape;216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4" name="Google Shape;216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5" name="Google Shape;216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6" name="Google Shape;216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7" name="Google Shape;216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8" name="Google Shape;216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69" name="Google Shape;216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0" name="Google Shape;217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1" name="Google Shape;217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2" name="Google Shape;217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3" name="Google Shape;217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4" name="Google Shape;217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5" name="Google Shape;217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6" name="Google Shape;217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7" name="Google Shape;217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8" name="Google Shape;217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79" name="Google Shape;217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0" name="Google Shape;218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1" name="Google Shape;218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2" name="Google Shape;218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3" name="Google Shape;218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4" name="Google Shape;218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5" name="Google Shape;218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6" name="Google Shape;218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7" name="Google Shape;218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8" name="Google Shape;218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89" name="Google Shape;218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0" name="Google Shape;219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1" name="Google Shape;219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2" name="Google Shape;219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3" name="Google Shape;219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4" name="Google Shape;219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5" name="Google Shape;219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6" name="Google Shape;219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7" name="Google Shape;219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8" name="Google Shape;219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199" name="Google Shape;219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0" name="Google Shape;220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1" name="Google Shape;220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2" name="Google Shape;220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3" name="Google Shape;220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4" name="Google Shape;220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5" name="Google Shape;220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6" name="Google Shape;220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7" name="Google Shape;220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8" name="Google Shape;220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09" name="Google Shape;220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0" name="Google Shape;221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1" name="Google Shape;221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2" name="Google Shape;221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3" name="Google Shape;221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4" name="Google Shape;221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5" name="Google Shape;221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6" name="Google Shape;221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7" name="Google Shape;221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8" name="Google Shape;221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19" name="Google Shape;221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0" name="Google Shape;222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1" name="Google Shape;222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2" name="Google Shape;222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3" name="Google Shape;222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4" name="Google Shape;222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5" name="Google Shape;222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6" name="Google Shape;222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7" name="Google Shape;222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8" name="Google Shape;222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29" name="Google Shape;222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0" name="Google Shape;223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1" name="Google Shape;223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2" name="Google Shape;223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3" name="Google Shape;223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4" name="Google Shape;223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5" name="Google Shape;223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6" name="Google Shape;223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7" name="Google Shape;223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8" name="Google Shape;223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39" name="Google Shape;223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0" name="Google Shape;224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1" name="Google Shape;224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2" name="Google Shape;224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3" name="Google Shape;224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4" name="Google Shape;224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5" name="Google Shape;224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6" name="Google Shape;224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7" name="Google Shape;224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8" name="Google Shape;224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49" name="Google Shape;224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0" name="Google Shape;225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1" name="Google Shape;225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2" name="Google Shape;225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3" name="Google Shape;225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4" name="Google Shape;225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5" name="Google Shape;225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6" name="Google Shape;225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7" name="Google Shape;225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8" name="Google Shape;225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59" name="Google Shape;225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0" name="Google Shape;226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1" name="Google Shape;22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2" name="Google Shape;226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3" name="Google Shape;226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4" name="Google Shape;226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5" name="Google Shape;226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6" name="Google Shape;226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7" name="Google Shape;226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8" name="Google Shape;226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69" name="Google Shape;226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0" name="Google Shape;227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1" name="Google Shape;227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2" name="Google Shape;227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3" name="Google Shape;227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4" name="Google Shape;227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5" name="Google Shape;227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6" name="Google Shape;227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7" name="Google Shape;227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8" name="Google Shape;227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79" name="Google Shape;227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0" name="Google Shape;228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1" name="Google Shape;228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2" name="Google Shape;228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3" name="Google Shape;228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4" name="Google Shape;228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5" name="Google Shape;228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6" name="Google Shape;228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7" name="Google Shape;228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8" name="Google Shape;228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89" name="Google Shape;228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0" name="Google Shape;229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1" name="Google Shape;229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2" name="Google Shape;229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3" name="Google Shape;229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4" name="Google Shape;229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5" name="Google Shape;229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6" name="Google Shape;229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7" name="Google Shape;229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8" name="Google Shape;229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299" name="Google Shape;229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0" name="Google Shape;230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1" name="Google Shape;230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2" name="Google Shape;230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3" name="Google Shape;230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4" name="Google Shape;230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5" name="Google Shape;230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6" name="Google Shape;230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7" name="Google Shape;230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8" name="Google Shape;230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09" name="Google Shape;230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0" name="Google Shape;231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1" name="Google Shape;231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2" name="Google Shape;231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3" name="Google Shape;231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4" name="Google Shape;231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5" name="Google Shape;231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6" name="Google Shape;231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7" name="Google Shape;231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8" name="Google Shape;231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19" name="Google Shape;231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0" name="Google Shape;232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1" name="Google Shape;232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2" name="Google Shape;232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3" name="Google Shape;232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4" name="Google Shape;232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5" name="Google Shape;232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6" name="Google Shape;232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7" name="Google Shape;232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8" name="Google Shape;232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29" name="Google Shape;232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0" name="Google Shape;233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1" name="Google Shape;233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2" name="Google Shape;233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3" name="Google Shape;233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4" name="Google Shape;233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5" name="Google Shape;233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6" name="Google Shape;233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7" name="Google Shape;233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8" name="Google Shape;233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39" name="Google Shape;233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0" name="Google Shape;234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1" name="Google Shape;234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2" name="Google Shape;234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3" name="Google Shape;234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4" name="Google Shape;234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5" name="Google Shape;234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6" name="Google Shape;234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7" name="Google Shape;234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8" name="Google Shape;234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49" name="Google Shape;234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0" name="Google Shape;235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1" name="Google Shape;235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2" name="Google Shape;235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3" name="Google Shape;235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4" name="Google Shape;235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5" name="Google Shape;235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6" name="Google Shape;235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7" name="Google Shape;235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8" name="Google Shape;235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59" name="Google Shape;235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0" name="Google Shape;236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1" name="Google Shape;23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2" name="Google Shape;236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3" name="Google Shape;236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4" name="Google Shape;236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5" name="Google Shape;236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6" name="Google Shape;236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7" name="Google Shape;236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8" name="Google Shape;236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69" name="Google Shape;236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0" name="Google Shape;237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1" name="Google Shape;237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2" name="Google Shape;237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3" name="Google Shape;237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4" name="Google Shape;237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5" name="Google Shape;237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6" name="Google Shape;237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7" name="Google Shape;237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8" name="Google Shape;237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79" name="Google Shape;237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0" name="Google Shape;238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1" name="Google Shape;238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2" name="Google Shape;238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3" name="Google Shape;238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4" name="Google Shape;238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5" name="Google Shape;238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6" name="Google Shape;238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7" name="Google Shape;238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8" name="Google Shape;238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89" name="Google Shape;238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0" name="Google Shape;239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1" name="Google Shape;239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2" name="Google Shape;239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3" name="Google Shape;239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4" name="Google Shape;239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5" name="Google Shape;239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6" name="Google Shape;239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7" name="Google Shape;239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8" name="Google Shape;239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399" name="Google Shape;239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0" name="Google Shape;240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1" name="Google Shape;240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2" name="Google Shape;240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3" name="Google Shape;240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4" name="Google Shape;240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5" name="Google Shape;240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6" name="Google Shape;240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7" name="Google Shape;240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8" name="Google Shape;240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09" name="Google Shape;240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0" name="Google Shape;241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1" name="Google Shape;241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2" name="Google Shape;241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3" name="Google Shape;241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4" name="Google Shape;241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5" name="Google Shape;241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6" name="Google Shape;241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7" name="Google Shape;241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8" name="Google Shape;241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19" name="Google Shape;241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0" name="Google Shape;242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1" name="Google Shape;242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2" name="Google Shape;242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3" name="Google Shape;242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4" name="Google Shape;242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5" name="Google Shape;242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6" name="Google Shape;242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7" name="Google Shape;242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8" name="Google Shape;242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29" name="Google Shape;242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0" name="Google Shape;243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1" name="Google Shape;243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2" name="Google Shape;243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3" name="Google Shape;243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4" name="Google Shape;243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5" name="Google Shape;243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6" name="Google Shape;243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7" name="Google Shape;243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8" name="Google Shape;243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39" name="Google Shape;243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0" name="Google Shape;244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1" name="Google Shape;244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2" name="Google Shape;244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3" name="Google Shape;244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4" name="Google Shape;244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5" name="Google Shape;244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6" name="Google Shape;244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7" name="Google Shape;244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8" name="Google Shape;244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49" name="Google Shape;244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0" name="Google Shape;245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1" name="Google Shape;245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2" name="Google Shape;245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3" name="Google Shape;245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4" name="Google Shape;245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5" name="Google Shape;245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6" name="Google Shape;245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7" name="Google Shape;245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8" name="Google Shape;245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59" name="Google Shape;245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0" name="Google Shape;246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1" name="Google Shape;24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2" name="Google Shape;246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3" name="Google Shape;246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4" name="Google Shape;246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5" name="Google Shape;246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6" name="Google Shape;246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7" name="Google Shape;246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8" name="Google Shape;246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69" name="Google Shape;246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0" name="Google Shape;247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1" name="Google Shape;247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2" name="Google Shape;247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3" name="Google Shape;247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4" name="Google Shape;247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5" name="Google Shape;247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6" name="Google Shape;247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7" name="Google Shape;247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8" name="Google Shape;247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79" name="Google Shape;247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0" name="Google Shape;248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1" name="Google Shape;248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2" name="Google Shape;248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3" name="Google Shape;248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4" name="Google Shape;248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5" name="Google Shape;248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6" name="Google Shape;248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7" name="Google Shape;248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8" name="Google Shape;248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89" name="Google Shape;248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0" name="Google Shape;249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1" name="Google Shape;249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2" name="Google Shape;249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3" name="Google Shape;249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4" name="Google Shape;249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5" name="Google Shape;249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6" name="Google Shape;249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7" name="Google Shape;249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8" name="Google Shape;249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499" name="Google Shape;249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0" name="Google Shape;250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1" name="Google Shape;250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2" name="Google Shape;250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3" name="Google Shape;250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4" name="Google Shape;250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5" name="Google Shape;250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6" name="Google Shape;250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7" name="Google Shape;250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8" name="Google Shape;250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09" name="Google Shape;250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0" name="Google Shape;251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1" name="Google Shape;251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2" name="Google Shape;251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3" name="Google Shape;251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4" name="Google Shape;251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5" name="Google Shape;251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6" name="Google Shape;251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7" name="Google Shape;251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8" name="Google Shape;251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19" name="Google Shape;251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0" name="Google Shape;252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1" name="Google Shape;252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2" name="Google Shape;252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3" name="Google Shape;252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4" name="Google Shape;252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5" name="Google Shape;252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6" name="Google Shape;252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7" name="Google Shape;252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8" name="Google Shape;252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29" name="Google Shape;252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0" name="Google Shape;253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1" name="Google Shape;253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2" name="Google Shape;253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3" name="Google Shape;253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4" name="Google Shape;253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5" name="Google Shape;253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6" name="Google Shape;253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7" name="Google Shape;253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8" name="Google Shape;253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39" name="Google Shape;253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0" name="Google Shape;254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1" name="Google Shape;254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2" name="Google Shape;254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3" name="Google Shape;254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4" name="Google Shape;254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5" name="Google Shape;254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6" name="Google Shape;254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7" name="Google Shape;254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8" name="Google Shape;254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49" name="Google Shape;254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0" name="Google Shape;255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1" name="Google Shape;255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2" name="Google Shape;255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3" name="Google Shape;255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4" name="Google Shape;255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5" name="Google Shape;255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6" name="Google Shape;255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7" name="Google Shape;255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8" name="Google Shape;255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59" name="Google Shape;255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0" name="Google Shape;256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1" name="Google Shape;25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2" name="Google Shape;256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3" name="Google Shape;256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4" name="Google Shape;256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5" name="Google Shape;256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6" name="Google Shape;256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7" name="Google Shape;256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8" name="Google Shape;256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69" name="Google Shape;256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0" name="Google Shape;257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1" name="Google Shape;257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2" name="Google Shape;257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3" name="Google Shape;257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4" name="Google Shape;257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5" name="Google Shape;257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6" name="Google Shape;257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7" name="Google Shape;257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8" name="Google Shape;257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79" name="Google Shape;257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0" name="Google Shape;258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1" name="Google Shape;258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2" name="Google Shape;258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3" name="Google Shape;258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4" name="Google Shape;258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5" name="Google Shape;258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6" name="Google Shape;258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7" name="Google Shape;258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8" name="Google Shape;258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89" name="Google Shape;258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0" name="Google Shape;259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1" name="Google Shape;259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2" name="Google Shape;259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3" name="Google Shape;259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4" name="Google Shape;259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5" name="Google Shape;259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6" name="Google Shape;259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7" name="Google Shape;259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8" name="Google Shape;259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599" name="Google Shape;259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0" name="Google Shape;260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1" name="Google Shape;260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2" name="Google Shape;260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3" name="Google Shape;260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4" name="Google Shape;260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5" name="Google Shape;260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6" name="Google Shape;260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7" name="Google Shape;260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8" name="Google Shape;260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09" name="Google Shape;260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0" name="Google Shape;261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1" name="Google Shape;261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2" name="Google Shape;261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3" name="Google Shape;261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4" name="Google Shape;261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5" name="Google Shape;261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6" name="Google Shape;261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7" name="Google Shape;261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8" name="Google Shape;261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19" name="Google Shape;261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0" name="Google Shape;262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1" name="Google Shape;262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2" name="Google Shape;262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3" name="Google Shape;262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4" name="Google Shape;262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5" name="Google Shape;262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6" name="Google Shape;262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7" name="Google Shape;262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8" name="Google Shape;262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29" name="Google Shape;262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0" name="Google Shape;263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1" name="Google Shape;263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2" name="Google Shape;263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3" name="Google Shape;263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4" name="Google Shape;263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5" name="Google Shape;263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6" name="Google Shape;263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7" name="Google Shape;263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8" name="Google Shape;263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39" name="Google Shape;263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0" name="Google Shape;264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1" name="Google Shape;264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2" name="Google Shape;264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3" name="Google Shape;264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4" name="Google Shape;264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5" name="Google Shape;264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6" name="Google Shape;264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7" name="Google Shape;264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8" name="Google Shape;264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49" name="Google Shape;264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0" name="Google Shape;265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1" name="Google Shape;265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2" name="Google Shape;265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3" name="Google Shape;265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4" name="Google Shape;265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5" name="Google Shape;265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6" name="Google Shape;265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7" name="Google Shape;265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8" name="Google Shape;265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59" name="Google Shape;265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0" name="Google Shape;2660;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1" name="Google Shape;26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2" name="Google Shape;2662;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3" name="Google Shape;2663;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4" name="Google Shape;2664;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5" name="Google Shape;2665;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6" name="Google Shape;2666;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7" name="Google Shape;2667;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8" name="Google Shape;2668;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669" name="Google Shape;2669;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sp>
        <p:nvSpPr>
          <p:cNvPr id="2670" name="Google Shape;267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61" name="Google Shape;2961;p86"/>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sp>
        <p:nvSpPr>
          <p:cNvPr id="2962" name="Google Shape;2962;p86"/>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6"/>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dirty="0"/>
              <a:t>Part 4:  Should insecticides be sprayed to prevent the spread of West Nile virus?</a:t>
            </a:r>
            <a:endParaRPr sz="2700" dirty="0"/>
          </a:p>
        </p:txBody>
      </p:sp>
      <p:sp>
        <p:nvSpPr>
          <p:cNvPr id="2964" name="Google Shape;2964;p86"/>
          <p:cNvSpPr txBox="1"/>
          <p:nvPr/>
        </p:nvSpPr>
        <p:spPr>
          <a:xfrm>
            <a:off x="435900" y="912275"/>
            <a:ext cx="5025900" cy="4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en" sz="1550">
                <a:solidFill>
                  <a:schemeClr val="dk2"/>
                </a:solidFill>
              </a:rPr>
              <a:t>News Article:  West Nile Virus Has Killed 3 in the State</a:t>
            </a:r>
            <a:endParaRPr sz="1550"/>
          </a:p>
        </p:txBody>
      </p:sp>
      <p:sp>
        <p:nvSpPr>
          <p:cNvPr id="2965" name="Google Shape;2965;p86"/>
          <p:cNvSpPr txBox="1"/>
          <p:nvPr/>
        </p:nvSpPr>
        <p:spPr>
          <a:xfrm>
            <a:off x="4611325" y="469600"/>
            <a:ext cx="4544700" cy="3693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en" sz="1200">
                <a:solidFill>
                  <a:schemeClr val="dk2"/>
                </a:solidFill>
                <a:latin typeface="Itim"/>
                <a:ea typeface="Itim"/>
                <a:cs typeface="Itim"/>
                <a:sym typeface="Itim"/>
              </a:rPr>
              <a:t>Drag the editing tools to underline, circle and highlight text below.</a:t>
            </a:r>
            <a:endParaRPr sz="1200">
              <a:solidFill>
                <a:schemeClr val="dk2"/>
              </a:solidFill>
              <a:latin typeface="Itim"/>
              <a:ea typeface="Itim"/>
              <a:cs typeface="Itim"/>
              <a:sym typeface="Itim"/>
            </a:endParaRPr>
          </a:p>
        </p:txBody>
      </p:sp>
      <p:sp>
        <p:nvSpPr>
          <p:cNvPr id="2966" name="Google Shape;2966;p86"/>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7" name="Google Shape;2967;p86"/>
          <p:cNvGrpSpPr/>
          <p:nvPr/>
        </p:nvGrpSpPr>
        <p:grpSpPr>
          <a:xfrm>
            <a:off x="1818375" y="414402"/>
            <a:ext cx="4121620" cy="55254"/>
            <a:chOff x="4345425" y="2175475"/>
            <a:chExt cx="800750" cy="176025"/>
          </a:xfrm>
        </p:grpSpPr>
        <p:sp>
          <p:nvSpPr>
            <p:cNvPr id="2968" name="Google Shape;2968;p8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p8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87"/>
          <p:cNvSpPr txBox="1">
            <a:spLocks noGrp="1"/>
          </p:cNvSpPr>
          <p:nvPr>
            <p:ph type="body" idx="1"/>
          </p:nvPr>
        </p:nvSpPr>
        <p:spPr>
          <a:xfrm>
            <a:off x="435850" y="1254475"/>
            <a:ext cx="8642100" cy="365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110"/>
              </a:spcBef>
              <a:spcAft>
                <a:spcPts val="0"/>
              </a:spcAft>
              <a:buSzPts val="1100"/>
              <a:buNone/>
            </a:pPr>
            <a:r>
              <a:rPr lang="en" sz="1550"/>
              <a:t>Some community members are concerned about exposure to the insecticide spray.  State officials suggest that people with asthma or chemical sensitivities remain indoors, close windows and doors, shut off fans and air conditioners, and wash any garden produce before eating it.  </a:t>
            </a:r>
            <a:endParaRPr sz="1550"/>
          </a:p>
          <a:p>
            <a:pPr marL="0" lvl="0" indent="0" algn="l" rtl="0">
              <a:lnSpc>
                <a:spcPct val="115000"/>
              </a:lnSpc>
              <a:spcBef>
                <a:spcPts val="110"/>
              </a:spcBef>
              <a:spcAft>
                <a:spcPts val="0"/>
              </a:spcAft>
              <a:buSzPts val="1100"/>
              <a:buNone/>
            </a:pPr>
            <a:endParaRPr/>
          </a:p>
          <a:p>
            <a:pPr marL="0" lvl="0" indent="0" algn="l" rtl="0">
              <a:lnSpc>
                <a:spcPct val="115000"/>
              </a:lnSpc>
              <a:spcBef>
                <a:spcPts val="110"/>
              </a:spcBef>
              <a:spcAft>
                <a:spcPts val="0"/>
              </a:spcAft>
              <a:buSzPts val="1100"/>
              <a:buNone/>
            </a:pPr>
            <a:r>
              <a:rPr lang="en" sz="1550"/>
              <a:t>An ecologist with the State Department of Natural Resources is concerned about the effects of the insecticide on the environment.  The insecticide being used is a “broad spectrum insecticide that has the potential to affect any insect it comes in contact with, including beneficial species (bees and other pollinators) and threatened species (butterflies and moths).”</a:t>
            </a:r>
            <a:endParaRPr sz="1550"/>
          </a:p>
          <a:p>
            <a:pPr marL="0" lvl="0" indent="0" algn="l" rtl="0">
              <a:lnSpc>
                <a:spcPct val="115000"/>
              </a:lnSpc>
              <a:spcBef>
                <a:spcPts val="110"/>
              </a:spcBef>
              <a:spcAft>
                <a:spcPts val="0"/>
              </a:spcAft>
              <a:buSzPts val="1100"/>
              <a:buNone/>
            </a:pPr>
            <a:endParaRPr/>
          </a:p>
          <a:p>
            <a:pPr marL="0" lvl="0" indent="0" algn="l" rtl="0">
              <a:lnSpc>
                <a:spcPct val="115000"/>
              </a:lnSpc>
              <a:spcBef>
                <a:spcPts val="110"/>
              </a:spcBef>
              <a:spcAft>
                <a:spcPts val="110"/>
              </a:spcAft>
              <a:buSzPts val="1100"/>
              <a:buNone/>
            </a:pPr>
            <a:r>
              <a:rPr lang="en" sz="1550"/>
              <a:t>Many beekeepers and farmers are worried that the spraying of insecticides will contaminate crops and kill bees that pollinate crops.  However, one beekeeper stated, “While the death of bees will affect my source of income, I really don’t want to see one of my friends become sick with this virus.” </a:t>
            </a:r>
            <a:endParaRPr sz="1550"/>
          </a:p>
        </p:txBody>
      </p:sp>
      <p:sp>
        <p:nvSpPr>
          <p:cNvPr id="2975" name="Google Shape;2975;p87"/>
          <p:cNvSpPr txBox="1"/>
          <p:nvPr/>
        </p:nvSpPr>
        <p:spPr>
          <a:xfrm>
            <a:off x="435900" y="4896600"/>
            <a:ext cx="8708100" cy="323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900">
                <a:solidFill>
                  <a:schemeClr val="dk2"/>
                </a:solidFill>
              </a:rPr>
              <a:t>Modified from https://www.northjersey.com/story/news/nation/2019/09/27/eastern-equine-encephalitis-michigan-aerial-insecticides/3793737002/</a:t>
            </a:r>
            <a:endParaRPr sz="900">
              <a:solidFill>
                <a:schemeClr val="dk2"/>
              </a:solidFill>
            </a:endParaRPr>
          </a:p>
        </p:txBody>
      </p:sp>
      <p:cxnSp>
        <p:nvCxnSpPr>
          <p:cNvPr id="2976" name="Google Shape;297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77" name="Google Shape;297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78" name="Google Shape;297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79" name="Google Shape;297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0" name="Google Shape;298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1" name="Google Shape;298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2" name="Google Shape;298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3" name="Google Shape;298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4" name="Google Shape;298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5" name="Google Shape;298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6" name="Google Shape;298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7" name="Google Shape;298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8" name="Google Shape;298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89" name="Google Shape;298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0" name="Google Shape;299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1" name="Google Shape;299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2" name="Google Shape;299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3" name="Google Shape;299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4" name="Google Shape;299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5" name="Google Shape;299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6" name="Google Shape;299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7" name="Google Shape;299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8" name="Google Shape;299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2999" name="Google Shape;299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0" name="Google Shape;300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1" name="Google Shape;300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2" name="Google Shape;300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3" name="Google Shape;300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4" name="Google Shape;300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5" name="Google Shape;300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6" name="Google Shape;300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7" name="Google Shape;300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8" name="Google Shape;300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09" name="Google Shape;300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0" name="Google Shape;301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1" name="Google Shape;30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2" name="Google Shape;301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3" name="Google Shape;301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4" name="Google Shape;301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5" name="Google Shape;301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6" name="Google Shape;301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7" name="Google Shape;301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8" name="Google Shape;301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19" name="Google Shape;301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0" name="Google Shape;302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1" name="Google Shape;302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2" name="Google Shape;302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3" name="Google Shape;302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4" name="Google Shape;302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5" name="Google Shape;302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6" name="Google Shape;302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7" name="Google Shape;302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8" name="Google Shape;302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29" name="Google Shape;302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0" name="Google Shape;303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1" name="Google Shape;303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2" name="Google Shape;303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3" name="Google Shape;303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4" name="Google Shape;303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5" name="Google Shape;303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6" name="Google Shape;303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7" name="Google Shape;303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8" name="Google Shape;303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39" name="Google Shape;303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0" name="Google Shape;304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1" name="Google Shape;304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2" name="Google Shape;304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3" name="Google Shape;304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4" name="Google Shape;304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5" name="Google Shape;304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6" name="Google Shape;304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7" name="Google Shape;304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8" name="Google Shape;304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49" name="Google Shape;304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0" name="Google Shape;305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1" name="Google Shape;305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2" name="Google Shape;305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3" name="Google Shape;305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4" name="Google Shape;305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5" name="Google Shape;305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6" name="Google Shape;305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7" name="Google Shape;305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8" name="Google Shape;305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59" name="Google Shape;305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0" name="Google Shape;306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1" name="Google Shape;306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2" name="Google Shape;306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3" name="Google Shape;306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4" name="Google Shape;306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5" name="Google Shape;306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6" name="Google Shape;306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7" name="Google Shape;306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8" name="Google Shape;306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69" name="Google Shape;306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0" name="Google Shape;307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1" name="Google Shape;307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2" name="Google Shape;307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3" name="Google Shape;307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4" name="Google Shape;307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5" name="Google Shape;307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6" name="Google Shape;307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7" name="Google Shape;307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8" name="Google Shape;307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79" name="Google Shape;307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0" name="Google Shape;308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1" name="Google Shape;308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2" name="Google Shape;308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3" name="Google Shape;308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4" name="Google Shape;308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5" name="Google Shape;308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6" name="Google Shape;308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7" name="Google Shape;308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8" name="Google Shape;308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89" name="Google Shape;308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0" name="Google Shape;309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1" name="Google Shape;309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2" name="Google Shape;309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3" name="Google Shape;309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4" name="Google Shape;309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5" name="Google Shape;309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6" name="Google Shape;309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7" name="Google Shape;309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8" name="Google Shape;309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099" name="Google Shape;309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0" name="Google Shape;310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1" name="Google Shape;310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2" name="Google Shape;310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3" name="Google Shape;310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4" name="Google Shape;310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5" name="Google Shape;310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6" name="Google Shape;310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7" name="Google Shape;310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8" name="Google Shape;310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09" name="Google Shape;310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0" name="Google Shape;311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1" name="Google Shape;31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2" name="Google Shape;311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3" name="Google Shape;311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4" name="Google Shape;311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5" name="Google Shape;311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6" name="Google Shape;311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7" name="Google Shape;311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8" name="Google Shape;311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19" name="Google Shape;311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0" name="Google Shape;312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1" name="Google Shape;312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2" name="Google Shape;312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3" name="Google Shape;312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4" name="Google Shape;312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5" name="Google Shape;312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6" name="Google Shape;312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7" name="Google Shape;312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8" name="Google Shape;312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29" name="Google Shape;312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0" name="Google Shape;313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1" name="Google Shape;313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2" name="Google Shape;313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3" name="Google Shape;313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4" name="Google Shape;313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5" name="Google Shape;313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6" name="Google Shape;313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7" name="Google Shape;313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8" name="Google Shape;313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39" name="Google Shape;313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0" name="Google Shape;314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1" name="Google Shape;314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2" name="Google Shape;314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3" name="Google Shape;314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4" name="Google Shape;314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5" name="Google Shape;314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6" name="Google Shape;314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7" name="Google Shape;314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8" name="Google Shape;314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49" name="Google Shape;314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0" name="Google Shape;315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1" name="Google Shape;315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2" name="Google Shape;315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3" name="Google Shape;315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4" name="Google Shape;315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5" name="Google Shape;315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6" name="Google Shape;315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7" name="Google Shape;315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8" name="Google Shape;315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59" name="Google Shape;315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0" name="Google Shape;316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1" name="Google Shape;316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2" name="Google Shape;316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3" name="Google Shape;316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4" name="Google Shape;316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5" name="Google Shape;316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6" name="Google Shape;316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7" name="Google Shape;316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8" name="Google Shape;316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69" name="Google Shape;316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0" name="Google Shape;317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1" name="Google Shape;317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2" name="Google Shape;317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3" name="Google Shape;317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4" name="Google Shape;317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5" name="Google Shape;317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6" name="Google Shape;317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7" name="Google Shape;317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8" name="Google Shape;317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79" name="Google Shape;317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0" name="Google Shape;318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1" name="Google Shape;318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2" name="Google Shape;318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3" name="Google Shape;318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4" name="Google Shape;318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5" name="Google Shape;318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6" name="Google Shape;318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7" name="Google Shape;318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8" name="Google Shape;318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89" name="Google Shape;318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0" name="Google Shape;319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1" name="Google Shape;319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2" name="Google Shape;319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3" name="Google Shape;319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4" name="Google Shape;319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5" name="Google Shape;319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6" name="Google Shape;319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7" name="Google Shape;319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8" name="Google Shape;319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199" name="Google Shape;319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0" name="Google Shape;320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1" name="Google Shape;320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2" name="Google Shape;320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3" name="Google Shape;320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4" name="Google Shape;320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5" name="Google Shape;320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6" name="Google Shape;320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7" name="Google Shape;320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8" name="Google Shape;320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09" name="Google Shape;320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0" name="Google Shape;321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1" name="Google Shape;32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2" name="Google Shape;321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3" name="Google Shape;321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4" name="Google Shape;321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5" name="Google Shape;321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6" name="Google Shape;321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7" name="Google Shape;321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8" name="Google Shape;321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19" name="Google Shape;321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0" name="Google Shape;322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1" name="Google Shape;322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2" name="Google Shape;322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3" name="Google Shape;322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4" name="Google Shape;322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5" name="Google Shape;322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6" name="Google Shape;322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7" name="Google Shape;322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8" name="Google Shape;322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29" name="Google Shape;322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0" name="Google Shape;323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1" name="Google Shape;323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2" name="Google Shape;323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3" name="Google Shape;323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4" name="Google Shape;323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5" name="Google Shape;323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6" name="Google Shape;323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7" name="Google Shape;323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8" name="Google Shape;323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39" name="Google Shape;323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0" name="Google Shape;324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1" name="Google Shape;324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2" name="Google Shape;324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3" name="Google Shape;324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4" name="Google Shape;324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5" name="Google Shape;324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6" name="Google Shape;324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7" name="Google Shape;324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8" name="Google Shape;324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49" name="Google Shape;324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0" name="Google Shape;325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1" name="Google Shape;325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2" name="Google Shape;325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3" name="Google Shape;325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4" name="Google Shape;325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5" name="Google Shape;325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6" name="Google Shape;325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7" name="Google Shape;325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8" name="Google Shape;325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59" name="Google Shape;325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0" name="Google Shape;326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1" name="Google Shape;326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2" name="Google Shape;326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3" name="Google Shape;326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4" name="Google Shape;326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5" name="Google Shape;326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6" name="Google Shape;326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7" name="Google Shape;326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8" name="Google Shape;326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69" name="Google Shape;326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0" name="Google Shape;327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1" name="Google Shape;327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2" name="Google Shape;327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3" name="Google Shape;327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4" name="Google Shape;327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5" name="Google Shape;327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6" name="Google Shape;327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7" name="Google Shape;327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8" name="Google Shape;327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79" name="Google Shape;327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0" name="Google Shape;328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1" name="Google Shape;328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2" name="Google Shape;328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3" name="Google Shape;328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4" name="Google Shape;328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5" name="Google Shape;328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6" name="Google Shape;328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7" name="Google Shape;328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8" name="Google Shape;328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89" name="Google Shape;328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0" name="Google Shape;329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1" name="Google Shape;329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2" name="Google Shape;329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3" name="Google Shape;329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4" name="Google Shape;329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5" name="Google Shape;329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6" name="Google Shape;329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7" name="Google Shape;329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8" name="Google Shape;329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299" name="Google Shape;329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0" name="Google Shape;330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1" name="Google Shape;330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2" name="Google Shape;330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3" name="Google Shape;330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4" name="Google Shape;330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5" name="Google Shape;330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6" name="Google Shape;330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7" name="Google Shape;330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8" name="Google Shape;330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09" name="Google Shape;330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0" name="Google Shape;331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1" name="Google Shape;33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2" name="Google Shape;331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3" name="Google Shape;331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4" name="Google Shape;331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5" name="Google Shape;331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6" name="Google Shape;331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7" name="Google Shape;331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8" name="Google Shape;331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19" name="Google Shape;331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0" name="Google Shape;332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1" name="Google Shape;332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2" name="Google Shape;332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3" name="Google Shape;332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4" name="Google Shape;332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5" name="Google Shape;332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6" name="Google Shape;332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7" name="Google Shape;332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8" name="Google Shape;332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29" name="Google Shape;332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0" name="Google Shape;333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1" name="Google Shape;333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2" name="Google Shape;333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3" name="Google Shape;333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4" name="Google Shape;333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5" name="Google Shape;333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6" name="Google Shape;333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7" name="Google Shape;333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8" name="Google Shape;333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39" name="Google Shape;333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0" name="Google Shape;334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1" name="Google Shape;334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2" name="Google Shape;334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3" name="Google Shape;334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4" name="Google Shape;334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5" name="Google Shape;334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6" name="Google Shape;334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7" name="Google Shape;334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8" name="Google Shape;334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49" name="Google Shape;334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0" name="Google Shape;335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1" name="Google Shape;335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2" name="Google Shape;335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3" name="Google Shape;335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4" name="Google Shape;335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5" name="Google Shape;335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6" name="Google Shape;335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7" name="Google Shape;335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8" name="Google Shape;335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59" name="Google Shape;335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0" name="Google Shape;336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1" name="Google Shape;336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2" name="Google Shape;336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3" name="Google Shape;336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4" name="Google Shape;336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5" name="Google Shape;336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6" name="Google Shape;336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7" name="Google Shape;336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8" name="Google Shape;336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69" name="Google Shape;336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0" name="Google Shape;337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1" name="Google Shape;337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2" name="Google Shape;337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3" name="Google Shape;337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4" name="Google Shape;337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5" name="Google Shape;337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6" name="Google Shape;337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7" name="Google Shape;337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8" name="Google Shape;337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79" name="Google Shape;337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0" name="Google Shape;338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1" name="Google Shape;338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2" name="Google Shape;338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3" name="Google Shape;338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4" name="Google Shape;338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5" name="Google Shape;338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6" name="Google Shape;338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7" name="Google Shape;338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8" name="Google Shape;338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89" name="Google Shape;338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0" name="Google Shape;339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1" name="Google Shape;339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2" name="Google Shape;339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3" name="Google Shape;339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4" name="Google Shape;339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5" name="Google Shape;339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6" name="Google Shape;339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7" name="Google Shape;339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8" name="Google Shape;339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399" name="Google Shape;339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0" name="Google Shape;340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1" name="Google Shape;340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2" name="Google Shape;340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3" name="Google Shape;340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4" name="Google Shape;340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5" name="Google Shape;340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6" name="Google Shape;340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7" name="Google Shape;340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8" name="Google Shape;340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09" name="Google Shape;340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0" name="Google Shape;341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1" name="Google Shape;34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2" name="Google Shape;341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3" name="Google Shape;341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4" name="Google Shape;341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5" name="Google Shape;341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6" name="Google Shape;341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7" name="Google Shape;341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8" name="Google Shape;341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19" name="Google Shape;341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0" name="Google Shape;342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1" name="Google Shape;342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2" name="Google Shape;342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3" name="Google Shape;342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4" name="Google Shape;342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5" name="Google Shape;342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6" name="Google Shape;342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7" name="Google Shape;342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8" name="Google Shape;342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29" name="Google Shape;342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0" name="Google Shape;343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1" name="Google Shape;343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2" name="Google Shape;343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3" name="Google Shape;343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4" name="Google Shape;343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5" name="Google Shape;343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6" name="Google Shape;343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7" name="Google Shape;343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8" name="Google Shape;343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39" name="Google Shape;343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0" name="Google Shape;344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1" name="Google Shape;344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2" name="Google Shape;344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3" name="Google Shape;344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4" name="Google Shape;344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5" name="Google Shape;344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6" name="Google Shape;344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7" name="Google Shape;344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8" name="Google Shape;344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49" name="Google Shape;344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0" name="Google Shape;345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1" name="Google Shape;345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2" name="Google Shape;345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3" name="Google Shape;345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4" name="Google Shape;345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5" name="Google Shape;345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6" name="Google Shape;345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7" name="Google Shape;345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8" name="Google Shape;345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59" name="Google Shape;345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0" name="Google Shape;346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1" name="Google Shape;346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2" name="Google Shape;346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3" name="Google Shape;346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4" name="Google Shape;346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5" name="Google Shape;346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6" name="Google Shape;346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7" name="Google Shape;346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8" name="Google Shape;346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69" name="Google Shape;346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0" name="Google Shape;347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1" name="Google Shape;347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2" name="Google Shape;347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3" name="Google Shape;347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4" name="Google Shape;347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5" name="Google Shape;347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6" name="Google Shape;347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7" name="Google Shape;347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8" name="Google Shape;347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79" name="Google Shape;347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0" name="Google Shape;348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1" name="Google Shape;348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2" name="Google Shape;348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3" name="Google Shape;348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4" name="Google Shape;348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5" name="Google Shape;348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6" name="Google Shape;348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7" name="Google Shape;348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8" name="Google Shape;348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89" name="Google Shape;348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0" name="Google Shape;349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1" name="Google Shape;349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2" name="Google Shape;349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3" name="Google Shape;349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4" name="Google Shape;349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5" name="Google Shape;349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6" name="Google Shape;349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7" name="Google Shape;349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8" name="Google Shape;349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499" name="Google Shape;349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0" name="Google Shape;350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1" name="Google Shape;350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2" name="Google Shape;350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3" name="Google Shape;350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4" name="Google Shape;350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5" name="Google Shape;350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6" name="Google Shape;350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7" name="Google Shape;350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8" name="Google Shape;350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09" name="Google Shape;350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0" name="Google Shape;3510;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1" name="Google Shape;35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2" name="Google Shape;3512;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3" name="Google Shape;3513;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4" name="Google Shape;3514;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5" name="Google Shape;3515;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6" name="Google Shape;3516;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7" name="Google Shape;3517;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8" name="Google Shape;3518;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519" name="Google Shape;3519;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sp>
        <p:nvSpPr>
          <p:cNvPr id="3520" name="Google Shape;352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11" name="Google Shape;3811;p87"/>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sp>
        <p:nvSpPr>
          <p:cNvPr id="3812" name="Google Shape;3812;p87"/>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7"/>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sp>
        <p:nvSpPr>
          <p:cNvPr id="3814" name="Google Shape;3814;p87"/>
          <p:cNvSpPr txBox="1"/>
          <p:nvPr/>
        </p:nvSpPr>
        <p:spPr>
          <a:xfrm>
            <a:off x="435900" y="912275"/>
            <a:ext cx="5025900" cy="4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en" sz="1550">
                <a:solidFill>
                  <a:schemeClr val="dk2"/>
                </a:solidFill>
              </a:rPr>
              <a:t>News Article:  West Nile Virus Has Killed 3 in the State</a:t>
            </a:r>
            <a:endParaRPr sz="1550"/>
          </a:p>
        </p:txBody>
      </p:sp>
      <p:sp>
        <p:nvSpPr>
          <p:cNvPr id="3815" name="Google Shape;3815;p87"/>
          <p:cNvSpPr txBox="1"/>
          <p:nvPr/>
        </p:nvSpPr>
        <p:spPr>
          <a:xfrm>
            <a:off x="4611325" y="469600"/>
            <a:ext cx="4544700" cy="3693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en" sz="1200">
                <a:solidFill>
                  <a:schemeClr val="dk2"/>
                </a:solidFill>
                <a:latin typeface="Itim"/>
                <a:ea typeface="Itim"/>
                <a:cs typeface="Itim"/>
                <a:sym typeface="Itim"/>
              </a:rPr>
              <a:t>Drag the editing tools to underline, circle and highlight text below.</a:t>
            </a:r>
            <a:endParaRPr sz="1200">
              <a:solidFill>
                <a:schemeClr val="dk2"/>
              </a:solidFill>
              <a:latin typeface="Itim"/>
              <a:ea typeface="Itim"/>
              <a:cs typeface="Itim"/>
              <a:sym typeface="Itim"/>
            </a:endParaRPr>
          </a:p>
        </p:txBody>
      </p:sp>
      <p:sp>
        <p:nvSpPr>
          <p:cNvPr id="3816" name="Google Shape;3816;p87"/>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7" name="Google Shape;3817;p87"/>
          <p:cNvGrpSpPr/>
          <p:nvPr/>
        </p:nvGrpSpPr>
        <p:grpSpPr>
          <a:xfrm>
            <a:off x="1818375" y="414402"/>
            <a:ext cx="4121620" cy="55254"/>
            <a:chOff x="4345425" y="2175475"/>
            <a:chExt cx="800750" cy="176025"/>
          </a:xfrm>
        </p:grpSpPr>
        <p:sp>
          <p:nvSpPr>
            <p:cNvPr id="3818" name="Google Shape;3818;p8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9" name="Google Shape;3819;p8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3"/>
        <p:cNvGrpSpPr/>
        <p:nvPr/>
      </p:nvGrpSpPr>
      <p:grpSpPr>
        <a:xfrm>
          <a:off x="0" y="0"/>
          <a:ext cx="0" cy="0"/>
          <a:chOff x="0" y="0"/>
          <a:chExt cx="0" cy="0"/>
        </a:xfrm>
      </p:grpSpPr>
      <p:sp>
        <p:nvSpPr>
          <p:cNvPr id="3824" name="Google Shape;3824;p88"/>
          <p:cNvSpPr txBox="1">
            <a:spLocks noGrp="1"/>
          </p:cNvSpPr>
          <p:nvPr>
            <p:ph type="body" idx="1"/>
          </p:nvPr>
        </p:nvSpPr>
        <p:spPr>
          <a:xfrm>
            <a:off x="435900" y="1383300"/>
            <a:ext cx="8464200" cy="343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sz="1550"/>
              <a:t>Even with the planned spraying, state health officials say the risk for contracting West Nile disease from mosquitoes in affected areas will continue until after the season’s first “hard frost.”  State health officials encourage residents in the affected counties to:</a:t>
            </a:r>
            <a:endParaRPr sz="1550"/>
          </a:p>
          <a:p>
            <a:pPr marL="457200" lvl="0" indent="-317500" algn="l" rtl="0">
              <a:lnSpc>
                <a:spcPct val="115000"/>
              </a:lnSpc>
              <a:spcBef>
                <a:spcPts val="500"/>
              </a:spcBef>
              <a:spcAft>
                <a:spcPts val="0"/>
              </a:spcAft>
              <a:buSzPts val="1400"/>
              <a:buChar char="●"/>
            </a:pPr>
            <a:r>
              <a:rPr lang="en" sz="1400"/>
              <a:t>Empty water from mosquito-breeding sites around the home such as buckets, unused pools, old tires, clogged gutters, or similar places with standing water where mosquitoes may lay eggs.</a:t>
            </a:r>
            <a:endParaRPr sz="1400"/>
          </a:p>
          <a:p>
            <a:pPr marL="457200" lvl="0" indent="-317500" algn="l" rtl="0">
              <a:lnSpc>
                <a:spcPct val="115000"/>
              </a:lnSpc>
              <a:spcBef>
                <a:spcPts val="0"/>
              </a:spcBef>
              <a:spcAft>
                <a:spcPts val="0"/>
              </a:spcAft>
              <a:buSzPts val="1400"/>
              <a:buChar char="●"/>
            </a:pPr>
            <a:r>
              <a:rPr lang="en" sz="1400"/>
              <a:t>Avoid being outdoors from dusk to dawn when mosquitoes that carry the West Nile virus are most active.</a:t>
            </a:r>
            <a:endParaRPr sz="1400"/>
          </a:p>
          <a:p>
            <a:pPr marL="457200" lvl="0" indent="-317500" algn="l" rtl="0">
              <a:lnSpc>
                <a:spcPct val="115000"/>
              </a:lnSpc>
              <a:spcBef>
                <a:spcPts val="0"/>
              </a:spcBef>
              <a:spcAft>
                <a:spcPts val="0"/>
              </a:spcAft>
              <a:buSzPts val="1400"/>
              <a:buChar char="●"/>
            </a:pPr>
            <a:r>
              <a:rPr lang="en" sz="1400"/>
              <a:t>Wear long-sleeved shirts and pants.</a:t>
            </a:r>
            <a:endParaRPr sz="1400"/>
          </a:p>
          <a:p>
            <a:pPr marL="457200" lvl="0" indent="-317500" algn="l" rtl="0">
              <a:lnSpc>
                <a:spcPct val="115000"/>
              </a:lnSpc>
              <a:spcBef>
                <a:spcPts val="0"/>
              </a:spcBef>
              <a:spcAft>
                <a:spcPts val="0"/>
              </a:spcAft>
              <a:buSzPts val="1400"/>
              <a:buChar char="●"/>
            </a:pPr>
            <a:r>
              <a:rPr lang="en" sz="1400"/>
              <a:t>Apply insect repellents that contain the active ingredient DEET, or another U.S. Environmental Protection Agency-approved product to exposed skin or clothing.</a:t>
            </a:r>
            <a:endParaRPr sz="1400"/>
          </a:p>
          <a:p>
            <a:pPr marL="457200" lvl="0" indent="-317500" algn="l" rtl="0">
              <a:lnSpc>
                <a:spcPct val="115000"/>
              </a:lnSpc>
              <a:spcBef>
                <a:spcPts val="0"/>
              </a:spcBef>
              <a:spcAft>
                <a:spcPts val="0"/>
              </a:spcAft>
              <a:buSzPts val="1400"/>
              <a:buChar char="●"/>
            </a:pPr>
            <a:r>
              <a:rPr lang="en" sz="1400"/>
              <a:t>Maintain window and door screening to help keep mosquitoes outside.</a:t>
            </a:r>
            <a:endParaRPr sz="1400"/>
          </a:p>
          <a:p>
            <a:pPr marL="457200" lvl="0" indent="-317500" algn="l" rtl="0">
              <a:lnSpc>
                <a:spcPct val="115000"/>
              </a:lnSpc>
              <a:spcBef>
                <a:spcPts val="0"/>
              </a:spcBef>
              <a:spcAft>
                <a:spcPts val="0"/>
              </a:spcAft>
              <a:buSzPts val="1400"/>
              <a:buChar char="●"/>
            </a:pPr>
            <a:r>
              <a:rPr lang="en" sz="1400"/>
              <a:t>More information about mosquito control is available at https://www.cdc.gov/westnile/vectorcontrol/integrated_mosquito_management.html   </a:t>
            </a:r>
            <a:endParaRPr sz="700"/>
          </a:p>
        </p:txBody>
      </p:sp>
      <p:sp>
        <p:nvSpPr>
          <p:cNvPr id="3825" name="Google Shape;3825;p88"/>
          <p:cNvSpPr txBox="1"/>
          <p:nvPr/>
        </p:nvSpPr>
        <p:spPr>
          <a:xfrm>
            <a:off x="435900" y="4896600"/>
            <a:ext cx="8708100" cy="323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900">
                <a:solidFill>
                  <a:schemeClr val="dk2"/>
                </a:solidFill>
              </a:rPr>
              <a:t>Modified from https://www.northjersey.com/story/news/nation/2019/09/27/eastern-equine-encephalitis-michigan-aerial-insecticides/3793737002/</a:t>
            </a:r>
            <a:endParaRPr sz="900">
              <a:solidFill>
                <a:schemeClr val="dk2"/>
              </a:solidFill>
            </a:endParaRPr>
          </a:p>
        </p:txBody>
      </p:sp>
      <p:cxnSp>
        <p:nvCxnSpPr>
          <p:cNvPr id="3826" name="Google Shape;382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27" name="Google Shape;382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28" name="Google Shape;382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29" name="Google Shape;382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0" name="Google Shape;383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1" name="Google Shape;383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2" name="Google Shape;383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3" name="Google Shape;383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4" name="Google Shape;383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5" name="Google Shape;383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6" name="Google Shape;383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7" name="Google Shape;383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8" name="Google Shape;383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39" name="Google Shape;383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0" name="Google Shape;384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1" name="Google Shape;384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2" name="Google Shape;384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3" name="Google Shape;384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4" name="Google Shape;384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5" name="Google Shape;384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6" name="Google Shape;384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7" name="Google Shape;384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8" name="Google Shape;384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49" name="Google Shape;384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0" name="Google Shape;385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1" name="Google Shape;385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2" name="Google Shape;385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3" name="Google Shape;385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4" name="Google Shape;385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5" name="Google Shape;385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6" name="Google Shape;385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7" name="Google Shape;385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8" name="Google Shape;385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59" name="Google Shape;385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0" name="Google Shape;386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1" name="Google Shape;38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2" name="Google Shape;386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3" name="Google Shape;386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4" name="Google Shape;386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5" name="Google Shape;386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6" name="Google Shape;386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7" name="Google Shape;386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8" name="Google Shape;386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69" name="Google Shape;386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0" name="Google Shape;387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1" name="Google Shape;387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2" name="Google Shape;387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3" name="Google Shape;387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4" name="Google Shape;387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5" name="Google Shape;387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6" name="Google Shape;387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7" name="Google Shape;387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8" name="Google Shape;387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79" name="Google Shape;387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0" name="Google Shape;388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1" name="Google Shape;388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2" name="Google Shape;388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3" name="Google Shape;388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4" name="Google Shape;388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5" name="Google Shape;388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6" name="Google Shape;388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7" name="Google Shape;388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8" name="Google Shape;388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89" name="Google Shape;388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0" name="Google Shape;389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1" name="Google Shape;389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2" name="Google Shape;389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3" name="Google Shape;389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4" name="Google Shape;389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5" name="Google Shape;389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6" name="Google Shape;389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7" name="Google Shape;389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8" name="Google Shape;389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899" name="Google Shape;389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0" name="Google Shape;390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1" name="Google Shape;390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2" name="Google Shape;390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3" name="Google Shape;390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4" name="Google Shape;390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5" name="Google Shape;390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6" name="Google Shape;390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7" name="Google Shape;390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8" name="Google Shape;390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09" name="Google Shape;390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0" name="Google Shape;391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1" name="Google Shape;391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2" name="Google Shape;391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3" name="Google Shape;391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4" name="Google Shape;391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5" name="Google Shape;391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6" name="Google Shape;391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7" name="Google Shape;391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8" name="Google Shape;391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19" name="Google Shape;391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0" name="Google Shape;392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1" name="Google Shape;392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2" name="Google Shape;392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3" name="Google Shape;392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4" name="Google Shape;392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5" name="Google Shape;392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6" name="Google Shape;392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7" name="Google Shape;392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8" name="Google Shape;392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29" name="Google Shape;392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0" name="Google Shape;393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1" name="Google Shape;393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2" name="Google Shape;393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3" name="Google Shape;393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4" name="Google Shape;393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5" name="Google Shape;393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6" name="Google Shape;393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7" name="Google Shape;393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8" name="Google Shape;393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39" name="Google Shape;393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0" name="Google Shape;394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1" name="Google Shape;394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2" name="Google Shape;394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3" name="Google Shape;394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4" name="Google Shape;394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5" name="Google Shape;394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6" name="Google Shape;394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7" name="Google Shape;394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8" name="Google Shape;394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49" name="Google Shape;394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0" name="Google Shape;395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1" name="Google Shape;395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2" name="Google Shape;395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3" name="Google Shape;395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4" name="Google Shape;395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5" name="Google Shape;395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6" name="Google Shape;395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7" name="Google Shape;395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8" name="Google Shape;395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59" name="Google Shape;395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0" name="Google Shape;396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1" name="Google Shape;39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2" name="Google Shape;396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3" name="Google Shape;396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4" name="Google Shape;396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5" name="Google Shape;396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6" name="Google Shape;396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7" name="Google Shape;396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8" name="Google Shape;396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69" name="Google Shape;396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0" name="Google Shape;397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1" name="Google Shape;397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2" name="Google Shape;397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3" name="Google Shape;397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4" name="Google Shape;397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5" name="Google Shape;397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6" name="Google Shape;397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7" name="Google Shape;397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8" name="Google Shape;397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79" name="Google Shape;397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0" name="Google Shape;398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1" name="Google Shape;398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2" name="Google Shape;398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3" name="Google Shape;398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4" name="Google Shape;398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5" name="Google Shape;398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6" name="Google Shape;398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7" name="Google Shape;398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8" name="Google Shape;398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89" name="Google Shape;398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0" name="Google Shape;399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1" name="Google Shape;399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2" name="Google Shape;399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3" name="Google Shape;399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4" name="Google Shape;399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5" name="Google Shape;399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6" name="Google Shape;399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7" name="Google Shape;399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8" name="Google Shape;399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3999" name="Google Shape;399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0" name="Google Shape;400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1" name="Google Shape;400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2" name="Google Shape;400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3" name="Google Shape;400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4" name="Google Shape;400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5" name="Google Shape;400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6" name="Google Shape;400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7" name="Google Shape;400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8" name="Google Shape;400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09" name="Google Shape;400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0" name="Google Shape;401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1" name="Google Shape;401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2" name="Google Shape;401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3" name="Google Shape;401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4" name="Google Shape;401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5" name="Google Shape;401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6" name="Google Shape;401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7" name="Google Shape;401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8" name="Google Shape;401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19" name="Google Shape;401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0" name="Google Shape;402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1" name="Google Shape;402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2" name="Google Shape;402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3" name="Google Shape;402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4" name="Google Shape;402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5" name="Google Shape;402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6" name="Google Shape;402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7" name="Google Shape;402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8" name="Google Shape;402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29" name="Google Shape;402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0" name="Google Shape;403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1" name="Google Shape;403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2" name="Google Shape;403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3" name="Google Shape;403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4" name="Google Shape;403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5" name="Google Shape;403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6" name="Google Shape;403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7" name="Google Shape;403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8" name="Google Shape;403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39" name="Google Shape;403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0" name="Google Shape;404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1" name="Google Shape;404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2" name="Google Shape;404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3" name="Google Shape;404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4" name="Google Shape;404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5" name="Google Shape;404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6" name="Google Shape;404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7" name="Google Shape;404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8" name="Google Shape;404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49" name="Google Shape;404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0" name="Google Shape;405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1" name="Google Shape;405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2" name="Google Shape;405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3" name="Google Shape;405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4" name="Google Shape;405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5" name="Google Shape;405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6" name="Google Shape;405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7" name="Google Shape;405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8" name="Google Shape;405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59" name="Google Shape;405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0" name="Google Shape;406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1" name="Google Shape;40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2" name="Google Shape;406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3" name="Google Shape;406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4" name="Google Shape;406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5" name="Google Shape;406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6" name="Google Shape;406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7" name="Google Shape;406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8" name="Google Shape;406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69" name="Google Shape;406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0" name="Google Shape;407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1" name="Google Shape;407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2" name="Google Shape;407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3" name="Google Shape;407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4" name="Google Shape;407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5" name="Google Shape;407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6" name="Google Shape;407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7" name="Google Shape;407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8" name="Google Shape;407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79" name="Google Shape;407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0" name="Google Shape;408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1" name="Google Shape;408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2" name="Google Shape;408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3" name="Google Shape;408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4" name="Google Shape;408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5" name="Google Shape;408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6" name="Google Shape;408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7" name="Google Shape;408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8" name="Google Shape;408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89" name="Google Shape;408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0" name="Google Shape;409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1" name="Google Shape;409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2" name="Google Shape;409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3" name="Google Shape;409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4" name="Google Shape;409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5" name="Google Shape;409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6" name="Google Shape;409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7" name="Google Shape;409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8" name="Google Shape;409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099" name="Google Shape;409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0" name="Google Shape;410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1" name="Google Shape;410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2" name="Google Shape;410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3" name="Google Shape;410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4" name="Google Shape;410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5" name="Google Shape;410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6" name="Google Shape;410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7" name="Google Shape;410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8" name="Google Shape;410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09" name="Google Shape;410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0" name="Google Shape;411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1" name="Google Shape;411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2" name="Google Shape;411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3" name="Google Shape;411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4" name="Google Shape;411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5" name="Google Shape;411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6" name="Google Shape;411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7" name="Google Shape;411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8" name="Google Shape;411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19" name="Google Shape;411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0" name="Google Shape;412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1" name="Google Shape;412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2" name="Google Shape;412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3" name="Google Shape;412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4" name="Google Shape;412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5" name="Google Shape;412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6" name="Google Shape;412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7" name="Google Shape;412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8" name="Google Shape;412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29" name="Google Shape;412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0" name="Google Shape;413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1" name="Google Shape;413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2" name="Google Shape;413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3" name="Google Shape;413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4" name="Google Shape;413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5" name="Google Shape;413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6" name="Google Shape;413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7" name="Google Shape;413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8" name="Google Shape;413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39" name="Google Shape;413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0" name="Google Shape;414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1" name="Google Shape;414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2" name="Google Shape;414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3" name="Google Shape;414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4" name="Google Shape;414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5" name="Google Shape;414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6" name="Google Shape;414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7" name="Google Shape;414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8" name="Google Shape;414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49" name="Google Shape;414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0" name="Google Shape;415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1" name="Google Shape;415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2" name="Google Shape;415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3" name="Google Shape;415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4" name="Google Shape;415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5" name="Google Shape;415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6" name="Google Shape;415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7" name="Google Shape;415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8" name="Google Shape;415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59" name="Google Shape;415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0" name="Google Shape;416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1" name="Google Shape;41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2" name="Google Shape;416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3" name="Google Shape;416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4" name="Google Shape;416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5" name="Google Shape;416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6" name="Google Shape;416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7" name="Google Shape;416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8" name="Google Shape;416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69" name="Google Shape;416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0" name="Google Shape;417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1" name="Google Shape;417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2" name="Google Shape;417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3" name="Google Shape;417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4" name="Google Shape;417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5" name="Google Shape;417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6" name="Google Shape;417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7" name="Google Shape;417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8" name="Google Shape;417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79" name="Google Shape;417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0" name="Google Shape;418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1" name="Google Shape;418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2" name="Google Shape;418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3" name="Google Shape;418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4" name="Google Shape;418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5" name="Google Shape;418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6" name="Google Shape;418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7" name="Google Shape;418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8" name="Google Shape;418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89" name="Google Shape;418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0" name="Google Shape;419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1" name="Google Shape;419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2" name="Google Shape;419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3" name="Google Shape;419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4" name="Google Shape;419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5" name="Google Shape;419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6" name="Google Shape;419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7" name="Google Shape;419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8" name="Google Shape;419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199" name="Google Shape;419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0" name="Google Shape;420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1" name="Google Shape;420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2" name="Google Shape;420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3" name="Google Shape;420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4" name="Google Shape;420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5" name="Google Shape;420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6" name="Google Shape;420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7" name="Google Shape;420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8" name="Google Shape;420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09" name="Google Shape;420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0" name="Google Shape;421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1" name="Google Shape;421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2" name="Google Shape;421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3" name="Google Shape;421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4" name="Google Shape;421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5" name="Google Shape;421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6" name="Google Shape;421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7" name="Google Shape;421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8" name="Google Shape;421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19" name="Google Shape;421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0" name="Google Shape;422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1" name="Google Shape;422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2" name="Google Shape;422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3" name="Google Shape;422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4" name="Google Shape;422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5" name="Google Shape;422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6" name="Google Shape;422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7" name="Google Shape;422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8" name="Google Shape;422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29" name="Google Shape;422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0" name="Google Shape;423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1" name="Google Shape;423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2" name="Google Shape;423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3" name="Google Shape;423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4" name="Google Shape;423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5" name="Google Shape;423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6" name="Google Shape;423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7" name="Google Shape;423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8" name="Google Shape;423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39" name="Google Shape;423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0" name="Google Shape;424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1" name="Google Shape;424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2" name="Google Shape;424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3" name="Google Shape;424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4" name="Google Shape;424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5" name="Google Shape;424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6" name="Google Shape;424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7" name="Google Shape;424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8" name="Google Shape;424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49" name="Google Shape;424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0" name="Google Shape;425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1" name="Google Shape;425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2" name="Google Shape;425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3" name="Google Shape;425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4" name="Google Shape;425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5" name="Google Shape;425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6" name="Google Shape;425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7" name="Google Shape;425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8" name="Google Shape;425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59" name="Google Shape;425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0" name="Google Shape;426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1" name="Google Shape;42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2" name="Google Shape;426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3" name="Google Shape;426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4" name="Google Shape;426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5" name="Google Shape;426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6" name="Google Shape;426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7" name="Google Shape;426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8" name="Google Shape;426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69" name="Google Shape;426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0" name="Google Shape;427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1" name="Google Shape;427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2" name="Google Shape;427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3" name="Google Shape;427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4" name="Google Shape;427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5" name="Google Shape;427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6" name="Google Shape;427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7" name="Google Shape;427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8" name="Google Shape;427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79" name="Google Shape;427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0" name="Google Shape;428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1" name="Google Shape;428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2" name="Google Shape;428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3" name="Google Shape;428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4" name="Google Shape;428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5" name="Google Shape;428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6" name="Google Shape;428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7" name="Google Shape;428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8" name="Google Shape;428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89" name="Google Shape;428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0" name="Google Shape;429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1" name="Google Shape;429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2" name="Google Shape;429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3" name="Google Shape;429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4" name="Google Shape;429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5" name="Google Shape;429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6" name="Google Shape;429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7" name="Google Shape;429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8" name="Google Shape;429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299" name="Google Shape;429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0" name="Google Shape;430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1" name="Google Shape;430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2" name="Google Shape;430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3" name="Google Shape;430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4" name="Google Shape;430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5" name="Google Shape;430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6" name="Google Shape;430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7" name="Google Shape;430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8" name="Google Shape;430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09" name="Google Shape;430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0" name="Google Shape;431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1" name="Google Shape;431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2" name="Google Shape;431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3" name="Google Shape;431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4" name="Google Shape;431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5" name="Google Shape;431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6" name="Google Shape;431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7" name="Google Shape;431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8" name="Google Shape;431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19" name="Google Shape;431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0" name="Google Shape;432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1" name="Google Shape;432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2" name="Google Shape;432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3" name="Google Shape;432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4" name="Google Shape;432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5" name="Google Shape;432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6" name="Google Shape;432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7" name="Google Shape;432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8" name="Google Shape;432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29" name="Google Shape;432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0" name="Google Shape;433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1" name="Google Shape;433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2" name="Google Shape;433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3" name="Google Shape;433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4" name="Google Shape;433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5" name="Google Shape;433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6" name="Google Shape;433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7" name="Google Shape;433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8" name="Google Shape;433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39" name="Google Shape;433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0" name="Google Shape;434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1" name="Google Shape;434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2" name="Google Shape;434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3" name="Google Shape;434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4" name="Google Shape;434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5" name="Google Shape;434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6" name="Google Shape;434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7" name="Google Shape;434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8" name="Google Shape;434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49" name="Google Shape;434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0" name="Google Shape;435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1" name="Google Shape;435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2" name="Google Shape;435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3" name="Google Shape;435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4" name="Google Shape;435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5" name="Google Shape;435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6" name="Google Shape;435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7" name="Google Shape;435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8" name="Google Shape;435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59" name="Google Shape;435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0" name="Google Shape;4360;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1" name="Google Shape;43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2" name="Google Shape;4362;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3" name="Google Shape;4363;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4" name="Google Shape;4364;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5" name="Google Shape;4365;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6" name="Google Shape;4366;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7" name="Google Shape;4367;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8" name="Google Shape;4368;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cxnSp>
        <p:nvCxnSpPr>
          <p:cNvPr id="4369" name="Google Shape;4369;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sp>
        <p:nvSpPr>
          <p:cNvPr id="4370" name="Google Shape;437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61" name="Google Shape;4661;p88"/>
          <p:cNvCxnSpPr/>
          <p:nvPr/>
        </p:nvCxnSpPr>
        <p:spPr>
          <a:xfrm rot="10800000" flipH="1">
            <a:off x="5594438" y="1062675"/>
            <a:ext cx="605700" cy="8700"/>
          </a:xfrm>
          <a:prstGeom prst="straightConnector1">
            <a:avLst/>
          </a:prstGeom>
          <a:noFill/>
          <a:ln w="76200" cap="flat" cmpd="sng">
            <a:solidFill>
              <a:schemeClr val="dk2"/>
            </a:solidFill>
            <a:prstDash val="solid"/>
            <a:round/>
            <a:headEnd type="none" w="med" len="med"/>
            <a:tailEnd type="none" w="med" len="med"/>
          </a:ln>
        </p:spPr>
      </p:cxnSp>
      <p:sp>
        <p:nvSpPr>
          <p:cNvPr id="4662" name="Google Shape;4662;p88"/>
          <p:cNvSpPr/>
          <p:nvPr/>
        </p:nvSpPr>
        <p:spPr>
          <a:xfrm>
            <a:off x="6594212" y="948825"/>
            <a:ext cx="544590" cy="236412"/>
          </a:xfrm>
          <a:prstGeom prst="flowChartTerminator">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88"/>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sp>
        <p:nvSpPr>
          <p:cNvPr id="4664" name="Google Shape;4664;p88"/>
          <p:cNvSpPr txBox="1"/>
          <p:nvPr/>
        </p:nvSpPr>
        <p:spPr>
          <a:xfrm>
            <a:off x="435900" y="912275"/>
            <a:ext cx="5025900" cy="4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en" sz="1550">
                <a:solidFill>
                  <a:schemeClr val="dk2"/>
                </a:solidFill>
              </a:rPr>
              <a:t>News Article:  West Nile Virus Has Killed 3 in the State</a:t>
            </a:r>
            <a:endParaRPr sz="1550"/>
          </a:p>
        </p:txBody>
      </p:sp>
      <p:sp>
        <p:nvSpPr>
          <p:cNvPr id="4665" name="Google Shape;4665;p88"/>
          <p:cNvSpPr txBox="1"/>
          <p:nvPr/>
        </p:nvSpPr>
        <p:spPr>
          <a:xfrm>
            <a:off x="4611325" y="469600"/>
            <a:ext cx="4544700" cy="3693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500"/>
              </a:spcAft>
              <a:buNone/>
            </a:pPr>
            <a:r>
              <a:rPr lang="en" sz="1200">
                <a:solidFill>
                  <a:schemeClr val="dk2"/>
                </a:solidFill>
                <a:latin typeface="Itim"/>
                <a:ea typeface="Itim"/>
                <a:cs typeface="Itim"/>
                <a:sym typeface="Itim"/>
              </a:rPr>
              <a:t>Drag the editing tools to underline, circle and highlight text below.</a:t>
            </a:r>
            <a:endParaRPr sz="1200">
              <a:solidFill>
                <a:schemeClr val="dk2"/>
              </a:solidFill>
              <a:latin typeface="Itim"/>
              <a:ea typeface="Itim"/>
              <a:cs typeface="Itim"/>
              <a:sym typeface="Itim"/>
            </a:endParaRPr>
          </a:p>
        </p:txBody>
      </p:sp>
      <p:sp>
        <p:nvSpPr>
          <p:cNvPr id="4666" name="Google Shape;4666;p88"/>
          <p:cNvSpPr/>
          <p:nvPr/>
        </p:nvSpPr>
        <p:spPr>
          <a:xfrm>
            <a:off x="7582750" y="929025"/>
            <a:ext cx="837600" cy="276000"/>
          </a:xfrm>
          <a:prstGeom prst="flowChartAlternateProcess">
            <a:avLst/>
          </a:prstGeom>
          <a:solidFill>
            <a:srgbClr val="FFD966">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7" name="Google Shape;4667;p88"/>
          <p:cNvGrpSpPr/>
          <p:nvPr/>
        </p:nvGrpSpPr>
        <p:grpSpPr>
          <a:xfrm>
            <a:off x="1818375" y="414402"/>
            <a:ext cx="4121620" cy="55254"/>
            <a:chOff x="4345425" y="2175475"/>
            <a:chExt cx="800750" cy="176025"/>
          </a:xfrm>
        </p:grpSpPr>
        <p:sp>
          <p:nvSpPr>
            <p:cNvPr id="4668" name="Google Shape;4668;p8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9" name="Google Shape;4669;p8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sp>
        <p:nvSpPr>
          <p:cNvPr id="4674" name="Google Shape;4674;p89"/>
          <p:cNvSpPr txBox="1"/>
          <p:nvPr/>
        </p:nvSpPr>
        <p:spPr>
          <a:xfrm>
            <a:off x="386350" y="1016375"/>
            <a:ext cx="8621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Itim"/>
                <a:ea typeface="Itim"/>
                <a:cs typeface="Itim"/>
                <a:sym typeface="Itim"/>
              </a:rPr>
              <a:t>20. Based on the information in the article, list the two most important things someone might say to convince people that insecticides should be sprayed to kill mosquitoes and prevent West Nile disease.</a:t>
            </a:r>
            <a:endParaRPr sz="1200">
              <a:solidFill>
                <a:schemeClr val="dk2"/>
              </a:solidFill>
              <a:latin typeface="Itim"/>
              <a:ea typeface="Itim"/>
              <a:cs typeface="Itim"/>
              <a:sym typeface="Itim"/>
            </a:endParaRPr>
          </a:p>
        </p:txBody>
      </p:sp>
      <p:sp>
        <p:nvSpPr>
          <p:cNvPr id="4675" name="Google Shape;4675;p89"/>
          <p:cNvSpPr txBox="1">
            <a:spLocks noGrp="1"/>
          </p:cNvSpPr>
          <p:nvPr>
            <p:ph type="body" idx="1"/>
          </p:nvPr>
        </p:nvSpPr>
        <p:spPr>
          <a:xfrm>
            <a:off x="479050" y="1769800"/>
            <a:ext cx="8621700" cy="13650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676" name="Google Shape;4676;p89"/>
          <p:cNvSpPr txBox="1"/>
          <p:nvPr/>
        </p:nvSpPr>
        <p:spPr>
          <a:xfrm>
            <a:off x="386350" y="3134725"/>
            <a:ext cx="87555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2"/>
                </a:solidFill>
                <a:latin typeface="Itim"/>
                <a:ea typeface="Itim"/>
                <a:cs typeface="Itim"/>
                <a:sym typeface="Itim"/>
              </a:rPr>
              <a:t>21. Based on the information in the article, list the two most important things someone might say to convince people that insecticides should not be sprayed to kill mosquitoes and prevent West Nile disease.</a:t>
            </a:r>
            <a:endParaRPr dirty="0">
              <a:solidFill>
                <a:schemeClr val="dk2"/>
              </a:solidFill>
              <a:latin typeface="Itim"/>
              <a:ea typeface="Itim"/>
              <a:cs typeface="Itim"/>
              <a:sym typeface="Itim"/>
            </a:endParaRPr>
          </a:p>
        </p:txBody>
      </p:sp>
      <p:sp>
        <p:nvSpPr>
          <p:cNvPr id="4677" name="Google Shape;4677;p89"/>
          <p:cNvSpPr txBox="1">
            <a:spLocks noGrp="1"/>
          </p:cNvSpPr>
          <p:nvPr>
            <p:ph type="body" idx="1"/>
          </p:nvPr>
        </p:nvSpPr>
        <p:spPr>
          <a:xfrm>
            <a:off x="453250" y="3901300"/>
            <a:ext cx="8621700" cy="11451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678" name="Google Shape;4678;p89"/>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grpSp>
        <p:nvGrpSpPr>
          <p:cNvPr id="4679" name="Google Shape;4679;p89"/>
          <p:cNvGrpSpPr/>
          <p:nvPr/>
        </p:nvGrpSpPr>
        <p:grpSpPr>
          <a:xfrm>
            <a:off x="1818375" y="414402"/>
            <a:ext cx="4121620" cy="55254"/>
            <a:chOff x="4345425" y="2175475"/>
            <a:chExt cx="800750" cy="176025"/>
          </a:xfrm>
        </p:grpSpPr>
        <p:sp>
          <p:nvSpPr>
            <p:cNvPr id="4680" name="Google Shape;4680;p8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1" name="Google Shape;4681;p8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85"/>
        <p:cNvGrpSpPr/>
        <p:nvPr/>
      </p:nvGrpSpPr>
      <p:grpSpPr>
        <a:xfrm>
          <a:off x="0" y="0"/>
          <a:ext cx="0" cy="0"/>
          <a:chOff x="0" y="0"/>
          <a:chExt cx="0" cy="0"/>
        </a:xfrm>
      </p:grpSpPr>
      <p:sp>
        <p:nvSpPr>
          <p:cNvPr id="4686" name="Google Shape;4686;p90"/>
          <p:cNvSpPr txBox="1"/>
          <p:nvPr/>
        </p:nvSpPr>
        <p:spPr>
          <a:xfrm>
            <a:off x="386350" y="1016375"/>
            <a:ext cx="8621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Itim"/>
                <a:ea typeface="Itim"/>
                <a:cs typeface="Itim"/>
                <a:sym typeface="Itim"/>
              </a:rPr>
              <a:t>22. Is the article biased - prejudiced in favor of spraying or against spraying?  Support your answer.</a:t>
            </a:r>
            <a:endParaRPr sz="1200">
              <a:solidFill>
                <a:schemeClr val="dk2"/>
              </a:solidFill>
              <a:latin typeface="Itim"/>
              <a:ea typeface="Itim"/>
              <a:cs typeface="Itim"/>
              <a:sym typeface="Itim"/>
            </a:endParaRPr>
          </a:p>
        </p:txBody>
      </p:sp>
      <p:sp>
        <p:nvSpPr>
          <p:cNvPr id="4687" name="Google Shape;4687;p90"/>
          <p:cNvSpPr txBox="1">
            <a:spLocks noGrp="1"/>
          </p:cNvSpPr>
          <p:nvPr>
            <p:ph type="body" idx="1"/>
          </p:nvPr>
        </p:nvSpPr>
        <p:spPr>
          <a:xfrm>
            <a:off x="453250" y="1416576"/>
            <a:ext cx="8621700" cy="12072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688" name="Google Shape;4688;p90"/>
          <p:cNvSpPr txBox="1"/>
          <p:nvPr/>
        </p:nvSpPr>
        <p:spPr>
          <a:xfrm>
            <a:off x="453250" y="2623625"/>
            <a:ext cx="8755500"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2"/>
                </a:solidFill>
                <a:latin typeface="Itim"/>
                <a:ea typeface="Itim"/>
                <a:cs typeface="Itim"/>
                <a:sym typeface="Itim"/>
              </a:rPr>
              <a:t>23. The article does not include all of the information that might be needed to make an informed decision about the planned insecticide spraying.  List at least two kinds of additional information that might help people to make an informed decision about whether to spray, or not spray, to control mosquito populations.  </a:t>
            </a:r>
            <a:endParaRPr dirty="0">
              <a:solidFill>
                <a:schemeClr val="dk2"/>
              </a:solidFill>
              <a:latin typeface="Itim"/>
              <a:ea typeface="Itim"/>
              <a:cs typeface="Itim"/>
              <a:sym typeface="Itim"/>
            </a:endParaRPr>
          </a:p>
        </p:txBody>
      </p:sp>
      <p:sp>
        <p:nvSpPr>
          <p:cNvPr id="4689" name="Google Shape;4689;p90"/>
          <p:cNvSpPr txBox="1">
            <a:spLocks noGrp="1"/>
          </p:cNvSpPr>
          <p:nvPr>
            <p:ph type="body" idx="1"/>
          </p:nvPr>
        </p:nvSpPr>
        <p:spPr>
          <a:xfrm>
            <a:off x="453250" y="3462175"/>
            <a:ext cx="8621700" cy="15843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690" name="Google Shape;4690;p90"/>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grpSp>
        <p:nvGrpSpPr>
          <p:cNvPr id="4691" name="Google Shape;4691;p90"/>
          <p:cNvGrpSpPr/>
          <p:nvPr/>
        </p:nvGrpSpPr>
        <p:grpSpPr>
          <a:xfrm>
            <a:off x="1818375" y="414402"/>
            <a:ext cx="4121620" cy="55254"/>
            <a:chOff x="4345425" y="2175475"/>
            <a:chExt cx="800750" cy="176025"/>
          </a:xfrm>
        </p:grpSpPr>
        <p:sp>
          <p:nvSpPr>
            <p:cNvPr id="4692" name="Google Shape;4692;p9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3" name="Google Shape;4693;p9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97"/>
        <p:cNvGrpSpPr/>
        <p:nvPr/>
      </p:nvGrpSpPr>
      <p:grpSpPr>
        <a:xfrm>
          <a:off x="0" y="0"/>
          <a:ext cx="0" cy="0"/>
          <a:chOff x="0" y="0"/>
          <a:chExt cx="0" cy="0"/>
        </a:xfrm>
      </p:grpSpPr>
      <p:sp>
        <p:nvSpPr>
          <p:cNvPr id="4698" name="Google Shape;4698;p91"/>
          <p:cNvSpPr txBox="1"/>
          <p:nvPr/>
        </p:nvSpPr>
        <p:spPr>
          <a:xfrm>
            <a:off x="452850" y="1055988"/>
            <a:ext cx="86217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Itim"/>
                <a:ea typeface="Itim"/>
                <a:cs typeface="Itim"/>
                <a:sym typeface="Itim"/>
              </a:rPr>
              <a:t>24. A trade-off is a compromise where people give up one thing in order to get something else that they want.  The State Health Department insists that spraying is the best way to reduce the spread of the West Nile virus.  Concerned citizens are against spraying because they are concerned that spraying will harm humans, animals, and the environment.  Suggest a possible tradeoff (compromise) that both groups could accept.  Be prepared to explain your tradeoff to the class.</a:t>
            </a:r>
            <a:endParaRPr sz="1200">
              <a:solidFill>
                <a:schemeClr val="dk2"/>
              </a:solidFill>
              <a:latin typeface="Itim"/>
              <a:ea typeface="Itim"/>
              <a:cs typeface="Itim"/>
              <a:sym typeface="Itim"/>
            </a:endParaRPr>
          </a:p>
        </p:txBody>
      </p:sp>
      <p:sp>
        <p:nvSpPr>
          <p:cNvPr id="4699" name="Google Shape;4699;p91"/>
          <p:cNvSpPr txBox="1">
            <a:spLocks noGrp="1"/>
          </p:cNvSpPr>
          <p:nvPr>
            <p:ph type="body" idx="1"/>
          </p:nvPr>
        </p:nvSpPr>
        <p:spPr>
          <a:xfrm>
            <a:off x="479050" y="2581450"/>
            <a:ext cx="8621700" cy="2387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0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700" name="Google Shape;4700;p91"/>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grpSp>
        <p:nvGrpSpPr>
          <p:cNvPr id="4701" name="Google Shape;4701;p91"/>
          <p:cNvGrpSpPr/>
          <p:nvPr/>
        </p:nvGrpSpPr>
        <p:grpSpPr>
          <a:xfrm>
            <a:off x="1818375" y="414402"/>
            <a:ext cx="4121620" cy="55254"/>
            <a:chOff x="4345425" y="2175475"/>
            <a:chExt cx="800750" cy="176025"/>
          </a:xfrm>
        </p:grpSpPr>
        <p:sp>
          <p:nvSpPr>
            <p:cNvPr id="4702" name="Google Shape;4702;p9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3" name="Google Shape;4703;p9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7"/>
        <p:cNvGrpSpPr/>
        <p:nvPr/>
      </p:nvGrpSpPr>
      <p:grpSpPr>
        <a:xfrm>
          <a:off x="0" y="0"/>
          <a:ext cx="0" cy="0"/>
          <a:chOff x="0" y="0"/>
          <a:chExt cx="0" cy="0"/>
        </a:xfrm>
      </p:grpSpPr>
      <p:sp>
        <p:nvSpPr>
          <p:cNvPr id="4708" name="Google Shape;4708;p92"/>
          <p:cNvSpPr txBox="1"/>
          <p:nvPr/>
        </p:nvSpPr>
        <p:spPr>
          <a:xfrm>
            <a:off x="386350" y="1029600"/>
            <a:ext cx="8621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Itim"/>
                <a:ea typeface="Itim"/>
                <a:cs typeface="Itim"/>
                <a:sym typeface="Itim"/>
              </a:rPr>
              <a:t>25. Do you support the spraying of insecticides to kill mosquitoes and prevent the spread of West Nile virus?  Explain why or why not.</a:t>
            </a:r>
            <a:endParaRPr sz="1200">
              <a:solidFill>
                <a:schemeClr val="dk2"/>
              </a:solidFill>
              <a:latin typeface="Itim"/>
              <a:ea typeface="Itim"/>
              <a:cs typeface="Itim"/>
              <a:sym typeface="Itim"/>
            </a:endParaRPr>
          </a:p>
        </p:txBody>
      </p:sp>
      <p:sp>
        <p:nvSpPr>
          <p:cNvPr id="4709" name="Google Shape;4709;p92"/>
          <p:cNvSpPr txBox="1">
            <a:spLocks noGrp="1"/>
          </p:cNvSpPr>
          <p:nvPr>
            <p:ph type="body" idx="1"/>
          </p:nvPr>
        </p:nvSpPr>
        <p:spPr>
          <a:xfrm>
            <a:off x="453250" y="1603875"/>
            <a:ext cx="8621700" cy="34425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710" name="Google Shape;4710;p92"/>
          <p:cNvSpPr txBox="1">
            <a:spLocks noGrp="1"/>
          </p:cNvSpPr>
          <p:nvPr>
            <p:ph type="title"/>
          </p:nvPr>
        </p:nvSpPr>
        <p:spPr>
          <a:xfrm>
            <a:off x="435850" y="0"/>
            <a:ext cx="8708100" cy="8010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4:  Should insecticides be sprayed to prevent the spread of West Nile virus?</a:t>
            </a:r>
            <a:endParaRPr sz="2700"/>
          </a:p>
        </p:txBody>
      </p:sp>
      <p:grpSp>
        <p:nvGrpSpPr>
          <p:cNvPr id="4711" name="Google Shape;4711;p92"/>
          <p:cNvGrpSpPr/>
          <p:nvPr/>
        </p:nvGrpSpPr>
        <p:grpSpPr>
          <a:xfrm>
            <a:off x="1818375" y="414402"/>
            <a:ext cx="4121620" cy="55254"/>
            <a:chOff x="4345425" y="2175475"/>
            <a:chExt cx="800750" cy="176025"/>
          </a:xfrm>
        </p:grpSpPr>
        <p:sp>
          <p:nvSpPr>
            <p:cNvPr id="4712" name="Google Shape;4712;p9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3" name="Google Shape;4713;p9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17"/>
        <p:cNvGrpSpPr/>
        <p:nvPr/>
      </p:nvGrpSpPr>
      <p:grpSpPr>
        <a:xfrm>
          <a:off x="0" y="0"/>
          <a:ext cx="0" cy="0"/>
          <a:chOff x="0" y="0"/>
          <a:chExt cx="0" cy="0"/>
        </a:xfrm>
      </p:grpSpPr>
      <p:grpSp>
        <p:nvGrpSpPr>
          <p:cNvPr id="4718" name="Google Shape;4718;p93"/>
          <p:cNvGrpSpPr/>
          <p:nvPr/>
        </p:nvGrpSpPr>
        <p:grpSpPr>
          <a:xfrm>
            <a:off x="3476927" y="1940288"/>
            <a:ext cx="2190131" cy="176025"/>
            <a:chOff x="4345425" y="2175475"/>
            <a:chExt cx="800750" cy="176025"/>
          </a:xfrm>
        </p:grpSpPr>
        <p:sp>
          <p:nvSpPr>
            <p:cNvPr id="4719" name="Google Shape;4719;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0" name="Google Shape;4720;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21" name="Google Shape;4721;p93"/>
          <p:cNvGrpSpPr/>
          <p:nvPr/>
        </p:nvGrpSpPr>
        <p:grpSpPr>
          <a:xfrm>
            <a:off x="3733251" y="2407525"/>
            <a:ext cx="1677491" cy="176025"/>
            <a:chOff x="4345425" y="2175475"/>
            <a:chExt cx="800750" cy="176025"/>
          </a:xfrm>
        </p:grpSpPr>
        <p:sp>
          <p:nvSpPr>
            <p:cNvPr id="4722" name="Google Shape;4722;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3" name="Google Shape;4723;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24" name="Google Shape;4724;p93"/>
          <p:cNvGrpSpPr/>
          <p:nvPr/>
        </p:nvGrpSpPr>
        <p:grpSpPr>
          <a:xfrm rot="140656">
            <a:off x="3657782" y="2861854"/>
            <a:ext cx="1828441" cy="176031"/>
            <a:chOff x="4345425" y="2175475"/>
            <a:chExt cx="800750" cy="176025"/>
          </a:xfrm>
        </p:grpSpPr>
        <p:sp>
          <p:nvSpPr>
            <p:cNvPr id="4725" name="Google Shape;4725;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6" name="Google Shape;4726;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27" name="Google Shape;4727;p93"/>
          <p:cNvGrpSpPr/>
          <p:nvPr/>
        </p:nvGrpSpPr>
        <p:grpSpPr>
          <a:xfrm rot="140725">
            <a:off x="3947913" y="3353403"/>
            <a:ext cx="1234670" cy="176031"/>
            <a:chOff x="4345425" y="2175475"/>
            <a:chExt cx="800750" cy="176025"/>
          </a:xfrm>
        </p:grpSpPr>
        <p:sp>
          <p:nvSpPr>
            <p:cNvPr id="4728" name="Google Shape;4728;p9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9" name="Google Shape;4729;p9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30" name="Google Shape;4730;p93"/>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a:t>Part 5</a:t>
            </a:r>
            <a:endParaRPr/>
          </a:p>
        </p:txBody>
      </p:sp>
      <p:sp>
        <p:nvSpPr>
          <p:cNvPr id="4731" name="Google Shape;4731;p93"/>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2" name="Google Shape;4732;p93"/>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3" name="Google Shape;4733;p93"/>
          <p:cNvSpPr txBox="1"/>
          <p:nvPr/>
        </p:nvSpPr>
        <p:spPr>
          <a:xfrm>
            <a:off x="2618725" y="2198100"/>
            <a:ext cx="3901800" cy="9789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Itim"/>
                <a:ea typeface="Itim"/>
                <a:cs typeface="Itim"/>
                <a:sym typeface="Itim"/>
              </a:rPr>
              <a:t>One Health and the West Nile virus</a:t>
            </a:r>
            <a:endParaRPr sz="2400">
              <a:latin typeface="Itim"/>
              <a:ea typeface="Itim"/>
              <a:cs typeface="Itim"/>
              <a:sym typeface="Iti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7"/>
        <p:cNvGrpSpPr/>
        <p:nvPr/>
      </p:nvGrpSpPr>
      <p:grpSpPr>
        <a:xfrm>
          <a:off x="0" y="0"/>
          <a:ext cx="0" cy="0"/>
          <a:chOff x="0" y="0"/>
          <a:chExt cx="0" cy="0"/>
        </a:xfrm>
      </p:grpSpPr>
      <p:sp>
        <p:nvSpPr>
          <p:cNvPr id="4738" name="Google Shape;4738;p94"/>
          <p:cNvSpPr txBox="1">
            <a:spLocks noGrp="1"/>
          </p:cNvSpPr>
          <p:nvPr>
            <p:ph type="subTitle" idx="3"/>
          </p:nvPr>
        </p:nvSpPr>
        <p:spPr>
          <a:xfrm>
            <a:off x="224175" y="3645800"/>
            <a:ext cx="3925200" cy="1458000"/>
          </a:xfrm>
          <a:prstGeom prst="rect">
            <a:avLst/>
          </a:prstGeom>
          <a:solidFill>
            <a:srgbClr val="EAD1DC"/>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b="0">
                <a:highlight>
                  <a:srgbClr val="EAD1DC"/>
                </a:highlight>
              </a:rPr>
              <a:t>26. Use the information in the text box above to explain what must be involved in a complex problem for it to be considered a One Health problem.</a:t>
            </a:r>
            <a:endParaRPr sz="1600" b="0">
              <a:highlight>
                <a:srgbClr val="EAD1DC"/>
              </a:highlight>
            </a:endParaRPr>
          </a:p>
        </p:txBody>
      </p:sp>
      <p:sp>
        <p:nvSpPr>
          <p:cNvPr id="4739" name="Google Shape;4739;p94"/>
          <p:cNvSpPr txBox="1">
            <a:spLocks noGrp="1"/>
          </p:cNvSpPr>
          <p:nvPr>
            <p:ph type="body" idx="4294967295"/>
          </p:nvPr>
        </p:nvSpPr>
        <p:spPr>
          <a:xfrm>
            <a:off x="178125" y="540200"/>
            <a:ext cx="3925200" cy="2960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Aft>
                <a:spcPts val="500"/>
              </a:spcAft>
              <a:buSzPts val="1200"/>
              <a:buNone/>
            </a:pPr>
            <a:r>
              <a:rPr lang="en" dirty="0">
                <a:latin typeface="Itim"/>
                <a:ea typeface="Itim"/>
                <a:cs typeface="Itim"/>
                <a:sym typeface="Itim"/>
              </a:rPr>
              <a:t>A university is suggesting that the local government take a One Health approach to solving complex local problems, such as West Nile virus.  A One Health approach uses the idea that complex problems often involve the health of people, animals, and the environment.  Therefore, solutions to One Health problems must be designed to protect the health of people, animals, and the environment.</a:t>
            </a:r>
            <a:endParaRPr dirty="0">
              <a:latin typeface="Itim"/>
              <a:ea typeface="Itim"/>
              <a:cs typeface="Itim"/>
              <a:sym typeface="Itim"/>
            </a:endParaRPr>
          </a:p>
        </p:txBody>
      </p:sp>
      <p:sp>
        <p:nvSpPr>
          <p:cNvPr id="4740" name="Google Shape;4740;p94"/>
          <p:cNvSpPr txBox="1">
            <a:spLocks noGrp="1"/>
          </p:cNvSpPr>
          <p:nvPr>
            <p:ph type="body" idx="4294967295"/>
          </p:nvPr>
        </p:nvSpPr>
        <p:spPr>
          <a:xfrm>
            <a:off x="5080850" y="540200"/>
            <a:ext cx="3864900" cy="45636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lnSpc>
                <a:spcPct val="100000"/>
              </a:lnSpc>
              <a:spcAft>
                <a:spcPts val="500"/>
              </a:spcAft>
              <a:buSzPts val="1200"/>
              <a:buNone/>
            </a:pPr>
            <a:endParaRPr sz="1100" dirty="0">
              <a:highlight>
                <a:srgbClr val="D9EAD3"/>
              </a:highlight>
              <a:latin typeface="Calibri"/>
              <a:ea typeface="Calibri"/>
              <a:cs typeface="Calibri"/>
              <a:sym typeface="Calibri"/>
            </a:endParaRPr>
          </a:p>
        </p:txBody>
      </p:sp>
      <p:grpSp>
        <p:nvGrpSpPr>
          <p:cNvPr id="4741" name="Google Shape;4741;p94"/>
          <p:cNvGrpSpPr/>
          <p:nvPr/>
        </p:nvGrpSpPr>
        <p:grpSpPr>
          <a:xfrm>
            <a:off x="1916554" y="371446"/>
            <a:ext cx="4356480" cy="65481"/>
            <a:chOff x="4345425" y="2175475"/>
            <a:chExt cx="800750" cy="176025"/>
          </a:xfrm>
        </p:grpSpPr>
        <p:sp>
          <p:nvSpPr>
            <p:cNvPr id="4742" name="Google Shape;4742;p9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3" name="Google Shape;4743;p9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44" name="Google Shape;4744;p94"/>
          <p:cNvGrpSpPr/>
          <p:nvPr/>
        </p:nvGrpSpPr>
        <p:grpSpPr>
          <a:xfrm>
            <a:off x="1012203" y="4342064"/>
            <a:ext cx="2684514" cy="65481"/>
            <a:chOff x="4345425" y="2175475"/>
            <a:chExt cx="800750" cy="176025"/>
          </a:xfrm>
        </p:grpSpPr>
        <p:sp>
          <p:nvSpPr>
            <p:cNvPr id="4745" name="Google Shape;4745;p9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6" name="Google Shape;4746;p9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47" name="Google Shape;4747;p94"/>
          <p:cNvSpPr txBox="1">
            <a:spLocks noGrp="1"/>
          </p:cNvSpPr>
          <p:nvPr>
            <p:ph type="title"/>
          </p:nvPr>
        </p:nvSpPr>
        <p:spPr>
          <a:xfrm>
            <a:off x="497750" y="0"/>
            <a:ext cx="8394900" cy="371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a:t>Part 5: One Health and the West Nile virus</a:t>
            </a:r>
            <a:endParaRPr sz="2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grpSp>
        <p:nvGrpSpPr>
          <p:cNvPr id="1735" name="Google Shape;1735;p68"/>
          <p:cNvGrpSpPr/>
          <p:nvPr/>
        </p:nvGrpSpPr>
        <p:grpSpPr>
          <a:xfrm>
            <a:off x="699621" y="443363"/>
            <a:ext cx="4356480" cy="176025"/>
            <a:chOff x="4345425" y="2175475"/>
            <a:chExt cx="800750" cy="176025"/>
          </a:xfrm>
        </p:grpSpPr>
        <p:sp>
          <p:nvSpPr>
            <p:cNvPr id="1736" name="Google Shape;1736;p6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6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8" name="Google Shape;1738;p68"/>
          <p:cNvSpPr txBox="1">
            <a:spLocks noGrp="1"/>
          </p:cNvSpPr>
          <p:nvPr>
            <p:ph type="body" idx="1"/>
          </p:nvPr>
        </p:nvSpPr>
        <p:spPr>
          <a:xfrm>
            <a:off x="444900" y="850725"/>
            <a:ext cx="8254200" cy="7476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600" dirty="0">
                <a:latin typeface="Itim"/>
                <a:ea typeface="Itim"/>
                <a:cs typeface="Itim"/>
                <a:sym typeface="Itim"/>
              </a:rPr>
              <a:t>1. How did the work of environmental health investigators help the doctors understand what might be causing the encephalitis outbreak?</a:t>
            </a:r>
            <a:endParaRPr sz="1600" dirty="0">
              <a:highlight>
                <a:srgbClr val="FFFFFF"/>
              </a:highlight>
              <a:latin typeface="Itim"/>
              <a:ea typeface="Itim"/>
              <a:cs typeface="Itim"/>
              <a:sym typeface="Itim"/>
            </a:endParaRPr>
          </a:p>
        </p:txBody>
      </p:sp>
      <p:sp>
        <p:nvSpPr>
          <p:cNvPr id="1739" name="Google Shape;1739;p68"/>
          <p:cNvSpPr txBox="1">
            <a:spLocks noGrp="1"/>
          </p:cNvSpPr>
          <p:nvPr>
            <p:ph type="body" idx="1"/>
          </p:nvPr>
        </p:nvSpPr>
        <p:spPr>
          <a:xfrm>
            <a:off x="699625" y="1598325"/>
            <a:ext cx="8175600" cy="33675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solidFill>
                <a:srgbClr val="000000"/>
              </a:solidFill>
              <a:highlight>
                <a:srgbClr val="CFE2F3"/>
              </a:highlight>
              <a:latin typeface="Calibri"/>
              <a:ea typeface="Calibri"/>
              <a:cs typeface="Calibri"/>
              <a:sym typeface="Calibri"/>
            </a:endParaRPr>
          </a:p>
        </p:txBody>
      </p:sp>
      <p:sp>
        <p:nvSpPr>
          <p:cNvPr id="1740" name="Google Shape;1740;p68"/>
          <p:cNvSpPr txBox="1">
            <a:spLocks noGrp="1"/>
          </p:cNvSpPr>
          <p:nvPr>
            <p:ph type="title"/>
          </p:nvPr>
        </p:nvSpPr>
        <p:spPr>
          <a:xfrm>
            <a:off x="446725" y="2075"/>
            <a:ext cx="868140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a:t>Part 1:  What is causing an outbreak of encephalitis? </a:t>
            </a:r>
            <a:endParaRPr sz="2700"/>
          </a:p>
        </p:txBody>
      </p:sp>
      <p:grpSp>
        <p:nvGrpSpPr>
          <p:cNvPr id="1741" name="Google Shape;1741;p68"/>
          <p:cNvGrpSpPr/>
          <p:nvPr/>
        </p:nvGrpSpPr>
        <p:grpSpPr>
          <a:xfrm rot="788634">
            <a:off x="7325560" y="478150"/>
            <a:ext cx="1616594" cy="395869"/>
            <a:chOff x="4038775" y="3369325"/>
            <a:chExt cx="1789725" cy="711700"/>
          </a:xfrm>
        </p:grpSpPr>
        <p:sp>
          <p:nvSpPr>
            <p:cNvPr id="1742" name="Google Shape;1742;p6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6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6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6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6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6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6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6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6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6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6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6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6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6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6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6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6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6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6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1"/>
        <p:cNvGrpSpPr/>
        <p:nvPr/>
      </p:nvGrpSpPr>
      <p:grpSpPr>
        <a:xfrm>
          <a:off x="0" y="0"/>
          <a:ext cx="0" cy="0"/>
          <a:chOff x="0" y="0"/>
          <a:chExt cx="0" cy="0"/>
        </a:xfrm>
      </p:grpSpPr>
      <p:grpSp>
        <p:nvGrpSpPr>
          <p:cNvPr id="4752" name="Google Shape;4752;p95"/>
          <p:cNvGrpSpPr/>
          <p:nvPr/>
        </p:nvGrpSpPr>
        <p:grpSpPr>
          <a:xfrm>
            <a:off x="1818393" y="357576"/>
            <a:ext cx="4121620" cy="85847"/>
            <a:chOff x="4345425" y="2175475"/>
            <a:chExt cx="800750" cy="176025"/>
          </a:xfrm>
        </p:grpSpPr>
        <p:sp>
          <p:nvSpPr>
            <p:cNvPr id="4753" name="Google Shape;4753;p9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4" name="Google Shape;4754;p9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55" name="Google Shape;4755;p95"/>
          <p:cNvSpPr txBox="1">
            <a:spLocks noGrp="1"/>
          </p:cNvSpPr>
          <p:nvPr>
            <p:ph type="title"/>
          </p:nvPr>
        </p:nvSpPr>
        <p:spPr>
          <a:xfrm>
            <a:off x="497750" y="0"/>
            <a:ext cx="8394900" cy="3714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a:t>Part 5: One Health and the West Nile virus</a:t>
            </a:r>
            <a:endParaRPr sz="2700"/>
          </a:p>
        </p:txBody>
      </p:sp>
      <p:sp>
        <p:nvSpPr>
          <p:cNvPr id="4756" name="Google Shape;4756;p95"/>
          <p:cNvSpPr txBox="1">
            <a:spLocks noGrp="1"/>
          </p:cNvSpPr>
          <p:nvPr>
            <p:ph type="body" idx="1"/>
          </p:nvPr>
        </p:nvSpPr>
        <p:spPr>
          <a:xfrm>
            <a:off x="453250" y="443425"/>
            <a:ext cx="8621700" cy="2709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0"/>
              </a:spcBef>
              <a:spcAft>
                <a:spcPts val="0"/>
              </a:spcAft>
              <a:buSzPts val="1100"/>
              <a:buNone/>
            </a:pPr>
            <a:r>
              <a:rPr lang="en" sz="1600">
                <a:latin typeface="Itim"/>
                <a:ea typeface="Itim"/>
                <a:cs typeface="Itim"/>
                <a:sym typeface="Itim"/>
              </a:rPr>
              <a:t>To support adoption of a One Health approach, the university officials want to create a series of One Health digital slides to share with community members.  Your team has been hired to create the first slide for this presentation. They want you to use West Nile virus as an example of a One Health problem.  The slide you produce should answer the question, “Why are West Nile viruses a One Health problem?” </a:t>
            </a:r>
            <a:endParaRPr sz="1600">
              <a:latin typeface="Itim"/>
              <a:ea typeface="Itim"/>
              <a:cs typeface="Itim"/>
              <a:sym typeface="Itim"/>
            </a:endParaRPr>
          </a:p>
          <a:p>
            <a:pPr marL="0" lvl="0" indent="0" algn="l" rtl="0">
              <a:lnSpc>
                <a:spcPct val="110000"/>
              </a:lnSpc>
              <a:spcBef>
                <a:spcPts val="0"/>
              </a:spcBef>
              <a:spcAft>
                <a:spcPts val="0"/>
              </a:spcAft>
              <a:buSzPts val="1100"/>
              <a:buNone/>
            </a:pPr>
            <a:endParaRPr>
              <a:latin typeface="Itim"/>
              <a:ea typeface="Itim"/>
              <a:cs typeface="Itim"/>
              <a:sym typeface="Itim"/>
            </a:endParaRPr>
          </a:p>
          <a:p>
            <a:pPr marL="0" lvl="0" indent="0" algn="l" rtl="0">
              <a:lnSpc>
                <a:spcPct val="110000"/>
              </a:lnSpc>
              <a:spcBef>
                <a:spcPts val="0"/>
              </a:spcBef>
              <a:spcAft>
                <a:spcPts val="0"/>
              </a:spcAft>
              <a:buSzPts val="1100"/>
              <a:buNone/>
            </a:pPr>
            <a:r>
              <a:rPr lang="en" sz="1600">
                <a:latin typeface="Itim"/>
                <a:ea typeface="Itim"/>
                <a:cs typeface="Itim"/>
                <a:sym typeface="Itim"/>
              </a:rPr>
              <a:t>Community members often get most of their information from this first slide – they tend to lose interest once in-depth discussion of the issue begins.  Therefore, that first slide needs to give information in a way that people will remember.  Using examples and pictures will help people understand and remember what the One Health approach involves.  </a:t>
            </a:r>
            <a:endParaRPr sz="1600">
              <a:latin typeface="Itim"/>
              <a:ea typeface="Itim"/>
              <a:cs typeface="Itim"/>
              <a:sym typeface="Itim"/>
            </a:endParaRPr>
          </a:p>
        </p:txBody>
      </p:sp>
      <p:sp>
        <p:nvSpPr>
          <p:cNvPr id="4757" name="Google Shape;4757;p95"/>
          <p:cNvSpPr txBox="1">
            <a:spLocks noGrp="1"/>
          </p:cNvSpPr>
          <p:nvPr>
            <p:ph type="subTitle" idx="4294967295"/>
          </p:nvPr>
        </p:nvSpPr>
        <p:spPr>
          <a:xfrm>
            <a:off x="497750" y="3362625"/>
            <a:ext cx="8528400" cy="1194600"/>
          </a:xfrm>
          <a:prstGeom prst="rect">
            <a:avLst/>
          </a:prstGeom>
          <a:solidFill>
            <a:srgbClr val="EAD1DC"/>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highlight>
                  <a:srgbClr val="EAD1DC"/>
                </a:highlight>
                <a:latin typeface="Itim"/>
                <a:ea typeface="Itim"/>
                <a:cs typeface="Itim"/>
                <a:sym typeface="Itim"/>
              </a:rPr>
              <a:t>27. Use the information in the text box and what you learned about West Nile virus to develop your digital slide.  The Online Resources, Digital Slide Resource Page, and templates on the next set of slides may help you organize your digital slide. You can use either template that is given or create your own design.</a:t>
            </a:r>
            <a:endParaRPr>
              <a:highlight>
                <a:srgbClr val="EAD1DC"/>
              </a:highlight>
              <a:latin typeface="Itim"/>
              <a:ea typeface="Itim"/>
              <a:cs typeface="Itim"/>
              <a:sym typeface="Iti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1"/>
        <p:cNvGrpSpPr/>
        <p:nvPr/>
      </p:nvGrpSpPr>
      <p:grpSpPr>
        <a:xfrm>
          <a:off x="0" y="0"/>
          <a:ext cx="0" cy="0"/>
          <a:chOff x="0" y="0"/>
          <a:chExt cx="0" cy="0"/>
        </a:xfrm>
      </p:grpSpPr>
      <p:sp>
        <p:nvSpPr>
          <p:cNvPr id="4762" name="Google Shape;4762;p96"/>
          <p:cNvSpPr/>
          <p:nvPr/>
        </p:nvSpPr>
        <p:spPr>
          <a:xfrm>
            <a:off x="-125" y="0"/>
            <a:ext cx="9144000" cy="5143500"/>
          </a:xfrm>
          <a:prstGeom prst="rect">
            <a:avLst/>
          </a:prstGeom>
          <a:solidFill>
            <a:srgbClr val="F5F0F0">
              <a:alpha val="703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63" name="Google Shape;4763;p96"/>
          <p:cNvPicPr preferRelativeResize="0"/>
          <p:nvPr/>
        </p:nvPicPr>
        <p:blipFill>
          <a:blip r:embed="rId4">
            <a:alphaModFix/>
          </a:blip>
          <a:stretch>
            <a:fillRect/>
          </a:stretch>
        </p:blipFill>
        <p:spPr>
          <a:xfrm>
            <a:off x="349138" y="0"/>
            <a:ext cx="8445730" cy="48386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67"/>
        <p:cNvGrpSpPr/>
        <p:nvPr/>
      </p:nvGrpSpPr>
      <p:grpSpPr>
        <a:xfrm>
          <a:off x="0" y="0"/>
          <a:ext cx="0" cy="0"/>
          <a:chOff x="0" y="0"/>
          <a:chExt cx="0" cy="0"/>
        </a:xfrm>
      </p:grpSpPr>
      <p:graphicFrame>
        <p:nvGraphicFramePr>
          <p:cNvPr id="4768" name="Google Shape;4768;p97"/>
          <p:cNvGraphicFramePr/>
          <p:nvPr>
            <p:extLst>
              <p:ext uri="{D42A27DB-BD31-4B8C-83A1-F6EECF244321}">
                <p14:modId xmlns:p14="http://schemas.microsoft.com/office/powerpoint/2010/main" val="2983387807"/>
              </p:ext>
            </p:extLst>
          </p:nvPr>
        </p:nvGraphicFramePr>
        <p:xfrm>
          <a:off x="501275" y="1142988"/>
          <a:ext cx="8551475" cy="3797379"/>
        </p:xfrm>
        <a:graphic>
          <a:graphicData uri="http://schemas.openxmlformats.org/drawingml/2006/table">
            <a:tbl>
              <a:tblPr>
                <a:noFill/>
                <a:tableStyleId>{7E71F83D-F39D-4FC9-90E0-F16618AE3FEB}</a:tableStyleId>
              </a:tblPr>
              <a:tblGrid>
                <a:gridCol w="4255725">
                  <a:extLst>
                    <a:ext uri="{9D8B030D-6E8A-4147-A177-3AD203B41FA5}">
                      <a16:colId xmlns:a16="http://schemas.microsoft.com/office/drawing/2014/main" val="20000"/>
                    </a:ext>
                  </a:extLst>
                </a:gridCol>
                <a:gridCol w="4295750">
                  <a:extLst>
                    <a:ext uri="{9D8B030D-6E8A-4147-A177-3AD203B41FA5}">
                      <a16:colId xmlns:a16="http://schemas.microsoft.com/office/drawing/2014/main" val="20001"/>
                    </a:ext>
                  </a:extLst>
                </a:gridCol>
              </a:tblGrid>
              <a:tr h="408625">
                <a:tc gridSpan="2">
                  <a:txBody>
                    <a:bodyPr/>
                    <a:lstStyle/>
                    <a:p>
                      <a:pPr marL="0" lvl="0" indent="0" algn="ctr" rtl="0">
                        <a:lnSpc>
                          <a:spcPct val="70000"/>
                        </a:lnSpc>
                        <a:spcBef>
                          <a:spcPts val="0"/>
                        </a:spcBef>
                        <a:spcAft>
                          <a:spcPts val="0"/>
                        </a:spcAft>
                        <a:buNone/>
                      </a:pPr>
                      <a:r>
                        <a:rPr lang="en" sz="2100" b="1">
                          <a:latin typeface="Calibri"/>
                          <a:ea typeface="Calibri"/>
                          <a:cs typeface="Calibri"/>
                          <a:sym typeface="Calibri"/>
                        </a:rPr>
                        <a:t>Why are West Nile viruses a One Health problem?</a:t>
                      </a:r>
                      <a:endParaRPr sz="2100" b="1">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1688075">
                <a:tc>
                  <a:txBody>
                    <a:bodyPr/>
                    <a:lstStyle/>
                    <a:p>
                      <a:pPr marL="0" lvl="0" indent="0" algn="ctr" rtl="0">
                        <a:lnSpc>
                          <a:spcPct val="100000"/>
                        </a:lnSpc>
                        <a:spcBef>
                          <a:spcPts val="0"/>
                        </a:spcBef>
                        <a:spcAft>
                          <a:spcPts val="0"/>
                        </a:spcAft>
                        <a:buNone/>
                      </a:pPr>
                      <a:r>
                        <a:rPr lang="en" sz="1100" b="1">
                          <a:solidFill>
                            <a:schemeClr val="dk1"/>
                          </a:solidFill>
                          <a:latin typeface="Calibri"/>
                          <a:ea typeface="Calibri"/>
                          <a:cs typeface="Calibri"/>
                          <a:sym typeface="Calibri"/>
                        </a:rPr>
                        <a:t>1-2 sentences that answer the question</a:t>
                      </a:r>
                      <a:endParaRPr sz="1100" b="1">
                        <a:solidFill>
                          <a:schemeClr val="dk1"/>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dk1"/>
                          </a:solidFill>
                          <a:latin typeface="Calibri"/>
                          <a:ea typeface="Calibri"/>
                          <a:cs typeface="Calibri"/>
                          <a:sym typeface="Calibri"/>
                        </a:rPr>
                        <a:t>Picture with brief caption</a:t>
                      </a:r>
                      <a:endParaRPr sz="1100" b="1">
                        <a:solidFill>
                          <a:schemeClr val="dk1"/>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1"/>
                  </a:ext>
                </a:extLst>
              </a:tr>
              <a:tr h="1688075">
                <a:tc>
                  <a:txBody>
                    <a:bodyPr/>
                    <a:lstStyle/>
                    <a:p>
                      <a:pPr marL="0" lvl="0" indent="0" algn="ctr" rtl="0">
                        <a:lnSpc>
                          <a:spcPct val="115000"/>
                        </a:lnSpc>
                        <a:spcBef>
                          <a:spcPts val="0"/>
                        </a:spcBef>
                        <a:spcAft>
                          <a:spcPts val="0"/>
                        </a:spcAft>
                        <a:buNone/>
                      </a:pPr>
                      <a:r>
                        <a:rPr lang="en" sz="1100" b="1">
                          <a:solidFill>
                            <a:schemeClr val="dk1"/>
                          </a:solidFill>
                          <a:latin typeface="Calibri"/>
                          <a:ea typeface="Calibri"/>
                          <a:cs typeface="Calibri"/>
                          <a:sym typeface="Calibri"/>
                        </a:rPr>
                        <a:t>Picture with brief caption</a:t>
                      </a:r>
                      <a:endParaRPr sz="1100" b="1">
                        <a:solidFill>
                          <a:schemeClr val="dk1"/>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6B8AF"/>
                    </a:solidFill>
                  </a:tcPr>
                </a:tc>
                <a:tc>
                  <a:txBody>
                    <a:bodyPr/>
                    <a:lstStyle/>
                    <a:p>
                      <a:pPr marL="0" lvl="0" indent="0" algn="ctr" rtl="0">
                        <a:lnSpc>
                          <a:spcPct val="115000"/>
                        </a:lnSpc>
                        <a:spcBef>
                          <a:spcPts val="0"/>
                        </a:spcBef>
                        <a:spcAft>
                          <a:spcPts val="0"/>
                        </a:spcAft>
                        <a:buNone/>
                      </a:pPr>
                      <a:r>
                        <a:rPr lang="en" sz="1100" b="1" dirty="0">
                          <a:solidFill>
                            <a:schemeClr val="dk1"/>
                          </a:solidFill>
                          <a:latin typeface="Calibri"/>
                          <a:ea typeface="Calibri"/>
                          <a:cs typeface="Calibri"/>
                          <a:sym typeface="Calibri"/>
                        </a:rPr>
                        <a:t>Picture with brief caption</a:t>
                      </a:r>
                      <a:endParaRPr sz="1100" b="1" dirty="0">
                        <a:solidFill>
                          <a:schemeClr val="dk1"/>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4"/>
                    </a:solidFill>
                  </a:tcPr>
                </a:tc>
                <a:extLst>
                  <a:ext uri="{0D108BD9-81ED-4DB2-BD59-A6C34878D82A}">
                    <a16:rowId xmlns:a16="http://schemas.microsoft.com/office/drawing/2014/main" val="10002"/>
                  </a:ext>
                </a:extLst>
              </a:tr>
            </a:tbl>
          </a:graphicData>
        </a:graphic>
      </p:graphicFrame>
      <p:sp>
        <p:nvSpPr>
          <p:cNvPr id="4769" name="Google Shape;4769;p97"/>
          <p:cNvSpPr txBox="1">
            <a:spLocks noGrp="1"/>
          </p:cNvSpPr>
          <p:nvPr>
            <p:ph type="body" idx="4294967295"/>
          </p:nvPr>
        </p:nvSpPr>
        <p:spPr>
          <a:xfrm>
            <a:off x="504425" y="1825125"/>
            <a:ext cx="4252500" cy="138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rgbClr val="FFFFFF"/>
              </a:highlight>
              <a:latin typeface="Calibri"/>
              <a:ea typeface="Calibri"/>
              <a:cs typeface="Calibri"/>
              <a:sym typeface="Calibri"/>
            </a:endParaRPr>
          </a:p>
        </p:txBody>
      </p:sp>
      <p:sp>
        <p:nvSpPr>
          <p:cNvPr id="4770" name="Google Shape;4770;p97"/>
          <p:cNvSpPr txBox="1">
            <a:spLocks noGrp="1"/>
          </p:cNvSpPr>
          <p:nvPr>
            <p:ph type="body" idx="4294967295"/>
          </p:nvPr>
        </p:nvSpPr>
        <p:spPr>
          <a:xfrm>
            <a:off x="4788025" y="4553642"/>
            <a:ext cx="4252500" cy="37490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chemeClr val="accent4"/>
              </a:highlight>
              <a:latin typeface="Calibri"/>
              <a:ea typeface="Calibri"/>
              <a:cs typeface="Calibri"/>
              <a:sym typeface="Calibri"/>
            </a:endParaRPr>
          </a:p>
        </p:txBody>
      </p:sp>
      <p:sp>
        <p:nvSpPr>
          <p:cNvPr id="4771" name="Google Shape;4771;p97"/>
          <p:cNvSpPr txBox="1">
            <a:spLocks noGrp="1"/>
          </p:cNvSpPr>
          <p:nvPr>
            <p:ph type="body" idx="4294967295"/>
          </p:nvPr>
        </p:nvSpPr>
        <p:spPr>
          <a:xfrm>
            <a:off x="4756975" y="2858915"/>
            <a:ext cx="4283400" cy="35371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chemeClr val="accent2"/>
              </a:highlight>
              <a:latin typeface="Calibri"/>
              <a:ea typeface="Calibri"/>
              <a:cs typeface="Calibri"/>
              <a:sym typeface="Calibri"/>
            </a:endParaRPr>
          </a:p>
        </p:txBody>
      </p:sp>
      <p:sp>
        <p:nvSpPr>
          <p:cNvPr id="4772" name="Google Shape;4772;p97"/>
          <p:cNvSpPr txBox="1">
            <a:spLocks noGrp="1"/>
          </p:cNvSpPr>
          <p:nvPr>
            <p:ph type="body" idx="4294967295"/>
          </p:nvPr>
        </p:nvSpPr>
        <p:spPr>
          <a:xfrm>
            <a:off x="507300" y="4553643"/>
            <a:ext cx="4252500" cy="37490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E6B8AF"/>
              </a:highlight>
              <a:latin typeface="Calibri"/>
              <a:ea typeface="Calibri"/>
              <a:cs typeface="Calibri"/>
              <a:sym typeface="Calibri"/>
            </a:endParaRPr>
          </a:p>
        </p:txBody>
      </p:sp>
      <p:pic>
        <p:nvPicPr>
          <p:cNvPr id="4773" name="Google Shape;4773;p97"/>
          <p:cNvPicPr preferRelativeResize="0"/>
          <p:nvPr/>
        </p:nvPicPr>
        <p:blipFill>
          <a:blip r:embed="rId3">
            <a:alphaModFix/>
          </a:blip>
          <a:stretch>
            <a:fillRect/>
          </a:stretch>
        </p:blipFill>
        <p:spPr>
          <a:xfrm rot="-959934">
            <a:off x="941017" y="-24893"/>
            <a:ext cx="573618" cy="571311"/>
          </a:xfrm>
          <a:prstGeom prst="ellipse">
            <a:avLst/>
          </a:prstGeom>
          <a:noFill/>
          <a:ln>
            <a:noFill/>
          </a:ln>
        </p:spPr>
      </p:pic>
      <p:sp>
        <p:nvSpPr>
          <p:cNvPr id="4774" name="Google Shape;4774;p97"/>
          <p:cNvSpPr txBox="1">
            <a:spLocks noGrp="1"/>
          </p:cNvSpPr>
          <p:nvPr>
            <p:ph type="title"/>
          </p:nvPr>
        </p:nvSpPr>
        <p:spPr>
          <a:xfrm>
            <a:off x="1979975" y="174625"/>
            <a:ext cx="6338100" cy="371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a:t>Part 5: One Health and the West Nile virus</a:t>
            </a:r>
            <a:endParaRPr sz="2700"/>
          </a:p>
        </p:txBody>
      </p:sp>
      <p:sp>
        <p:nvSpPr>
          <p:cNvPr id="4775" name="Google Shape;4775;p97"/>
          <p:cNvSpPr txBox="1"/>
          <p:nvPr/>
        </p:nvSpPr>
        <p:spPr>
          <a:xfrm>
            <a:off x="7900793" y="0"/>
            <a:ext cx="1243200" cy="3078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t>TEMPLATE 1</a:t>
            </a:r>
            <a:endParaRPr sz="8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DB7BE"/>
        </a:solidFill>
        <a:effectLst/>
      </p:bgPr>
    </p:bg>
    <p:spTree>
      <p:nvGrpSpPr>
        <p:cNvPr id="1" name="Shape 4779"/>
        <p:cNvGrpSpPr/>
        <p:nvPr/>
      </p:nvGrpSpPr>
      <p:grpSpPr>
        <a:xfrm>
          <a:off x="0" y="0"/>
          <a:ext cx="0" cy="0"/>
          <a:chOff x="0" y="0"/>
          <a:chExt cx="0" cy="0"/>
        </a:xfrm>
      </p:grpSpPr>
      <p:pic>
        <p:nvPicPr>
          <p:cNvPr id="4780" name="Google Shape;4780;p98"/>
          <p:cNvPicPr preferRelativeResize="0"/>
          <p:nvPr/>
        </p:nvPicPr>
        <p:blipFill rotWithShape="1">
          <a:blip r:embed="rId3">
            <a:alphaModFix amt="55000"/>
          </a:blip>
          <a:srcRect t="7784" b="7784"/>
          <a:stretch/>
        </p:blipFill>
        <p:spPr>
          <a:xfrm>
            <a:off x="0" y="0"/>
            <a:ext cx="9144003" cy="5143501"/>
          </a:xfrm>
          <a:prstGeom prst="rect">
            <a:avLst/>
          </a:prstGeom>
          <a:noFill/>
          <a:ln>
            <a:noFill/>
          </a:ln>
        </p:spPr>
      </p:pic>
      <p:pic>
        <p:nvPicPr>
          <p:cNvPr id="4781" name="Google Shape;4781;p98"/>
          <p:cNvPicPr preferRelativeResize="0"/>
          <p:nvPr/>
        </p:nvPicPr>
        <p:blipFill rotWithShape="1">
          <a:blip r:embed="rId4">
            <a:alphaModFix/>
          </a:blip>
          <a:srcRect l="2171" t="44474" b="25317"/>
          <a:stretch/>
        </p:blipFill>
        <p:spPr>
          <a:xfrm rot="10800000">
            <a:off x="183874" y="88501"/>
            <a:ext cx="8283326" cy="1119175"/>
          </a:xfrm>
          <a:prstGeom prst="rect">
            <a:avLst/>
          </a:prstGeom>
          <a:noFill/>
          <a:ln>
            <a:noFill/>
          </a:ln>
        </p:spPr>
      </p:pic>
      <p:cxnSp>
        <p:nvCxnSpPr>
          <p:cNvPr id="4782" name="Google Shape;4782;p98"/>
          <p:cNvCxnSpPr/>
          <p:nvPr/>
        </p:nvCxnSpPr>
        <p:spPr>
          <a:xfrm rot="10800000" flipH="1">
            <a:off x="11050" y="995475"/>
            <a:ext cx="9158700" cy="11100"/>
          </a:xfrm>
          <a:prstGeom prst="straightConnector1">
            <a:avLst/>
          </a:prstGeom>
          <a:noFill/>
          <a:ln w="38100" cap="rnd" cmpd="sng">
            <a:solidFill>
              <a:srgbClr val="183B23"/>
            </a:solidFill>
            <a:prstDash val="dot"/>
            <a:round/>
            <a:headEnd type="none" w="sm" len="sm"/>
            <a:tailEnd type="none" w="sm" len="sm"/>
          </a:ln>
        </p:spPr>
      </p:cxnSp>
      <p:pic>
        <p:nvPicPr>
          <p:cNvPr id="4783" name="Google Shape;4783;p98"/>
          <p:cNvPicPr preferRelativeResize="0"/>
          <p:nvPr/>
        </p:nvPicPr>
        <p:blipFill rotWithShape="1">
          <a:blip r:embed="rId5">
            <a:alphaModFix/>
          </a:blip>
          <a:srcRect l="49428" r="26303" b="43646"/>
          <a:stretch/>
        </p:blipFill>
        <p:spPr>
          <a:xfrm>
            <a:off x="1013029" y="1207680"/>
            <a:ext cx="713197" cy="830168"/>
          </a:xfrm>
          <a:prstGeom prst="rect">
            <a:avLst/>
          </a:prstGeom>
          <a:noFill/>
          <a:ln>
            <a:noFill/>
          </a:ln>
        </p:spPr>
      </p:pic>
      <p:pic>
        <p:nvPicPr>
          <p:cNvPr id="4784" name="Google Shape;4784;p98"/>
          <p:cNvPicPr preferRelativeResize="0"/>
          <p:nvPr/>
        </p:nvPicPr>
        <p:blipFill rotWithShape="1">
          <a:blip r:embed="rId6">
            <a:alphaModFix/>
          </a:blip>
          <a:srcRect t="22239" b="20427"/>
          <a:stretch/>
        </p:blipFill>
        <p:spPr>
          <a:xfrm>
            <a:off x="1830847" y="1298946"/>
            <a:ext cx="1231494" cy="300067"/>
          </a:xfrm>
          <a:prstGeom prst="rect">
            <a:avLst/>
          </a:prstGeom>
          <a:noFill/>
          <a:ln>
            <a:noFill/>
          </a:ln>
        </p:spPr>
      </p:pic>
      <p:sp>
        <p:nvSpPr>
          <p:cNvPr id="4785" name="Google Shape;4785;p98"/>
          <p:cNvSpPr/>
          <p:nvPr/>
        </p:nvSpPr>
        <p:spPr>
          <a:xfrm>
            <a:off x="6116810" y="2476621"/>
            <a:ext cx="1617453" cy="709558"/>
          </a:xfrm>
          <a:custGeom>
            <a:avLst/>
            <a:gdLst/>
            <a:ahLst/>
            <a:cxnLst/>
            <a:rect l="l" t="t" r="r" b="b"/>
            <a:pathLst>
              <a:path w="6405754" h="2810129" extrusionOk="0">
                <a:moveTo>
                  <a:pt x="6344538" y="2579370"/>
                </a:moveTo>
                <a:cubicBezTo>
                  <a:pt x="6225031" y="2610739"/>
                  <a:pt x="6134988" y="2542032"/>
                  <a:pt x="6031483" y="2579370"/>
                </a:cubicBezTo>
                <a:cubicBezTo>
                  <a:pt x="5947917" y="2622296"/>
                  <a:pt x="5774181" y="2581783"/>
                  <a:pt x="5662675" y="2716657"/>
                </a:cubicBezTo>
                <a:cubicBezTo>
                  <a:pt x="5609589" y="2650998"/>
                  <a:pt x="5529706" y="2747137"/>
                  <a:pt x="5288279" y="2713736"/>
                </a:cubicBezTo>
                <a:cubicBezTo>
                  <a:pt x="5287390" y="2762504"/>
                  <a:pt x="5234050" y="2660269"/>
                  <a:pt x="5208142" y="2710688"/>
                </a:cubicBezTo>
                <a:cubicBezTo>
                  <a:pt x="5181091" y="2724785"/>
                  <a:pt x="5202173" y="2729611"/>
                  <a:pt x="5169407" y="2681097"/>
                </a:cubicBezTo>
                <a:cubicBezTo>
                  <a:pt x="5152008" y="2710307"/>
                  <a:pt x="5136514" y="2744724"/>
                  <a:pt x="5061203" y="2718054"/>
                </a:cubicBezTo>
                <a:cubicBezTo>
                  <a:pt x="4888991" y="2675255"/>
                  <a:pt x="5005069" y="2555748"/>
                  <a:pt x="4741417" y="2711958"/>
                </a:cubicBezTo>
                <a:cubicBezTo>
                  <a:pt x="4690363" y="2773934"/>
                  <a:pt x="4576698" y="2529332"/>
                  <a:pt x="4518151" y="2727706"/>
                </a:cubicBezTo>
                <a:cubicBezTo>
                  <a:pt x="4495926" y="2703703"/>
                  <a:pt x="4502276" y="2678176"/>
                  <a:pt x="4434712" y="2724404"/>
                </a:cubicBezTo>
                <a:cubicBezTo>
                  <a:pt x="4353051" y="2583688"/>
                  <a:pt x="4388992" y="2810129"/>
                  <a:pt x="4229735" y="2630678"/>
                </a:cubicBezTo>
                <a:cubicBezTo>
                  <a:pt x="4124325" y="2733167"/>
                  <a:pt x="4142231"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9" y="40259"/>
                </a:cubicBezTo>
                <a:cubicBezTo>
                  <a:pt x="5680584" y="41783"/>
                  <a:pt x="5709159" y="123444"/>
                  <a:pt x="5803647" y="65024"/>
                </a:cubicBezTo>
                <a:cubicBezTo>
                  <a:pt x="5848732" y="93726"/>
                  <a:pt x="6070093" y="63373"/>
                  <a:pt x="6161279" y="0"/>
                </a:cubicBezTo>
                <a:cubicBezTo>
                  <a:pt x="6182742" y="2413"/>
                  <a:pt x="6292978" y="50419"/>
                  <a:pt x="6313425" y="7874"/>
                </a:cubicBezTo>
                <a:cubicBezTo>
                  <a:pt x="6405754" y="480187"/>
                  <a:pt x="6289676" y="967359"/>
                  <a:pt x="6351906" y="1457198"/>
                </a:cubicBezTo>
                <a:cubicBezTo>
                  <a:pt x="6322440" y="1836928"/>
                  <a:pt x="6344284" y="2161159"/>
                  <a:pt x="6344538" y="257937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86" name="Google Shape;4786;p98"/>
          <p:cNvSpPr/>
          <p:nvPr/>
        </p:nvSpPr>
        <p:spPr>
          <a:xfrm>
            <a:off x="5514048" y="3321123"/>
            <a:ext cx="1685756" cy="552651"/>
          </a:xfrm>
          <a:custGeom>
            <a:avLst/>
            <a:gdLst/>
            <a:ahLst/>
            <a:cxnLst/>
            <a:rect l="l" t="t" r="r" b="b"/>
            <a:pathLst>
              <a:path w="6676263" h="2188718" extrusionOk="0">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4787" name="Google Shape;4787;p98"/>
          <p:cNvPicPr preferRelativeResize="0"/>
          <p:nvPr/>
        </p:nvPicPr>
        <p:blipFill rotWithShape="1">
          <a:blip r:embed="rId7">
            <a:alphaModFix/>
          </a:blip>
          <a:srcRect/>
          <a:stretch/>
        </p:blipFill>
        <p:spPr>
          <a:xfrm rot="525749">
            <a:off x="1726819" y="1970447"/>
            <a:ext cx="1340675" cy="602975"/>
          </a:xfrm>
          <a:prstGeom prst="rect">
            <a:avLst/>
          </a:prstGeom>
          <a:noFill/>
          <a:ln>
            <a:noFill/>
          </a:ln>
        </p:spPr>
      </p:pic>
      <p:sp>
        <p:nvSpPr>
          <p:cNvPr id="4788" name="Google Shape;4788;p98"/>
          <p:cNvSpPr/>
          <p:nvPr/>
        </p:nvSpPr>
        <p:spPr>
          <a:xfrm>
            <a:off x="5236031" y="4008704"/>
            <a:ext cx="1614150" cy="594275"/>
          </a:xfrm>
          <a:custGeom>
            <a:avLst/>
            <a:gdLst/>
            <a:ahLst/>
            <a:cxnLst/>
            <a:rect l="l" t="t" r="r" b="b"/>
            <a:pathLst>
              <a:path w="6392672" h="2353564" extrusionOk="0">
                <a:moveTo>
                  <a:pt x="6364478" y="1151382"/>
                </a:moveTo>
                <a:cubicBezTo>
                  <a:pt x="6349746" y="1439926"/>
                  <a:pt x="6392672" y="1913636"/>
                  <a:pt x="6309106" y="2334641"/>
                </a:cubicBezTo>
                <a:cubicBezTo>
                  <a:pt x="6192520" y="2342261"/>
                  <a:pt x="6035929" y="2281809"/>
                  <a:pt x="5927471" y="2303399"/>
                </a:cubicBezTo>
                <a:cubicBezTo>
                  <a:pt x="5920359" y="2293366"/>
                  <a:pt x="5881878" y="2273935"/>
                  <a:pt x="5831967" y="2312670"/>
                </a:cubicBezTo>
                <a:cubicBezTo>
                  <a:pt x="5801614" y="2289556"/>
                  <a:pt x="5771261" y="2276602"/>
                  <a:pt x="5746369" y="2300859"/>
                </a:cubicBezTo>
                <a:cubicBezTo>
                  <a:pt x="5671185" y="2258949"/>
                  <a:pt x="5561077" y="2310257"/>
                  <a:pt x="5468240" y="2285619"/>
                </a:cubicBezTo>
                <a:cubicBezTo>
                  <a:pt x="5438775" y="2302891"/>
                  <a:pt x="5406264" y="2242439"/>
                  <a:pt x="5247260" y="2232660"/>
                </a:cubicBezTo>
                <a:cubicBezTo>
                  <a:pt x="5162805" y="2256663"/>
                  <a:pt x="5090415" y="2250313"/>
                  <a:pt x="5028947" y="2243074"/>
                </a:cubicBezTo>
                <a:cubicBezTo>
                  <a:pt x="4959605" y="2234057"/>
                  <a:pt x="4752722" y="2179701"/>
                  <a:pt x="4706493" y="2174875"/>
                </a:cubicBezTo>
                <a:cubicBezTo>
                  <a:pt x="4533011" y="2183384"/>
                  <a:pt x="4351783" y="2151380"/>
                  <a:pt x="4209161" y="2188972"/>
                </a:cubicBezTo>
                <a:cubicBezTo>
                  <a:pt x="4165854" y="2189988"/>
                  <a:pt x="4060825" y="2181733"/>
                  <a:pt x="3968877" y="2179701"/>
                </a:cubicBezTo>
                <a:cubicBezTo>
                  <a:pt x="3992245" y="2207768"/>
                  <a:pt x="3813556" y="2248916"/>
                  <a:pt x="3750183" y="2262759"/>
                </a:cubicBezTo>
                <a:cubicBezTo>
                  <a:pt x="3732403" y="2269744"/>
                  <a:pt x="3672459" y="2274824"/>
                  <a:pt x="3695446" y="2255647"/>
                </a:cubicBezTo>
                <a:cubicBezTo>
                  <a:pt x="3695573" y="2236470"/>
                  <a:pt x="3651631" y="2291461"/>
                  <a:pt x="3626358" y="2272030"/>
                </a:cubicBezTo>
                <a:cubicBezTo>
                  <a:pt x="3460496" y="2256917"/>
                  <a:pt x="3378835" y="2329561"/>
                  <a:pt x="3209417" y="2343658"/>
                </a:cubicBezTo>
                <a:cubicBezTo>
                  <a:pt x="3136646" y="2315337"/>
                  <a:pt x="2973451" y="2321052"/>
                  <a:pt x="2859278" y="2265934"/>
                </a:cubicBezTo>
                <a:cubicBezTo>
                  <a:pt x="2854198" y="2259330"/>
                  <a:pt x="2787269" y="2285238"/>
                  <a:pt x="2746883" y="2250821"/>
                </a:cubicBezTo>
                <a:cubicBezTo>
                  <a:pt x="2736469" y="2236470"/>
                  <a:pt x="2689860" y="2289810"/>
                  <a:pt x="2650109" y="2255901"/>
                </a:cubicBezTo>
                <a:cubicBezTo>
                  <a:pt x="2580386" y="2228596"/>
                  <a:pt x="2591435" y="2243201"/>
                  <a:pt x="2356485" y="2177796"/>
                </a:cubicBezTo>
                <a:cubicBezTo>
                  <a:pt x="2283587" y="2133092"/>
                  <a:pt x="2198878" y="2111502"/>
                  <a:pt x="2110867" y="2113026"/>
                </a:cubicBezTo>
                <a:cubicBezTo>
                  <a:pt x="2035048" y="2044319"/>
                  <a:pt x="1965833" y="2050415"/>
                  <a:pt x="1728089" y="2057654"/>
                </a:cubicBezTo>
                <a:cubicBezTo>
                  <a:pt x="1707515" y="2069973"/>
                  <a:pt x="1640713" y="2025015"/>
                  <a:pt x="1591564" y="2058670"/>
                </a:cubicBezTo>
                <a:cubicBezTo>
                  <a:pt x="1561719" y="2033397"/>
                  <a:pt x="1554099" y="2097532"/>
                  <a:pt x="1476248" y="2053717"/>
                </a:cubicBezTo>
                <a:cubicBezTo>
                  <a:pt x="1490980" y="2064004"/>
                  <a:pt x="1373886" y="2080641"/>
                  <a:pt x="1282827" y="2067306"/>
                </a:cubicBezTo>
                <a:cubicBezTo>
                  <a:pt x="1196594" y="2073148"/>
                  <a:pt x="1022223" y="2107057"/>
                  <a:pt x="893064" y="2148205"/>
                </a:cubicBezTo>
                <a:cubicBezTo>
                  <a:pt x="906780" y="2133854"/>
                  <a:pt x="839978" y="2193798"/>
                  <a:pt x="827913" y="2155825"/>
                </a:cubicBezTo>
                <a:cubicBezTo>
                  <a:pt x="779399" y="2167382"/>
                  <a:pt x="736600" y="2188718"/>
                  <a:pt x="673100" y="2210054"/>
                </a:cubicBezTo>
                <a:cubicBezTo>
                  <a:pt x="554482" y="2239391"/>
                  <a:pt x="242824" y="2353564"/>
                  <a:pt x="35814" y="2353183"/>
                </a:cubicBezTo>
                <a:cubicBezTo>
                  <a:pt x="0" y="2269744"/>
                  <a:pt x="96266" y="2013204"/>
                  <a:pt x="63119" y="1600327"/>
                </a:cubicBezTo>
                <a:cubicBezTo>
                  <a:pt x="70231" y="1125728"/>
                  <a:pt x="69850" y="636397"/>
                  <a:pt x="68453" y="110236"/>
                </a:cubicBezTo>
                <a:cubicBezTo>
                  <a:pt x="96393" y="47117"/>
                  <a:pt x="37211" y="22352"/>
                  <a:pt x="132461" y="8636"/>
                </a:cubicBezTo>
                <a:cubicBezTo>
                  <a:pt x="1919351" y="35179"/>
                  <a:pt x="3673729" y="0"/>
                  <a:pt x="5477637" y="22098"/>
                </a:cubicBezTo>
                <a:cubicBezTo>
                  <a:pt x="5757291" y="7620"/>
                  <a:pt x="6073013" y="14859"/>
                  <a:pt x="6365621" y="18669"/>
                </a:cubicBezTo>
                <a:cubicBezTo>
                  <a:pt x="6355334" y="373507"/>
                  <a:pt x="6364351" y="772414"/>
                  <a:pt x="6364478" y="1151382"/>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4789" name="Google Shape;4789;p98"/>
          <p:cNvPicPr preferRelativeResize="0"/>
          <p:nvPr/>
        </p:nvPicPr>
        <p:blipFill rotWithShape="1">
          <a:blip r:embed="rId8">
            <a:alphaModFix/>
          </a:blip>
          <a:srcRect/>
          <a:stretch/>
        </p:blipFill>
        <p:spPr>
          <a:xfrm>
            <a:off x="1890000" y="2586804"/>
            <a:ext cx="1086870" cy="671883"/>
          </a:xfrm>
          <a:prstGeom prst="rect">
            <a:avLst/>
          </a:prstGeom>
          <a:noFill/>
          <a:ln>
            <a:noFill/>
          </a:ln>
        </p:spPr>
      </p:pic>
      <p:pic>
        <p:nvPicPr>
          <p:cNvPr id="4790" name="Google Shape;4790;p98"/>
          <p:cNvPicPr preferRelativeResize="0"/>
          <p:nvPr/>
        </p:nvPicPr>
        <p:blipFill rotWithShape="1">
          <a:blip r:embed="rId9">
            <a:alphaModFix/>
          </a:blip>
          <a:srcRect/>
          <a:stretch/>
        </p:blipFill>
        <p:spPr>
          <a:xfrm rot="64882" flipH="1">
            <a:off x="4453349" y="1688749"/>
            <a:ext cx="491997" cy="1166371"/>
          </a:xfrm>
          <a:prstGeom prst="rect">
            <a:avLst/>
          </a:prstGeom>
          <a:noFill/>
          <a:ln>
            <a:noFill/>
          </a:ln>
        </p:spPr>
      </p:pic>
      <p:pic>
        <p:nvPicPr>
          <p:cNvPr id="4791" name="Google Shape;4791;p98"/>
          <p:cNvPicPr preferRelativeResize="0"/>
          <p:nvPr/>
        </p:nvPicPr>
        <p:blipFill rotWithShape="1">
          <a:blip r:embed="rId10">
            <a:alphaModFix/>
          </a:blip>
          <a:srcRect/>
          <a:stretch/>
        </p:blipFill>
        <p:spPr>
          <a:xfrm>
            <a:off x="3416395" y="1741675"/>
            <a:ext cx="909133" cy="1388954"/>
          </a:xfrm>
          <a:prstGeom prst="rect">
            <a:avLst/>
          </a:prstGeom>
          <a:noFill/>
          <a:ln>
            <a:noFill/>
          </a:ln>
        </p:spPr>
      </p:pic>
      <p:pic>
        <p:nvPicPr>
          <p:cNvPr id="4792" name="Google Shape;4792;p98"/>
          <p:cNvPicPr preferRelativeResize="0"/>
          <p:nvPr/>
        </p:nvPicPr>
        <p:blipFill rotWithShape="1">
          <a:blip r:embed="rId11">
            <a:alphaModFix/>
          </a:blip>
          <a:srcRect/>
          <a:stretch/>
        </p:blipFill>
        <p:spPr>
          <a:xfrm rot="-1633366">
            <a:off x="1673921" y="2576402"/>
            <a:ext cx="313853" cy="286463"/>
          </a:xfrm>
          <a:prstGeom prst="rect">
            <a:avLst/>
          </a:prstGeom>
          <a:noFill/>
          <a:ln>
            <a:noFill/>
          </a:ln>
        </p:spPr>
      </p:pic>
      <p:pic>
        <p:nvPicPr>
          <p:cNvPr id="4793" name="Google Shape;4793;p98"/>
          <p:cNvPicPr preferRelativeResize="0"/>
          <p:nvPr/>
        </p:nvPicPr>
        <p:blipFill rotWithShape="1">
          <a:blip r:embed="rId12">
            <a:alphaModFix/>
          </a:blip>
          <a:srcRect/>
          <a:stretch/>
        </p:blipFill>
        <p:spPr>
          <a:xfrm>
            <a:off x="1216805" y="2788493"/>
            <a:ext cx="471909" cy="470194"/>
          </a:xfrm>
          <a:prstGeom prst="rect">
            <a:avLst/>
          </a:prstGeom>
          <a:noFill/>
          <a:ln>
            <a:noFill/>
          </a:ln>
        </p:spPr>
      </p:pic>
      <p:pic>
        <p:nvPicPr>
          <p:cNvPr id="4794" name="Google Shape;4794;p98"/>
          <p:cNvPicPr preferRelativeResize="0"/>
          <p:nvPr/>
        </p:nvPicPr>
        <p:blipFill rotWithShape="1">
          <a:blip r:embed="rId13">
            <a:alphaModFix/>
          </a:blip>
          <a:srcRect/>
          <a:stretch/>
        </p:blipFill>
        <p:spPr>
          <a:xfrm>
            <a:off x="3319864" y="1237546"/>
            <a:ext cx="1817011" cy="422868"/>
          </a:xfrm>
          <a:prstGeom prst="rect">
            <a:avLst/>
          </a:prstGeom>
          <a:noFill/>
          <a:ln>
            <a:noFill/>
          </a:ln>
        </p:spPr>
      </p:pic>
      <p:pic>
        <p:nvPicPr>
          <p:cNvPr id="4795" name="Google Shape;4795;p98"/>
          <p:cNvPicPr preferRelativeResize="0"/>
          <p:nvPr/>
        </p:nvPicPr>
        <p:blipFill rotWithShape="1">
          <a:blip r:embed="rId14">
            <a:alphaModFix/>
          </a:blip>
          <a:srcRect/>
          <a:stretch/>
        </p:blipFill>
        <p:spPr>
          <a:xfrm rot="106831">
            <a:off x="970368" y="2178725"/>
            <a:ext cx="749516" cy="419824"/>
          </a:xfrm>
          <a:prstGeom prst="rect">
            <a:avLst/>
          </a:prstGeom>
          <a:noFill/>
          <a:ln>
            <a:noFill/>
          </a:ln>
        </p:spPr>
      </p:pic>
      <p:pic>
        <p:nvPicPr>
          <p:cNvPr id="4796" name="Google Shape;4796;p98"/>
          <p:cNvPicPr preferRelativeResize="0"/>
          <p:nvPr/>
        </p:nvPicPr>
        <p:blipFill rotWithShape="1">
          <a:blip r:embed="rId15">
            <a:alphaModFix/>
          </a:blip>
          <a:srcRect/>
          <a:stretch/>
        </p:blipFill>
        <p:spPr>
          <a:xfrm>
            <a:off x="54062" y="2037848"/>
            <a:ext cx="788154" cy="790130"/>
          </a:xfrm>
          <a:prstGeom prst="rect">
            <a:avLst/>
          </a:prstGeom>
          <a:noFill/>
          <a:ln>
            <a:noFill/>
          </a:ln>
        </p:spPr>
      </p:pic>
      <p:pic>
        <p:nvPicPr>
          <p:cNvPr id="4797" name="Google Shape;4797;p98"/>
          <p:cNvPicPr preferRelativeResize="0"/>
          <p:nvPr/>
        </p:nvPicPr>
        <p:blipFill rotWithShape="1">
          <a:blip r:embed="rId16">
            <a:alphaModFix/>
          </a:blip>
          <a:srcRect t="3528" b="7377"/>
          <a:stretch/>
        </p:blipFill>
        <p:spPr>
          <a:xfrm rot="10800000">
            <a:off x="4108066" y="4084809"/>
            <a:ext cx="972022" cy="431923"/>
          </a:xfrm>
          <a:prstGeom prst="rect">
            <a:avLst/>
          </a:prstGeom>
          <a:noFill/>
          <a:ln>
            <a:noFill/>
          </a:ln>
        </p:spPr>
      </p:pic>
      <p:pic>
        <p:nvPicPr>
          <p:cNvPr id="4798" name="Google Shape;4798;p98"/>
          <p:cNvPicPr preferRelativeResize="0"/>
          <p:nvPr/>
        </p:nvPicPr>
        <p:blipFill rotWithShape="1">
          <a:blip r:embed="rId17">
            <a:alphaModFix/>
          </a:blip>
          <a:srcRect l="14828"/>
          <a:stretch/>
        </p:blipFill>
        <p:spPr>
          <a:xfrm rot="10800000">
            <a:off x="4486984" y="2994506"/>
            <a:ext cx="649891" cy="950820"/>
          </a:xfrm>
          <a:prstGeom prst="rect">
            <a:avLst/>
          </a:prstGeom>
          <a:noFill/>
          <a:ln>
            <a:noFill/>
          </a:ln>
        </p:spPr>
      </p:pic>
      <p:pic>
        <p:nvPicPr>
          <p:cNvPr id="4799" name="Google Shape;4799;p98"/>
          <p:cNvPicPr preferRelativeResize="0"/>
          <p:nvPr/>
        </p:nvPicPr>
        <p:blipFill rotWithShape="1">
          <a:blip r:embed="rId18">
            <a:alphaModFix/>
          </a:blip>
          <a:srcRect/>
          <a:stretch/>
        </p:blipFill>
        <p:spPr>
          <a:xfrm rot="406827">
            <a:off x="50371" y="1388765"/>
            <a:ext cx="819169" cy="543298"/>
          </a:xfrm>
          <a:prstGeom prst="rect">
            <a:avLst/>
          </a:prstGeom>
          <a:noFill/>
          <a:ln>
            <a:noFill/>
          </a:ln>
        </p:spPr>
      </p:pic>
      <p:pic>
        <p:nvPicPr>
          <p:cNvPr id="4800" name="Google Shape;4800;p98"/>
          <p:cNvPicPr preferRelativeResize="0"/>
          <p:nvPr/>
        </p:nvPicPr>
        <p:blipFill rotWithShape="1">
          <a:blip r:embed="rId19">
            <a:alphaModFix/>
          </a:blip>
          <a:srcRect/>
          <a:stretch/>
        </p:blipFill>
        <p:spPr>
          <a:xfrm>
            <a:off x="3049776" y="2719634"/>
            <a:ext cx="540177" cy="377691"/>
          </a:xfrm>
          <a:prstGeom prst="rect">
            <a:avLst/>
          </a:prstGeom>
          <a:noFill/>
          <a:ln>
            <a:noFill/>
          </a:ln>
        </p:spPr>
      </p:pic>
      <p:pic>
        <p:nvPicPr>
          <p:cNvPr id="4801" name="Google Shape;4801;p98"/>
          <p:cNvPicPr preferRelativeResize="0"/>
          <p:nvPr/>
        </p:nvPicPr>
        <p:blipFill rotWithShape="1">
          <a:blip r:embed="rId20">
            <a:alphaModFix/>
          </a:blip>
          <a:srcRect/>
          <a:stretch/>
        </p:blipFill>
        <p:spPr>
          <a:xfrm>
            <a:off x="3208073" y="3285516"/>
            <a:ext cx="734772" cy="522158"/>
          </a:xfrm>
          <a:prstGeom prst="rect">
            <a:avLst/>
          </a:prstGeom>
          <a:noFill/>
          <a:ln>
            <a:noFill/>
          </a:ln>
        </p:spPr>
      </p:pic>
      <p:pic>
        <p:nvPicPr>
          <p:cNvPr id="4802" name="Google Shape;4802;p98"/>
          <p:cNvPicPr preferRelativeResize="0"/>
          <p:nvPr/>
        </p:nvPicPr>
        <p:blipFill rotWithShape="1">
          <a:blip r:embed="rId21">
            <a:alphaModFix/>
          </a:blip>
          <a:srcRect/>
          <a:stretch/>
        </p:blipFill>
        <p:spPr>
          <a:xfrm>
            <a:off x="5024231" y="2616900"/>
            <a:ext cx="801465" cy="205466"/>
          </a:xfrm>
          <a:prstGeom prst="rect">
            <a:avLst/>
          </a:prstGeom>
          <a:noFill/>
          <a:ln>
            <a:noFill/>
          </a:ln>
        </p:spPr>
      </p:pic>
      <p:pic>
        <p:nvPicPr>
          <p:cNvPr id="4803" name="Google Shape;4803;p98"/>
          <p:cNvPicPr preferRelativeResize="0"/>
          <p:nvPr/>
        </p:nvPicPr>
        <p:blipFill rotWithShape="1">
          <a:blip r:embed="rId22">
            <a:alphaModFix/>
          </a:blip>
          <a:srcRect/>
          <a:stretch/>
        </p:blipFill>
        <p:spPr>
          <a:xfrm rot="-2403408">
            <a:off x="2749421" y="3263172"/>
            <a:ext cx="295712" cy="295712"/>
          </a:xfrm>
          <a:prstGeom prst="rect">
            <a:avLst/>
          </a:prstGeom>
          <a:noFill/>
          <a:ln>
            <a:noFill/>
          </a:ln>
        </p:spPr>
      </p:pic>
      <p:pic>
        <p:nvPicPr>
          <p:cNvPr id="4804" name="Google Shape;4804;p98"/>
          <p:cNvPicPr preferRelativeResize="0"/>
          <p:nvPr/>
        </p:nvPicPr>
        <p:blipFill rotWithShape="1">
          <a:blip r:embed="rId23">
            <a:alphaModFix/>
          </a:blip>
          <a:srcRect/>
          <a:stretch/>
        </p:blipFill>
        <p:spPr>
          <a:xfrm rot="8100000">
            <a:off x="1918549" y="1401616"/>
            <a:ext cx="957215" cy="940464"/>
          </a:xfrm>
          <a:prstGeom prst="rect">
            <a:avLst/>
          </a:prstGeom>
          <a:noFill/>
          <a:ln>
            <a:noFill/>
          </a:ln>
        </p:spPr>
      </p:pic>
      <p:pic>
        <p:nvPicPr>
          <p:cNvPr id="4805" name="Google Shape;4805;p98"/>
          <p:cNvPicPr preferRelativeResize="0"/>
          <p:nvPr/>
        </p:nvPicPr>
        <p:blipFill rotWithShape="1">
          <a:blip r:embed="rId24">
            <a:alphaModFix/>
          </a:blip>
          <a:srcRect/>
          <a:stretch/>
        </p:blipFill>
        <p:spPr>
          <a:xfrm rot="2807865">
            <a:off x="3245542" y="2036549"/>
            <a:ext cx="181223" cy="181223"/>
          </a:xfrm>
          <a:prstGeom prst="rect">
            <a:avLst/>
          </a:prstGeom>
          <a:noFill/>
          <a:ln>
            <a:noFill/>
          </a:ln>
        </p:spPr>
      </p:pic>
      <p:pic>
        <p:nvPicPr>
          <p:cNvPr id="4806" name="Google Shape;4806;p98"/>
          <p:cNvPicPr preferRelativeResize="0"/>
          <p:nvPr/>
        </p:nvPicPr>
        <p:blipFill rotWithShape="1">
          <a:blip r:embed="rId25">
            <a:alphaModFix/>
          </a:blip>
          <a:srcRect/>
          <a:stretch/>
        </p:blipFill>
        <p:spPr>
          <a:xfrm>
            <a:off x="4002642" y="2918253"/>
            <a:ext cx="392733" cy="949202"/>
          </a:xfrm>
          <a:prstGeom prst="rect">
            <a:avLst/>
          </a:prstGeom>
          <a:noFill/>
          <a:ln>
            <a:noFill/>
          </a:ln>
        </p:spPr>
      </p:pic>
      <p:pic>
        <p:nvPicPr>
          <p:cNvPr id="4807" name="Google Shape;4807;p98"/>
          <p:cNvPicPr preferRelativeResize="0"/>
          <p:nvPr/>
        </p:nvPicPr>
        <p:blipFill rotWithShape="1">
          <a:blip r:embed="rId26">
            <a:alphaModFix/>
          </a:blip>
          <a:srcRect/>
          <a:stretch/>
        </p:blipFill>
        <p:spPr>
          <a:xfrm rot="-447672">
            <a:off x="989581" y="3299935"/>
            <a:ext cx="1529672" cy="493319"/>
          </a:xfrm>
          <a:prstGeom prst="rect">
            <a:avLst/>
          </a:prstGeom>
          <a:noFill/>
          <a:ln>
            <a:noFill/>
          </a:ln>
        </p:spPr>
      </p:pic>
      <p:pic>
        <p:nvPicPr>
          <p:cNvPr id="4808" name="Google Shape;4808;p98"/>
          <p:cNvPicPr preferRelativeResize="0"/>
          <p:nvPr/>
        </p:nvPicPr>
        <p:blipFill rotWithShape="1">
          <a:blip r:embed="rId27">
            <a:alphaModFix/>
          </a:blip>
          <a:srcRect/>
          <a:stretch/>
        </p:blipFill>
        <p:spPr>
          <a:xfrm>
            <a:off x="44115" y="2952446"/>
            <a:ext cx="919911" cy="880817"/>
          </a:xfrm>
          <a:prstGeom prst="rect">
            <a:avLst/>
          </a:prstGeom>
          <a:noFill/>
          <a:ln>
            <a:noFill/>
          </a:ln>
        </p:spPr>
      </p:pic>
      <p:pic>
        <p:nvPicPr>
          <p:cNvPr id="4809" name="Google Shape;4809;p98"/>
          <p:cNvPicPr preferRelativeResize="0"/>
          <p:nvPr/>
        </p:nvPicPr>
        <p:blipFill rotWithShape="1">
          <a:blip r:embed="rId28">
            <a:alphaModFix/>
          </a:blip>
          <a:srcRect/>
          <a:stretch/>
        </p:blipFill>
        <p:spPr>
          <a:xfrm>
            <a:off x="8266850" y="4134800"/>
            <a:ext cx="877574" cy="902376"/>
          </a:xfrm>
          <a:prstGeom prst="rect">
            <a:avLst/>
          </a:prstGeom>
          <a:noFill/>
          <a:ln>
            <a:noFill/>
          </a:ln>
        </p:spPr>
      </p:pic>
      <p:pic>
        <p:nvPicPr>
          <p:cNvPr id="4810" name="Google Shape;4810;p98"/>
          <p:cNvPicPr preferRelativeResize="0"/>
          <p:nvPr/>
        </p:nvPicPr>
        <p:blipFill rotWithShape="1">
          <a:blip r:embed="rId29">
            <a:alphaModFix/>
          </a:blip>
          <a:srcRect/>
          <a:stretch/>
        </p:blipFill>
        <p:spPr>
          <a:xfrm>
            <a:off x="6642381" y="4629150"/>
            <a:ext cx="501596" cy="489056"/>
          </a:xfrm>
          <a:prstGeom prst="rect">
            <a:avLst/>
          </a:prstGeom>
          <a:noFill/>
          <a:ln>
            <a:noFill/>
          </a:ln>
        </p:spPr>
      </p:pic>
      <p:pic>
        <p:nvPicPr>
          <p:cNvPr id="4811" name="Google Shape;4811;p98"/>
          <p:cNvPicPr preferRelativeResize="0"/>
          <p:nvPr/>
        </p:nvPicPr>
        <p:blipFill rotWithShape="1">
          <a:blip r:embed="rId30">
            <a:alphaModFix/>
          </a:blip>
          <a:srcRect/>
          <a:stretch/>
        </p:blipFill>
        <p:spPr>
          <a:xfrm>
            <a:off x="5514044" y="1248765"/>
            <a:ext cx="1662470" cy="1459511"/>
          </a:xfrm>
          <a:prstGeom prst="rect">
            <a:avLst/>
          </a:prstGeom>
          <a:noFill/>
          <a:ln>
            <a:noFill/>
          </a:ln>
        </p:spPr>
      </p:pic>
      <p:pic>
        <p:nvPicPr>
          <p:cNvPr id="4812" name="Google Shape;4812;p98"/>
          <p:cNvPicPr preferRelativeResize="0"/>
          <p:nvPr/>
        </p:nvPicPr>
        <p:blipFill rotWithShape="1">
          <a:blip r:embed="rId31">
            <a:alphaModFix/>
          </a:blip>
          <a:srcRect/>
          <a:stretch/>
        </p:blipFill>
        <p:spPr>
          <a:xfrm>
            <a:off x="183865" y="4072422"/>
            <a:ext cx="1057053" cy="1112690"/>
          </a:xfrm>
          <a:prstGeom prst="rect">
            <a:avLst/>
          </a:prstGeom>
          <a:noFill/>
          <a:ln>
            <a:noFill/>
          </a:ln>
        </p:spPr>
      </p:pic>
      <p:pic>
        <p:nvPicPr>
          <p:cNvPr id="4813" name="Google Shape;4813;p98"/>
          <p:cNvPicPr preferRelativeResize="0"/>
          <p:nvPr/>
        </p:nvPicPr>
        <p:blipFill rotWithShape="1">
          <a:blip r:embed="rId32">
            <a:alphaModFix/>
          </a:blip>
          <a:srcRect/>
          <a:stretch/>
        </p:blipFill>
        <p:spPr>
          <a:xfrm>
            <a:off x="7442516" y="3189459"/>
            <a:ext cx="1549688" cy="406793"/>
          </a:xfrm>
          <a:prstGeom prst="rect">
            <a:avLst/>
          </a:prstGeom>
          <a:noFill/>
          <a:ln>
            <a:noFill/>
          </a:ln>
        </p:spPr>
      </p:pic>
      <p:pic>
        <p:nvPicPr>
          <p:cNvPr id="4814" name="Google Shape;4814;p98"/>
          <p:cNvPicPr preferRelativeResize="0"/>
          <p:nvPr/>
        </p:nvPicPr>
        <p:blipFill rotWithShape="1">
          <a:blip r:embed="rId33">
            <a:alphaModFix/>
          </a:blip>
          <a:srcRect/>
          <a:stretch/>
        </p:blipFill>
        <p:spPr>
          <a:xfrm>
            <a:off x="7176515" y="3619349"/>
            <a:ext cx="1004234" cy="1498857"/>
          </a:xfrm>
          <a:prstGeom prst="rect">
            <a:avLst/>
          </a:prstGeom>
          <a:noFill/>
          <a:ln>
            <a:noFill/>
          </a:ln>
        </p:spPr>
      </p:pic>
      <p:pic>
        <p:nvPicPr>
          <p:cNvPr id="4815" name="Google Shape;4815;p98"/>
          <p:cNvPicPr preferRelativeResize="0"/>
          <p:nvPr/>
        </p:nvPicPr>
        <p:blipFill rotWithShape="1">
          <a:blip r:embed="rId29">
            <a:alphaModFix/>
          </a:blip>
          <a:srcRect/>
          <a:stretch/>
        </p:blipFill>
        <p:spPr>
          <a:xfrm>
            <a:off x="2566491" y="3619349"/>
            <a:ext cx="501596" cy="489056"/>
          </a:xfrm>
          <a:prstGeom prst="rect">
            <a:avLst/>
          </a:prstGeom>
          <a:noFill/>
          <a:ln>
            <a:noFill/>
          </a:ln>
        </p:spPr>
      </p:pic>
      <p:pic>
        <p:nvPicPr>
          <p:cNvPr id="4816" name="Google Shape;4816;p98"/>
          <p:cNvPicPr preferRelativeResize="0"/>
          <p:nvPr/>
        </p:nvPicPr>
        <p:blipFill rotWithShape="1">
          <a:blip r:embed="rId34">
            <a:alphaModFix/>
          </a:blip>
          <a:srcRect/>
          <a:stretch/>
        </p:blipFill>
        <p:spPr>
          <a:xfrm>
            <a:off x="3390260" y="4298955"/>
            <a:ext cx="838109" cy="819252"/>
          </a:xfrm>
          <a:prstGeom prst="rect">
            <a:avLst/>
          </a:prstGeom>
          <a:noFill/>
          <a:ln>
            <a:noFill/>
          </a:ln>
        </p:spPr>
      </p:pic>
      <p:pic>
        <p:nvPicPr>
          <p:cNvPr id="4817" name="Google Shape;4817;p98"/>
          <p:cNvPicPr preferRelativeResize="0"/>
          <p:nvPr/>
        </p:nvPicPr>
        <p:blipFill rotWithShape="1">
          <a:blip r:embed="rId35">
            <a:alphaModFix/>
          </a:blip>
          <a:srcRect r="11839"/>
          <a:stretch/>
        </p:blipFill>
        <p:spPr>
          <a:xfrm>
            <a:off x="2721970" y="4400312"/>
            <a:ext cx="636350" cy="743189"/>
          </a:xfrm>
          <a:prstGeom prst="rect">
            <a:avLst/>
          </a:prstGeom>
          <a:noFill/>
          <a:ln>
            <a:noFill/>
          </a:ln>
        </p:spPr>
      </p:pic>
      <p:pic>
        <p:nvPicPr>
          <p:cNvPr id="4818" name="Google Shape;4818;p98"/>
          <p:cNvPicPr preferRelativeResize="0"/>
          <p:nvPr/>
        </p:nvPicPr>
        <p:blipFill rotWithShape="1">
          <a:blip r:embed="rId36">
            <a:alphaModFix/>
          </a:blip>
          <a:srcRect b="63917"/>
          <a:stretch/>
        </p:blipFill>
        <p:spPr>
          <a:xfrm>
            <a:off x="4087026" y="4656218"/>
            <a:ext cx="2258253" cy="434920"/>
          </a:xfrm>
          <a:prstGeom prst="rect">
            <a:avLst/>
          </a:prstGeom>
          <a:noFill/>
          <a:ln>
            <a:noFill/>
          </a:ln>
        </p:spPr>
      </p:pic>
      <p:pic>
        <p:nvPicPr>
          <p:cNvPr id="4819" name="Google Shape;4819;p98"/>
          <p:cNvPicPr preferRelativeResize="0"/>
          <p:nvPr/>
        </p:nvPicPr>
        <p:blipFill rotWithShape="1">
          <a:blip r:embed="rId37">
            <a:alphaModFix/>
          </a:blip>
          <a:srcRect/>
          <a:stretch/>
        </p:blipFill>
        <p:spPr>
          <a:xfrm>
            <a:off x="2897277" y="3752306"/>
            <a:ext cx="922085" cy="598202"/>
          </a:xfrm>
          <a:prstGeom prst="rect">
            <a:avLst/>
          </a:prstGeom>
          <a:noFill/>
          <a:ln>
            <a:noFill/>
          </a:ln>
        </p:spPr>
      </p:pic>
      <p:pic>
        <p:nvPicPr>
          <p:cNvPr id="4820" name="Google Shape;4820;p98"/>
          <p:cNvPicPr preferRelativeResize="0"/>
          <p:nvPr/>
        </p:nvPicPr>
        <p:blipFill rotWithShape="1">
          <a:blip r:embed="rId38">
            <a:alphaModFix/>
          </a:blip>
          <a:srcRect/>
          <a:stretch/>
        </p:blipFill>
        <p:spPr>
          <a:xfrm>
            <a:off x="-3" y="-7"/>
            <a:ext cx="1214584" cy="1166000"/>
          </a:xfrm>
          <a:prstGeom prst="rect">
            <a:avLst/>
          </a:prstGeom>
          <a:noFill/>
          <a:ln>
            <a:noFill/>
          </a:ln>
        </p:spPr>
      </p:pic>
      <p:sp>
        <p:nvSpPr>
          <p:cNvPr id="4821" name="Google Shape;4821;p98"/>
          <p:cNvSpPr txBox="1"/>
          <p:nvPr/>
        </p:nvSpPr>
        <p:spPr>
          <a:xfrm>
            <a:off x="44129" y="219825"/>
            <a:ext cx="9099900" cy="323100"/>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 sz="2100">
                <a:solidFill>
                  <a:srgbClr val="FFFFFF"/>
                </a:solidFill>
              </a:rPr>
              <a:t>Digital Slide </a:t>
            </a:r>
            <a:r>
              <a:rPr lang="en" sz="2100" b="0" i="0" u="none" strike="noStrike" cap="none">
                <a:solidFill>
                  <a:srgbClr val="FFFFFF"/>
                </a:solidFill>
                <a:latin typeface="Arial"/>
                <a:ea typeface="Arial"/>
                <a:cs typeface="Arial"/>
                <a:sym typeface="Arial"/>
              </a:rPr>
              <a:t>Resource Page</a:t>
            </a:r>
            <a:endParaRPr sz="700"/>
          </a:p>
        </p:txBody>
      </p:sp>
      <p:sp>
        <p:nvSpPr>
          <p:cNvPr id="4822" name="Google Shape;4822;p98"/>
          <p:cNvSpPr txBox="1"/>
          <p:nvPr/>
        </p:nvSpPr>
        <p:spPr>
          <a:xfrm>
            <a:off x="1840500" y="677957"/>
            <a:ext cx="5529900" cy="775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 b="1" i="0" u="none" strike="noStrike" cap="none" dirty="0">
                <a:solidFill>
                  <a:srgbClr val="FFFFFF"/>
                </a:solidFill>
              </a:rPr>
              <a:t>Use the </a:t>
            </a:r>
            <a:r>
              <a:rPr lang="en" b="1" dirty="0">
                <a:solidFill>
                  <a:srgbClr val="FFFFFF"/>
                </a:solidFill>
              </a:rPr>
              <a:t>these images </a:t>
            </a:r>
            <a:r>
              <a:rPr lang="en" b="1" i="0" u="none" strike="noStrike" cap="none" dirty="0">
                <a:solidFill>
                  <a:srgbClr val="FFFFFF"/>
                </a:solidFill>
              </a:rPr>
              <a:t>on the next slide or use these images to personalize your Digital Slide design. </a:t>
            </a:r>
            <a:endParaRPr sz="1000" b="1" dirty="0"/>
          </a:p>
          <a:p>
            <a:pPr marL="0" marR="0" lvl="0" indent="0" algn="ctr" rtl="0">
              <a:lnSpc>
                <a:spcPct val="136142"/>
              </a:lnSpc>
              <a:spcBef>
                <a:spcPts val="0"/>
              </a:spcBef>
              <a:spcAft>
                <a:spcPts val="0"/>
              </a:spcAft>
              <a:buNone/>
            </a:pPr>
            <a:endParaRPr b="1" i="0" u="none" strike="noStrike" cap="none" dirty="0">
              <a:solidFill>
                <a:srgbClr val="FFFFFF"/>
              </a:solidFill>
              <a:latin typeface="Arimo"/>
              <a:ea typeface="Arimo"/>
              <a:cs typeface="Arimo"/>
              <a:sym typeface="Arimo"/>
            </a:endParaRPr>
          </a:p>
        </p:txBody>
      </p:sp>
      <p:pic>
        <p:nvPicPr>
          <p:cNvPr id="4823" name="Google Shape;4823;p98"/>
          <p:cNvPicPr preferRelativeResize="0"/>
          <p:nvPr/>
        </p:nvPicPr>
        <p:blipFill rotWithShape="1">
          <a:blip r:embed="rId39">
            <a:alphaModFix/>
          </a:blip>
          <a:srcRect/>
          <a:stretch/>
        </p:blipFill>
        <p:spPr>
          <a:xfrm>
            <a:off x="7734266" y="1459118"/>
            <a:ext cx="1085504" cy="1023088"/>
          </a:xfrm>
          <a:prstGeom prst="rect">
            <a:avLst/>
          </a:prstGeom>
          <a:noFill/>
          <a:ln>
            <a:noFill/>
          </a:ln>
        </p:spPr>
      </p:pic>
      <p:grpSp>
        <p:nvGrpSpPr>
          <p:cNvPr id="4824" name="Google Shape;4824;p98"/>
          <p:cNvGrpSpPr/>
          <p:nvPr/>
        </p:nvGrpSpPr>
        <p:grpSpPr>
          <a:xfrm>
            <a:off x="1513843" y="4091305"/>
            <a:ext cx="944715" cy="895118"/>
            <a:chOff x="0" y="0"/>
            <a:chExt cx="2519241" cy="2386981"/>
          </a:xfrm>
        </p:grpSpPr>
        <p:pic>
          <p:nvPicPr>
            <p:cNvPr id="4825" name="Google Shape;4825;p98"/>
            <p:cNvPicPr preferRelativeResize="0"/>
            <p:nvPr/>
          </p:nvPicPr>
          <p:blipFill rotWithShape="1">
            <a:blip r:embed="rId40">
              <a:alphaModFix/>
            </a:blip>
            <a:srcRect/>
            <a:stretch/>
          </p:blipFill>
          <p:spPr>
            <a:xfrm>
              <a:off x="0" y="0"/>
              <a:ext cx="2519241" cy="2386981"/>
            </a:xfrm>
            <a:prstGeom prst="rect">
              <a:avLst/>
            </a:prstGeom>
            <a:noFill/>
            <a:ln>
              <a:noFill/>
            </a:ln>
          </p:spPr>
        </p:pic>
        <p:pic>
          <p:nvPicPr>
            <p:cNvPr id="4826" name="Google Shape;4826;p98"/>
            <p:cNvPicPr preferRelativeResize="0"/>
            <p:nvPr/>
          </p:nvPicPr>
          <p:blipFill rotWithShape="1">
            <a:blip r:embed="rId41">
              <a:alphaModFix/>
            </a:blip>
            <a:srcRect/>
            <a:stretch/>
          </p:blipFill>
          <p:spPr>
            <a:xfrm>
              <a:off x="76310" y="2125410"/>
              <a:ext cx="2299523" cy="261571"/>
            </a:xfrm>
            <a:prstGeom prst="rect">
              <a:avLst/>
            </a:prstGeom>
            <a:noFill/>
            <a:ln>
              <a:noFill/>
            </a:ln>
          </p:spPr>
        </p:pic>
      </p:grpSp>
      <p:pic>
        <p:nvPicPr>
          <p:cNvPr id="4827" name="Google Shape;4827;p98"/>
          <p:cNvPicPr preferRelativeResize="0"/>
          <p:nvPr/>
        </p:nvPicPr>
        <p:blipFill rotWithShape="1">
          <a:blip r:embed="rId42">
            <a:alphaModFix/>
          </a:blip>
          <a:srcRect l="23825" t="1700" r="23567"/>
          <a:stretch/>
        </p:blipFill>
        <p:spPr>
          <a:xfrm>
            <a:off x="1452759" y="3867456"/>
            <a:ext cx="1066882" cy="12011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DB7BE"/>
        </a:solidFill>
        <a:effectLst/>
      </p:bgPr>
    </p:bg>
    <p:spTree>
      <p:nvGrpSpPr>
        <p:cNvPr id="1" name="Shape 4831"/>
        <p:cNvGrpSpPr/>
        <p:nvPr/>
      </p:nvGrpSpPr>
      <p:grpSpPr>
        <a:xfrm>
          <a:off x="0" y="0"/>
          <a:ext cx="0" cy="0"/>
          <a:chOff x="0" y="0"/>
          <a:chExt cx="0" cy="0"/>
        </a:xfrm>
      </p:grpSpPr>
      <p:pic>
        <p:nvPicPr>
          <p:cNvPr id="4832" name="Google Shape;4832;p99"/>
          <p:cNvPicPr preferRelativeResize="0"/>
          <p:nvPr/>
        </p:nvPicPr>
        <p:blipFill rotWithShape="1">
          <a:blip r:embed="rId3">
            <a:alphaModFix/>
          </a:blip>
          <a:srcRect l="52851" t="21440" b="17593"/>
          <a:stretch/>
        </p:blipFill>
        <p:spPr>
          <a:xfrm>
            <a:off x="0" y="-31427"/>
            <a:ext cx="710561" cy="1243737"/>
          </a:xfrm>
          <a:prstGeom prst="rect">
            <a:avLst/>
          </a:prstGeom>
          <a:noFill/>
          <a:ln>
            <a:noFill/>
          </a:ln>
        </p:spPr>
      </p:pic>
      <p:sp>
        <p:nvSpPr>
          <p:cNvPr id="4833" name="Google Shape;4833;p99"/>
          <p:cNvSpPr/>
          <p:nvPr/>
        </p:nvSpPr>
        <p:spPr>
          <a:xfrm>
            <a:off x="-17216" y="1087489"/>
            <a:ext cx="9238698" cy="4052908"/>
          </a:xfrm>
          <a:custGeom>
            <a:avLst/>
            <a:gdLst/>
            <a:ahLst/>
            <a:cxnLst/>
            <a:rect l="l" t="t" r="r" b="b"/>
            <a:pathLst>
              <a:path w="6405754" h="2810129" extrusionOk="0">
                <a:moveTo>
                  <a:pt x="6344538" y="2579370"/>
                </a:moveTo>
                <a:cubicBezTo>
                  <a:pt x="6225031" y="2610739"/>
                  <a:pt x="6134988" y="2542032"/>
                  <a:pt x="6031483" y="2579370"/>
                </a:cubicBezTo>
                <a:cubicBezTo>
                  <a:pt x="5947917" y="2622296"/>
                  <a:pt x="5774181" y="2581783"/>
                  <a:pt x="5662675" y="2716657"/>
                </a:cubicBezTo>
                <a:cubicBezTo>
                  <a:pt x="5609589" y="2650998"/>
                  <a:pt x="5529706" y="2747137"/>
                  <a:pt x="5288279" y="2713736"/>
                </a:cubicBezTo>
                <a:cubicBezTo>
                  <a:pt x="5287390" y="2762504"/>
                  <a:pt x="5234050" y="2660269"/>
                  <a:pt x="5208142" y="2710688"/>
                </a:cubicBezTo>
                <a:cubicBezTo>
                  <a:pt x="5181091" y="2724785"/>
                  <a:pt x="5202173" y="2729611"/>
                  <a:pt x="5169407" y="2681097"/>
                </a:cubicBezTo>
                <a:cubicBezTo>
                  <a:pt x="5152008" y="2710307"/>
                  <a:pt x="5136514" y="2744724"/>
                  <a:pt x="5061203" y="2718054"/>
                </a:cubicBezTo>
                <a:cubicBezTo>
                  <a:pt x="4888991" y="2675255"/>
                  <a:pt x="5005069" y="2555748"/>
                  <a:pt x="4741417" y="2711958"/>
                </a:cubicBezTo>
                <a:cubicBezTo>
                  <a:pt x="4690363" y="2773934"/>
                  <a:pt x="4576698" y="2529332"/>
                  <a:pt x="4518151" y="2727706"/>
                </a:cubicBezTo>
                <a:cubicBezTo>
                  <a:pt x="4495926" y="2703703"/>
                  <a:pt x="4502276" y="2678176"/>
                  <a:pt x="4434712" y="2724404"/>
                </a:cubicBezTo>
                <a:cubicBezTo>
                  <a:pt x="4353051" y="2583688"/>
                  <a:pt x="4388992" y="2810129"/>
                  <a:pt x="4229735" y="2630678"/>
                </a:cubicBezTo>
                <a:cubicBezTo>
                  <a:pt x="4124325" y="2733167"/>
                  <a:pt x="4142231"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9" y="40259"/>
                </a:cubicBezTo>
                <a:cubicBezTo>
                  <a:pt x="5680584" y="41783"/>
                  <a:pt x="5709159" y="123444"/>
                  <a:pt x="5803647" y="65024"/>
                </a:cubicBezTo>
                <a:cubicBezTo>
                  <a:pt x="5848732" y="93726"/>
                  <a:pt x="6070093" y="63373"/>
                  <a:pt x="6161279" y="0"/>
                </a:cubicBezTo>
                <a:cubicBezTo>
                  <a:pt x="6182742" y="2413"/>
                  <a:pt x="6292978" y="50419"/>
                  <a:pt x="6313425" y="7874"/>
                </a:cubicBezTo>
                <a:cubicBezTo>
                  <a:pt x="6405754" y="480187"/>
                  <a:pt x="6289676" y="967359"/>
                  <a:pt x="6351906" y="1457198"/>
                </a:cubicBezTo>
                <a:cubicBezTo>
                  <a:pt x="6322440" y="1836928"/>
                  <a:pt x="6344284" y="2161159"/>
                  <a:pt x="6344538" y="2579370"/>
                </a:cubicBezTo>
                <a:close/>
              </a:path>
            </a:pathLst>
          </a:custGeom>
          <a:blipFill rotWithShape="1">
            <a:blip r:embed="rId4">
              <a:alphaModFix amt="95000"/>
            </a:blip>
            <a:stretch>
              <a:fillRect t="-33238" b="-33238"/>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4834" name="Google Shape;4834;p99"/>
          <p:cNvPicPr preferRelativeResize="0"/>
          <p:nvPr/>
        </p:nvPicPr>
        <p:blipFill rotWithShape="1">
          <a:blip r:embed="rId4">
            <a:alphaModFix/>
          </a:blip>
          <a:srcRect t="34265" r="1178" b="18903"/>
          <a:stretch/>
        </p:blipFill>
        <p:spPr>
          <a:xfrm>
            <a:off x="-12612" y="1596172"/>
            <a:ext cx="9123562" cy="3096826"/>
          </a:xfrm>
          <a:prstGeom prst="rect">
            <a:avLst/>
          </a:prstGeom>
          <a:noFill/>
          <a:ln>
            <a:noFill/>
          </a:ln>
        </p:spPr>
      </p:pic>
      <p:pic>
        <p:nvPicPr>
          <p:cNvPr id="4835" name="Google Shape;4835;p99"/>
          <p:cNvPicPr preferRelativeResize="0"/>
          <p:nvPr/>
        </p:nvPicPr>
        <p:blipFill rotWithShape="1">
          <a:blip r:embed="rId5">
            <a:alphaModFix/>
          </a:blip>
          <a:srcRect b="34459"/>
          <a:stretch/>
        </p:blipFill>
        <p:spPr>
          <a:xfrm>
            <a:off x="-32594" y="4450111"/>
            <a:ext cx="9143544" cy="681668"/>
          </a:xfrm>
          <a:prstGeom prst="rect">
            <a:avLst/>
          </a:prstGeom>
          <a:noFill/>
          <a:ln>
            <a:noFill/>
          </a:ln>
        </p:spPr>
      </p:pic>
      <p:pic>
        <p:nvPicPr>
          <p:cNvPr id="4836" name="Google Shape;4836;p99"/>
          <p:cNvPicPr preferRelativeResize="0"/>
          <p:nvPr/>
        </p:nvPicPr>
        <p:blipFill rotWithShape="1">
          <a:blip r:embed="rId6">
            <a:alphaModFix/>
          </a:blip>
          <a:srcRect/>
          <a:stretch/>
        </p:blipFill>
        <p:spPr>
          <a:xfrm flipH="1">
            <a:off x="8279776" y="478800"/>
            <a:ext cx="576676" cy="1367122"/>
          </a:xfrm>
          <a:prstGeom prst="rect">
            <a:avLst/>
          </a:prstGeom>
          <a:noFill/>
          <a:ln>
            <a:noFill/>
          </a:ln>
        </p:spPr>
      </p:pic>
      <p:pic>
        <p:nvPicPr>
          <p:cNvPr id="4837" name="Google Shape;4837;p99"/>
          <p:cNvPicPr preferRelativeResize="0"/>
          <p:nvPr/>
        </p:nvPicPr>
        <p:blipFill rotWithShape="1">
          <a:blip r:embed="rId6">
            <a:alphaModFix/>
          </a:blip>
          <a:srcRect r="35325" b="4141"/>
          <a:stretch/>
        </p:blipFill>
        <p:spPr>
          <a:xfrm>
            <a:off x="8711975" y="591749"/>
            <a:ext cx="416315" cy="1462835"/>
          </a:xfrm>
          <a:prstGeom prst="rect">
            <a:avLst/>
          </a:prstGeom>
          <a:noFill/>
          <a:ln>
            <a:noFill/>
          </a:ln>
        </p:spPr>
      </p:pic>
      <p:pic>
        <p:nvPicPr>
          <p:cNvPr id="4838" name="Google Shape;4838;p99"/>
          <p:cNvPicPr preferRelativeResize="0"/>
          <p:nvPr/>
        </p:nvPicPr>
        <p:blipFill rotWithShape="1">
          <a:blip r:embed="rId7">
            <a:alphaModFix/>
          </a:blip>
          <a:srcRect/>
          <a:stretch/>
        </p:blipFill>
        <p:spPr>
          <a:xfrm rot="-2403408">
            <a:off x="8770475" y="2072228"/>
            <a:ext cx="91129" cy="91129"/>
          </a:xfrm>
          <a:prstGeom prst="rect">
            <a:avLst/>
          </a:prstGeom>
          <a:noFill/>
          <a:ln>
            <a:noFill/>
          </a:ln>
        </p:spPr>
      </p:pic>
      <p:pic>
        <p:nvPicPr>
          <p:cNvPr id="4839" name="Google Shape;4839;p99"/>
          <p:cNvPicPr preferRelativeResize="0"/>
          <p:nvPr/>
        </p:nvPicPr>
        <p:blipFill rotWithShape="1">
          <a:blip r:embed="rId8">
            <a:alphaModFix/>
          </a:blip>
          <a:srcRect/>
          <a:stretch/>
        </p:blipFill>
        <p:spPr>
          <a:xfrm rot="-447670">
            <a:off x="7591817" y="67876"/>
            <a:ext cx="1175545" cy="379113"/>
          </a:xfrm>
          <a:prstGeom prst="rect">
            <a:avLst/>
          </a:prstGeom>
          <a:noFill/>
          <a:ln>
            <a:noFill/>
          </a:ln>
        </p:spPr>
      </p:pic>
      <p:pic>
        <p:nvPicPr>
          <p:cNvPr id="4840" name="Google Shape;4840;p99"/>
          <p:cNvPicPr preferRelativeResize="0"/>
          <p:nvPr/>
        </p:nvPicPr>
        <p:blipFill rotWithShape="1">
          <a:blip r:embed="rId9">
            <a:alphaModFix/>
          </a:blip>
          <a:srcRect/>
          <a:stretch/>
        </p:blipFill>
        <p:spPr>
          <a:xfrm rot="121742">
            <a:off x="248710" y="4190884"/>
            <a:ext cx="261214" cy="254683"/>
          </a:xfrm>
          <a:prstGeom prst="rect">
            <a:avLst/>
          </a:prstGeom>
          <a:noFill/>
          <a:ln>
            <a:noFill/>
          </a:ln>
        </p:spPr>
      </p:pic>
      <p:pic>
        <p:nvPicPr>
          <p:cNvPr id="4841" name="Google Shape;4841;p99"/>
          <p:cNvPicPr preferRelativeResize="0"/>
          <p:nvPr/>
        </p:nvPicPr>
        <p:blipFill rotWithShape="1">
          <a:blip r:embed="rId10">
            <a:alphaModFix/>
          </a:blip>
          <a:srcRect/>
          <a:stretch/>
        </p:blipFill>
        <p:spPr>
          <a:xfrm>
            <a:off x="8732260" y="213306"/>
            <a:ext cx="355721" cy="347718"/>
          </a:xfrm>
          <a:prstGeom prst="rect">
            <a:avLst/>
          </a:prstGeom>
          <a:noFill/>
          <a:ln>
            <a:noFill/>
          </a:ln>
        </p:spPr>
      </p:pic>
      <p:pic>
        <p:nvPicPr>
          <p:cNvPr id="4842" name="Google Shape;4842;p99"/>
          <p:cNvPicPr preferRelativeResize="0"/>
          <p:nvPr/>
        </p:nvPicPr>
        <p:blipFill rotWithShape="1">
          <a:blip r:embed="rId11">
            <a:alphaModFix/>
          </a:blip>
          <a:srcRect l="2289" r="14477"/>
          <a:stretch/>
        </p:blipFill>
        <p:spPr>
          <a:xfrm>
            <a:off x="220463" y="193583"/>
            <a:ext cx="471891" cy="328126"/>
          </a:xfrm>
          <a:prstGeom prst="rect">
            <a:avLst/>
          </a:prstGeom>
          <a:noFill/>
          <a:ln>
            <a:noFill/>
          </a:ln>
        </p:spPr>
      </p:pic>
      <p:pic>
        <p:nvPicPr>
          <p:cNvPr id="4843" name="Google Shape;4843;p99"/>
          <p:cNvPicPr preferRelativeResize="0"/>
          <p:nvPr/>
        </p:nvPicPr>
        <p:blipFill rotWithShape="1">
          <a:blip r:embed="rId12">
            <a:alphaModFix/>
          </a:blip>
          <a:srcRect r="17726" b="454"/>
          <a:stretch/>
        </p:blipFill>
        <p:spPr>
          <a:xfrm>
            <a:off x="8201730" y="3371965"/>
            <a:ext cx="942270" cy="1741828"/>
          </a:xfrm>
          <a:prstGeom prst="rect">
            <a:avLst/>
          </a:prstGeom>
          <a:noFill/>
          <a:ln>
            <a:noFill/>
          </a:ln>
        </p:spPr>
      </p:pic>
      <p:pic>
        <p:nvPicPr>
          <p:cNvPr id="4844" name="Google Shape;4844;p99"/>
          <p:cNvPicPr preferRelativeResize="0"/>
          <p:nvPr/>
        </p:nvPicPr>
        <p:blipFill rotWithShape="1">
          <a:blip r:embed="rId13">
            <a:alphaModFix/>
          </a:blip>
          <a:srcRect/>
          <a:stretch/>
        </p:blipFill>
        <p:spPr>
          <a:xfrm flipH="1">
            <a:off x="8424253" y="4239927"/>
            <a:ext cx="287722" cy="262611"/>
          </a:xfrm>
          <a:prstGeom prst="rect">
            <a:avLst/>
          </a:prstGeom>
          <a:noFill/>
          <a:ln>
            <a:noFill/>
          </a:ln>
        </p:spPr>
      </p:pic>
      <p:pic>
        <p:nvPicPr>
          <p:cNvPr id="4845" name="Google Shape;4845;p99"/>
          <p:cNvPicPr preferRelativeResize="0"/>
          <p:nvPr/>
        </p:nvPicPr>
        <p:blipFill rotWithShape="1">
          <a:blip r:embed="rId14">
            <a:alphaModFix/>
          </a:blip>
          <a:srcRect/>
          <a:stretch/>
        </p:blipFill>
        <p:spPr>
          <a:xfrm rot="-120938" flipH="1">
            <a:off x="8241598" y="4756429"/>
            <a:ext cx="484186" cy="376784"/>
          </a:xfrm>
          <a:prstGeom prst="rect">
            <a:avLst/>
          </a:prstGeom>
          <a:noFill/>
          <a:ln>
            <a:noFill/>
          </a:ln>
        </p:spPr>
      </p:pic>
      <p:pic>
        <p:nvPicPr>
          <p:cNvPr id="4846" name="Google Shape;4846;p99"/>
          <p:cNvPicPr preferRelativeResize="0"/>
          <p:nvPr/>
        </p:nvPicPr>
        <p:blipFill rotWithShape="1">
          <a:blip r:embed="rId15">
            <a:alphaModFix/>
          </a:blip>
          <a:srcRect/>
          <a:stretch/>
        </p:blipFill>
        <p:spPr>
          <a:xfrm>
            <a:off x="7805663" y="4355375"/>
            <a:ext cx="532927" cy="795414"/>
          </a:xfrm>
          <a:prstGeom prst="rect">
            <a:avLst/>
          </a:prstGeom>
          <a:noFill/>
          <a:ln>
            <a:noFill/>
          </a:ln>
        </p:spPr>
      </p:pic>
      <p:pic>
        <p:nvPicPr>
          <p:cNvPr id="4847" name="Google Shape;4847;p99"/>
          <p:cNvPicPr preferRelativeResize="0"/>
          <p:nvPr/>
        </p:nvPicPr>
        <p:blipFill rotWithShape="1">
          <a:blip r:embed="rId16">
            <a:alphaModFix/>
          </a:blip>
          <a:srcRect/>
          <a:stretch/>
        </p:blipFill>
        <p:spPr>
          <a:xfrm flipH="1">
            <a:off x="8662069" y="4566191"/>
            <a:ext cx="555367" cy="584597"/>
          </a:xfrm>
          <a:prstGeom prst="rect">
            <a:avLst/>
          </a:prstGeom>
          <a:noFill/>
          <a:ln>
            <a:noFill/>
          </a:ln>
        </p:spPr>
      </p:pic>
      <p:pic>
        <p:nvPicPr>
          <p:cNvPr id="4848" name="Google Shape;4848;p99"/>
          <p:cNvPicPr preferRelativeResize="0"/>
          <p:nvPr/>
        </p:nvPicPr>
        <p:blipFill rotWithShape="1">
          <a:blip r:embed="rId17">
            <a:alphaModFix/>
          </a:blip>
          <a:srcRect/>
          <a:stretch/>
        </p:blipFill>
        <p:spPr>
          <a:xfrm rot="-569328">
            <a:off x="7867398" y="2483988"/>
            <a:ext cx="668664" cy="175525"/>
          </a:xfrm>
          <a:prstGeom prst="rect">
            <a:avLst/>
          </a:prstGeom>
          <a:noFill/>
          <a:ln>
            <a:noFill/>
          </a:ln>
        </p:spPr>
      </p:pic>
      <p:pic>
        <p:nvPicPr>
          <p:cNvPr id="4849" name="Google Shape;4849;p99"/>
          <p:cNvPicPr preferRelativeResize="0"/>
          <p:nvPr/>
        </p:nvPicPr>
        <p:blipFill rotWithShape="1">
          <a:blip r:embed="rId18">
            <a:alphaModFix/>
          </a:blip>
          <a:srcRect/>
          <a:stretch/>
        </p:blipFill>
        <p:spPr>
          <a:xfrm>
            <a:off x="32259" y="2802373"/>
            <a:ext cx="904826" cy="857323"/>
          </a:xfrm>
          <a:prstGeom prst="rect">
            <a:avLst/>
          </a:prstGeom>
          <a:noFill/>
          <a:ln>
            <a:noFill/>
          </a:ln>
        </p:spPr>
      </p:pic>
      <p:pic>
        <p:nvPicPr>
          <p:cNvPr id="4850" name="Google Shape;4850;p99"/>
          <p:cNvPicPr preferRelativeResize="0"/>
          <p:nvPr/>
        </p:nvPicPr>
        <p:blipFill rotWithShape="1">
          <a:blip r:embed="rId5">
            <a:alphaModFix/>
          </a:blip>
          <a:srcRect/>
          <a:stretch/>
        </p:blipFill>
        <p:spPr>
          <a:xfrm>
            <a:off x="143263" y="5024446"/>
            <a:ext cx="855356" cy="97297"/>
          </a:xfrm>
          <a:prstGeom prst="rect">
            <a:avLst/>
          </a:prstGeom>
          <a:noFill/>
          <a:ln>
            <a:noFill/>
          </a:ln>
        </p:spPr>
      </p:pic>
      <p:pic>
        <p:nvPicPr>
          <p:cNvPr id="4851" name="Google Shape;4851;p99"/>
          <p:cNvPicPr preferRelativeResize="0"/>
          <p:nvPr/>
        </p:nvPicPr>
        <p:blipFill rotWithShape="1">
          <a:blip r:embed="rId19">
            <a:alphaModFix/>
          </a:blip>
          <a:srcRect l="14396" t="2925"/>
          <a:stretch/>
        </p:blipFill>
        <p:spPr>
          <a:xfrm>
            <a:off x="7873709" y="3305507"/>
            <a:ext cx="381549" cy="431106"/>
          </a:xfrm>
          <a:prstGeom prst="rect">
            <a:avLst/>
          </a:prstGeom>
          <a:noFill/>
          <a:ln>
            <a:noFill/>
          </a:ln>
        </p:spPr>
      </p:pic>
      <p:pic>
        <p:nvPicPr>
          <p:cNvPr id="4852" name="Google Shape;4852;p99"/>
          <p:cNvPicPr preferRelativeResize="0"/>
          <p:nvPr/>
        </p:nvPicPr>
        <p:blipFill rotWithShape="1">
          <a:blip r:embed="rId20">
            <a:alphaModFix/>
          </a:blip>
          <a:srcRect/>
          <a:stretch/>
        </p:blipFill>
        <p:spPr>
          <a:xfrm>
            <a:off x="8284801" y="4964948"/>
            <a:ext cx="61585" cy="148846"/>
          </a:xfrm>
          <a:prstGeom prst="rect">
            <a:avLst/>
          </a:prstGeom>
          <a:noFill/>
          <a:ln>
            <a:noFill/>
          </a:ln>
        </p:spPr>
      </p:pic>
      <p:pic>
        <p:nvPicPr>
          <p:cNvPr id="4853" name="Google Shape;4853;p99"/>
          <p:cNvPicPr preferRelativeResize="0"/>
          <p:nvPr/>
        </p:nvPicPr>
        <p:blipFill rotWithShape="1">
          <a:blip r:embed="rId21">
            <a:alphaModFix/>
          </a:blip>
          <a:srcRect l="27046" t="3122" r="3909" b="22927"/>
          <a:stretch/>
        </p:blipFill>
        <p:spPr>
          <a:xfrm>
            <a:off x="-3706" y="232376"/>
            <a:ext cx="696060" cy="483656"/>
          </a:xfrm>
          <a:prstGeom prst="rect">
            <a:avLst/>
          </a:prstGeom>
          <a:noFill/>
          <a:ln>
            <a:noFill/>
          </a:ln>
        </p:spPr>
      </p:pic>
      <p:pic>
        <p:nvPicPr>
          <p:cNvPr id="4854" name="Google Shape;4854;p99"/>
          <p:cNvPicPr preferRelativeResize="0"/>
          <p:nvPr/>
        </p:nvPicPr>
        <p:blipFill rotWithShape="1">
          <a:blip r:embed="rId22">
            <a:alphaModFix/>
          </a:blip>
          <a:srcRect l="4940" t="10906" b="10905"/>
          <a:stretch/>
        </p:blipFill>
        <p:spPr>
          <a:xfrm>
            <a:off x="-130293" y="0"/>
            <a:ext cx="725574" cy="387166"/>
          </a:xfrm>
          <a:prstGeom prst="rect">
            <a:avLst/>
          </a:prstGeom>
          <a:noFill/>
          <a:ln>
            <a:noFill/>
          </a:ln>
        </p:spPr>
      </p:pic>
      <p:pic>
        <p:nvPicPr>
          <p:cNvPr id="4855" name="Google Shape;4855;p99"/>
          <p:cNvPicPr preferRelativeResize="0"/>
          <p:nvPr/>
        </p:nvPicPr>
        <p:blipFill rotWithShape="1">
          <a:blip r:embed="rId11">
            <a:alphaModFix/>
          </a:blip>
          <a:srcRect l="52456" r="14477" b="59351"/>
          <a:stretch/>
        </p:blipFill>
        <p:spPr>
          <a:xfrm rot="2431137">
            <a:off x="20849" y="699843"/>
            <a:ext cx="187464" cy="133376"/>
          </a:xfrm>
          <a:prstGeom prst="rect">
            <a:avLst/>
          </a:prstGeom>
          <a:noFill/>
          <a:ln>
            <a:noFill/>
          </a:ln>
        </p:spPr>
      </p:pic>
      <p:pic>
        <p:nvPicPr>
          <p:cNvPr id="4856" name="Google Shape;4856;p99"/>
          <p:cNvPicPr preferRelativeResize="0"/>
          <p:nvPr/>
        </p:nvPicPr>
        <p:blipFill rotWithShape="1">
          <a:blip r:embed="rId23">
            <a:alphaModFix/>
          </a:blip>
          <a:srcRect/>
          <a:stretch/>
        </p:blipFill>
        <p:spPr>
          <a:xfrm>
            <a:off x="8255258" y="1777762"/>
            <a:ext cx="531741" cy="136319"/>
          </a:xfrm>
          <a:prstGeom prst="rect">
            <a:avLst/>
          </a:prstGeom>
          <a:noFill/>
          <a:ln>
            <a:noFill/>
          </a:ln>
        </p:spPr>
      </p:pic>
      <p:pic>
        <p:nvPicPr>
          <p:cNvPr id="4857" name="Google Shape;4857;p99"/>
          <p:cNvPicPr preferRelativeResize="0"/>
          <p:nvPr/>
        </p:nvPicPr>
        <p:blipFill rotWithShape="1">
          <a:blip r:embed="rId24">
            <a:alphaModFix/>
          </a:blip>
          <a:srcRect/>
          <a:stretch/>
        </p:blipFill>
        <p:spPr>
          <a:xfrm>
            <a:off x="8338590" y="1844019"/>
            <a:ext cx="589822" cy="419150"/>
          </a:xfrm>
          <a:prstGeom prst="rect">
            <a:avLst/>
          </a:prstGeom>
          <a:noFill/>
          <a:ln>
            <a:noFill/>
          </a:ln>
        </p:spPr>
      </p:pic>
      <p:pic>
        <p:nvPicPr>
          <p:cNvPr id="4858" name="Google Shape;4858;p99"/>
          <p:cNvPicPr preferRelativeResize="0"/>
          <p:nvPr/>
        </p:nvPicPr>
        <p:blipFill rotWithShape="1">
          <a:blip r:embed="rId24">
            <a:alphaModFix/>
          </a:blip>
          <a:srcRect/>
          <a:stretch/>
        </p:blipFill>
        <p:spPr>
          <a:xfrm>
            <a:off x="8521129" y="1972417"/>
            <a:ext cx="589822" cy="419150"/>
          </a:xfrm>
          <a:prstGeom prst="rect">
            <a:avLst/>
          </a:prstGeom>
          <a:noFill/>
          <a:ln>
            <a:noFill/>
          </a:ln>
        </p:spPr>
      </p:pic>
      <p:pic>
        <p:nvPicPr>
          <p:cNvPr id="4859" name="Google Shape;4859;p99"/>
          <p:cNvPicPr preferRelativeResize="0"/>
          <p:nvPr/>
        </p:nvPicPr>
        <p:blipFill rotWithShape="1">
          <a:blip r:embed="rId6">
            <a:alphaModFix/>
          </a:blip>
          <a:srcRect r="26900" b="2106"/>
          <a:stretch/>
        </p:blipFill>
        <p:spPr>
          <a:xfrm>
            <a:off x="8672865" y="1805306"/>
            <a:ext cx="470544" cy="1493888"/>
          </a:xfrm>
          <a:prstGeom prst="rect">
            <a:avLst/>
          </a:prstGeom>
          <a:noFill/>
          <a:ln>
            <a:noFill/>
          </a:ln>
        </p:spPr>
      </p:pic>
      <p:pic>
        <p:nvPicPr>
          <p:cNvPr id="4860" name="Google Shape;4860;p99"/>
          <p:cNvPicPr preferRelativeResize="0"/>
          <p:nvPr/>
        </p:nvPicPr>
        <p:blipFill rotWithShape="1">
          <a:blip r:embed="rId23">
            <a:alphaModFix/>
          </a:blip>
          <a:srcRect/>
          <a:stretch/>
        </p:blipFill>
        <p:spPr>
          <a:xfrm>
            <a:off x="8633501" y="3162876"/>
            <a:ext cx="531741" cy="136319"/>
          </a:xfrm>
          <a:prstGeom prst="rect">
            <a:avLst/>
          </a:prstGeom>
          <a:noFill/>
          <a:ln>
            <a:noFill/>
          </a:ln>
        </p:spPr>
      </p:pic>
      <p:grpSp>
        <p:nvGrpSpPr>
          <p:cNvPr id="4861" name="Google Shape;4861;p99"/>
          <p:cNvGrpSpPr/>
          <p:nvPr/>
        </p:nvGrpSpPr>
        <p:grpSpPr>
          <a:xfrm>
            <a:off x="904826" y="1596172"/>
            <a:ext cx="6984388" cy="1048789"/>
            <a:chOff x="0" y="0"/>
            <a:chExt cx="18625033" cy="2796771"/>
          </a:xfrm>
        </p:grpSpPr>
        <p:pic>
          <p:nvPicPr>
            <p:cNvPr id="4862" name="Google Shape;4862;p99"/>
            <p:cNvPicPr preferRelativeResize="0"/>
            <p:nvPr/>
          </p:nvPicPr>
          <p:blipFill rotWithShape="1">
            <a:blip r:embed="rId25">
              <a:alphaModFix/>
            </a:blip>
            <a:srcRect l="5542" t="12311" r="6943" b="45297"/>
            <a:stretch/>
          </p:blipFill>
          <p:spPr>
            <a:xfrm>
              <a:off x="0" y="0"/>
              <a:ext cx="18625033" cy="2796771"/>
            </a:xfrm>
            <a:prstGeom prst="rect">
              <a:avLst/>
            </a:prstGeom>
            <a:noFill/>
            <a:ln>
              <a:noFill/>
            </a:ln>
          </p:spPr>
        </p:pic>
        <p:sp>
          <p:nvSpPr>
            <p:cNvPr id="4863" name="Google Shape;4863;p99"/>
            <p:cNvSpPr txBox="1"/>
            <p:nvPr/>
          </p:nvSpPr>
          <p:spPr>
            <a:xfrm>
              <a:off x="240266" y="700419"/>
              <a:ext cx="13697093" cy="1974821"/>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 sz="900" b="1" i="0" u="none" strike="noStrike" cap="none">
                  <a:solidFill>
                    <a:srgbClr val="000000"/>
                  </a:solidFill>
                  <a:latin typeface="Lato"/>
                  <a:ea typeface="Lato"/>
                  <a:cs typeface="Lato"/>
                  <a:sym typeface="Lato"/>
                </a:rPr>
                <a:t>Type a brief caption for the picture here</a:t>
              </a:r>
              <a:endParaRPr sz="700"/>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p:txBody>
        </p:sp>
        <p:sp>
          <p:nvSpPr>
            <p:cNvPr id="4864" name="Google Shape;4864;p99"/>
            <p:cNvSpPr txBox="1"/>
            <p:nvPr/>
          </p:nvSpPr>
          <p:spPr>
            <a:xfrm>
              <a:off x="240266" y="119726"/>
              <a:ext cx="13697093" cy="50858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200" b="1" i="0" u="none" strike="noStrike" cap="none">
                  <a:solidFill>
                    <a:srgbClr val="000000"/>
                  </a:solidFill>
                  <a:latin typeface="Lato"/>
                  <a:ea typeface="Lato"/>
                  <a:cs typeface="Lato"/>
                  <a:sym typeface="Lato"/>
                </a:rPr>
                <a:t>Picture 1.   Make a title for your figure and type here.</a:t>
              </a:r>
              <a:endParaRPr sz="700"/>
            </a:p>
          </p:txBody>
        </p:sp>
        <p:sp>
          <p:nvSpPr>
            <p:cNvPr id="4865" name="Google Shape;4865;p99"/>
            <p:cNvSpPr txBox="1"/>
            <p:nvPr/>
          </p:nvSpPr>
          <p:spPr>
            <a:xfrm>
              <a:off x="14260866" y="254081"/>
              <a:ext cx="4091576" cy="2181005"/>
            </a:xfrm>
            <a:prstGeom prst="rect">
              <a:avLst/>
            </a:prstGeom>
            <a:noFill/>
            <a:ln>
              <a:noFill/>
            </a:ln>
          </p:spPr>
          <p:txBody>
            <a:bodyPr spcFirstLastPara="1" wrap="square" lIns="0" tIns="0" rIns="0" bIns="0" anchor="t" anchorCtr="0">
              <a:spAutoFit/>
            </a:bodyPr>
            <a:lstStyle/>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Insert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Picture 1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Here </a:t>
              </a:r>
              <a:endParaRPr sz="700"/>
            </a:p>
          </p:txBody>
        </p:sp>
      </p:grpSp>
      <p:grpSp>
        <p:nvGrpSpPr>
          <p:cNvPr id="4866" name="Google Shape;4866;p99"/>
          <p:cNvGrpSpPr/>
          <p:nvPr/>
        </p:nvGrpSpPr>
        <p:grpSpPr>
          <a:xfrm>
            <a:off x="904826" y="2687823"/>
            <a:ext cx="6984388" cy="1048789"/>
            <a:chOff x="0" y="0"/>
            <a:chExt cx="18625033" cy="2796771"/>
          </a:xfrm>
        </p:grpSpPr>
        <p:pic>
          <p:nvPicPr>
            <p:cNvPr id="4867" name="Google Shape;4867;p99"/>
            <p:cNvPicPr preferRelativeResize="0"/>
            <p:nvPr/>
          </p:nvPicPr>
          <p:blipFill rotWithShape="1">
            <a:blip r:embed="rId25">
              <a:alphaModFix/>
            </a:blip>
            <a:srcRect l="5542" t="12311" r="6943" b="45297"/>
            <a:stretch/>
          </p:blipFill>
          <p:spPr>
            <a:xfrm>
              <a:off x="0" y="0"/>
              <a:ext cx="18625033" cy="2796771"/>
            </a:xfrm>
            <a:prstGeom prst="rect">
              <a:avLst/>
            </a:prstGeom>
            <a:noFill/>
            <a:ln>
              <a:noFill/>
            </a:ln>
          </p:spPr>
        </p:pic>
        <p:sp>
          <p:nvSpPr>
            <p:cNvPr id="4868" name="Google Shape;4868;p99"/>
            <p:cNvSpPr txBox="1"/>
            <p:nvPr/>
          </p:nvSpPr>
          <p:spPr>
            <a:xfrm>
              <a:off x="240266" y="700419"/>
              <a:ext cx="13697093" cy="1974821"/>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 sz="900" b="1" i="0" u="none" strike="noStrike" cap="none">
                  <a:solidFill>
                    <a:srgbClr val="000000"/>
                  </a:solidFill>
                  <a:latin typeface="Lato"/>
                  <a:ea typeface="Lato"/>
                  <a:cs typeface="Lato"/>
                  <a:sym typeface="Lato"/>
                </a:rPr>
                <a:t>Type a brief caption for the picture here</a:t>
              </a:r>
              <a:endParaRPr sz="700"/>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p:txBody>
        </p:sp>
        <p:sp>
          <p:nvSpPr>
            <p:cNvPr id="4869" name="Google Shape;4869;p99"/>
            <p:cNvSpPr txBox="1"/>
            <p:nvPr/>
          </p:nvSpPr>
          <p:spPr>
            <a:xfrm>
              <a:off x="240266" y="119726"/>
              <a:ext cx="13697093" cy="50858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200" b="1" i="0" u="none" strike="noStrike" cap="none">
                  <a:solidFill>
                    <a:srgbClr val="000000"/>
                  </a:solidFill>
                  <a:latin typeface="Lato"/>
                  <a:ea typeface="Lato"/>
                  <a:cs typeface="Lato"/>
                  <a:sym typeface="Lato"/>
                </a:rPr>
                <a:t>Picture 1.   Make a title for your figure and type here.</a:t>
              </a:r>
              <a:endParaRPr sz="700"/>
            </a:p>
          </p:txBody>
        </p:sp>
        <p:sp>
          <p:nvSpPr>
            <p:cNvPr id="4870" name="Google Shape;4870;p99"/>
            <p:cNvSpPr txBox="1"/>
            <p:nvPr/>
          </p:nvSpPr>
          <p:spPr>
            <a:xfrm>
              <a:off x="14260866" y="254081"/>
              <a:ext cx="4091576" cy="2181005"/>
            </a:xfrm>
            <a:prstGeom prst="rect">
              <a:avLst/>
            </a:prstGeom>
            <a:noFill/>
            <a:ln>
              <a:noFill/>
            </a:ln>
          </p:spPr>
          <p:txBody>
            <a:bodyPr spcFirstLastPara="1" wrap="square" lIns="0" tIns="0" rIns="0" bIns="0" anchor="t" anchorCtr="0">
              <a:spAutoFit/>
            </a:bodyPr>
            <a:lstStyle/>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Insert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Picture 1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Here </a:t>
              </a:r>
              <a:endParaRPr sz="700"/>
            </a:p>
          </p:txBody>
        </p:sp>
      </p:grpSp>
      <p:grpSp>
        <p:nvGrpSpPr>
          <p:cNvPr id="4871" name="Google Shape;4871;p99"/>
          <p:cNvGrpSpPr/>
          <p:nvPr/>
        </p:nvGrpSpPr>
        <p:grpSpPr>
          <a:xfrm>
            <a:off x="904826" y="3759813"/>
            <a:ext cx="6984388" cy="1048789"/>
            <a:chOff x="0" y="0"/>
            <a:chExt cx="18625033" cy="2796771"/>
          </a:xfrm>
        </p:grpSpPr>
        <p:pic>
          <p:nvPicPr>
            <p:cNvPr id="4872" name="Google Shape;4872;p99"/>
            <p:cNvPicPr preferRelativeResize="0"/>
            <p:nvPr/>
          </p:nvPicPr>
          <p:blipFill rotWithShape="1">
            <a:blip r:embed="rId25">
              <a:alphaModFix/>
            </a:blip>
            <a:srcRect l="5542" t="12311" r="6943" b="45297"/>
            <a:stretch/>
          </p:blipFill>
          <p:spPr>
            <a:xfrm>
              <a:off x="0" y="0"/>
              <a:ext cx="18625033" cy="2796771"/>
            </a:xfrm>
            <a:prstGeom prst="rect">
              <a:avLst/>
            </a:prstGeom>
            <a:noFill/>
            <a:ln>
              <a:noFill/>
            </a:ln>
          </p:spPr>
        </p:pic>
        <p:sp>
          <p:nvSpPr>
            <p:cNvPr id="4873" name="Google Shape;4873;p99"/>
            <p:cNvSpPr txBox="1"/>
            <p:nvPr/>
          </p:nvSpPr>
          <p:spPr>
            <a:xfrm>
              <a:off x="240266" y="700419"/>
              <a:ext cx="13697093" cy="1974821"/>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 sz="900" b="1" i="0" u="none" strike="noStrike" cap="none">
                  <a:solidFill>
                    <a:srgbClr val="000000"/>
                  </a:solidFill>
                  <a:latin typeface="Lato"/>
                  <a:ea typeface="Lato"/>
                  <a:cs typeface="Lato"/>
                  <a:sym typeface="Lato"/>
                </a:rPr>
                <a:t>Type a brief caption for the picture here</a:t>
              </a:r>
              <a:endParaRPr sz="700"/>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a:p>
              <a:pPr marL="0" marR="0" lvl="0" indent="0" algn="l" rtl="0">
                <a:lnSpc>
                  <a:spcPct val="130038"/>
                </a:lnSpc>
                <a:spcBef>
                  <a:spcPts val="0"/>
                </a:spcBef>
                <a:spcAft>
                  <a:spcPts val="0"/>
                </a:spcAft>
                <a:buNone/>
              </a:pPr>
              <a:endParaRPr sz="900" b="1" i="0" u="none" strike="noStrike" cap="none">
                <a:solidFill>
                  <a:srgbClr val="000000"/>
                </a:solidFill>
                <a:latin typeface="Lato"/>
                <a:ea typeface="Lato"/>
                <a:cs typeface="Lato"/>
                <a:sym typeface="Lato"/>
              </a:endParaRPr>
            </a:p>
          </p:txBody>
        </p:sp>
        <p:sp>
          <p:nvSpPr>
            <p:cNvPr id="4874" name="Google Shape;4874;p99"/>
            <p:cNvSpPr txBox="1"/>
            <p:nvPr/>
          </p:nvSpPr>
          <p:spPr>
            <a:xfrm>
              <a:off x="240266" y="119726"/>
              <a:ext cx="13697093" cy="50858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200" b="1" i="0" u="none" strike="noStrike" cap="none">
                  <a:solidFill>
                    <a:srgbClr val="000000"/>
                  </a:solidFill>
                  <a:latin typeface="Lato"/>
                  <a:ea typeface="Lato"/>
                  <a:cs typeface="Lato"/>
                  <a:sym typeface="Lato"/>
                </a:rPr>
                <a:t>Picture 1.   Make a title for your figure and type here.</a:t>
              </a:r>
              <a:endParaRPr sz="700"/>
            </a:p>
          </p:txBody>
        </p:sp>
        <p:sp>
          <p:nvSpPr>
            <p:cNvPr id="4875" name="Google Shape;4875;p99"/>
            <p:cNvSpPr txBox="1"/>
            <p:nvPr/>
          </p:nvSpPr>
          <p:spPr>
            <a:xfrm>
              <a:off x="14260866" y="254081"/>
              <a:ext cx="4091576" cy="2181005"/>
            </a:xfrm>
            <a:prstGeom prst="rect">
              <a:avLst/>
            </a:prstGeom>
            <a:noFill/>
            <a:ln>
              <a:noFill/>
            </a:ln>
          </p:spPr>
          <p:txBody>
            <a:bodyPr spcFirstLastPara="1" wrap="square" lIns="0" tIns="0" rIns="0" bIns="0" anchor="t" anchorCtr="0">
              <a:spAutoFit/>
            </a:bodyPr>
            <a:lstStyle/>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Insert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Picture 1 </a:t>
              </a:r>
              <a:endParaRPr sz="700"/>
            </a:p>
            <a:p>
              <a:pPr marL="0" marR="0" lvl="0" indent="0" algn="ctr" rtl="0">
                <a:lnSpc>
                  <a:spcPct val="130020"/>
                </a:lnSpc>
                <a:spcBef>
                  <a:spcPts val="0"/>
                </a:spcBef>
                <a:spcAft>
                  <a:spcPts val="0"/>
                </a:spcAft>
                <a:buNone/>
              </a:pPr>
              <a:r>
                <a:rPr lang="en" sz="1700" b="1" i="0" u="none" strike="noStrike" cap="none">
                  <a:solidFill>
                    <a:srgbClr val="000000"/>
                  </a:solidFill>
                  <a:latin typeface="Lato"/>
                  <a:ea typeface="Lato"/>
                  <a:cs typeface="Lato"/>
                  <a:sym typeface="Lato"/>
                </a:rPr>
                <a:t>Here </a:t>
              </a:r>
              <a:endParaRPr sz="700"/>
            </a:p>
          </p:txBody>
        </p:sp>
      </p:grpSp>
      <p:pic>
        <p:nvPicPr>
          <p:cNvPr id="4876" name="Google Shape;4876;p99"/>
          <p:cNvPicPr preferRelativeResize="0"/>
          <p:nvPr/>
        </p:nvPicPr>
        <p:blipFill rotWithShape="1">
          <a:blip r:embed="rId26">
            <a:alphaModFix/>
          </a:blip>
          <a:srcRect l="52349" t="50503" b="2023"/>
          <a:stretch/>
        </p:blipFill>
        <p:spPr>
          <a:xfrm>
            <a:off x="3995" y="1614139"/>
            <a:ext cx="904826" cy="878912"/>
          </a:xfrm>
          <a:prstGeom prst="rect">
            <a:avLst/>
          </a:prstGeom>
          <a:noFill/>
          <a:ln>
            <a:noFill/>
          </a:ln>
        </p:spPr>
      </p:pic>
      <p:pic>
        <p:nvPicPr>
          <p:cNvPr id="4877" name="Google Shape;4877;p99"/>
          <p:cNvPicPr preferRelativeResize="0"/>
          <p:nvPr/>
        </p:nvPicPr>
        <p:blipFill rotWithShape="1">
          <a:blip r:embed="rId27">
            <a:alphaModFix/>
          </a:blip>
          <a:srcRect l="14700" r="9357" b="45760"/>
          <a:stretch/>
        </p:blipFill>
        <p:spPr>
          <a:xfrm rot="92100">
            <a:off x="-31369" y="4727403"/>
            <a:ext cx="930858" cy="410991"/>
          </a:xfrm>
          <a:prstGeom prst="rect">
            <a:avLst/>
          </a:prstGeom>
          <a:noFill/>
          <a:ln>
            <a:noFill/>
          </a:ln>
        </p:spPr>
      </p:pic>
      <p:pic>
        <p:nvPicPr>
          <p:cNvPr id="4878" name="Google Shape;4878;p99"/>
          <p:cNvPicPr preferRelativeResize="0"/>
          <p:nvPr/>
        </p:nvPicPr>
        <p:blipFill rotWithShape="1">
          <a:blip r:embed="rId19">
            <a:alphaModFix/>
          </a:blip>
          <a:srcRect l="33594" t="321"/>
          <a:stretch/>
        </p:blipFill>
        <p:spPr>
          <a:xfrm>
            <a:off x="-3706" y="4896697"/>
            <a:ext cx="166825" cy="249503"/>
          </a:xfrm>
          <a:prstGeom prst="rect">
            <a:avLst/>
          </a:prstGeom>
          <a:noFill/>
          <a:ln>
            <a:noFill/>
          </a:ln>
        </p:spPr>
      </p:pic>
      <p:pic>
        <p:nvPicPr>
          <p:cNvPr id="4879" name="Google Shape;4879;p99"/>
          <p:cNvPicPr preferRelativeResize="0"/>
          <p:nvPr/>
        </p:nvPicPr>
        <p:blipFill rotWithShape="1">
          <a:blip r:embed="rId19">
            <a:alphaModFix/>
          </a:blip>
          <a:srcRect/>
          <a:stretch/>
        </p:blipFill>
        <p:spPr>
          <a:xfrm rot="180257" flipH="1">
            <a:off x="504552" y="4817405"/>
            <a:ext cx="344925" cy="343670"/>
          </a:xfrm>
          <a:prstGeom prst="rect">
            <a:avLst/>
          </a:prstGeom>
          <a:noFill/>
          <a:ln>
            <a:noFill/>
          </a:ln>
        </p:spPr>
      </p:pic>
      <p:pic>
        <p:nvPicPr>
          <p:cNvPr id="4880" name="Google Shape;4880;p99"/>
          <p:cNvPicPr preferRelativeResize="0"/>
          <p:nvPr/>
        </p:nvPicPr>
        <p:blipFill rotWithShape="1">
          <a:blip r:embed="rId28">
            <a:alphaModFix/>
          </a:blip>
          <a:srcRect/>
          <a:stretch/>
        </p:blipFill>
        <p:spPr>
          <a:xfrm>
            <a:off x="-12612" y="3899147"/>
            <a:ext cx="821580" cy="793851"/>
          </a:xfrm>
          <a:prstGeom prst="rect">
            <a:avLst/>
          </a:prstGeom>
          <a:noFill/>
          <a:ln>
            <a:noFill/>
          </a:ln>
        </p:spPr>
      </p:pic>
      <p:sp>
        <p:nvSpPr>
          <p:cNvPr id="4881" name="Google Shape;4881;p99"/>
          <p:cNvSpPr txBox="1"/>
          <p:nvPr/>
        </p:nvSpPr>
        <p:spPr>
          <a:xfrm>
            <a:off x="937085" y="4912821"/>
            <a:ext cx="6612823" cy="228791"/>
          </a:xfrm>
          <a:prstGeom prst="rect">
            <a:avLst/>
          </a:prstGeom>
          <a:noFill/>
          <a:ln>
            <a:noFill/>
          </a:ln>
        </p:spPr>
        <p:txBody>
          <a:bodyPr spcFirstLastPara="1" wrap="square" lIns="0" tIns="0" rIns="0" bIns="0" anchor="t" anchorCtr="0">
            <a:spAutoFit/>
          </a:bodyPr>
          <a:lstStyle/>
          <a:p>
            <a:pPr marL="0" marR="0" lvl="0" indent="0" algn="l" rtl="0">
              <a:lnSpc>
                <a:spcPct val="130007"/>
              </a:lnSpc>
              <a:spcBef>
                <a:spcPts val="0"/>
              </a:spcBef>
              <a:spcAft>
                <a:spcPts val="0"/>
              </a:spcAft>
              <a:buNone/>
            </a:pPr>
            <a:r>
              <a:rPr lang="en" sz="1400" b="1" i="0" u="none" strike="noStrike" cap="none">
                <a:solidFill>
                  <a:srgbClr val="000000"/>
                </a:solidFill>
                <a:latin typeface="Lato"/>
                <a:ea typeface="Lato"/>
                <a:cs typeface="Lato"/>
                <a:sym typeface="Lato"/>
              </a:rPr>
              <a:t>Digital Slide created by: Type your name here</a:t>
            </a:r>
            <a:endParaRPr sz="700"/>
          </a:p>
        </p:txBody>
      </p:sp>
      <p:sp>
        <p:nvSpPr>
          <p:cNvPr id="4882" name="Google Shape;4882;p99"/>
          <p:cNvSpPr txBox="1"/>
          <p:nvPr/>
        </p:nvSpPr>
        <p:spPr>
          <a:xfrm>
            <a:off x="757402" y="478800"/>
            <a:ext cx="7131812" cy="701769"/>
          </a:xfrm>
          <a:prstGeom prst="rect">
            <a:avLst/>
          </a:prstGeom>
          <a:noFill/>
          <a:ln>
            <a:noFill/>
          </a:ln>
        </p:spPr>
        <p:txBody>
          <a:bodyPr spcFirstLastPara="1" wrap="square" lIns="0" tIns="0" rIns="0" bIns="0" anchor="t" anchorCtr="0">
            <a:spAutoFit/>
          </a:bodyPr>
          <a:lstStyle/>
          <a:p>
            <a:pPr marL="330200" marR="0" lvl="1" indent="-171450" algn="just" rtl="0">
              <a:lnSpc>
                <a:spcPct val="124000"/>
              </a:lnSpc>
              <a:spcBef>
                <a:spcPts val="0"/>
              </a:spcBef>
              <a:spcAft>
                <a:spcPts val="0"/>
              </a:spcAft>
              <a:buClr>
                <a:srgbClr val="124D24"/>
              </a:buClr>
              <a:buSzPts val="1500"/>
              <a:buFont typeface="Arial"/>
              <a:buChar char="•"/>
            </a:pPr>
            <a:r>
              <a:rPr lang="en" sz="1500" b="1" i="0" u="none" strike="noStrike" cap="none">
                <a:solidFill>
                  <a:srgbClr val="124D24"/>
                </a:solidFill>
                <a:latin typeface="Lato"/>
                <a:ea typeface="Lato"/>
                <a:cs typeface="Lato"/>
                <a:sym typeface="Lato"/>
              </a:rPr>
              <a:t>Type 1 sentence that answers the question here</a:t>
            </a:r>
            <a:endParaRPr sz="700"/>
          </a:p>
          <a:p>
            <a:pPr marL="330200" marR="0" lvl="1" indent="-171450" algn="just" rtl="0">
              <a:lnSpc>
                <a:spcPct val="124000"/>
              </a:lnSpc>
              <a:spcBef>
                <a:spcPts val="0"/>
              </a:spcBef>
              <a:spcAft>
                <a:spcPts val="0"/>
              </a:spcAft>
              <a:buClr>
                <a:srgbClr val="124D24"/>
              </a:buClr>
              <a:buSzPts val="1500"/>
              <a:buFont typeface="Arial"/>
              <a:buChar char="•"/>
            </a:pPr>
            <a:r>
              <a:rPr lang="en" sz="1500" b="1" i="0" u="none" strike="noStrike" cap="none">
                <a:solidFill>
                  <a:srgbClr val="124D24"/>
                </a:solidFill>
                <a:latin typeface="Lato"/>
                <a:ea typeface="Lato"/>
                <a:cs typeface="Lato"/>
                <a:sym typeface="Lato"/>
              </a:rPr>
              <a:t>Delete text or Type additional sentences that answer the question here </a:t>
            </a:r>
            <a:endParaRPr sz="700"/>
          </a:p>
          <a:p>
            <a:pPr marL="330200" marR="0" lvl="1" indent="-171450" algn="just" rtl="0">
              <a:lnSpc>
                <a:spcPct val="124000"/>
              </a:lnSpc>
              <a:spcBef>
                <a:spcPts val="0"/>
              </a:spcBef>
              <a:spcAft>
                <a:spcPts val="0"/>
              </a:spcAft>
              <a:buClr>
                <a:srgbClr val="124D24"/>
              </a:buClr>
              <a:buSzPts val="1500"/>
              <a:buFont typeface="Arial"/>
              <a:buChar char="•"/>
            </a:pPr>
            <a:r>
              <a:rPr lang="en" sz="1500" b="1" i="0" u="none" strike="noStrike" cap="none">
                <a:solidFill>
                  <a:srgbClr val="124D24"/>
                </a:solidFill>
                <a:latin typeface="Lato"/>
                <a:ea typeface="Lato"/>
                <a:cs typeface="Lato"/>
                <a:sym typeface="Lato"/>
              </a:rPr>
              <a:t>Delete text or Type additional sentences that answer the question here</a:t>
            </a:r>
            <a:endParaRPr sz="700"/>
          </a:p>
        </p:txBody>
      </p:sp>
      <p:sp>
        <p:nvSpPr>
          <p:cNvPr id="4883" name="Google Shape;4883;p99"/>
          <p:cNvSpPr txBox="1"/>
          <p:nvPr/>
        </p:nvSpPr>
        <p:spPr>
          <a:xfrm>
            <a:off x="776627" y="105114"/>
            <a:ext cx="7563553" cy="295111"/>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 sz="1900" b="1" i="0" u="none" strike="noStrike" cap="none">
                <a:solidFill>
                  <a:srgbClr val="124D24"/>
                </a:solidFill>
                <a:latin typeface="Lato"/>
                <a:ea typeface="Lato"/>
                <a:cs typeface="Lato"/>
                <a:sym typeface="Lato"/>
              </a:rPr>
              <a:t>Why are West Nile viruses a One Health problem?</a:t>
            </a:r>
            <a:endParaRPr sz="700"/>
          </a:p>
        </p:txBody>
      </p:sp>
      <p:sp>
        <p:nvSpPr>
          <p:cNvPr id="4884" name="Google Shape;4884;p99"/>
          <p:cNvSpPr txBox="1"/>
          <p:nvPr/>
        </p:nvSpPr>
        <p:spPr>
          <a:xfrm>
            <a:off x="6306693" y="39675"/>
            <a:ext cx="1243200" cy="3078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t>TEMPLATE 2</a:t>
            </a:r>
            <a:endParaRPr sz="8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DB7BE"/>
        </a:solidFill>
        <a:effectLst/>
      </p:bgPr>
    </p:bg>
    <p:spTree>
      <p:nvGrpSpPr>
        <p:cNvPr id="1" name="Shape 4888"/>
        <p:cNvGrpSpPr/>
        <p:nvPr/>
      </p:nvGrpSpPr>
      <p:grpSpPr>
        <a:xfrm>
          <a:off x="0" y="0"/>
          <a:ext cx="0" cy="0"/>
          <a:chOff x="0" y="0"/>
          <a:chExt cx="0" cy="0"/>
        </a:xfrm>
      </p:grpSpPr>
      <p:sp>
        <p:nvSpPr>
          <p:cNvPr id="4889" name="Google Shape;4889;p100"/>
          <p:cNvSpPr txBox="1"/>
          <p:nvPr/>
        </p:nvSpPr>
        <p:spPr>
          <a:xfrm>
            <a:off x="2608418" y="2186796"/>
            <a:ext cx="41454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4000" b="1" i="0" u="none" strike="noStrike" cap="none">
                <a:solidFill>
                  <a:srgbClr val="000000"/>
                </a:solidFill>
                <a:latin typeface="Lato"/>
                <a:ea typeface="Lato"/>
                <a:cs typeface="Lato"/>
                <a:sym typeface="Lato"/>
              </a:rPr>
              <a:t>Create your own...</a:t>
            </a:r>
            <a:endParaRPr sz="7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3"/>
        <p:cNvGrpSpPr/>
        <p:nvPr/>
      </p:nvGrpSpPr>
      <p:grpSpPr>
        <a:xfrm>
          <a:off x="0" y="0"/>
          <a:ext cx="0" cy="0"/>
          <a:chOff x="0" y="0"/>
          <a:chExt cx="0" cy="0"/>
        </a:xfrm>
      </p:grpSpPr>
      <p:pic>
        <p:nvPicPr>
          <p:cNvPr id="4894" name="Google Shape;4894;p101"/>
          <p:cNvPicPr preferRelativeResize="0"/>
          <p:nvPr/>
        </p:nvPicPr>
        <p:blipFill rotWithShape="1">
          <a:blip r:embed="rId3">
            <a:alphaModFix/>
          </a:blip>
          <a:srcRect l="4962" r="4654" b="15447"/>
          <a:stretch/>
        </p:blipFill>
        <p:spPr>
          <a:xfrm>
            <a:off x="456000" y="0"/>
            <a:ext cx="8299925" cy="5330150"/>
          </a:xfrm>
          <a:prstGeom prst="rect">
            <a:avLst/>
          </a:prstGeom>
          <a:noFill/>
          <a:ln>
            <a:noFill/>
          </a:ln>
        </p:spPr>
      </p:pic>
      <p:sp>
        <p:nvSpPr>
          <p:cNvPr id="4895" name="Google Shape;4895;p101"/>
          <p:cNvSpPr txBox="1">
            <a:spLocks noGrp="1"/>
          </p:cNvSpPr>
          <p:nvPr>
            <p:ph type="title"/>
          </p:nvPr>
        </p:nvSpPr>
        <p:spPr>
          <a:xfrm>
            <a:off x="1404575" y="309300"/>
            <a:ext cx="6353700" cy="4031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solidFill>
                <a:schemeClr val="dk2"/>
              </a:solidFill>
              <a:latin typeface="Calibri"/>
              <a:ea typeface="Calibri"/>
              <a:cs typeface="Calibri"/>
              <a:sym typeface="Calibri"/>
            </a:endParaRPr>
          </a:p>
          <a:p>
            <a:pPr marL="0" lvl="0" indent="0" algn="ctr" rtl="0">
              <a:spcBef>
                <a:spcPts val="0"/>
              </a:spcBef>
              <a:spcAft>
                <a:spcPts val="0"/>
              </a:spcAft>
              <a:buNone/>
            </a:pPr>
            <a:r>
              <a:rPr lang="en">
                <a:solidFill>
                  <a:schemeClr val="dk2"/>
                </a:solidFill>
                <a:latin typeface="Calibri"/>
                <a:ea typeface="Calibri"/>
                <a:cs typeface="Calibri"/>
                <a:sym typeface="Calibri"/>
              </a:rPr>
              <a:t>Mysterious Case of Brain Illness </a:t>
            </a:r>
            <a:endParaRPr>
              <a:solidFill>
                <a:schemeClr val="dk2"/>
              </a:solidFill>
              <a:latin typeface="Calibri"/>
              <a:ea typeface="Calibri"/>
              <a:cs typeface="Calibri"/>
              <a:sym typeface="Calibri"/>
            </a:endParaRPr>
          </a:p>
          <a:p>
            <a:pPr marL="0" lvl="0" indent="0" algn="ctr" rtl="0">
              <a:spcBef>
                <a:spcPts val="0"/>
              </a:spcBef>
              <a:spcAft>
                <a:spcPts val="0"/>
              </a:spcAft>
              <a:buNone/>
            </a:pPr>
            <a:r>
              <a:rPr lang="en">
                <a:solidFill>
                  <a:schemeClr val="dk2"/>
                </a:solidFill>
                <a:latin typeface="Calibri"/>
                <a:ea typeface="Calibri"/>
                <a:cs typeface="Calibri"/>
                <a:sym typeface="Calibri"/>
              </a:rPr>
              <a:t>Digital Lab Student Evaluation Form.</a:t>
            </a:r>
            <a:endParaRPr>
              <a:solidFill>
                <a:schemeClr val="dk2"/>
              </a:solidFill>
              <a:latin typeface="Calibri"/>
              <a:ea typeface="Calibri"/>
              <a:cs typeface="Calibri"/>
              <a:sym typeface="Calibri"/>
            </a:endParaRPr>
          </a:p>
          <a:p>
            <a:pPr marL="0" lvl="0" indent="0" algn="ctr" rtl="0">
              <a:spcBef>
                <a:spcPts val="0"/>
              </a:spcBef>
              <a:spcAft>
                <a:spcPts val="0"/>
              </a:spcAft>
              <a:buNone/>
            </a:pPr>
            <a:endParaRPr>
              <a:solidFill>
                <a:schemeClr val="dk2"/>
              </a:solidFill>
              <a:latin typeface="Calibri"/>
              <a:ea typeface="Calibri"/>
              <a:cs typeface="Calibri"/>
              <a:sym typeface="Calibri"/>
            </a:endParaRPr>
          </a:p>
          <a:p>
            <a:pPr marL="0" lvl="0" indent="0" algn="ctr" rtl="0">
              <a:spcBef>
                <a:spcPts val="0"/>
              </a:spcBef>
              <a:spcAft>
                <a:spcPts val="0"/>
              </a:spcAft>
              <a:buNone/>
            </a:pPr>
            <a:r>
              <a:rPr lang="en" u="sng">
                <a:solidFill>
                  <a:schemeClr val="hlink"/>
                </a:solidFill>
                <a:latin typeface="Calibri"/>
                <a:ea typeface="Calibri"/>
                <a:cs typeface="Calibri"/>
                <a:sym typeface="Calibri"/>
                <a:hlinkClick r:id="rId4"/>
              </a:rPr>
              <a:t>CLICK HERE</a:t>
            </a:r>
            <a:r>
              <a:rPr lang="en">
                <a:solidFill>
                  <a:schemeClr val="dk2"/>
                </a:solidFill>
                <a:latin typeface="Calibri"/>
                <a:ea typeface="Calibri"/>
                <a:cs typeface="Calibri"/>
                <a:sym typeface="Calibri"/>
              </a:rPr>
              <a:t> </a:t>
            </a:r>
            <a:endParaRPr>
              <a:solidFill>
                <a:schemeClr val="dk2"/>
              </a:solidFill>
              <a:latin typeface="Calibri"/>
              <a:ea typeface="Calibri"/>
              <a:cs typeface="Calibri"/>
              <a:sym typeface="Calibri"/>
            </a:endParaRPr>
          </a:p>
          <a:p>
            <a:pPr marL="0" lvl="0" indent="0" algn="ctr" rtl="0">
              <a:spcBef>
                <a:spcPts val="0"/>
              </a:spcBef>
              <a:spcAft>
                <a:spcPts val="0"/>
              </a:spcAft>
              <a:buNone/>
            </a:pPr>
            <a:endParaRPr>
              <a:solidFill>
                <a:schemeClr val="dk2"/>
              </a:solidFill>
              <a:latin typeface="Calibri"/>
              <a:ea typeface="Calibri"/>
              <a:cs typeface="Calibri"/>
              <a:sym typeface="Calibri"/>
            </a:endParaRPr>
          </a:p>
          <a:p>
            <a:pPr marL="0" lvl="0" indent="0" algn="ctr" rtl="0">
              <a:spcBef>
                <a:spcPts val="0"/>
              </a:spcBef>
              <a:spcAft>
                <a:spcPts val="0"/>
              </a:spcAft>
              <a:buNone/>
            </a:pPr>
            <a:r>
              <a:rPr lang="en">
                <a:solidFill>
                  <a:schemeClr val="dk2"/>
                </a:solidFill>
                <a:latin typeface="Calibri"/>
                <a:ea typeface="Calibri"/>
                <a:cs typeface="Calibri"/>
                <a:sym typeface="Calibri"/>
              </a:rPr>
              <a:t>To complete and submit your feedback </a:t>
            </a:r>
            <a:endParaRPr>
              <a:solidFill>
                <a:schemeClr val="dk2"/>
              </a:solidFill>
              <a:latin typeface="Calibri"/>
              <a:ea typeface="Calibri"/>
              <a:cs typeface="Calibri"/>
              <a:sym typeface="Calibri"/>
            </a:endParaRPr>
          </a:p>
          <a:p>
            <a:pPr marL="0" lvl="0" indent="0" algn="ctr" rtl="0">
              <a:spcBef>
                <a:spcPts val="0"/>
              </a:spcBef>
              <a:spcAft>
                <a:spcPts val="0"/>
              </a:spcAft>
              <a:buNone/>
            </a:pPr>
            <a:endParaRPr sz="4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9"/>
        <p:cNvGrpSpPr/>
        <p:nvPr/>
      </p:nvGrpSpPr>
      <p:grpSpPr>
        <a:xfrm>
          <a:off x="0" y="0"/>
          <a:ext cx="0" cy="0"/>
          <a:chOff x="0" y="0"/>
          <a:chExt cx="0" cy="0"/>
        </a:xfrm>
      </p:grpSpPr>
      <p:sp>
        <p:nvSpPr>
          <p:cNvPr id="4900" name="Google Shape;4900;p102"/>
          <p:cNvSpPr txBox="1">
            <a:spLocks noGrp="1"/>
          </p:cNvSpPr>
          <p:nvPr>
            <p:ph type="title"/>
          </p:nvPr>
        </p:nvSpPr>
        <p:spPr>
          <a:xfrm>
            <a:off x="434400" y="87415"/>
            <a:ext cx="8709600" cy="3732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3000"/>
              <a:buNone/>
            </a:pPr>
            <a:r>
              <a:rPr lang="en" sz="2700" dirty="0"/>
              <a:t>Extension Activity </a:t>
            </a:r>
            <a:endParaRPr sz="2700" dirty="0"/>
          </a:p>
        </p:txBody>
      </p:sp>
      <p:graphicFrame>
        <p:nvGraphicFramePr>
          <p:cNvPr id="4901" name="Google Shape;4901;p102"/>
          <p:cNvGraphicFramePr/>
          <p:nvPr>
            <p:extLst>
              <p:ext uri="{D42A27DB-BD31-4B8C-83A1-F6EECF244321}">
                <p14:modId xmlns:p14="http://schemas.microsoft.com/office/powerpoint/2010/main" val="1439989387"/>
              </p:ext>
            </p:extLst>
          </p:nvPr>
        </p:nvGraphicFramePr>
        <p:xfrm>
          <a:off x="434400" y="1111050"/>
          <a:ext cx="8709625" cy="3802840"/>
        </p:xfrm>
        <a:graphic>
          <a:graphicData uri="http://schemas.openxmlformats.org/drawingml/2006/table">
            <a:tbl>
              <a:tblPr>
                <a:noFill/>
                <a:tableStyleId>{7E71F83D-F39D-4FC9-90E0-F16618AE3FEB}</a:tableStyleId>
              </a:tblPr>
              <a:tblGrid>
                <a:gridCol w="2862050">
                  <a:extLst>
                    <a:ext uri="{9D8B030D-6E8A-4147-A177-3AD203B41FA5}">
                      <a16:colId xmlns:a16="http://schemas.microsoft.com/office/drawing/2014/main" val="20000"/>
                    </a:ext>
                  </a:extLst>
                </a:gridCol>
                <a:gridCol w="2951850">
                  <a:extLst>
                    <a:ext uri="{9D8B030D-6E8A-4147-A177-3AD203B41FA5}">
                      <a16:colId xmlns:a16="http://schemas.microsoft.com/office/drawing/2014/main" val="20001"/>
                    </a:ext>
                  </a:extLst>
                </a:gridCol>
                <a:gridCol w="2895725">
                  <a:extLst>
                    <a:ext uri="{9D8B030D-6E8A-4147-A177-3AD203B41FA5}">
                      <a16:colId xmlns:a16="http://schemas.microsoft.com/office/drawing/2014/main" val="20002"/>
                    </a:ext>
                  </a:extLst>
                </a:gridCol>
              </a:tblGrid>
              <a:tr h="484575">
                <a:tc gridSpan="3">
                  <a:txBody>
                    <a:bodyPr/>
                    <a:lstStyle/>
                    <a:p>
                      <a:pPr marL="0" lvl="0" indent="0" algn="ctr" rtl="0">
                        <a:lnSpc>
                          <a:spcPct val="150000"/>
                        </a:lnSpc>
                        <a:spcBef>
                          <a:spcPts val="1200"/>
                        </a:spcBef>
                        <a:spcAft>
                          <a:spcPts val="0"/>
                        </a:spcAft>
                        <a:buNone/>
                      </a:pPr>
                      <a:r>
                        <a:rPr lang="en" sz="1600" b="1" dirty="0">
                          <a:latin typeface="Times New Roman"/>
                          <a:ea typeface="Times New Roman"/>
                          <a:cs typeface="Times New Roman"/>
                          <a:sym typeface="Times New Roman"/>
                        </a:rPr>
                        <a:t>One Health Problem</a:t>
                      </a:r>
                      <a:endParaRPr sz="1600" b="1" dirty="0">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4425">
                <a:tc>
                  <a:txBody>
                    <a:bodyPr/>
                    <a:lstStyle/>
                    <a:p>
                      <a:pPr marL="0" lvl="0" indent="0" algn="ctr" rtl="0">
                        <a:lnSpc>
                          <a:spcPct val="115000"/>
                        </a:lnSpc>
                        <a:spcBef>
                          <a:spcPts val="0"/>
                        </a:spcBef>
                        <a:spcAft>
                          <a:spcPts val="0"/>
                        </a:spcAft>
                        <a:buNone/>
                      </a:pPr>
                      <a:r>
                        <a:rPr lang="en" sz="1800" b="1">
                          <a:latin typeface="Times New Roman"/>
                          <a:ea typeface="Times New Roman"/>
                          <a:cs typeface="Times New Roman"/>
                          <a:sym typeface="Times New Roman"/>
                        </a:rPr>
                        <a:t>Environment</a:t>
                      </a:r>
                      <a:endParaRPr sz="1800" b="1">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800" b="1">
                          <a:latin typeface="Times New Roman"/>
                          <a:ea typeface="Times New Roman"/>
                          <a:cs typeface="Times New Roman"/>
                          <a:sym typeface="Times New Roman"/>
                        </a:rPr>
                        <a:t>Animals</a:t>
                      </a:r>
                      <a:endParaRPr sz="1800" b="1">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4"/>
                    </a:solidFill>
                  </a:tcPr>
                </a:tc>
                <a:tc>
                  <a:txBody>
                    <a:bodyPr/>
                    <a:lstStyle/>
                    <a:p>
                      <a:pPr marL="0" lvl="0" indent="0" algn="ctr" rtl="0">
                        <a:lnSpc>
                          <a:spcPct val="115000"/>
                        </a:lnSpc>
                        <a:spcBef>
                          <a:spcPts val="0"/>
                        </a:spcBef>
                        <a:spcAft>
                          <a:spcPts val="0"/>
                        </a:spcAft>
                        <a:buNone/>
                      </a:pPr>
                      <a:r>
                        <a:rPr lang="en" sz="1800" b="1">
                          <a:latin typeface="Times New Roman"/>
                          <a:ea typeface="Times New Roman"/>
                          <a:cs typeface="Times New Roman"/>
                          <a:sym typeface="Times New Roman"/>
                        </a:rPr>
                        <a:t>People</a:t>
                      </a:r>
                      <a:endParaRPr sz="1800" b="1">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2825000">
                <a:tc>
                  <a:txBody>
                    <a:bodyPr/>
                    <a:lstStyle/>
                    <a:p>
                      <a:pPr marL="0" lvl="0" indent="0" algn="ctr" rtl="0">
                        <a:lnSpc>
                          <a:spcPct val="115000"/>
                        </a:lnSpc>
                        <a:spcBef>
                          <a:spcPts val="0"/>
                        </a:spcBef>
                        <a:spcAft>
                          <a:spcPts val="0"/>
                        </a:spcAft>
                        <a:buNone/>
                      </a:pPr>
                      <a:r>
                        <a:rPr lang="en" sz="1200" i="1">
                          <a:solidFill>
                            <a:srgbClr val="FF0000"/>
                          </a:solidFill>
                          <a:latin typeface="Times New Roman"/>
                          <a:ea typeface="Times New Roman"/>
                          <a:cs typeface="Times New Roman"/>
                          <a:sym typeface="Times New Roman"/>
                        </a:rPr>
                        <a:t> </a:t>
                      </a:r>
                      <a:endParaRPr sz="1200" i="1">
                        <a:solidFill>
                          <a:srgbClr val="FF0000"/>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i="1">
                          <a:solidFill>
                            <a:srgbClr val="FF0000"/>
                          </a:solidFill>
                          <a:latin typeface="Times New Roman"/>
                          <a:ea typeface="Times New Roman"/>
                          <a:cs typeface="Times New Roman"/>
                          <a:sym typeface="Times New Roman"/>
                        </a:rPr>
                        <a:t> </a:t>
                      </a:r>
                      <a:endParaRPr sz="1200" i="1">
                        <a:solidFill>
                          <a:srgbClr val="FF0000"/>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29210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p>
                      <a:pPr marL="29210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p>
                      <a:pPr marL="3810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bl>
          </a:graphicData>
        </a:graphic>
      </p:graphicFrame>
      <p:sp>
        <p:nvSpPr>
          <p:cNvPr id="4902" name="Google Shape;4902;p102"/>
          <p:cNvSpPr txBox="1">
            <a:spLocks noGrp="1"/>
          </p:cNvSpPr>
          <p:nvPr>
            <p:ph type="body" idx="4294967295"/>
          </p:nvPr>
        </p:nvSpPr>
        <p:spPr>
          <a:xfrm>
            <a:off x="472000" y="2092800"/>
            <a:ext cx="2824500" cy="278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rgbClr val="D9D9D9"/>
              </a:highlight>
              <a:latin typeface="Calibri"/>
              <a:ea typeface="Calibri"/>
              <a:cs typeface="Calibri"/>
              <a:sym typeface="Calibri"/>
            </a:endParaRPr>
          </a:p>
        </p:txBody>
      </p:sp>
      <p:sp>
        <p:nvSpPr>
          <p:cNvPr id="4903" name="Google Shape;4903;p102"/>
          <p:cNvSpPr txBox="1">
            <a:spLocks noGrp="1"/>
          </p:cNvSpPr>
          <p:nvPr>
            <p:ph type="body" idx="4294967295"/>
          </p:nvPr>
        </p:nvSpPr>
        <p:spPr>
          <a:xfrm>
            <a:off x="3296500" y="2092700"/>
            <a:ext cx="2951700" cy="282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rgbClr val="D9D9D9"/>
              </a:highlight>
              <a:latin typeface="Calibri"/>
              <a:ea typeface="Calibri"/>
              <a:cs typeface="Calibri"/>
              <a:sym typeface="Calibri"/>
            </a:endParaRPr>
          </a:p>
        </p:txBody>
      </p:sp>
      <p:sp>
        <p:nvSpPr>
          <p:cNvPr id="4904" name="Google Shape;4904;p102"/>
          <p:cNvSpPr txBox="1">
            <a:spLocks noGrp="1"/>
          </p:cNvSpPr>
          <p:nvPr>
            <p:ph type="body" idx="4294967295"/>
          </p:nvPr>
        </p:nvSpPr>
        <p:spPr>
          <a:xfrm>
            <a:off x="6248300" y="2092800"/>
            <a:ext cx="2895600" cy="282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rgbClr val="D9D9D9"/>
              </a:highlight>
              <a:latin typeface="Calibri"/>
              <a:ea typeface="Calibri"/>
              <a:cs typeface="Calibri"/>
              <a:sym typeface="Calibri"/>
            </a:endParaRPr>
          </a:p>
        </p:txBody>
      </p:sp>
      <p:sp>
        <p:nvSpPr>
          <p:cNvPr id="4905" name="Google Shape;4905;p102"/>
          <p:cNvSpPr txBox="1"/>
          <p:nvPr/>
        </p:nvSpPr>
        <p:spPr>
          <a:xfrm>
            <a:off x="434400" y="532325"/>
            <a:ext cx="8709600" cy="6549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dirty="0">
                <a:solidFill>
                  <a:schemeClr val="dk2"/>
                </a:solidFill>
              </a:rPr>
              <a:t>1. Identify your own One Health Problem: </a:t>
            </a:r>
            <a:r>
              <a:rPr lang="en" sz="1100" b="1" dirty="0">
                <a:solidFill>
                  <a:schemeClr val="dk2"/>
                </a:solidFill>
                <a:latin typeface="Calibri"/>
                <a:ea typeface="Calibri"/>
                <a:cs typeface="Calibri"/>
                <a:sym typeface="Calibri"/>
              </a:rPr>
              <a:t>Brainstorm ideas using the table below.  Be sure to include issue(s) related to humans, animals, and the environment.</a:t>
            </a:r>
            <a:endParaRPr sz="1100" b="1" dirty="0">
              <a:solidFill>
                <a:schemeClr val="dk2"/>
              </a:solidFill>
              <a:latin typeface="Calibri"/>
              <a:ea typeface="Calibri"/>
              <a:cs typeface="Calibri"/>
              <a:sym typeface="Calibri"/>
            </a:endParaRPr>
          </a:p>
        </p:txBody>
      </p:sp>
      <p:pic>
        <p:nvPicPr>
          <p:cNvPr id="4906" name="Google Shape;4906;p102"/>
          <p:cNvPicPr preferRelativeResize="0"/>
          <p:nvPr/>
        </p:nvPicPr>
        <p:blipFill>
          <a:blip r:embed="rId3">
            <a:alphaModFix/>
          </a:blip>
          <a:stretch>
            <a:fillRect/>
          </a:stretch>
        </p:blipFill>
        <p:spPr>
          <a:xfrm rot="4175">
            <a:off x="8608375" y="727"/>
            <a:ext cx="494100" cy="492000"/>
          </a:xfrm>
          <a:prstGeom prst="ellipse">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10"/>
        <p:cNvGrpSpPr/>
        <p:nvPr/>
      </p:nvGrpSpPr>
      <p:grpSpPr>
        <a:xfrm>
          <a:off x="0" y="0"/>
          <a:ext cx="0" cy="0"/>
          <a:chOff x="0" y="0"/>
          <a:chExt cx="0" cy="0"/>
        </a:xfrm>
      </p:grpSpPr>
      <p:sp>
        <p:nvSpPr>
          <p:cNvPr id="4911" name="Google Shape;4911;p103"/>
          <p:cNvSpPr txBox="1">
            <a:spLocks noGrp="1"/>
          </p:cNvSpPr>
          <p:nvPr>
            <p:ph type="title"/>
          </p:nvPr>
        </p:nvSpPr>
        <p:spPr>
          <a:xfrm>
            <a:off x="434400" y="47660"/>
            <a:ext cx="8709600" cy="3732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3000"/>
              <a:buNone/>
            </a:pPr>
            <a:r>
              <a:rPr lang="en" sz="2700" dirty="0"/>
              <a:t>Extension Activity </a:t>
            </a:r>
            <a:endParaRPr sz="2700" dirty="0"/>
          </a:p>
        </p:txBody>
      </p:sp>
      <p:graphicFrame>
        <p:nvGraphicFramePr>
          <p:cNvPr id="4912" name="Google Shape;4912;p103"/>
          <p:cNvGraphicFramePr/>
          <p:nvPr>
            <p:extLst>
              <p:ext uri="{D42A27DB-BD31-4B8C-83A1-F6EECF244321}">
                <p14:modId xmlns:p14="http://schemas.microsoft.com/office/powerpoint/2010/main" val="1669352939"/>
              </p:ext>
            </p:extLst>
          </p:nvPr>
        </p:nvGraphicFramePr>
        <p:xfrm>
          <a:off x="434400" y="1144185"/>
          <a:ext cx="8709625" cy="3782620"/>
        </p:xfrm>
        <a:graphic>
          <a:graphicData uri="http://schemas.openxmlformats.org/drawingml/2006/table">
            <a:tbl>
              <a:tblPr>
                <a:noFill/>
                <a:tableStyleId>{7E71F83D-F39D-4FC9-90E0-F16618AE3FEB}</a:tableStyleId>
              </a:tblPr>
              <a:tblGrid>
                <a:gridCol w="2862050">
                  <a:extLst>
                    <a:ext uri="{9D8B030D-6E8A-4147-A177-3AD203B41FA5}">
                      <a16:colId xmlns:a16="http://schemas.microsoft.com/office/drawing/2014/main" val="20000"/>
                    </a:ext>
                  </a:extLst>
                </a:gridCol>
                <a:gridCol w="2951850">
                  <a:extLst>
                    <a:ext uri="{9D8B030D-6E8A-4147-A177-3AD203B41FA5}">
                      <a16:colId xmlns:a16="http://schemas.microsoft.com/office/drawing/2014/main" val="20001"/>
                    </a:ext>
                  </a:extLst>
                </a:gridCol>
                <a:gridCol w="2895725">
                  <a:extLst>
                    <a:ext uri="{9D8B030D-6E8A-4147-A177-3AD203B41FA5}">
                      <a16:colId xmlns:a16="http://schemas.microsoft.com/office/drawing/2014/main" val="20002"/>
                    </a:ext>
                  </a:extLst>
                </a:gridCol>
              </a:tblGrid>
              <a:tr h="484575">
                <a:tc gridSpan="3">
                  <a:txBody>
                    <a:bodyPr/>
                    <a:lstStyle/>
                    <a:p>
                      <a:pPr marL="0" lvl="0" indent="0" algn="ctr" rtl="0">
                        <a:lnSpc>
                          <a:spcPct val="115000"/>
                        </a:lnSpc>
                        <a:spcBef>
                          <a:spcPts val="0"/>
                        </a:spcBef>
                        <a:spcAft>
                          <a:spcPts val="0"/>
                        </a:spcAft>
                        <a:buNone/>
                      </a:pPr>
                      <a:r>
                        <a:rPr lang="en" sz="1600" b="1" dirty="0">
                          <a:latin typeface="Times New Roman"/>
                          <a:ea typeface="Times New Roman"/>
                          <a:cs typeface="Times New Roman"/>
                          <a:sym typeface="Times New Roman"/>
                        </a:rPr>
                        <a:t>One Health Solution</a:t>
                      </a:r>
                      <a:endParaRPr sz="1600" b="1" dirty="0">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4425">
                <a:tc>
                  <a:txBody>
                    <a:bodyPr/>
                    <a:lstStyle/>
                    <a:p>
                      <a:pPr marL="0" lvl="0" indent="0" algn="ctr" rtl="0">
                        <a:lnSpc>
                          <a:spcPct val="115000"/>
                        </a:lnSpc>
                        <a:spcBef>
                          <a:spcPts val="0"/>
                        </a:spcBef>
                        <a:spcAft>
                          <a:spcPts val="0"/>
                        </a:spcAft>
                        <a:buNone/>
                      </a:pPr>
                      <a:r>
                        <a:rPr lang="en" sz="1800" b="1">
                          <a:latin typeface="Times New Roman"/>
                          <a:ea typeface="Times New Roman"/>
                          <a:cs typeface="Times New Roman"/>
                          <a:sym typeface="Times New Roman"/>
                        </a:rPr>
                        <a:t>Environment</a:t>
                      </a:r>
                      <a:endParaRPr sz="1800" b="1">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800" b="1">
                          <a:latin typeface="Times New Roman"/>
                          <a:ea typeface="Times New Roman"/>
                          <a:cs typeface="Times New Roman"/>
                          <a:sym typeface="Times New Roman"/>
                        </a:rPr>
                        <a:t>Animals</a:t>
                      </a:r>
                      <a:endParaRPr sz="1800" b="1">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4"/>
                    </a:solidFill>
                  </a:tcPr>
                </a:tc>
                <a:tc>
                  <a:txBody>
                    <a:bodyPr/>
                    <a:lstStyle/>
                    <a:p>
                      <a:pPr marL="0" lvl="0" indent="0" algn="ctr" rtl="0">
                        <a:lnSpc>
                          <a:spcPct val="115000"/>
                        </a:lnSpc>
                        <a:spcBef>
                          <a:spcPts val="0"/>
                        </a:spcBef>
                        <a:spcAft>
                          <a:spcPts val="0"/>
                        </a:spcAft>
                        <a:buNone/>
                      </a:pPr>
                      <a:r>
                        <a:rPr lang="en" sz="1800" b="1">
                          <a:latin typeface="Times New Roman"/>
                          <a:ea typeface="Times New Roman"/>
                          <a:cs typeface="Times New Roman"/>
                          <a:sym typeface="Times New Roman"/>
                        </a:rPr>
                        <a:t>People</a:t>
                      </a:r>
                      <a:endParaRPr sz="1800" b="1">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2825000">
                <a:tc>
                  <a:txBody>
                    <a:bodyPr/>
                    <a:lstStyle/>
                    <a:p>
                      <a:pPr marL="0" lvl="0" indent="0" algn="ctr" rtl="0">
                        <a:lnSpc>
                          <a:spcPct val="115000"/>
                        </a:lnSpc>
                        <a:spcBef>
                          <a:spcPts val="0"/>
                        </a:spcBef>
                        <a:spcAft>
                          <a:spcPts val="0"/>
                        </a:spcAft>
                        <a:buNone/>
                      </a:pPr>
                      <a:r>
                        <a:rPr lang="en" sz="1200" i="1">
                          <a:solidFill>
                            <a:srgbClr val="FF0000"/>
                          </a:solidFill>
                          <a:latin typeface="Times New Roman"/>
                          <a:ea typeface="Times New Roman"/>
                          <a:cs typeface="Times New Roman"/>
                          <a:sym typeface="Times New Roman"/>
                        </a:rPr>
                        <a:t> </a:t>
                      </a:r>
                      <a:endParaRPr sz="1200" i="1">
                        <a:solidFill>
                          <a:srgbClr val="FF0000"/>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i="1">
                          <a:solidFill>
                            <a:srgbClr val="FF0000"/>
                          </a:solidFill>
                          <a:latin typeface="Times New Roman"/>
                          <a:ea typeface="Times New Roman"/>
                          <a:cs typeface="Times New Roman"/>
                          <a:sym typeface="Times New Roman"/>
                        </a:rPr>
                        <a:t> </a:t>
                      </a:r>
                      <a:endParaRPr sz="1200" i="1">
                        <a:solidFill>
                          <a:srgbClr val="FF0000"/>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29210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p>
                      <a:pPr marL="29210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p>
                      <a:pPr marL="38100" lvl="0" indent="0" algn="ctr" rtl="0">
                        <a:lnSpc>
                          <a:spcPct val="115000"/>
                        </a:lnSpc>
                        <a:spcBef>
                          <a:spcPts val="0"/>
                        </a:spcBef>
                        <a:spcAft>
                          <a:spcPts val="0"/>
                        </a:spcAft>
                        <a:buNone/>
                      </a:pPr>
                      <a:r>
                        <a:rPr lang="en" sz="1200" i="1">
                          <a:solidFill>
                            <a:srgbClr val="FF0000"/>
                          </a:solidFill>
                          <a:latin typeface="Calibri"/>
                          <a:ea typeface="Calibri"/>
                          <a:cs typeface="Calibri"/>
                          <a:sym typeface="Calibri"/>
                        </a:rPr>
                        <a:t> </a:t>
                      </a:r>
                      <a:endParaRPr sz="1200" i="1">
                        <a:solidFill>
                          <a:srgbClr val="FF0000"/>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p>
                      <a:pPr marL="0" lvl="0" indent="0" algn="ctr" rtl="0">
                        <a:lnSpc>
                          <a:spcPct val="115000"/>
                        </a:lnSpc>
                        <a:spcBef>
                          <a:spcPts val="0"/>
                        </a:spcBef>
                        <a:spcAft>
                          <a:spcPts val="0"/>
                        </a:spcAft>
                        <a:buNone/>
                      </a:pPr>
                      <a:r>
                        <a:rPr lang="en" sz="1200" i="1" dirty="0">
                          <a:solidFill>
                            <a:srgbClr val="FF0000"/>
                          </a:solidFill>
                          <a:latin typeface="Calibri"/>
                          <a:ea typeface="Calibri"/>
                          <a:cs typeface="Calibri"/>
                          <a:sym typeface="Calibri"/>
                        </a:rPr>
                        <a:t> </a:t>
                      </a:r>
                      <a:endParaRPr sz="1200" i="1" dirty="0">
                        <a:solidFill>
                          <a:srgbClr val="FF0000"/>
                        </a:solidFill>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bl>
          </a:graphicData>
        </a:graphic>
      </p:graphicFrame>
      <p:sp>
        <p:nvSpPr>
          <p:cNvPr id="4913" name="Google Shape;4913;p103"/>
          <p:cNvSpPr txBox="1">
            <a:spLocks noGrp="1"/>
          </p:cNvSpPr>
          <p:nvPr>
            <p:ph type="body" idx="4294967295"/>
          </p:nvPr>
        </p:nvSpPr>
        <p:spPr>
          <a:xfrm>
            <a:off x="472000" y="2125935"/>
            <a:ext cx="2824500" cy="278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D9D9D9"/>
              </a:highlight>
              <a:latin typeface="Calibri"/>
              <a:ea typeface="Calibri"/>
              <a:cs typeface="Calibri"/>
              <a:sym typeface="Calibri"/>
            </a:endParaRPr>
          </a:p>
        </p:txBody>
      </p:sp>
      <p:sp>
        <p:nvSpPr>
          <p:cNvPr id="4914" name="Google Shape;4914;p103"/>
          <p:cNvSpPr txBox="1">
            <a:spLocks noGrp="1"/>
          </p:cNvSpPr>
          <p:nvPr>
            <p:ph type="body" idx="4294967295"/>
          </p:nvPr>
        </p:nvSpPr>
        <p:spPr>
          <a:xfrm>
            <a:off x="3296500" y="2125835"/>
            <a:ext cx="2951700" cy="282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D9D9D9"/>
              </a:highlight>
              <a:latin typeface="Calibri"/>
              <a:ea typeface="Calibri"/>
              <a:cs typeface="Calibri"/>
              <a:sym typeface="Calibri"/>
            </a:endParaRPr>
          </a:p>
        </p:txBody>
      </p:sp>
      <p:sp>
        <p:nvSpPr>
          <p:cNvPr id="4915" name="Google Shape;4915;p103"/>
          <p:cNvSpPr txBox="1">
            <a:spLocks noGrp="1"/>
          </p:cNvSpPr>
          <p:nvPr>
            <p:ph type="body" idx="4294967295"/>
          </p:nvPr>
        </p:nvSpPr>
        <p:spPr>
          <a:xfrm>
            <a:off x="6248300" y="2125935"/>
            <a:ext cx="2895600" cy="282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D9D9D9"/>
              </a:highlight>
              <a:latin typeface="Calibri"/>
              <a:ea typeface="Calibri"/>
              <a:cs typeface="Calibri"/>
              <a:sym typeface="Calibri"/>
            </a:endParaRPr>
          </a:p>
        </p:txBody>
      </p:sp>
      <p:sp>
        <p:nvSpPr>
          <p:cNvPr id="4917" name="Google Shape;4917;p103"/>
          <p:cNvSpPr txBox="1"/>
          <p:nvPr/>
        </p:nvSpPr>
        <p:spPr>
          <a:xfrm>
            <a:off x="434400" y="489260"/>
            <a:ext cx="8709600" cy="6549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dirty="0">
                <a:solidFill>
                  <a:schemeClr val="dk2"/>
                </a:solidFill>
              </a:rPr>
              <a:t>2. Identify your own One Health Solutions: </a:t>
            </a:r>
            <a:r>
              <a:rPr lang="en" sz="1100" b="1" dirty="0">
                <a:solidFill>
                  <a:schemeClr val="dk2"/>
                </a:solidFill>
                <a:latin typeface="Calibri"/>
                <a:ea typeface="Calibri"/>
                <a:cs typeface="Calibri"/>
                <a:sym typeface="Calibri"/>
              </a:rPr>
              <a:t>Brainstorm ideas for actions that could be taken to “solve” parts of problem that you describe.  Be sure to include actions that would improve the health of humans, animals, and the environment.</a:t>
            </a:r>
            <a:endParaRPr sz="1100" b="1" dirty="0">
              <a:solidFill>
                <a:schemeClr val="dk2"/>
              </a:solidFill>
              <a:latin typeface="Calibri"/>
              <a:ea typeface="Calibri"/>
              <a:cs typeface="Calibri"/>
              <a:sym typeface="Calibri"/>
            </a:endParaRPr>
          </a:p>
        </p:txBody>
      </p:sp>
      <p:pic>
        <p:nvPicPr>
          <p:cNvPr id="9" name="Google Shape;4906;p102">
            <a:extLst>
              <a:ext uri="{FF2B5EF4-FFF2-40B4-BE49-F238E27FC236}">
                <a16:creationId xmlns:a16="http://schemas.microsoft.com/office/drawing/2014/main" id="{34CAFA30-DD02-8487-DC84-E365456DB140}"/>
              </a:ext>
            </a:extLst>
          </p:cNvPr>
          <p:cNvPicPr preferRelativeResize="0"/>
          <p:nvPr/>
        </p:nvPicPr>
        <p:blipFill>
          <a:blip r:embed="rId3">
            <a:alphaModFix/>
          </a:blip>
          <a:stretch>
            <a:fillRect/>
          </a:stretch>
        </p:blipFill>
        <p:spPr>
          <a:xfrm rot="4175">
            <a:off x="8608375" y="727"/>
            <a:ext cx="494100" cy="492000"/>
          </a:xfrm>
          <a:prstGeom prst="ellipse">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21"/>
        <p:cNvGrpSpPr/>
        <p:nvPr/>
      </p:nvGrpSpPr>
      <p:grpSpPr>
        <a:xfrm>
          <a:off x="0" y="0"/>
          <a:ext cx="0" cy="0"/>
          <a:chOff x="0" y="0"/>
          <a:chExt cx="0" cy="0"/>
        </a:xfrm>
      </p:grpSpPr>
      <p:sp>
        <p:nvSpPr>
          <p:cNvPr id="4922" name="Google Shape;4922;p104"/>
          <p:cNvSpPr txBox="1">
            <a:spLocks noGrp="1"/>
          </p:cNvSpPr>
          <p:nvPr>
            <p:ph type="body" idx="1"/>
          </p:nvPr>
        </p:nvSpPr>
        <p:spPr>
          <a:xfrm>
            <a:off x="397225" y="3578050"/>
            <a:ext cx="8746500" cy="33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400">
                <a:latin typeface="Calibri"/>
                <a:ea typeface="Calibri"/>
                <a:cs typeface="Calibri"/>
                <a:sym typeface="Calibri"/>
              </a:rPr>
              <a:t>5. Which One Health solution would have </a:t>
            </a:r>
            <a:r>
              <a:rPr lang="en" sz="1400" u="sng">
                <a:latin typeface="Calibri"/>
                <a:ea typeface="Calibri"/>
                <a:cs typeface="Calibri"/>
                <a:sym typeface="Calibri"/>
              </a:rPr>
              <a:t>the greatest impact </a:t>
            </a:r>
            <a:r>
              <a:rPr lang="en" sz="1400">
                <a:latin typeface="Calibri"/>
                <a:ea typeface="Calibri"/>
                <a:cs typeface="Calibri"/>
                <a:sym typeface="Calibri"/>
              </a:rPr>
              <a:t>on solving the One Health problem?  Explain why you chose that solution. </a:t>
            </a:r>
            <a:endParaRPr sz="1400">
              <a:highlight>
                <a:srgbClr val="FFFFFF"/>
              </a:highlight>
              <a:latin typeface="Calibri"/>
              <a:ea typeface="Calibri"/>
              <a:cs typeface="Calibri"/>
              <a:sym typeface="Calibri"/>
            </a:endParaRPr>
          </a:p>
        </p:txBody>
      </p:sp>
      <p:sp>
        <p:nvSpPr>
          <p:cNvPr id="4923" name="Google Shape;4923;p104"/>
          <p:cNvSpPr txBox="1">
            <a:spLocks noGrp="1"/>
          </p:cNvSpPr>
          <p:nvPr>
            <p:ph type="body" idx="1"/>
          </p:nvPr>
        </p:nvSpPr>
        <p:spPr>
          <a:xfrm>
            <a:off x="414475" y="4323950"/>
            <a:ext cx="8709600" cy="8334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grpSp>
        <p:nvGrpSpPr>
          <p:cNvPr id="4924" name="Google Shape;4924;p104"/>
          <p:cNvGrpSpPr/>
          <p:nvPr/>
        </p:nvGrpSpPr>
        <p:grpSpPr>
          <a:xfrm>
            <a:off x="3308684" y="573376"/>
            <a:ext cx="2819681" cy="78419"/>
            <a:chOff x="4345425" y="2175475"/>
            <a:chExt cx="800750" cy="176025"/>
          </a:xfrm>
        </p:grpSpPr>
        <p:sp>
          <p:nvSpPr>
            <p:cNvPr id="4925" name="Google Shape;4925;p10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6" name="Google Shape;4926;p10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7" name="Google Shape;4927;p104"/>
          <p:cNvSpPr txBox="1">
            <a:spLocks noGrp="1"/>
          </p:cNvSpPr>
          <p:nvPr>
            <p:ph type="body" idx="1"/>
          </p:nvPr>
        </p:nvSpPr>
        <p:spPr>
          <a:xfrm>
            <a:off x="398825" y="700825"/>
            <a:ext cx="8746500" cy="33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400">
                <a:latin typeface="Calibri"/>
                <a:ea typeface="Calibri"/>
                <a:cs typeface="Calibri"/>
                <a:sym typeface="Calibri"/>
              </a:rPr>
              <a:t>3. Which One Health solution would be easiest for </a:t>
            </a:r>
            <a:r>
              <a:rPr lang="en" sz="1400" u="sng">
                <a:latin typeface="Calibri"/>
                <a:ea typeface="Calibri"/>
                <a:cs typeface="Calibri"/>
                <a:sym typeface="Calibri"/>
              </a:rPr>
              <a:t>you </a:t>
            </a:r>
            <a:r>
              <a:rPr lang="en" sz="1400">
                <a:latin typeface="Calibri"/>
                <a:ea typeface="Calibri"/>
                <a:cs typeface="Calibri"/>
                <a:sym typeface="Calibri"/>
              </a:rPr>
              <a:t>to implement?  Explain why you chose that solution. </a:t>
            </a:r>
            <a:endParaRPr sz="1400">
              <a:highlight>
                <a:srgbClr val="FFFFFF"/>
              </a:highlight>
              <a:latin typeface="Calibri"/>
              <a:ea typeface="Calibri"/>
              <a:cs typeface="Calibri"/>
              <a:sym typeface="Calibri"/>
            </a:endParaRPr>
          </a:p>
        </p:txBody>
      </p:sp>
      <p:sp>
        <p:nvSpPr>
          <p:cNvPr id="4928" name="Google Shape;4928;p104"/>
          <p:cNvSpPr txBox="1">
            <a:spLocks noGrp="1"/>
          </p:cNvSpPr>
          <p:nvPr>
            <p:ph type="body" idx="1"/>
          </p:nvPr>
        </p:nvSpPr>
        <p:spPr>
          <a:xfrm>
            <a:off x="434400" y="1120875"/>
            <a:ext cx="8671500" cy="9093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929" name="Google Shape;4929;p104"/>
          <p:cNvSpPr txBox="1">
            <a:spLocks noGrp="1"/>
          </p:cNvSpPr>
          <p:nvPr>
            <p:ph type="body" idx="1"/>
          </p:nvPr>
        </p:nvSpPr>
        <p:spPr>
          <a:xfrm>
            <a:off x="398825" y="2065900"/>
            <a:ext cx="8746500" cy="33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400">
                <a:latin typeface="Calibri"/>
                <a:ea typeface="Calibri"/>
                <a:cs typeface="Calibri"/>
                <a:sym typeface="Calibri"/>
              </a:rPr>
              <a:t>4. Which One Health solution would be easiest for </a:t>
            </a:r>
            <a:r>
              <a:rPr lang="en" sz="1400" u="sng">
                <a:latin typeface="Calibri"/>
                <a:ea typeface="Calibri"/>
                <a:cs typeface="Calibri"/>
                <a:sym typeface="Calibri"/>
              </a:rPr>
              <a:t>local communities </a:t>
            </a:r>
            <a:r>
              <a:rPr lang="en" sz="1400">
                <a:latin typeface="Calibri"/>
                <a:ea typeface="Calibri"/>
                <a:cs typeface="Calibri"/>
                <a:sym typeface="Calibri"/>
              </a:rPr>
              <a:t>to implement?  Explain why you chose that solution. </a:t>
            </a:r>
            <a:endParaRPr sz="1400">
              <a:highlight>
                <a:srgbClr val="FFFFFF"/>
              </a:highlight>
              <a:latin typeface="Calibri"/>
              <a:ea typeface="Calibri"/>
              <a:cs typeface="Calibri"/>
              <a:sym typeface="Calibri"/>
            </a:endParaRPr>
          </a:p>
        </p:txBody>
      </p:sp>
      <p:sp>
        <p:nvSpPr>
          <p:cNvPr id="4930" name="Google Shape;4930;p104"/>
          <p:cNvSpPr txBox="1">
            <a:spLocks noGrp="1"/>
          </p:cNvSpPr>
          <p:nvPr>
            <p:ph type="body" idx="1"/>
          </p:nvPr>
        </p:nvSpPr>
        <p:spPr>
          <a:xfrm>
            <a:off x="434400" y="2684875"/>
            <a:ext cx="8676900" cy="9093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4931" name="Google Shape;4931;p104"/>
          <p:cNvSpPr txBox="1">
            <a:spLocks noGrp="1"/>
          </p:cNvSpPr>
          <p:nvPr>
            <p:ph type="title"/>
          </p:nvPr>
        </p:nvSpPr>
        <p:spPr>
          <a:xfrm>
            <a:off x="434400" y="166925"/>
            <a:ext cx="8709600" cy="373200"/>
          </a:xfrm>
          <a:prstGeom prst="rect">
            <a:avLst/>
          </a:prstGeom>
          <a:solidFill>
            <a:schemeClr val="lt1"/>
          </a:solid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3000"/>
              <a:buNone/>
            </a:pPr>
            <a:r>
              <a:rPr lang="en" sz="2700"/>
              <a:t>Extension Activity </a:t>
            </a:r>
            <a:endParaRPr sz="2700"/>
          </a:p>
        </p:txBody>
      </p:sp>
      <p:grpSp>
        <p:nvGrpSpPr>
          <p:cNvPr id="4932" name="Google Shape;4932;p104"/>
          <p:cNvGrpSpPr/>
          <p:nvPr/>
        </p:nvGrpSpPr>
        <p:grpSpPr>
          <a:xfrm rot="1456072">
            <a:off x="7650565" y="194878"/>
            <a:ext cx="1421754" cy="465587"/>
            <a:chOff x="4038775" y="3369325"/>
            <a:chExt cx="1789725" cy="711700"/>
          </a:xfrm>
        </p:grpSpPr>
        <p:sp>
          <p:nvSpPr>
            <p:cNvPr id="4933" name="Google Shape;4933;p104"/>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4" name="Google Shape;4934;p104"/>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5" name="Google Shape;4935;p104"/>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6" name="Google Shape;4936;p104"/>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7" name="Google Shape;4937;p104"/>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8" name="Google Shape;4938;p104"/>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9" name="Google Shape;4939;p104"/>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0" name="Google Shape;4940;p104"/>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1" name="Google Shape;4941;p104"/>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2" name="Google Shape;4942;p104"/>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3" name="Google Shape;4943;p104"/>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4" name="Google Shape;4944;p104"/>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5" name="Google Shape;4945;p104"/>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6" name="Google Shape;4946;p104"/>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7" name="Google Shape;4947;p104"/>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8" name="Google Shape;4948;p104"/>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9" name="Google Shape;4949;p104"/>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0" name="Google Shape;4950;p104"/>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1" name="Google Shape;4951;p104"/>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69"/>
          <p:cNvSpPr txBox="1"/>
          <p:nvPr/>
        </p:nvSpPr>
        <p:spPr>
          <a:xfrm>
            <a:off x="579075" y="741925"/>
            <a:ext cx="67632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dk2"/>
                </a:solidFill>
                <a:latin typeface="Itim"/>
                <a:ea typeface="Itim"/>
                <a:cs typeface="Itim"/>
                <a:sym typeface="Itim"/>
              </a:rPr>
              <a:t>2. What is the name of the virus that is causing Patient 1’s encephalitis?  Support your answer with evidence from the antibody tests. </a:t>
            </a:r>
            <a:endParaRPr sz="1600" dirty="0">
              <a:solidFill>
                <a:schemeClr val="dk2"/>
              </a:solidFill>
              <a:latin typeface="Itim"/>
              <a:ea typeface="Itim"/>
              <a:cs typeface="Itim"/>
              <a:sym typeface="Itim"/>
            </a:endParaRPr>
          </a:p>
        </p:txBody>
      </p:sp>
      <p:sp>
        <p:nvSpPr>
          <p:cNvPr id="1766" name="Google Shape;1766;p69"/>
          <p:cNvSpPr txBox="1"/>
          <p:nvPr/>
        </p:nvSpPr>
        <p:spPr>
          <a:xfrm>
            <a:off x="579075" y="3353650"/>
            <a:ext cx="83223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3. Explain how this virus spread to affect the additional patients. </a:t>
            </a:r>
            <a:endParaRPr sz="1600">
              <a:solidFill>
                <a:schemeClr val="dk2"/>
              </a:solidFill>
              <a:latin typeface="Itim"/>
              <a:ea typeface="Itim"/>
              <a:cs typeface="Itim"/>
              <a:sym typeface="Itim"/>
            </a:endParaRPr>
          </a:p>
        </p:txBody>
      </p:sp>
      <p:sp>
        <p:nvSpPr>
          <p:cNvPr id="1767" name="Google Shape;1767;p69"/>
          <p:cNvSpPr txBox="1">
            <a:spLocks noGrp="1"/>
          </p:cNvSpPr>
          <p:nvPr>
            <p:ph type="body" idx="1"/>
          </p:nvPr>
        </p:nvSpPr>
        <p:spPr>
          <a:xfrm>
            <a:off x="579075" y="3863750"/>
            <a:ext cx="8396100" cy="12036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1768" name="Google Shape;1768;p69"/>
          <p:cNvSpPr txBox="1">
            <a:spLocks noGrp="1"/>
          </p:cNvSpPr>
          <p:nvPr>
            <p:ph type="body" idx="1"/>
          </p:nvPr>
        </p:nvSpPr>
        <p:spPr>
          <a:xfrm>
            <a:off x="579075" y="1588650"/>
            <a:ext cx="8396100" cy="15789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grpSp>
        <p:nvGrpSpPr>
          <p:cNvPr id="1769" name="Google Shape;1769;p69"/>
          <p:cNvGrpSpPr/>
          <p:nvPr/>
        </p:nvGrpSpPr>
        <p:grpSpPr>
          <a:xfrm>
            <a:off x="699621" y="595763"/>
            <a:ext cx="4356480" cy="176025"/>
            <a:chOff x="4345425" y="2175475"/>
            <a:chExt cx="800750" cy="176025"/>
          </a:xfrm>
        </p:grpSpPr>
        <p:sp>
          <p:nvSpPr>
            <p:cNvPr id="1770" name="Google Shape;1770;p6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6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2" name="Google Shape;1772;p69"/>
          <p:cNvSpPr txBox="1">
            <a:spLocks noGrp="1"/>
          </p:cNvSpPr>
          <p:nvPr>
            <p:ph type="title"/>
          </p:nvPr>
        </p:nvSpPr>
        <p:spPr>
          <a:xfrm>
            <a:off x="446725" y="154475"/>
            <a:ext cx="8681400" cy="4947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 sz="2700"/>
              <a:t>Part 1:  What is causing an outbreak of encephalitis? </a:t>
            </a:r>
            <a:endParaRPr sz="2700"/>
          </a:p>
        </p:txBody>
      </p:sp>
      <p:grpSp>
        <p:nvGrpSpPr>
          <p:cNvPr id="1773" name="Google Shape;1773;p69"/>
          <p:cNvGrpSpPr/>
          <p:nvPr/>
        </p:nvGrpSpPr>
        <p:grpSpPr>
          <a:xfrm rot="821736">
            <a:off x="7163537" y="679851"/>
            <a:ext cx="1774127" cy="480912"/>
            <a:chOff x="4038775" y="3369325"/>
            <a:chExt cx="1789725" cy="711700"/>
          </a:xfrm>
        </p:grpSpPr>
        <p:sp>
          <p:nvSpPr>
            <p:cNvPr id="1774" name="Google Shape;1774;p69"/>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69"/>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69"/>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69"/>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69"/>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69"/>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69"/>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69"/>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69"/>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69"/>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69"/>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69"/>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69"/>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69"/>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69"/>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69"/>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69"/>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69"/>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69"/>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55"/>
        <p:cNvGrpSpPr/>
        <p:nvPr/>
      </p:nvGrpSpPr>
      <p:grpSpPr>
        <a:xfrm>
          <a:off x="0" y="0"/>
          <a:ext cx="0" cy="0"/>
          <a:chOff x="0" y="0"/>
          <a:chExt cx="0" cy="0"/>
        </a:xfrm>
      </p:grpSpPr>
      <p:sp>
        <p:nvSpPr>
          <p:cNvPr id="4956" name="Google Shape;4956;p105"/>
          <p:cNvSpPr txBox="1">
            <a:spLocks noGrp="1"/>
          </p:cNvSpPr>
          <p:nvPr>
            <p:ph type="title"/>
          </p:nvPr>
        </p:nvSpPr>
        <p:spPr>
          <a:xfrm>
            <a:off x="224175" y="76925"/>
            <a:ext cx="8635800" cy="360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a:t>Additional Notes</a:t>
            </a:r>
            <a:endParaRPr/>
          </a:p>
        </p:txBody>
      </p:sp>
      <p:grpSp>
        <p:nvGrpSpPr>
          <p:cNvPr id="4957" name="Google Shape;4957;p105"/>
          <p:cNvGrpSpPr/>
          <p:nvPr/>
        </p:nvGrpSpPr>
        <p:grpSpPr>
          <a:xfrm>
            <a:off x="3772880" y="486789"/>
            <a:ext cx="1538401" cy="60957"/>
            <a:chOff x="4345425" y="2175475"/>
            <a:chExt cx="800750" cy="176025"/>
          </a:xfrm>
        </p:grpSpPr>
        <p:sp>
          <p:nvSpPr>
            <p:cNvPr id="4958" name="Google Shape;4958;p10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p10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60" name="Google Shape;4960;p105"/>
          <p:cNvGrpSpPr/>
          <p:nvPr/>
        </p:nvGrpSpPr>
        <p:grpSpPr>
          <a:xfrm rot="10800000" flipH="1">
            <a:off x="6548432" y="4946083"/>
            <a:ext cx="1189034" cy="110720"/>
            <a:chOff x="4345425" y="2175475"/>
            <a:chExt cx="800750" cy="176025"/>
          </a:xfrm>
        </p:grpSpPr>
        <p:sp>
          <p:nvSpPr>
            <p:cNvPr id="4961" name="Google Shape;4961;p10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2" name="Google Shape;4962;p10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6"/>
        <p:cNvGrpSpPr/>
        <p:nvPr/>
      </p:nvGrpSpPr>
      <p:grpSpPr>
        <a:xfrm>
          <a:off x="0" y="0"/>
          <a:ext cx="0" cy="0"/>
          <a:chOff x="0" y="0"/>
          <a:chExt cx="0" cy="0"/>
        </a:xfrm>
      </p:grpSpPr>
      <p:sp>
        <p:nvSpPr>
          <p:cNvPr id="4967" name="Google Shape;4967;p106"/>
          <p:cNvSpPr txBox="1">
            <a:spLocks noGrp="1"/>
          </p:cNvSpPr>
          <p:nvPr>
            <p:ph type="title"/>
          </p:nvPr>
        </p:nvSpPr>
        <p:spPr>
          <a:xfrm>
            <a:off x="720000" y="291500"/>
            <a:ext cx="7704000" cy="3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a:t>Additional Notes</a:t>
            </a:r>
            <a:endParaRPr/>
          </a:p>
        </p:txBody>
      </p:sp>
      <p:grpSp>
        <p:nvGrpSpPr>
          <p:cNvPr id="4968" name="Google Shape;4968;p106"/>
          <p:cNvGrpSpPr/>
          <p:nvPr/>
        </p:nvGrpSpPr>
        <p:grpSpPr>
          <a:xfrm flipH="1">
            <a:off x="720036" y="651561"/>
            <a:ext cx="2689719" cy="92730"/>
            <a:chOff x="4345425" y="2175475"/>
            <a:chExt cx="800750" cy="176025"/>
          </a:xfrm>
        </p:grpSpPr>
        <p:sp>
          <p:nvSpPr>
            <p:cNvPr id="4969" name="Google Shape;4969;p106"/>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0" name="Google Shape;4970;p106"/>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71" name="Google Shape;4971;p106"/>
          <p:cNvGrpSpPr/>
          <p:nvPr/>
        </p:nvGrpSpPr>
        <p:grpSpPr>
          <a:xfrm rot="-949627">
            <a:off x="6171933" y="1235806"/>
            <a:ext cx="1951008" cy="1793505"/>
            <a:chOff x="2334325" y="3469775"/>
            <a:chExt cx="1136500" cy="995125"/>
          </a:xfrm>
        </p:grpSpPr>
        <p:sp>
          <p:nvSpPr>
            <p:cNvPr id="4972" name="Google Shape;4972;p106"/>
            <p:cNvSpPr/>
            <p:nvPr/>
          </p:nvSpPr>
          <p:spPr>
            <a:xfrm>
              <a:off x="2337450" y="3480425"/>
              <a:ext cx="1100925" cy="952600"/>
            </a:xfrm>
            <a:custGeom>
              <a:avLst/>
              <a:gdLst/>
              <a:ahLst/>
              <a:cxnLst/>
              <a:rect l="l" t="t" r="r" b="b"/>
              <a:pathLst>
                <a:path w="44037" h="38104" extrusionOk="0">
                  <a:moveTo>
                    <a:pt x="40703" y="0"/>
                  </a:moveTo>
                  <a:cubicBezTo>
                    <a:pt x="40678" y="0"/>
                    <a:pt x="40653" y="25"/>
                    <a:pt x="40603" y="25"/>
                  </a:cubicBezTo>
                  <a:cubicBezTo>
                    <a:pt x="33886" y="877"/>
                    <a:pt x="27069" y="1278"/>
                    <a:pt x="20302" y="1855"/>
                  </a:cubicBezTo>
                  <a:cubicBezTo>
                    <a:pt x="13585" y="2406"/>
                    <a:pt x="6868" y="3133"/>
                    <a:pt x="126" y="3434"/>
                  </a:cubicBezTo>
                  <a:cubicBezTo>
                    <a:pt x="1" y="9725"/>
                    <a:pt x="1079" y="15840"/>
                    <a:pt x="1279" y="22106"/>
                  </a:cubicBezTo>
                  <a:cubicBezTo>
                    <a:pt x="1379" y="25239"/>
                    <a:pt x="1329" y="28371"/>
                    <a:pt x="1279" y="31504"/>
                  </a:cubicBezTo>
                  <a:cubicBezTo>
                    <a:pt x="1229" y="33183"/>
                    <a:pt x="1003" y="35188"/>
                    <a:pt x="1906" y="36692"/>
                  </a:cubicBezTo>
                  <a:cubicBezTo>
                    <a:pt x="2463" y="37626"/>
                    <a:pt x="3364" y="38104"/>
                    <a:pt x="4290" y="38104"/>
                  </a:cubicBezTo>
                  <a:cubicBezTo>
                    <a:pt x="5154" y="38104"/>
                    <a:pt x="6040" y="37689"/>
                    <a:pt x="6693" y="36843"/>
                  </a:cubicBezTo>
                  <a:cubicBezTo>
                    <a:pt x="7319" y="36016"/>
                    <a:pt x="7570" y="34988"/>
                    <a:pt x="7820" y="34010"/>
                  </a:cubicBezTo>
                  <a:cubicBezTo>
                    <a:pt x="7851" y="33904"/>
                    <a:pt x="7936" y="33863"/>
                    <a:pt x="8021" y="33863"/>
                  </a:cubicBezTo>
                  <a:cubicBezTo>
                    <a:pt x="8076" y="33863"/>
                    <a:pt x="8132" y="33880"/>
                    <a:pt x="8171" y="33910"/>
                  </a:cubicBezTo>
                  <a:cubicBezTo>
                    <a:pt x="8188" y="33910"/>
                    <a:pt x="8216" y="33899"/>
                    <a:pt x="8247" y="33899"/>
                  </a:cubicBezTo>
                  <a:cubicBezTo>
                    <a:pt x="8263" y="33899"/>
                    <a:pt x="8280" y="33902"/>
                    <a:pt x="8297" y="33910"/>
                  </a:cubicBezTo>
                  <a:cubicBezTo>
                    <a:pt x="15223" y="35439"/>
                    <a:pt x="22419" y="35740"/>
                    <a:pt x="29615" y="35740"/>
                  </a:cubicBezTo>
                  <a:cubicBezTo>
                    <a:pt x="34276" y="35740"/>
                    <a:pt x="38937" y="35614"/>
                    <a:pt x="43525" y="35614"/>
                  </a:cubicBezTo>
                  <a:cubicBezTo>
                    <a:pt x="43696" y="35614"/>
                    <a:pt x="43866" y="35614"/>
                    <a:pt x="44036" y="35615"/>
                  </a:cubicBezTo>
                  <a:cubicBezTo>
                    <a:pt x="43811" y="29650"/>
                    <a:pt x="43560" y="23710"/>
                    <a:pt x="42984" y="17745"/>
                  </a:cubicBezTo>
                  <a:cubicBezTo>
                    <a:pt x="42407" y="11805"/>
                    <a:pt x="41304" y="5940"/>
                    <a:pt x="407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3" name="Google Shape;4973;p106"/>
            <p:cNvSpPr/>
            <p:nvPr/>
          </p:nvSpPr>
          <p:spPr>
            <a:xfrm>
              <a:off x="2334325" y="3469775"/>
              <a:ext cx="1107175" cy="965775"/>
            </a:xfrm>
            <a:custGeom>
              <a:avLst/>
              <a:gdLst/>
              <a:ahLst/>
              <a:cxnLst/>
              <a:rect l="l" t="t" r="r" b="b"/>
              <a:pathLst>
                <a:path w="44287" h="38631" extrusionOk="0">
                  <a:moveTo>
                    <a:pt x="40651" y="682"/>
                  </a:moveTo>
                  <a:cubicBezTo>
                    <a:pt x="41257" y="6544"/>
                    <a:pt x="42339" y="12358"/>
                    <a:pt x="42908" y="18196"/>
                  </a:cubicBezTo>
                  <a:cubicBezTo>
                    <a:pt x="43209" y="21178"/>
                    <a:pt x="43409" y="24136"/>
                    <a:pt x="43585" y="27118"/>
                  </a:cubicBezTo>
                  <a:cubicBezTo>
                    <a:pt x="43685" y="28597"/>
                    <a:pt x="43760" y="30101"/>
                    <a:pt x="43810" y="31579"/>
                  </a:cubicBezTo>
                  <a:lnTo>
                    <a:pt x="43911" y="33810"/>
                  </a:lnTo>
                  <a:lnTo>
                    <a:pt x="43961" y="34938"/>
                  </a:lnTo>
                  <a:cubicBezTo>
                    <a:pt x="43961" y="35264"/>
                    <a:pt x="43986" y="35589"/>
                    <a:pt x="44036" y="35940"/>
                  </a:cubicBezTo>
                  <a:cubicBezTo>
                    <a:pt x="43309" y="35915"/>
                    <a:pt x="42632" y="35890"/>
                    <a:pt x="41906" y="35890"/>
                  </a:cubicBezTo>
                  <a:lnTo>
                    <a:pt x="39650" y="35915"/>
                  </a:lnTo>
                  <a:lnTo>
                    <a:pt x="35164" y="35965"/>
                  </a:lnTo>
                  <a:cubicBezTo>
                    <a:pt x="33514" y="35993"/>
                    <a:pt x="31871" y="36013"/>
                    <a:pt x="30228" y="36013"/>
                  </a:cubicBezTo>
                  <a:cubicBezTo>
                    <a:pt x="28876" y="36013"/>
                    <a:pt x="27524" y="35999"/>
                    <a:pt x="26166" y="35965"/>
                  </a:cubicBezTo>
                  <a:cubicBezTo>
                    <a:pt x="23159" y="35915"/>
                    <a:pt x="20176" y="35790"/>
                    <a:pt x="17194" y="35514"/>
                  </a:cubicBezTo>
                  <a:lnTo>
                    <a:pt x="14963" y="35264"/>
                  </a:lnTo>
                  <a:lnTo>
                    <a:pt x="12732" y="34963"/>
                  </a:lnTo>
                  <a:lnTo>
                    <a:pt x="10527" y="34587"/>
                  </a:lnTo>
                  <a:lnTo>
                    <a:pt x="9424" y="34361"/>
                  </a:lnTo>
                  <a:lnTo>
                    <a:pt x="8873" y="34261"/>
                  </a:lnTo>
                  <a:lnTo>
                    <a:pt x="8597" y="34211"/>
                  </a:lnTo>
                  <a:lnTo>
                    <a:pt x="8472" y="34186"/>
                  </a:lnTo>
                  <a:cubicBezTo>
                    <a:pt x="8434" y="34173"/>
                    <a:pt x="8390" y="34167"/>
                    <a:pt x="8350" y="34167"/>
                  </a:cubicBezTo>
                  <a:cubicBezTo>
                    <a:pt x="8335" y="34167"/>
                    <a:pt x="8321" y="34168"/>
                    <a:pt x="8307" y="34169"/>
                  </a:cubicBezTo>
                  <a:lnTo>
                    <a:pt x="8307" y="34169"/>
                  </a:lnTo>
                  <a:cubicBezTo>
                    <a:pt x="8259" y="34145"/>
                    <a:pt x="8207" y="34136"/>
                    <a:pt x="8146" y="34136"/>
                  </a:cubicBezTo>
                  <a:cubicBezTo>
                    <a:pt x="8046" y="34136"/>
                    <a:pt x="7920" y="34186"/>
                    <a:pt x="7870" y="34261"/>
                  </a:cubicBezTo>
                  <a:cubicBezTo>
                    <a:pt x="7845" y="34311"/>
                    <a:pt x="7820" y="34361"/>
                    <a:pt x="7795" y="34386"/>
                  </a:cubicBezTo>
                  <a:lnTo>
                    <a:pt x="7795" y="34487"/>
                  </a:lnTo>
                  <a:lnTo>
                    <a:pt x="7745" y="34637"/>
                  </a:lnTo>
                  <a:lnTo>
                    <a:pt x="7570" y="35264"/>
                  </a:lnTo>
                  <a:cubicBezTo>
                    <a:pt x="7444" y="35690"/>
                    <a:pt x="7319" y="36116"/>
                    <a:pt x="7118" y="36492"/>
                  </a:cubicBezTo>
                  <a:cubicBezTo>
                    <a:pt x="6767" y="37269"/>
                    <a:pt x="6141" y="37945"/>
                    <a:pt x="5339" y="38246"/>
                  </a:cubicBezTo>
                  <a:cubicBezTo>
                    <a:pt x="5051" y="38363"/>
                    <a:pt x="4744" y="38419"/>
                    <a:pt x="4437" y="38419"/>
                  </a:cubicBezTo>
                  <a:cubicBezTo>
                    <a:pt x="3889" y="38419"/>
                    <a:pt x="3342" y="38241"/>
                    <a:pt x="2908" y="37920"/>
                  </a:cubicBezTo>
                  <a:cubicBezTo>
                    <a:pt x="2206" y="37419"/>
                    <a:pt x="1805" y="36592"/>
                    <a:pt x="1630" y="35740"/>
                  </a:cubicBezTo>
                  <a:cubicBezTo>
                    <a:pt x="1454" y="34888"/>
                    <a:pt x="1454" y="34010"/>
                    <a:pt x="1479" y="33108"/>
                  </a:cubicBezTo>
                  <a:cubicBezTo>
                    <a:pt x="1504" y="32231"/>
                    <a:pt x="1529" y="31329"/>
                    <a:pt x="1554" y="30451"/>
                  </a:cubicBezTo>
                  <a:cubicBezTo>
                    <a:pt x="1579" y="28672"/>
                    <a:pt x="1605" y="26893"/>
                    <a:pt x="1605" y="25113"/>
                  </a:cubicBezTo>
                  <a:cubicBezTo>
                    <a:pt x="1579" y="23359"/>
                    <a:pt x="1554" y="21579"/>
                    <a:pt x="1429" y="19800"/>
                  </a:cubicBezTo>
                  <a:cubicBezTo>
                    <a:pt x="1304" y="18020"/>
                    <a:pt x="1153" y="16241"/>
                    <a:pt x="978" y="14487"/>
                  </a:cubicBezTo>
                  <a:cubicBezTo>
                    <a:pt x="657" y="11001"/>
                    <a:pt x="360" y="7515"/>
                    <a:pt x="424" y="4029"/>
                  </a:cubicBezTo>
                  <a:lnTo>
                    <a:pt x="424" y="4029"/>
                  </a:lnTo>
                  <a:cubicBezTo>
                    <a:pt x="7166" y="3724"/>
                    <a:pt x="13859" y="3004"/>
                    <a:pt x="20577" y="2456"/>
                  </a:cubicBezTo>
                  <a:lnTo>
                    <a:pt x="30728" y="1654"/>
                  </a:lnTo>
                  <a:cubicBezTo>
                    <a:pt x="32407" y="1529"/>
                    <a:pt x="34111" y="1379"/>
                    <a:pt x="35790" y="1203"/>
                  </a:cubicBezTo>
                  <a:lnTo>
                    <a:pt x="38347" y="953"/>
                  </a:lnTo>
                  <a:lnTo>
                    <a:pt x="39600" y="802"/>
                  </a:lnTo>
                  <a:lnTo>
                    <a:pt x="40226" y="727"/>
                  </a:lnTo>
                  <a:lnTo>
                    <a:pt x="40552" y="702"/>
                  </a:lnTo>
                  <a:cubicBezTo>
                    <a:pt x="40586" y="693"/>
                    <a:pt x="40617" y="688"/>
                    <a:pt x="40651" y="682"/>
                  </a:cubicBezTo>
                  <a:close/>
                  <a:moveTo>
                    <a:pt x="41003" y="0"/>
                  </a:moveTo>
                  <a:lnTo>
                    <a:pt x="40753" y="226"/>
                  </a:lnTo>
                  <a:cubicBezTo>
                    <a:pt x="40728" y="251"/>
                    <a:pt x="40602" y="276"/>
                    <a:pt x="40502" y="276"/>
                  </a:cubicBezTo>
                  <a:lnTo>
                    <a:pt x="40176" y="326"/>
                  </a:lnTo>
                  <a:lnTo>
                    <a:pt x="39550" y="401"/>
                  </a:lnTo>
                  <a:lnTo>
                    <a:pt x="38296" y="552"/>
                  </a:lnTo>
                  <a:lnTo>
                    <a:pt x="35765" y="802"/>
                  </a:lnTo>
                  <a:cubicBezTo>
                    <a:pt x="34086" y="978"/>
                    <a:pt x="32382" y="1128"/>
                    <a:pt x="30702" y="1253"/>
                  </a:cubicBezTo>
                  <a:lnTo>
                    <a:pt x="20552" y="2080"/>
                  </a:lnTo>
                  <a:cubicBezTo>
                    <a:pt x="13785" y="2657"/>
                    <a:pt x="7018" y="3359"/>
                    <a:pt x="251" y="3684"/>
                  </a:cubicBezTo>
                  <a:lnTo>
                    <a:pt x="101" y="3710"/>
                  </a:lnTo>
                  <a:lnTo>
                    <a:pt x="101" y="3860"/>
                  </a:lnTo>
                  <a:cubicBezTo>
                    <a:pt x="1" y="7419"/>
                    <a:pt x="326" y="10978"/>
                    <a:pt x="652" y="14512"/>
                  </a:cubicBezTo>
                  <a:cubicBezTo>
                    <a:pt x="978" y="18045"/>
                    <a:pt x="1279" y="21579"/>
                    <a:pt x="1304" y="25138"/>
                  </a:cubicBezTo>
                  <a:cubicBezTo>
                    <a:pt x="1329" y="26893"/>
                    <a:pt x="1304" y="28672"/>
                    <a:pt x="1279" y="30451"/>
                  </a:cubicBezTo>
                  <a:cubicBezTo>
                    <a:pt x="1279" y="31329"/>
                    <a:pt x="1279" y="32231"/>
                    <a:pt x="1229" y="33108"/>
                  </a:cubicBezTo>
                  <a:cubicBezTo>
                    <a:pt x="1204" y="34010"/>
                    <a:pt x="1204" y="34913"/>
                    <a:pt x="1404" y="35790"/>
                  </a:cubicBezTo>
                  <a:cubicBezTo>
                    <a:pt x="1579" y="36667"/>
                    <a:pt x="2031" y="37544"/>
                    <a:pt x="2783" y="38096"/>
                  </a:cubicBezTo>
                  <a:cubicBezTo>
                    <a:pt x="3253" y="38452"/>
                    <a:pt x="3849" y="38631"/>
                    <a:pt x="4449" y="38631"/>
                  </a:cubicBezTo>
                  <a:cubicBezTo>
                    <a:pt x="4776" y="38631"/>
                    <a:pt x="5105" y="38578"/>
                    <a:pt x="5414" y="38472"/>
                  </a:cubicBezTo>
                  <a:cubicBezTo>
                    <a:pt x="6291" y="38146"/>
                    <a:pt x="6968" y="37419"/>
                    <a:pt x="7369" y="36617"/>
                  </a:cubicBezTo>
                  <a:cubicBezTo>
                    <a:pt x="7570" y="36216"/>
                    <a:pt x="7720" y="35790"/>
                    <a:pt x="7870" y="35364"/>
                  </a:cubicBezTo>
                  <a:lnTo>
                    <a:pt x="8046" y="34712"/>
                  </a:lnTo>
                  <a:lnTo>
                    <a:pt x="8096" y="34562"/>
                  </a:lnTo>
                  <a:lnTo>
                    <a:pt x="8121" y="34487"/>
                  </a:lnTo>
                  <a:cubicBezTo>
                    <a:pt x="8121" y="34462"/>
                    <a:pt x="8121" y="34462"/>
                    <a:pt x="8121" y="34462"/>
                  </a:cubicBezTo>
                  <a:cubicBezTo>
                    <a:pt x="8121" y="34462"/>
                    <a:pt x="8132" y="34450"/>
                    <a:pt x="8154" y="34450"/>
                  </a:cubicBezTo>
                  <a:cubicBezTo>
                    <a:pt x="8165" y="34450"/>
                    <a:pt x="8179" y="34453"/>
                    <a:pt x="8196" y="34462"/>
                  </a:cubicBezTo>
                  <a:lnTo>
                    <a:pt x="8246" y="34537"/>
                  </a:lnTo>
                  <a:lnTo>
                    <a:pt x="8346" y="34512"/>
                  </a:lnTo>
                  <a:cubicBezTo>
                    <a:pt x="8372" y="34487"/>
                    <a:pt x="8372" y="34487"/>
                    <a:pt x="8397" y="34487"/>
                  </a:cubicBezTo>
                  <a:lnTo>
                    <a:pt x="8547" y="34512"/>
                  </a:lnTo>
                  <a:lnTo>
                    <a:pt x="8798" y="34587"/>
                  </a:lnTo>
                  <a:lnTo>
                    <a:pt x="9349" y="34687"/>
                  </a:lnTo>
                  <a:lnTo>
                    <a:pt x="10477" y="34913"/>
                  </a:lnTo>
                  <a:lnTo>
                    <a:pt x="12682" y="35289"/>
                  </a:lnTo>
                  <a:lnTo>
                    <a:pt x="14913" y="35589"/>
                  </a:lnTo>
                  <a:lnTo>
                    <a:pt x="17169" y="35840"/>
                  </a:lnTo>
                  <a:cubicBezTo>
                    <a:pt x="20151" y="36116"/>
                    <a:pt x="23159" y="36266"/>
                    <a:pt x="26166" y="36316"/>
                  </a:cubicBezTo>
                  <a:cubicBezTo>
                    <a:pt x="27315" y="36335"/>
                    <a:pt x="28460" y="36344"/>
                    <a:pt x="29604" y="36344"/>
                  </a:cubicBezTo>
                  <a:cubicBezTo>
                    <a:pt x="31456" y="36344"/>
                    <a:pt x="33305" y="36322"/>
                    <a:pt x="35164" y="36291"/>
                  </a:cubicBezTo>
                  <a:lnTo>
                    <a:pt x="39650" y="36241"/>
                  </a:lnTo>
                  <a:lnTo>
                    <a:pt x="41906" y="36216"/>
                  </a:lnTo>
                  <a:cubicBezTo>
                    <a:pt x="42682" y="36216"/>
                    <a:pt x="43510" y="36191"/>
                    <a:pt x="44261" y="36166"/>
                  </a:cubicBezTo>
                  <a:cubicBezTo>
                    <a:pt x="44286" y="35765"/>
                    <a:pt x="44286" y="35339"/>
                    <a:pt x="44286" y="34938"/>
                  </a:cubicBezTo>
                  <a:lnTo>
                    <a:pt x="44236" y="33810"/>
                  </a:lnTo>
                  <a:lnTo>
                    <a:pt x="44161" y="31579"/>
                  </a:lnTo>
                  <a:cubicBezTo>
                    <a:pt x="44086" y="30076"/>
                    <a:pt x="44011" y="28597"/>
                    <a:pt x="43936" y="27093"/>
                  </a:cubicBezTo>
                  <a:cubicBezTo>
                    <a:pt x="43785" y="24111"/>
                    <a:pt x="43560" y="21128"/>
                    <a:pt x="43284" y="18171"/>
                  </a:cubicBezTo>
                  <a:cubicBezTo>
                    <a:pt x="42733" y="12206"/>
                    <a:pt x="41630" y="6341"/>
                    <a:pt x="41053" y="401"/>
                  </a:cubicBezTo>
                  <a:lnTo>
                    <a:pt x="410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4" name="Google Shape;4974;p106"/>
            <p:cNvSpPr/>
            <p:nvPr/>
          </p:nvSpPr>
          <p:spPr>
            <a:xfrm>
              <a:off x="2402775" y="3617550"/>
              <a:ext cx="865425" cy="115450"/>
            </a:xfrm>
            <a:custGeom>
              <a:avLst/>
              <a:gdLst/>
              <a:ahLst/>
              <a:cxnLst/>
              <a:rect l="l" t="t" r="r" b="b"/>
              <a:pathLst>
                <a:path w="34617" h="4618" extrusionOk="0">
                  <a:moveTo>
                    <a:pt x="34249" y="0"/>
                  </a:moveTo>
                  <a:cubicBezTo>
                    <a:pt x="34235" y="0"/>
                    <a:pt x="34220" y="2"/>
                    <a:pt x="34205" y="4"/>
                  </a:cubicBezTo>
                  <a:cubicBezTo>
                    <a:pt x="28240" y="806"/>
                    <a:pt x="22275" y="1633"/>
                    <a:pt x="16285" y="2385"/>
                  </a:cubicBezTo>
                  <a:cubicBezTo>
                    <a:pt x="10897" y="3062"/>
                    <a:pt x="5458" y="3513"/>
                    <a:pt x="95" y="4415"/>
                  </a:cubicBezTo>
                  <a:cubicBezTo>
                    <a:pt x="0" y="4439"/>
                    <a:pt x="17" y="4618"/>
                    <a:pt x="103" y="4618"/>
                  </a:cubicBezTo>
                  <a:cubicBezTo>
                    <a:pt x="108" y="4618"/>
                    <a:pt x="114" y="4617"/>
                    <a:pt x="120" y="4616"/>
                  </a:cubicBezTo>
                  <a:cubicBezTo>
                    <a:pt x="11523" y="4089"/>
                    <a:pt x="23052" y="2159"/>
                    <a:pt x="34330" y="480"/>
                  </a:cubicBezTo>
                  <a:cubicBezTo>
                    <a:pt x="34616" y="433"/>
                    <a:pt x="34517" y="0"/>
                    <a:pt x="34249"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5" name="Google Shape;4975;p106"/>
            <p:cNvSpPr/>
            <p:nvPr/>
          </p:nvSpPr>
          <p:spPr>
            <a:xfrm>
              <a:off x="2447100" y="4330675"/>
              <a:ext cx="1019450" cy="130975"/>
            </a:xfrm>
            <a:custGeom>
              <a:avLst/>
              <a:gdLst/>
              <a:ahLst/>
              <a:cxnLst/>
              <a:rect l="l" t="t" r="r" b="b"/>
              <a:pathLst>
                <a:path w="40778" h="5239" extrusionOk="0">
                  <a:moveTo>
                    <a:pt x="3434" y="0"/>
                  </a:moveTo>
                  <a:cubicBezTo>
                    <a:pt x="3134" y="1529"/>
                    <a:pt x="2632" y="3509"/>
                    <a:pt x="1" y="4086"/>
                  </a:cubicBezTo>
                  <a:cubicBezTo>
                    <a:pt x="5916" y="4412"/>
                    <a:pt x="13209" y="5239"/>
                    <a:pt x="19149" y="5239"/>
                  </a:cubicBezTo>
                  <a:cubicBezTo>
                    <a:pt x="22432" y="5239"/>
                    <a:pt x="25690" y="5138"/>
                    <a:pt x="28973" y="4963"/>
                  </a:cubicBezTo>
                  <a:cubicBezTo>
                    <a:pt x="31931" y="4787"/>
                    <a:pt x="39374" y="4136"/>
                    <a:pt x="40728" y="1053"/>
                  </a:cubicBezTo>
                  <a:cubicBezTo>
                    <a:pt x="40728" y="1028"/>
                    <a:pt x="40753" y="1003"/>
                    <a:pt x="40778" y="978"/>
                  </a:cubicBezTo>
                  <a:cubicBezTo>
                    <a:pt x="35097" y="978"/>
                    <a:pt x="29179" y="1216"/>
                    <a:pt x="23445" y="1216"/>
                  </a:cubicBezTo>
                  <a:cubicBezTo>
                    <a:pt x="22728" y="1216"/>
                    <a:pt x="22014" y="1212"/>
                    <a:pt x="21304" y="1203"/>
                  </a:cubicBezTo>
                  <a:cubicBezTo>
                    <a:pt x="20561" y="1197"/>
                    <a:pt x="19846" y="1196"/>
                    <a:pt x="19147" y="1196"/>
                  </a:cubicBezTo>
                  <a:cubicBezTo>
                    <a:pt x="18790" y="1196"/>
                    <a:pt x="18438" y="1196"/>
                    <a:pt x="18088" y="1196"/>
                  </a:cubicBezTo>
                  <a:cubicBezTo>
                    <a:pt x="13767" y="1196"/>
                    <a:pt x="9865" y="1153"/>
                    <a:pt x="3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6" name="Google Shape;4976;p106"/>
            <p:cNvSpPr/>
            <p:nvPr/>
          </p:nvSpPr>
          <p:spPr>
            <a:xfrm>
              <a:off x="2442725" y="4326300"/>
              <a:ext cx="1028100" cy="138600"/>
            </a:xfrm>
            <a:custGeom>
              <a:avLst/>
              <a:gdLst/>
              <a:ahLst/>
              <a:cxnLst/>
              <a:rect l="l" t="t" r="r" b="b"/>
              <a:pathLst>
                <a:path w="41124" h="5544" extrusionOk="0">
                  <a:moveTo>
                    <a:pt x="3755" y="381"/>
                  </a:moveTo>
                  <a:cubicBezTo>
                    <a:pt x="6782" y="917"/>
                    <a:pt x="9832" y="1306"/>
                    <a:pt x="12883" y="1454"/>
                  </a:cubicBezTo>
                  <a:cubicBezTo>
                    <a:pt x="16016" y="1629"/>
                    <a:pt x="19123" y="1554"/>
                    <a:pt x="22256" y="1604"/>
                  </a:cubicBezTo>
                  <a:cubicBezTo>
                    <a:pt x="25364" y="1604"/>
                    <a:pt x="28497" y="1529"/>
                    <a:pt x="31605" y="1454"/>
                  </a:cubicBezTo>
                  <a:lnTo>
                    <a:pt x="36266" y="1353"/>
                  </a:lnTo>
                  <a:lnTo>
                    <a:pt x="38622" y="1328"/>
                  </a:lnTo>
                  <a:lnTo>
                    <a:pt x="39775" y="1303"/>
                  </a:lnTo>
                  <a:cubicBezTo>
                    <a:pt x="39824" y="1307"/>
                    <a:pt x="39872" y="1308"/>
                    <a:pt x="39919" y="1308"/>
                  </a:cubicBezTo>
                  <a:cubicBezTo>
                    <a:pt x="40187" y="1308"/>
                    <a:pt x="40435" y="1259"/>
                    <a:pt x="40724" y="1234"/>
                  </a:cubicBezTo>
                  <a:lnTo>
                    <a:pt x="40724" y="1234"/>
                  </a:lnTo>
                  <a:lnTo>
                    <a:pt x="40652" y="1353"/>
                  </a:lnTo>
                  <a:cubicBezTo>
                    <a:pt x="40602" y="1454"/>
                    <a:pt x="40527" y="1529"/>
                    <a:pt x="40477" y="1629"/>
                  </a:cubicBezTo>
                  <a:cubicBezTo>
                    <a:pt x="40352" y="1780"/>
                    <a:pt x="40226" y="1930"/>
                    <a:pt x="40076" y="2080"/>
                  </a:cubicBezTo>
                  <a:cubicBezTo>
                    <a:pt x="39775" y="2381"/>
                    <a:pt x="39424" y="2632"/>
                    <a:pt x="39048" y="2832"/>
                  </a:cubicBezTo>
                  <a:cubicBezTo>
                    <a:pt x="38321" y="3258"/>
                    <a:pt x="37494" y="3559"/>
                    <a:pt x="36667" y="3810"/>
                  </a:cubicBezTo>
                  <a:cubicBezTo>
                    <a:pt x="35013" y="4311"/>
                    <a:pt x="33284" y="4587"/>
                    <a:pt x="31554" y="4762"/>
                  </a:cubicBezTo>
                  <a:cubicBezTo>
                    <a:pt x="28096" y="5113"/>
                    <a:pt x="24587" y="5138"/>
                    <a:pt x="21103" y="5263"/>
                  </a:cubicBezTo>
                  <a:cubicBezTo>
                    <a:pt x="20464" y="5286"/>
                    <a:pt x="19824" y="5297"/>
                    <a:pt x="19183" y="5297"/>
                  </a:cubicBezTo>
                  <a:cubicBezTo>
                    <a:pt x="16333" y="5297"/>
                    <a:pt x="13476" y="5092"/>
                    <a:pt x="10652" y="4887"/>
                  </a:cubicBezTo>
                  <a:cubicBezTo>
                    <a:pt x="7482" y="4636"/>
                    <a:pt x="4311" y="4344"/>
                    <a:pt x="1122" y="4142"/>
                  </a:cubicBezTo>
                  <a:lnTo>
                    <a:pt x="1122" y="4142"/>
                  </a:lnTo>
                  <a:cubicBezTo>
                    <a:pt x="1284" y="4075"/>
                    <a:pt x="1444" y="3999"/>
                    <a:pt x="1604" y="3910"/>
                  </a:cubicBezTo>
                  <a:cubicBezTo>
                    <a:pt x="2030" y="3659"/>
                    <a:pt x="2431" y="3333"/>
                    <a:pt x="2732" y="2932"/>
                  </a:cubicBezTo>
                  <a:cubicBezTo>
                    <a:pt x="3324" y="2175"/>
                    <a:pt x="3580" y="1261"/>
                    <a:pt x="3755" y="381"/>
                  </a:cubicBezTo>
                  <a:close/>
                  <a:moveTo>
                    <a:pt x="3660" y="0"/>
                  </a:moveTo>
                  <a:cubicBezTo>
                    <a:pt x="3559" y="0"/>
                    <a:pt x="3459" y="50"/>
                    <a:pt x="3434" y="150"/>
                  </a:cubicBezTo>
                  <a:cubicBezTo>
                    <a:pt x="3259" y="1078"/>
                    <a:pt x="3008" y="2005"/>
                    <a:pt x="2457" y="2732"/>
                  </a:cubicBezTo>
                  <a:cubicBezTo>
                    <a:pt x="2181" y="3083"/>
                    <a:pt x="1830" y="3384"/>
                    <a:pt x="1429" y="3609"/>
                  </a:cubicBezTo>
                  <a:cubicBezTo>
                    <a:pt x="1028" y="3835"/>
                    <a:pt x="577" y="3985"/>
                    <a:pt x="126" y="4085"/>
                  </a:cubicBezTo>
                  <a:cubicBezTo>
                    <a:pt x="51" y="4110"/>
                    <a:pt x="0" y="4160"/>
                    <a:pt x="0" y="4261"/>
                  </a:cubicBezTo>
                  <a:cubicBezTo>
                    <a:pt x="0" y="4336"/>
                    <a:pt x="76" y="4436"/>
                    <a:pt x="176" y="4436"/>
                  </a:cubicBezTo>
                  <a:cubicBezTo>
                    <a:pt x="3660" y="4612"/>
                    <a:pt x="7118" y="4937"/>
                    <a:pt x="10627" y="5163"/>
                  </a:cubicBezTo>
                  <a:cubicBezTo>
                    <a:pt x="12356" y="5288"/>
                    <a:pt x="14111" y="5389"/>
                    <a:pt x="15865" y="5464"/>
                  </a:cubicBezTo>
                  <a:cubicBezTo>
                    <a:pt x="17594" y="5539"/>
                    <a:pt x="19349" y="5514"/>
                    <a:pt x="21103" y="5539"/>
                  </a:cubicBezTo>
                  <a:cubicBezTo>
                    <a:pt x="21343" y="5542"/>
                    <a:pt x="21583" y="5544"/>
                    <a:pt x="21823" y="5544"/>
                  </a:cubicBezTo>
                  <a:cubicBezTo>
                    <a:pt x="23337" y="5544"/>
                    <a:pt x="24848" y="5482"/>
                    <a:pt x="26341" y="5439"/>
                  </a:cubicBezTo>
                  <a:cubicBezTo>
                    <a:pt x="28096" y="5363"/>
                    <a:pt x="29850" y="5313"/>
                    <a:pt x="31605" y="5113"/>
                  </a:cubicBezTo>
                  <a:cubicBezTo>
                    <a:pt x="33334" y="4937"/>
                    <a:pt x="35088" y="4662"/>
                    <a:pt x="36768" y="4160"/>
                  </a:cubicBezTo>
                  <a:cubicBezTo>
                    <a:pt x="37620" y="3885"/>
                    <a:pt x="38447" y="3584"/>
                    <a:pt x="39224" y="3133"/>
                  </a:cubicBezTo>
                  <a:cubicBezTo>
                    <a:pt x="39600" y="2907"/>
                    <a:pt x="39976" y="2632"/>
                    <a:pt x="40301" y="2331"/>
                  </a:cubicBezTo>
                  <a:cubicBezTo>
                    <a:pt x="40477" y="2155"/>
                    <a:pt x="40627" y="2005"/>
                    <a:pt x="40753" y="1805"/>
                  </a:cubicBezTo>
                  <a:cubicBezTo>
                    <a:pt x="40803" y="1704"/>
                    <a:pt x="40878" y="1629"/>
                    <a:pt x="40928" y="1504"/>
                  </a:cubicBezTo>
                  <a:lnTo>
                    <a:pt x="41003" y="1353"/>
                  </a:lnTo>
                  <a:lnTo>
                    <a:pt x="41053" y="1278"/>
                  </a:lnTo>
                  <a:lnTo>
                    <a:pt x="41078" y="1254"/>
                  </a:lnTo>
                  <a:lnTo>
                    <a:pt x="41078" y="1254"/>
                  </a:lnTo>
                  <a:cubicBezTo>
                    <a:pt x="41069" y="1262"/>
                    <a:pt x="41065" y="1266"/>
                    <a:pt x="41064" y="1266"/>
                  </a:cubicBezTo>
                  <a:cubicBezTo>
                    <a:pt x="41060" y="1266"/>
                    <a:pt x="41124" y="1180"/>
                    <a:pt x="41103" y="1078"/>
                  </a:cubicBezTo>
                  <a:cubicBezTo>
                    <a:pt x="41016" y="1067"/>
                    <a:pt x="40925" y="1056"/>
                    <a:pt x="40831" y="1045"/>
                  </a:cubicBezTo>
                  <a:lnTo>
                    <a:pt x="40831" y="1045"/>
                  </a:lnTo>
                  <a:cubicBezTo>
                    <a:pt x="40830" y="1047"/>
                    <a:pt x="40829" y="1050"/>
                    <a:pt x="40828" y="1053"/>
                  </a:cubicBezTo>
                  <a:lnTo>
                    <a:pt x="40818" y="1053"/>
                  </a:lnTo>
                  <a:cubicBezTo>
                    <a:pt x="40820" y="1049"/>
                    <a:pt x="40822" y="1047"/>
                    <a:pt x="40824" y="1045"/>
                  </a:cubicBezTo>
                  <a:lnTo>
                    <a:pt x="40824" y="1045"/>
                  </a:lnTo>
                  <a:cubicBezTo>
                    <a:pt x="40826" y="1045"/>
                    <a:pt x="40829" y="1045"/>
                    <a:pt x="40831" y="1045"/>
                  </a:cubicBezTo>
                  <a:lnTo>
                    <a:pt x="40831" y="1045"/>
                  </a:lnTo>
                  <a:cubicBezTo>
                    <a:pt x="40832" y="1041"/>
                    <a:pt x="40832" y="1039"/>
                    <a:pt x="40831" y="1039"/>
                  </a:cubicBezTo>
                  <a:lnTo>
                    <a:pt x="40831" y="1039"/>
                  </a:lnTo>
                  <a:cubicBezTo>
                    <a:pt x="40829" y="1039"/>
                    <a:pt x="40827" y="1041"/>
                    <a:pt x="40824" y="1045"/>
                  </a:cubicBezTo>
                  <a:lnTo>
                    <a:pt x="40824" y="1045"/>
                  </a:lnTo>
                  <a:cubicBezTo>
                    <a:pt x="40490" y="1008"/>
                    <a:pt x="40125" y="977"/>
                    <a:pt x="39775" y="977"/>
                  </a:cubicBezTo>
                  <a:lnTo>
                    <a:pt x="38597" y="1003"/>
                  </a:lnTo>
                  <a:lnTo>
                    <a:pt x="36266" y="1028"/>
                  </a:lnTo>
                  <a:lnTo>
                    <a:pt x="31605" y="1103"/>
                  </a:lnTo>
                  <a:cubicBezTo>
                    <a:pt x="29047" y="1144"/>
                    <a:pt x="26505" y="1185"/>
                    <a:pt x="23967" y="1185"/>
                  </a:cubicBezTo>
                  <a:cubicBezTo>
                    <a:pt x="23397" y="1185"/>
                    <a:pt x="22826" y="1183"/>
                    <a:pt x="22256" y="1178"/>
                  </a:cubicBezTo>
                  <a:cubicBezTo>
                    <a:pt x="21710" y="1174"/>
                    <a:pt x="21164" y="1172"/>
                    <a:pt x="20619" y="1172"/>
                  </a:cubicBezTo>
                  <a:cubicBezTo>
                    <a:pt x="19786" y="1172"/>
                    <a:pt x="18955" y="1175"/>
                    <a:pt x="18125" y="1175"/>
                  </a:cubicBezTo>
                  <a:cubicBezTo>
                    <a:pt x="16383" y="1175"/>
                    <a:pt x="14645" y="1162"/>
                    <a:pt x="12908" y="1078"/>
                  </a:cubicBezTo>
                  <a:cubicBezTo>
                    <a:pt x="9800" y="927"/>
                    <a:pt x="6717" y="551"/>
                    <a:pt x="36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77" name="Google Shape;4977;p106"/>
          <p:cNvGrpSpPr/>
          <p:nvPr/>
        </p:nvGrpSpPr>
        <p:grpSpPr>
          <a:xfrm rot="-899867">
            <a:off x="6741359" y="1832302"/>
            <a:ext cx="783694" cy="738590"/>
            <a:chOff x="6525464" y="1900345"/>
            <a:chExt cx="563662" cy="531138"/>
          </a:xfrm>
        </p:grpSpPr>
        <p:sp>
          <p:nvSpPr>
            <p:cNvPr id="4978" name="Google Shape;4978;p106"/>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9" name="Google Shape;4979;p106"/>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0" name="Google Shape;4980;p106"/>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1" name="Google Shape;4981;p106"/>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2" name="Google Shape;4982;p106"/>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3" name="Google Shape;4983;p106"/>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4" name="Google Shape;4984;p106"/>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5" name="Google Shape;4985;p106"/>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6" name="Google Shape;4986;p106"/>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7" name="Google Shape;4987;p106"/>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8" name="Google Shape;4988;p106"/>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89" name="Google Shape;4989;p106"/>
          <p:cNvGrpSpPr/>
          <p:nvPr/>
        </p:nvGrpSpPr>
        <p:grpSpPr>
          <a:xfrm>
            <a:off x="7037115" y="4677709"/>
            <a:ext cx="1745583" cy="230173"/>
            <a:chOff x="1394800" y="3522000"/>
            <a:chExt cx="1048650" cy="138275"/>
          </a:xfrm>
        </p:grpSpPr>
        <p:sp>
          <p:nvSpPr>
            <p:cNvPr id="4990" name="Google Shape;4990;p106"/>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1" name="Google Shape;4991;p106"/>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2" name="Google Shape;4992;p106"/>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3" name="Google Shape;4993;p106"/>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4" name="Google Shape;4994;p106"/>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5" name="Google Shape;4995;p106"/>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p106"/>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7" name="Google Shape;4997;p106"/>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8" name="Google Shape;4998;p106"/>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99" name="Google Shape;4999;p106"/>
          <p:cNvSpPr txBox="1">
            <a:spLocks noGrp="1"/>
          </p:cNvSpPr>
          <p:nvPr>
            <p:ph type="body" idx="1"/>
          </p:nvPr>
        </p:nvSpPr>
        <p:spPr>
          <a:xfrm>
            <a:off x="391300" y="1003875"/>
            <a:ext cx="8707200" cy="41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03"/>
        <p:cNvGrpSpPr/>
        <p:nvPr/>
      </p:nvGrpSpPr>
      <p:grpSpPr>
        <a:xfrm>
          <a:off x="0" y="0"/>
          <a:ext cx="0" cy="0"/>
          <a:chOff x="0" y="0"/>
          <a:chExt cx="0" cy="0"/>
        </a:xfrm>
      </p:grpSpPr>
      <p:sp>
        <p:nvSpPr>
          <p:cNvPr id="5004" name="Google Shape;5004;p107"/>
          <p:cNvSpPr txBox="1">
            <a:spLocks noGrp="1"/>
          </p:cNvSpPr>
          <p:nvPr>
            <p:ph type="title"/>
          </p:nvPr>
        </p:nvSpPr>
        <p:spPr>
          <a:xfrm>
            <a:off x="720000" y="291500"/>
            <a:ext cx="7704000" cy="3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a:t>Additional Notes</a:t>
            </a:r>
            <a:endParaRPr/>
          </a:p>
        </p:txBody>
      </p:sp>
      <p:grpSp>
        <p:nvGrpSpPr>
          <p:cNvPr id="5005" name="Google Shape;5005;p107"/>
          <p:cNvGrpSpPr/>
          <p:nvPr/>
        </p:nvGrpSpPr>
        <p:grpSpPr>
          <a:xfrm flipH="1">
            <a:off x="720036" y="651561"/>
            <a:ext cx="2689719" cy="92730"/>
            <a:chOff x="4345425" y="2175475"/>
            <a:chExt cx="800750" cy="176025"/>
          </a:xfrm>
        </p:grpSpPr>
        <p:sp>
          <p:nvSpPr>
            <p:cNvPr id="5006" name="Google Shape;5006;p107"/>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7" name="Google Shape;5007;p107"/>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08" name="Google Shape;5008;p107"/>
          <p:cNvGrpSpPr/>
          <p:nvPr/>
        </p:nvGrpSpPr>
        <p:grpSpPr>
          <a:xfrm rot="-949627">
            <a:off x="6171739" y="1235936"/>
            <a:ext cx="1951008" cy="1793526"/>
            <a:chOff x="2334325" y="3469775"/>
            <a:chExt cx="1136500" cy="995125"/>
          </a:xfrm>
        </p:grpSpPr>
        <p:sp>
          <p:nvSpPr>
            <p:cNvPr id="5009" name="Google Shape;5009;p107"/>
            <p:cNvSpPr/>
            <p:nvPr/>
          </p:nvSpPr>
          <p:spPr>
            <a:xfrm>
              <a:off x="2337450" y="3480425"/>
              <a:ext cx="1100925" cy="952600"/>
            </a:xfrm>
            <a:custGeom>
              <a:avLst/>
              <a:gdLst/>
              <a:ahLst/>
              <a:cxnLst/>
              <a:rect l="l" t="t" r="r" b="b"/>
              <a:pathLst>
                <a:path w="44037" h="38104" extrusionOk="0">
                  <a:moveTo>
                    <a:pt x="40703" y="0"/>
                  </a:moveTo>
                  <a:cubicBezTo>
                    <a:pt x="40678" y="0"/>
                    <a:pt x="40653" y="25"/>
                    <a:pt x="40603" y="25"/>
                  </a:cubicBezTo>
                  <a:cubicBezTo>
                    <a:pt x="33886" y="877"/>
                    <a:pt x="27069" y="1278"/>
                    <a:pt x="20302" y="1855"/>
                  </a:cubicBezTo>
                  <a:cubicBezTo>
                    <a:pt x="13585" y="2406"/>
                    <a:pt x="6868" y="3133"/>
                    <a:pt x="126" y="3434"/>
                  </a:cubicBezTo>
                  <a:cubicBezTo>
                    <a:pt x="1" y="9725"/>
                    <a:pt x="1079" y="15840"/>
                    <a:pt x="1279" y="22106"/>
                  </a:cubicBezTo>
                  <a:cubicBezTo>
                    <a:pt x="1379" y="25239"/>
                    <a:pt x="1329" y="28371"/>
                    <a:pt x="1279" y="31504"/>
                  </a:cubicBezTo>
                  <a:cubicBezTo>
                    <a:pt x="1229" y="33183"/>
                    <a:pt x="1003" y="35188"/>
                    <a:pt x="1906" y="36692"/>
                  </a:cubicBezTo>
                  <a:cubicBezTo>
                    <a:pt x="2463" y="37626"/>
                    <a:pt x="3364" y="38104"/>
                    <a:pt x="4290" y="38104"/>
                  </a:cubicBezTo>
                  <a:cubicBezTo>
                    <a:pt x="5154" y="38104"/>
                    <a:pt x="6040" y="37689"/>
                    <a:pt x="6693" y="36843"/>
                  </a:cubicBezTo>
                  <a:cubicBezTo>
                    <a:pt x="7319" y="36016"/>
                    <a:pt x="7570" y="34988"/>
                    <a:pt x="7820" y="34010"/>
                  </a:cubicBezTo>
                  <a:cubicBezTo>
                    <a:pt x="7851" y="33904"/>
                    <a:pt x="7936" y="33863"/>
                    <a:pt x="8021" y="33863"/>
                  </a:cubicBezTo>
                  <a:cubicBezTo>
                    <a:pt x="8076" y="33863"/>
                    <a:pt x="8132" y="33880"/>
                    <a:pt x="8171" y="33910"/>
                  </a:cubicBezTo>
                  <a:cubicBezTo>
                    <a:pt x="8188" y="33910"/>
                    <a:pt x="8216" y="33899"/>
                    <a:pt x="8247" y="33899"/>
                  </a:cubicBezTo>
                  <a:cubicBezTo>
                    <a:pt x="8263" y="33899"/>
                    <a:pt x="8280" y="33902"/>
                    <a:pt x="8297" y="33910"/>
                  </a:cubicBezTo>
                  <a:cubicBezTo>
                    <a:pt x="15223" y="35439"/>
                    <a:pt x="22419" y="35740"/>
                    <a:pt x="29615" y="35740"/>
                  </a:cubicBezTo>
                  <a:cubicBezTo>
                    <a:pt x="34276" y="35740"/>
                    <a:pt x="38937" y="35614"/>
                    <a:pt x="43525" y="35614"/>
                  </a:cubicBezTo>
                  <a:cubicBezTo>
                    <a:pt x="43696" y="35614"/>
                    <a:pt x="43866" y="35614"/>
                    <a:pt x="44036" y="35615"/>
                  </a:cubicBezTo>
                  <a:cubicBezTo>
                    <a:pt x="43811" y="29650"/>
                    <a:pt x="43560" y="23710"/>
                    <a:pt x="42984" y="17745"/>
                  </a:cubicBezTo>
                  <a:cubicBezTo>
                    <a:pt x="42407" y="11805"/>
                    <a:pt x="41304" y="5940"/>
                    <a:pt x="407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0" name="Google Shape;5010;p107"/>
            <p:cNvSpPr/>
            <p:nvPr/>
          </p:nvSpPr>
          <p:spPr>
            <a:xfrm>
              <a:off x="2334325" y="3469775"/>
              <a:ext cx="1107175" cy="965775"/>
            </a:xfrm>
            <a:custGeom>
              <a:avLst/>
              <a:gdLst/>
              <a:ahLst/>
              <a:cxnLst/>
              <a:rect l="l" t="t" r="r" b="b"/>
              <a:pathLst>
                <a:path w="44287" h="38631" extrusionOk="0">
                  <a:moveTo>
                    <a:pt x="40651" y="682"/>
                  </a:moveTo>
                  <a:cubicBezTo>
                    <a:pt x="41257" y="6544"/>
                    <a:pt x="42339" y="12358"/>
                    <a:pt x="42908" y="18196"/>
                  </a:cubicBezTo>
                  <a:cubicBezTo>
                    <a:pt x="43209" y="21178"/>
                    <a:pt x="43409" y="24136"/>
                    <a:pt x="43585" y="27118"/>
                  </a:cubicBezTo>
                  <a:cubicBezTo>
                    <a:pt x="43685" y="28597"/>
                    <a:pt x="43760" y="30101"/>
                    <a:pt x="43810" y="31579"/>
                  </a:cubicBezTo>
                  <a:lnTo>
                    <a:pt x="43911" y="33810"/>
                  </a:lnTo>
                  <a:lnTo>
                    <a:pt x="43961" y="34938"/>
                  </a:lnTo>
                  <a:cubicBezTo>
                    <a:pt x="43961" y="35264"/>
                    <a:pt x="43986" y="35589"/>
                    <a:pt x="44036" y="35940"/>
                  </a:cubicBezTo>
                  <a:cubicBezTo>
                    <a:pt x="43309" y="35915"/>
                    <a:pt x="42632" y="35890"/>
                    <a:pt x="41906" y="35890"/>
                  </a:cubicBezTo>
                  <a:lnTo>
                    <a:pt x="39650" y="35915"/>
                  </a:lnTo>
                  <a:lnTo>
                    <a:pt x="35164" y="35965"/>
                  </a:lnTo>
                  <a:cubicBezTo>
                    <a:pt x="33514" y="35993"/>
                    <a:pt x="31871" y="36013"/>
                    <a:pt x="30228" y="36013"/>
                  </a:cubicBezTo>
                  <a:cubicBezTo>
                    <a:pt x="28876" y="36013"/>
                    <a:pt x="27524" y="35999"/>
                    <a:pt x="26166" y="35965"/>
                  </a:cubicBezTo>
                  <a:cubicBezTo>
                    <a:pt x="23159" y="35915"/>
                    <a:pt x="20176" y="35790"/>
                    <a:pt x="17194" y="35514"/>
                  </a:cubicBezTo>
                  <a:lnTo>
                    <a:pt x="14963" y="35264"/>
                  </a:lnTo>
                  <a:lnTo>
                    <a:pt x="12732" y="34963"/>
                  </a:lnTo>
                  <a:lnTo>
                    <a:pt x="10527" y="34587"/>
                  </a:lnTo>
                  <a:lnTo>
                    <a:pt x="9424" y="34361"/>
                  </a:lnTo>
                  <a:lnTo>
                    <a:pt x="8873" y="34261"/>
                  </a:lnTo>
                  <a:lnTo>
                    <a:pt x="8597" y="34211"/>
                  </a:lnTo>
                  <a:lnTo>
                    <a:pt x="8472" y="34186"/>
                  </a:lnTo>
                  <a:cubicBezTo>
                    <a:pt x="8434" y="34173"/>
                    <a:pt x="8390" y="34167"/>
                    <a:pt x="8350" y="34167"/>
                  </a:cubicBezTo>
                  <a:cubicBezTo>
                    <a:pt x="8335" y="34167"/>
                    <a:pt x="8321" y="34168"/>
                    <a:pt x="8307" y="34169"/>
                  </a:cubicBezTo>
                  <a:lnTo>
                    <a:pt x="8307" y="34169"/>
                  </a:lnTo>
                  <a:cubicBezTo>
                    <a:pt x="8259" y="34145"/>
                    <a:pt x="8207" y="34136"/>
                    <a:pt x="8146" y="34136"/>
                  </a:cubicBezTo>
                  <a:cubicBezTo>
                    <a:pt x="8046" y="34136"/>
                    <a:pt x="7920" y="34186"/>
                    <a:pt x="7870" y="34261"/>
                  </a:cubicBezTo>
                  <a:cubicBezTo>
                    <a:pt x="7845" y="34311"/>
                    <a:pt x="7820" y="34361"/>
                    <a:pt x="7795" y="34386"/>
                  </a:cubicBezTo>
                  <a:lnTo>
                    <a:pt x="7795" y="34487"/>
                  </a:lnTo>
                  <a:lnTo>
                    <a:pt x="7745" y="34637"/>
                  </a:lnTo>
                  <a:lnTo>
                    <a:pt x="7570" y="35264"/>
                  </a:lnTo>
                  <a:cubicBezTo>
                    <a:pt x="7444" y="35690"/>
                    <a:pt x="7319" y="36116"/>
                    <a:pt x="7118" y="36492"/>
                  </a:cubicBezTo>
                  <a:cubicBezTo>
                    <a:pt x="6767" y="37269"/>
                    <a:pt x="6141" y="37945"/>
                    <a:pt x="5339" y="38246"/>
                  </a:cubicBezTo>
                  <a:cubicBezTo>
                    <a:pt x="5051" y="38363"/>
                    <a:pt x="4744" y="38419"/>
                    <a:pt x="4437" y="38419"/>
                  </a:cubicBezTo>
                  <a:cubicBezTo>
                    <a:pt x="3889" y="38419"/>
                    <a:pt x="3342" y="38241"/>
                    <a:pt x="2908" y="37920"/>
                  </a:cubicBezTo>
                  <a:cubicBezTo>
                    <a:pt x="2206" y="37419"/>
                    <a:pt x="1805" y="36592"/>
                    <a:pt x="1630" y="35740"/>
                  </a:cubicBezTo>
                  <a:cubicBezTo>
                    <a:pt x="1454" y="34888"/>
                    <a:pt x="1454" y="34010"/>
                    <a:pt x="1479" y="33108"/>
                  </a:cubicBezTo>
                  <a:cubicBezTo>
                    <a:pt x="1504" y="32231"/>
                    <a:pt x="1529" y="31329"/>
                    <a:pt x="1554" y="30451"/>
                  </a:cubicBezTo>
                  <a:cubicBezTo>
                    <a:pt x="1579" y="28672"/>
                    <a:pt x="1605" y="26893"/>
                    <a:pt x="1605" y="25113"/>
                  </a:cubicBezTo>
                  <a:cubicBezTo>
                    <a:pt x="1579" y="23359"/>
                    <a:pt x="1554" y="21579"/>
                    <a:pt x="1429" y="19800"/>
                  </a:cubicBezTo>
                  <a:cubicBezTo>
                    <a:pt x="1304" y="18020"/>
                    <a:pt x="1153" y="16241"/>
                    <a:pt x="978" y="14487"/>
                  </a:cubicBezTo>
                  <a:cubicBezTo>
                    <a:pt x="657" y="11001"/>
                    <a:pt x="360" y="7515"/>
                    <a:pt x="424" y="4029"/>
                  </a:cubicBezTo>
                  <a:lnTo>
                    <a:pt x="424" y="4029"/>
                  </a:lnTo>
                  <a:cubicBezTo>
                    <a:pt x="7166" y="3724"/>
                    <a:pt x="13859" y="3004"/>
                    <a:pt x="20577" y="2456"/>
                  </a:cubicBezTo>
                  <a:lnTo>
                    <a:pt x="30728" y="1654"/>
                  </a:lnTo>
                  <a:cubicBezTo>
                    <a:pt x="32407" y="1529"/>
                    <a:pt x="34111" y="1379"/>
                    <a:pt x="35790" y="1203"/>
                  </a:cubicBezTo>
                  <a:lnTo>
                    <a:pt x="38347" y="953"/>
                  </a:lnTo>
                  <a:lnTo>
                    <a:pt x="39600" y="802"/>
                  </a:lnTo>
                  <a:lnTo>
                    <a:pt x="40226" y="727"/>
                  </a:lnTo>
                  <a:lnTo>
                    <a:pt x="40552" y="702"/>
                  </a:lnTo>
                  <a:cubicBezTo>
                    <a:pt x="40586" y="693"/>
                    <a:pt x="40617" y="688"/>
                    <a:pt x="40651" y="682"/>
                  </a:cubicBezTo>
                  <a:close/>
                  <a:moveTo>
                    <a:pt x="41003" y="0"/>
                  </a:moveTo>
                  <a:lnTo>
                    <a:pt x="40753" y="226"/>
                  </a:lnTo>
                  <a:cubicBezTo>
                    <a:pt x="40728" y="251"/>
                    <a:pt x="40602" y="276"/>
                    <a:pt x="40502" y="276"/>
                  </a:cubicBezTo>
                  <a:lnTo>
                    <a:pt x="40176" y="326"/>
                  </a:lnTo>
                  <a:lnTo>
                    <a:pt x="39550" y="401"/>
                  </a:lnTo>
                  <a:lnTo>
                    <a:pt x="38296" y="552"/>
                  </a:lnTo>
                  <a:lnTo>
                    <a:pt x="35765" y="802"/>
                  </a:lnTo>
                  <a:cubicBezTo>
                    <a:pt x="34086" y="978"/>
                    <a:pt x="32382" y="1128"/>
                    <a:pt x="30702" y="1253"/>
                  </a:cubicBezTo>
                  <a:lnTo>
                    <a:pt x="20552" y="2080"/>
                  </a:lnTo>
                  <a:cubicBezTo>
                    <a:pt x="13785" y="2657"/>
                    <a:pt x="7018" y="3359"/>
                    <a:pt x="251" y="3684"/>
                  </a:cubicBezTo>
                  <a:lnTo>
                    <a:pt x="101" y="3710"/>
                  </a:lnTo>
                  <a:lnTo>
                    <a:pt x="101" y="3860"/>
                  </a:lnTo>
                  <a:cubicBezTo>
                    <a:pt x="1" y="7419"/>
                    <a:pt x="326" y="10978"/>
                    <a:pt x="652" y="14512"/>
                  </a:cubicBezTo>
                  <a:cubicBezTo>
                    <a:pt x="978" y="18045"/>
                    <a:pt x="1279" y="21579"/>
                    <a:pt x="1304" y="25138"/>
                  </a:cubicBezTo>
                  <a:cubicBezTo>
                    <a:pt x="1329" y="26893"/>
                    <a:pt x="1304" y="28672"/>
                    <a:pt x="1279" y="30451"/>
                  </a:cubicBezTo>
                  <a:cubicBezTo>
                    <a:pt x="1279" y="31329"/>
                    <a:pt x="1279" y="32231"/>
                    <a:pt x="1229" y="33108"/>
                  </a:cubicBezTo>
                  <a:cubicBezTo>
                    <a:pt x="1204" y="34010"/>
                    <a:pt x="1204" y="34913"/>
                    <a:pt x="1404" y="35790"/>
                  </a:cubicBezTo>
                  <a:cubicBezTo>
                    <a:pt x="1579" y="36667"/>
                    <a:pt x="2031" y="37544"/>
                    <a:pt x="2783" y="38096"/>
                  </a:cubicBezTo>
                  <a:cubicBezTo>
                    <a:pt x="3253" y="38452"/>
                    <a:pt x="3849" y="38631"/>
                    <a:pt x="4449" y="38631"/>
                  </a:cubicBezTo>
                  <a:cubicBezTo>
                    <a:pt x="4776" y="38631"/>
                    <a:pt x="5105" y="38578"/>
                    <a:pt x="5414" y="38472"/>
                  </a:cubicBezTo>
                  <a:cubicBezTo>
                    <a:pt x="6291" y="38146"/>
                    <a:pt x="6968" y="37419"/>
                    <a:pt x="7369" y="36617"/>
                  </a:cubicBezTo>
                  <a:cubicBezTo>
                    <a:pt x="7570" y="36216"/>
                    <a:pt x="7720" y="35790"/>
                    <a:pt x="7870" y="35364"/>
                  </a:cubicBezTo>
                  <a:lnTo>
                    <a:pt x="8046" y="34712"/>
                  </a:lnTo>
                  <a:lnTo>
                    <a:pt x="8096" y="34562"/>
                  </a:lnTo>
                  <a:lnTo>
                    <a:pt x="8121" y="34487"/>
                  </a:lnTo>
                  <a:cubicBezTo>
                    <a:pt x="8121" y="34462"/>
                    <a:pt x="8121" y="34462"/>
                    <a:pt x="8121" y="34462"/>
                  </a:cubicBezTo>
                  <a:cubicBezTo>
                    <a:pt x="8121" y="34462"/>
                    <a:pt x="8132" y="34450"/>
                    <a:pt x="8154" y="34450"/>
                  </a:cubicBezTo>
                  <a:cubicBezTo>
                    <a:pt x="8165" y="34450"/>
                    <a:pt x="8179" y="34453"/>
                    <a:pt x="8196" y="34462"/>
                  </a:cubicBezTo>
                  <a:lnTo>
                    <a:pt x="8246" y="34537"/>
                  </a:lnTo>
                  <a:lnTo>
                    <a:pt x="8346" y="34512"/>
                  </a:lnTo>
                  <a:cubicBezTo>
                    <a:pt x="8372" y="34487"/>
                    <a:pt x="8372" y="34487"/>
                    <a:pt x="8397" y="34487"/>
                  </a:cubicBezTo>
                  <a:lnTo>
                    <a:pt x="8547" y="34512"/>
                  </a:lnTo>
                  <a:lnTo>
                    <a:pt x="8798" y="34587"/>
                  </a:lnTo>
                  <a:lnTo>
                    <a:pt x="9349" y="34687"/>
                  </a:lnTo>
                  <a:lnTo>
                    <a:pt x="10477" y="34913"/>
                  </a:lnTo>
                  <a:lnTo>
                    <a:pt x="12682" y="35289"/>
                  </a:lnTo>
                  <a:lnTo>
                    <a:pt x="14913" y="35589"/>
                  </a:lnTo>
                  <a:lnTo>
                    <a:pt x="17169" y="35840"/>
                  </a:lnTo>
                  <a:cubicBezTo>
                    <a:pt x="20151" y="36116"/>
                    <a:pt x="23159" y="36266"/>
                    <a:pt x="26166" y="36316"/>
                  </a:cubicBezTo>
                  <a:cubicBezTo>
                    <a:pt x="27315" y="36335"/>
                    <a:pt x="28460" y="36344"/>
                    <a:pt x="29604" y="36344"/>
                  </a:cubicBezTo>
                  <a:cubicBezTo>
                    <a:pt x="31456" y="36344"/>
                    <a:pt x="33305" y="36322"/>
                    <a:pt x="35164" y="36291"/>
                  </a:cubicBezTo>
                  <a:lnTo>
                    <a:pt x="39650" y="36241"/>
                  </a:lnTo>
                  <a:lnTo>
                    <a:pt x="41906" y="36216"/>
                  </a:lnTo>
                  <a:cubicBezTo>
                    <a:pt x="42682" y="36216"/>
                    <a:pt x="43510" y="36191"/>
                    <a:pt x="44261" y="36166"/>
                  </a:cubicBezTo>
                  <a:cubicBezTo>
                    <a:pt x="44286" y="35765"/>
                    <a:pt x="44286" y="35339"/>
                    <a:pt x="44286" y="34938"/>
                  </a:cubicBezTo>
                  <a:lnTo>
                    <a:pt x="44236" y="33810"/>
                  </a:lnTo>
                  <a:lnTo>
                    <a:pt x="44161" y="31579"/>
                  </a:lnTo>
                  <a:cubicBezTo>
                    <a:pt x="44086" y="30076"/>
                    <a:pt x="44011" y="28597"/>
                    <a:pt x="43936" y="27093"/>
                  </a:cubicBezTo>
                  <a:cubicBezTo>
                    <a:pt x="43785" y="24111"/>
                    <a:pt x="43560" y="21128"/>
                    <a:pt x="43284" y="18171"/>
                  </a:cubicBezTo>
                  <a:cubicBezTo>
                    <a:pt x="42733" y="12206"/>
                    <a:pt x="41630" y="6341"/>
                    <a:pt x="41053" y="401"/>
                  </a:cubicBezTo>
                  <a:lnTo>
                    <a:pt x="410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1" name="Google Shape;5011;p107"/>
            <p:cNvSpPr/>
            <p:nvPr/>
          </p:nvSpPr>
          <p:spPr>
            <a:xfrm>
              <a:off x="2402775" y="3617550"/>
              <a:ext cx="865425" cy="115450"/>
            </a:xfrm>
            <a:custGeom>
              <a:avLst/>
              <a:gdLst/>
              <a:ahLst/>
              <a:cxnLst/>
              <a:rect l="l" t="t" r="r" b="b"/>
              <a:pathLst>
                <a:path w="34617" h="4618" extrusionOk="0">
                  <a:moveTo>
                    <a:pt x="34249" y="0"/>
                  </a:moveTo>
                  <a:cubicBezTo>
                    <a:pt x="34235" y="0"/>
                    <a:pt x="34220" y="2"/>
                    <a:pt x="34205" y="4"/>
                  </a:cubicBezTo>
                  <a:cubicBezTo>
                    <a:pt x="28240" y="806"/>
                    <a:pt x="22275" y="1633"/>
                    <a:pt x="16285" y="2385"/>
                  </a:cubicBezTo>
                  <a:cubicBezTo>
                    <a:pt x="10897" y="3062"/>
                    <a:pt x="5458" y="3513"/>
                    <a:pt x="95" y="4415"/>
                  </a:cubicBezTo>
                  <a:cubicBezTo>
                    <a:pt x="0" y="4439"/>
                    <a:pt x="17" y="4618"/>
                    <a:pt x="103" y="4618"/>
                  </a:cubicBezTo>
                  <a:cubicBezTo>
                    <a:pt x="108" y="4618"/>
                    <a:pt x="114" y="4617"/>
                    <a:pt x="120" y="4616"/>
                  </a:cubicBezTo>
                  <a:cubicBezTo>
                    <a:pt x="11523" y="4089"/>
                    <a:pt x="23052" y="2159"/>
                    <a:pt x="34330" y="480"/>
                  </a:cubicBezTo>
                  <a:cubicBezTo>
                    <a:pt x="34616" y="433"/>
                    <a:pt x="34517" y="0"/>
                    <a:pt x="34249"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2" name="Google Shape;5012;p107"/>
            <p:cNvSpPr/>
            <p:nvPr/>
          </p:nvSpPr>
          <p:spPr>
            <a:xfrm>
              <a:off x="2447100" y="4330675"/>
              <a:ext cx="1019450" cy="130975"/>
            </a:xfrm>
            <a:custGeom>
              <a:avLst/>
              <a:gdLst/>
              <a:ahLst/>
              <a:cxnLst/>
              <a:rect l="l" t="t" r="r" b="b"/>
              <a:pathLst>
                <a:path w="40778" h="5239" extrusionOk="0">
                  <a:moveTo>
                    <a:pt x="3434" y="0"/>
                  </a:moveTo>
                  <a:cubicBezTo>
                    <a:pt x="3134" y="1529"/>
                    <a:pt x="2632" y="3509"/>
                    <a:pt x="1" y="4086"/>
                  </a:cubicBezTo>
                  <a:cubicBezTo>
                    <a:pt x="5916" y="4412"/>
                    <a:pt x="13209" y="5239"/>
                    <a:pt x="19149" y="5239"/>
                  </a:cubicBezTo>
                  <a:cubicBezTo>
                    <a:pt x="22432" y="5239"/>
                    <a:pt x="25690" y="5138"/>
                    <a:pt x="28973" y="4963"/>
                  </a:cubicBezTo>
                  <a:cubicBezTo>
                    <a:pt x="31931" y="4787"/>
                    <a:pt x="39374" y="4136"/>
                    <a:pt x="40728" y="1053"/>
                  </a:cubicBezTo>
                  <a:cubicBezTo>
                    <a:pt x="40728" y="1028"/>
                    <a:pt x="40753" y="1003"/>
                    <a:pt x="40778" y="978"/>
                  </a:cubicBezTo>
                  <a:cubicBezTo>
                    <a:pt x="35097" y="978"/>
                    <a:pt x="29179" y="1216"/>
                    <a:pt x="23445" y="1216"/>
                  </a:cubicBezTo>
                  <a:cubicBezTo>
                    <a:pt x="22728" y="1216"/>
                    <a:pt x="22014" y="1212"/>
                    <a:pt x="21304" y="1203"/>
                  </a:cubicBezTo>
                  <a:cubicBezTo>
                    <a:pt x="20561" y="1197"/>
                    <a:pt x="19846" y="1196"/>
                    <a:pt x="19147" y="1196"/>
                  </a:cubicBezTo>
                  <a:cubicBezTo>
                    <a:pt x="18790" y="1196"/>
                    <a:pt x="18438" y="1196"/>
                    <a:pt x="18088" y="1196"/>
                  </a:cubicBezTo>
                  <a:cubicBezTo>
                    <a:pt x="13767" y="1196"/>
                    <a:pt x="9865" y="1153"/>
                    <a:pt x="3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3" name="Google Shape;5013;p107"/>
            <p:cNvSpPr/>
            <p:nvPr/>
          </p:nvSpPr>
          <p:spPr>
            <a:xfrm>
              <a:off x="2442725" y="4326300"/>
              <a:ext cx="1028100" cy="138600"/>
            </a:xfrm>
            <a:custGeom>
              <a:avLst/>
              <a:gdLst/>
              <a:ahLst/>
              <a:cxnLst/>
              <a:rect l="l" t="t" r="r" b="b"/>
              <a:pathLst>
                <a:path w="41124" h="5544" extrusionOk="0">
                  <a:moveTo>
                    <a:pt x="3755" y="381"/>
                  </a:moveTo>
                  <a:cubicBezTo>
                    <a:pt x="6782" y="917"/>
                    <a:pt x="9832" y="1306"/>
                    <a:pt x="12883" y="1454"/>
                  </a:cubicBezTo>
                  <a:cubicBezTo>
                    <a:pt x="16016" y="1629"/>
                    <a:pt x="19123" y="1554"/>
                    <a:pt x="22256" y="1604"/>
                  </a:cubicBezTo>
                  <a:cubicBezTo>
                    <a:pt x="25364" y="1604"/>
                    <a:pt x="28497" y="1529"/>
                    <a:pt x="31605" y="1454"/>
                  </a:cubicBezTo>
                  <a:lnTo>
                    <a:pt x="36266" y="1353"/>
                  </a:lnTo>
                  <a:lnTo>
                    <a:pt x="38622" y="1328"/>
                  </a:lnTo>
                  <a:lnTo>
                    <a:pt x="39775" y="1303"/>
                  </a:lnTo>
                  <a:cubicBezTo>
                    <a:pt x="39824" y="1307"/>
                    <a:pt x="39872" y="1308"/>
                    <a:pt x="39919" y="1308"/>
                  </a:cubicBezTo>
                  <a:cubicBezTo>
                    <a:pt x="40187" y="1308"/>
                    <a:pt x="40435" y="1259"/>
                    <a:pt x="40724" y="1234"/>
                  </a:cubicBezTo>
                  <a:lnTo>
                    <a:pt x="40724" y="1234"/>
                  </a:lnTo>
                  <a:lnTo>
                    <a:pt x="40652" y="1353"/>
                  </a:lnTo>
                  <a:cubicBezTo>
                    <a:pt x="40602" y="1454"/>
                    <a:pt x="40527" y="1529"/>
                    <a:pt x="40477" y="1629"/>
                  </a:cubicBezTo>
                  <a:cubicBezTo>
                    <a:pt x="40352" y="1780"/>
                    <a:pt x="40226" y="1930"/>
                    <a:pt x="40076" y="2080"/>
                  </a:cubicBezTo>
                  <a:cubicBezTo>
                    <a:pt x="39775" y="2381"/>
                    <a:pt x="39424" y="2632"/>
                    <a:pt x="39048" y="2832"/>
                  </a:cubicBezTo>
                  <a:cubicBezTo>
                    <a:pt x="38321" y="3258"/>
                    <a:pt x="37494" y="3559"/>
                    <a:pt x="36667" y="3810"/>
                  </a:cubicBezTo>
                  <a:cubicBezTo>
                    <a:pt x="35013" y="4311"/>
                    <a:pt x="33284" y="4587"/>
                    <a:pt x="31554" y="4762"/>
                  </a:cubicBezTo>
                  <a:cubicBezTo>
                    <a:pt x="28096" y="5113"/>
                    <a:pt x="24587" y="5138"/>
                    <a:pt x="21103" y="5263"/>
                  </a:cubicBezTo>
                  <a:cubicBezTo>
                    <a:pt x="20464" y="5286"/>
                    <a:pt x="19824" y="5297"/>
                    <a:pt x="19183" y="5297"/>
                  </a:cubicBezTo>
                  <a:cubicBezTo>
                    <a:pt x="16333" y="5297"/>
                    <a:pt x="13476" y="5092"/>
                    <a:pt x="10652" y="4887"/>
                  </a:cubicBezTo>
                  <a:cubicBezTo>
                    <a:pt x="7482" y="4636"/>
                    <a:pt x="4311" y="4344"/>
                    <a:pt x="1122" y="4142"/>
                  </a:cubicBezTo>
                  <a:lnTo>
                    <a:pt x="1122" y="4142"/>
                  </a:lnTo>
                  <a:cubicBezTo>
                    <a:pt x="1284" y="4075"/>
                    <a:pt x="1444" y="3999"/>
                    <a:pt x="1604" y="3910"/>
                  </a:cubicBezTo>
                  <a:cubicBezTo>
                    <a:pt x="2030" y="3659"/>
                    <a:pt x="2431" y="3333"/>
                    <a:pt x="2732" y="2932"/>
                  </a:cubicBezTo>
                  <a:cubicBezTo>
                    <a:pt x="3324" y="2175"/>
                    <a:pt x="3580" y="1261"/>
                    <a:pt x="3755" y="381"/>
                  </a:cubicBezTo>
                  <a:close/>
                  <a:moveTo>
                    <a:pt x="3660" y="0"/>
                  </a:moveTo>
                  <a:cubicBezTo>
                    <a:pt x="3559" y="0"/>
                    <a:pt x="3459" y="50"/>
                    <a:pt x="3434" y="150"/>
                  </a:cubicBezTo>
                  <a:cubicBezTo>
                    <a:pt x="3259" y="1078"/>
                    <a:pt x="3008" y="2005"/>
                    <a:pt x="2457" y="2732"/>
                  </a:cubicBezTo>
                  <a:cubicBezTo>
                    <a:pt x="2181" y="3083"/>
                    <a:pt x="1830" y="3384"/>
                    <a:pt x="1429" y="3609"/>
                  </a:cubicBezTo>
                  <a:cubicBezTo>
                    <a:pt x="1028" y="3835"/>
                    <a:pt x="577" y="3985"/>
                    <a:pt x="126" y="4085"/>
                  </a:cubicBezTo>
                  <a:cubicBezTo>
                    <a:pt x="51" y="4110"/>
                    <a:pt x="0" y="4160"/>
                    <a:pt x="0" y="4261"/>
                  </a:cubicBezTo>
                  <a:cubicBezTo>
                    <a:pt x="0" y="4336"/>
                    <a:pt x="76" y="4436"/>
                    <a:pt x="176" y="4436"/>
                  </a:cubicBezTo>
                  <a:cubicBezTo>
                    <a:pt x="3660" y="4612"/>
                    <a:pt x="7118" y="4937"/>
                    <a:pt x="10627" y="5163"/>
                  </a:cubicBezTo>
                  <a:cubicBezTo>
                    <a:pt x="12356" y="5288"/>
                    <a:pt x="14111" y="5389"/>
                    <a:pt x="15865" y="5464"/>
                  </a:cubicBezTo>
                  <a:cubicBezTo>
                    <a:pt x="17594" y="5539"/>
                    <a:pt x="19349" y="5514"/>
                    <a:pt x="21103" y="5539"/>
                  </a:cubicBezTo>
                  <a:cubicBezTo>
                    <a:pt x="21343" y="5542"/>
                    <a:pt x="21583" y="5544"/>
                    <a:pt x="21823" y="5544"/>
                  </a:cubicBezTo>
                  <a:cubicBezTo>
                    <a:pt x="23337" y="5544"/>
                    <a:pt x="24848" y="5482"/>
                    <a:pt x="26341" y="5439"/>
                  </a:cubicBezTo>
                  <a:cubicBezTo>
                    <a:pt x="28096" y="5363"/>
                    <a:pt x="29850" y="5313"/>
                    <a:pt x="31605" y="5113"/>
                  </a:cubicBezTo>
                  <a:cubicBezTo>
                    <a:pt x="33334" y="4937"/>
                    <a:pt x="35088" y="4662"/>
                    <a:pt x="36768" y="4160"/>
                  </a:cubicBezTo>
                  <a:cubicBezTo>
                    <a:pt x="37620" y="3885"/>
                    <a:pt x="38447" y="3584"/>
                    <a:pt x="39224" y="3133"/>
                  </a:cubicBezTo>
                  <a:cubicBezTo>
                    <a:pt x="39600" y="2907"/>
                    <a:pt x="39976" y="2632"/>
                    <a:pt x="40301" y="2331"/>
                  </a:cubicBezTo>
                  <a:cubicBezTo>
                    <a:pt x="40477" y="2155"/>
                    <a:pt x="40627" y="2005"/>
                    <a:pt x="40753" y="1805"/>
                  </a:cubicBezTo>
                  <a:cubicBezTo>
                    <a:pt x="40803" y="1704"/>
                    <a:pt x="40878" y="1629"/>
                    <a:pt x="40928" y="1504"/>
                  </a:cubicBezTo>
                  <a:lnTo>
                    <a:pt x="41003" y="1353"/>
                  </a:lnTo>
                  <a:lnTo>
                    <a:pt x="41053" y="1278"/>
                  </a:lnTo>
                  <a:lnTo>
                    <a:pt x="41078" y="1254"/>
                  </a:lnTo>
                  <a:lnTo>
                    <a:pt x="41078" y="1254"/>
                  </a:lnTo>
                  <a:cubicBezTo>
                    <a:pt x="41069" y="1262"/>
                    <a:pt x="41065" y="1266"/>
                    <a:pt x="41064" y="1266"/>
                  </a:cubicBezTo>
                  <a:cubicBezTo>
                    <a:pt x="41060" y="1266"/>
                    <a:pt x="41124" y="1180"/>
                    <a:pt x="41103" y="1078"/>
                  </a:cubicBezTo>
                  <a:cubicBezTo>
                    <a:pt x="41016" y="1067"/>
                    <a:pt x="40925" y="1056"/>
                    <a:pt x="40831" y="1045"/>
                  </a:cubicBezTo>
                  <a:lnTo>
                    <a:pt x="40831" y="1045"/>
                  </a:lnTo>
                  <a:cubicBezTo>
                    <a:pt x="40830" y="1047"/>
                    <a:pt x="40829" y="1050"/>
                    <a:pt x="40828" y="1053"/>
                  </a:cubicBezTo>
                  <a:lnTo>
                    <a:pt x="40818" y="1053"/>
                  </a:lnTo>
                  <a:cubicBezTo>
                    <a:pt x="40820" y="1049"/>
                    <a:pt x="40822" y="1047"/>
                    <a:pt x="40824" y="1045"/>
                  </a:cubicBezTo>
                  <a:lnTo>
                    <a:pt x="40824" y="1045"/>
                  </a:lnTo>
                  <a:cubicBezTo>
                    <a:pt x="40826" y="1045"/>
                    <a:pt x="40829" y="1045"/>
                    <a:pt x="40831" y="1045"/>
                  </a:cubicBezTo>
                  <a:lnTo>
                    <a:pt x="40831" y="1045"/>
                  </a:lnTo>
                  <a:cubicBezTo>
                    <a:pt x="40832" y="1041"/>
                    <a:pt x="40832" y="1039"/>
                    <a:pt x="40831" y="1039"/>
                  </a:cubicBezTo>
                  <a:lnTo>
                    <a:pt x="40831" y="1039"/>
                  </a:lnTo>
                  <a:cubicBezTo>
                    <a:pt x="40829" y="1039"/>
                    <a:pt x="40827" y="1041"/>
                    <a:pt x="40824" y="1045"/>
                  </a:cubicBezTo>
                  <a:lnTo>
                    <a:pt x="40824" y="1045"/>
                  </a:lnTo>
                  <a:cubicBezTo>
                    <a:pt x="40490" y="1008"/>
                    <a:pt x="40125" y="977"/>
                    <a:pt x="39775" y="977"/>
                  </a:cubicBezTo>
                  <a:lnTo>
                    <a:pt x="38597" y="1003"/>
                  </a:lnTo>
                  <a:lnTo>
                    <a:pt x="36266" y="1028"/>
                  </a:lnTo>
                  <a:lnTo>
                    <a:pt x="31605" y="1103"/>
                  </a:lnTo>
                  <a:cubicBezTo>
                    <a:pt x="29047" y="1144"/>
                    <a:pt x="26505" y="1185"/>
                    <a:pt x="23967" y="1185"/>
                  </a:cubicBezTo>
                  <a:cubicBezTo>
                    <a:pt x="23397" y="1185"/>
                    <a:pt x="22826" y="1183"/>
                    <a:pt x="22256" y="1178"/>
                  </a:cubicBezTo>
                  <a:cubicBezTo>
                    <a:pt x="21710" y="1174"/>
                    <a:pt x="21164" y="1172"/>
                    <a:pt x="20619" y="1172"/>
                  </a:cubicBezTo>
                  <a:cubicBezTo>
                    <a:pt x="19786" y="1172"/>
                    <a:pt x="18955" y="1175"/>
                    <a:pt x="18125" y="1175"/>
                  </a:cubicBezTo>
                  <a:cubicBezTo>
                    <a:pt x="16383" y="1175"/>
                    <a:pt x="14645" y="1162"/>
                    <a:pt x="12908" y="1078"/>
                  </a:cubicBezTo>
                  <a:cubicBezTo>
                    <a:pt x="9800" y="927"/>
                    <a:pt x="6717" y="551"/>
                    <a:pt x="36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14" name="Google Shape;5014;p107"/>
          <p:cNvGrpSpPr/>
          <p:nvPr/>
        </p:nvGrpSpPr>
        <p:grpSpPr>
          <a:xfrm rot="-899867">
            <a:off x="6741457" y="1832277"/>
            <a:ext cx="783695" cy="738590"/>
            <a:chOff x="6525464" y="1900345"/>
            <a:chExt cx="563662" cy="531138"/>
          </a:xfrm>
        </p:grpSpPr>
        <p:sp>
          <p:nvSpPr>
            <p:cNvPr id="5015" name="Google Shape;5015;p107"/>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p107"/>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p107"/>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p107"/>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p107"/>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0" name="Google Shape;5020;p107"/>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1" name="Google Shape;5021;p107"/>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p107"/>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p107"/>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4" name="Google Shape;5024;p107"/>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5" name="Google Shape;5025;p107"/>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26" name="Google Shape;5026;p107"/>
          <p:cNvGrpSpPr/>
          <p:nvPr/>
        </p:nvGrpSpPr>
        <p:grpSpPr>
          <a:xfrm>
            <a:off x="7037115" y="4677698"/>
            <a:ext cx="1745583" cy="230173"/>
            <a:chOff x="1394800" y="3522000"/>
            <a:chExt cx="1048650" cy="138275"/>
          </a:xfrm>
        </p:grpSpPr>
        <p:sp>
          <p:nvSpPr>
            <p:cNvPr id="5027" name="Google Shape;5027;p107"/>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8" name="Google Shape;5028;p107"/>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9" name="Google Shape;5029;p107"/>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0" name="Google Shape;5030;p107"/>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1" name="Google Shape;5031;p107"/>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2" name="Google Shape;5032;p107"/>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p107"/>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p107"/>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5" name="Google Shape;5035;p107"/>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36" name="Google Shape;5036;p107"/>
          <p:cNvSpPr txBox="1">
            <a:spLocks noGrp="1"/>
          </p:cNvSpPr>
          <p:nvPr>
            <p:ph type="body" idx="1"/>
          </p:nvPr>
        </p:nvSpPr>
        <p:spPr>
          <a:xfrm>
            <a:off x="391300" y="1003875"/>
            <a:ext cx="8707200" cy="41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40"/>
        <p:cNvGrpSpPr/>
        <p:nvPr/>
      </p:nvGrpSpPr>
      <p:grpSpPr>
        <a:xfrm>
          <a:off x="0" y="0"/>
          <a:ext cx="0" cy="0"/>
          <a:chOff x="0" y="0"/>
          <a:chExt cx="0" cy="0"/>
        </a:xfrm>
      </p:grpSpPr>
      <p:sp>
        <p:nvSpPr>
          <p:cNvPr id="5041" name="Google Shape;5041;p108"/>
          <p:cNvSpPr txBox="1">
            <a:spLocks noGrp="1"/>
          </p:cNvSpPr>
          <p:nvPr>
            <p:ph type="title"/>
          </p:nvPr>
        </p:nvSpPr>
        <p:spPr>
          <a:xfrm>
            <a:off x="720000" y="291500"/>
            <a:ext cx="7704000" cy="3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a:t>Additional Notes</a:t>
            </a:r>
            <a:endParaRPr/>
          </a:p>
        </p:txBody>
      </p:sp>
      <p:grpSp>
        <p:nvGrpSpPr>
          <p:cNvPr id="5042" name="Google Shape;5042;p108"/>
          <p:cNvGrpSpPr/>
          <p:nvPr/>
        </p:nvGrpSpPr>
        <p:grpSpPr>
          <a:xfrm flipH="1">
            <a:off x="720036" y="651561"/>
            <a:ext cx="2689719" cy="92730"/>
            <a:chOff x="4345425" y="2175475"/>
            <a:chExt cx="800750" cy="176025"/>
          </a:xfrm>
        </p:grpSpPr>
        <p:sp>
          <p:nvSpPr>
            <p:cNvPr id="5043" name="Google Shape;5043;p10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4" name="Google Shape;5044;p10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45" name="Google Shape;5045;p108"/>
          <p:cNvGrpSpPr/>
          <p:nvPr/>
        </p:nvGrpSpPr>
        <p:grpSpPr>
          <a:xfrm rot="-949627">
            <a:off x="6171739" y="1235936"/>
            <a:ext cx="1951008" cy="1793526"/>
            <a:chOff x="2334325" y="3469775"/>
            <a:chExt cx="1136500" cy="995125"/>
          </a:xfrm>
        </p:grpSpPr>
        <p:sp>
          <p:nvSpPr>
            <p:cNvPr id="5046" name="Google Shape;5046;p108"/>
            <p:cNvSpPr/>
            <p:nvPr/>
          </p:nvSpPr>
          <p:spPr>
            <a:xfrm>
              <a:off x="2337450" y="3480425"/>
              <a:ext cx="1100925" cy="952600"/>
            </a:xfrm>
            <a:custGeom>
              <a:avLst/>
              <a:gdLst/>
              <a:ahLst/>
              <a:cxnLst/>
              <a:rect l="l" t="t" r="r" b="b"/>
              <a:pathLst>
                <a:path w="44037" h="38104" extrusionOk="0">
                  <a:moveTo>
                    <a:pt x="40703" y="0"/>
                  </a:moveTo>
                  <a:cubicBezTo>
                    <a:pt x="40678" y="0"/>
                    <a:pt x="40653" y="25"/>
                    <a:pt x="40603" y="25"/>
                  </a:cubicBezTo>
                  <a:cubicBezTo>
                    <a:pt x="33886" y="877"/>
                    <a:pt x="27069" y="1278"/>
                    <a:pt x="20302" y="1855"/>
                  </a:cubicBezTo>
                  <a:cubicBezTo>
                    <a:pt x="13585" y="2406"/>
                    <a:pt x="6868" y="3133"/>
                    <a:pt x="126" y="3434"/>
                  </a:cubicBezTo>
                  <a:cubicBezTo>
                    <a:pt x="1" y="9725"/>
                    <a:pt x="1079" y="15840"/>
                    <a:pt x="1279" y="22106"/>
                  </a:cubicBezTo>
                  <a:cubicBezTo>
                    <a:pt x="1379" y="25239"/>
                    <a:pt x="1329" y="28371"/>
                    <a:pt x="1279" y="31504"/>
                  </a:cubicBezTo>
                  <a:cubicBezTo>
                    <a:pt x="1229" y="33183"/>
                    <a:pt x="1003" y="35188"/>
                    <a:pt x="1906" y="36692"/>
                  </a:cubicBezTo>
                  <a:cubicBezTo>
                    <a:pt x="2463" y="37626"/>
                    <a:pt x="3364" y="38104"/>
                    <a:pt x="4290" y="38104"/>
                  </a:cubicBezTo>
                  <a:cubicBezTo>
                    <a:pt x="5154" y="38104"/>
                    <a:pt x="6040" y="37689"/>
                    <a:pt x="6693" y="36843"/>
                  </a:cubicBezTo>
                  <a:cubicBezTo>
                    <a:pt x="7319" y="36016"/>
                    <a:pt x="7570" y="34988"/>
                    <a:pt x="7820" y="34010"/>
                  </a:cubicBezTo>
                  <a:cubicBezTo>
                    <a:pt x="7851" y="33904"/>
                    <a:pt x="7936" y="33863"/>
                    <a:pt x="8021" y="33863"/>
                  </a:cubicBezTo>
                  <a:cubicBezTo>
                    <a:pt x="8076" y="33863"/>
                    <a:pt x="8132" y="33880"/>
                    <a:pt x="8171" y="33910"/>
                  </a:cubicBezTo>
                  <a:cubicBezTo>
                    <a:pt x="8188" y="33910"/>
                    <a:pt x="8216" y="33899"/>
                    <a:pt x="8247" y="33899"/>
                  </a:cubicBezTo>
                  <a:cubicBezTo>
                    <a:pt x="8263" y="33899"/>
                    <a:pt x="8280" y="33902"/>
                    <a:pt x="8297" y="33910"/>
                  </a:cubicBezTo>
                  <a:cubicBezTo>
                    <a:pt x="15223" y="35439"/>
                    <a:pt x="22419" y="35740"/>
                    <a:pt x="29615" y="35740"/>
                  </a:cubicBezTo>
                  <a:cubicBezTo>
                    <a:pt x="34276" y="35740"/>
                    <a:pt x="38937" y="35614"/>
                    <a:pt x="43525" y="35614"/>
                  </a:cubicBezTo>
                  <a:cubicBezTo>
                    <a:pt x="43696" y="35614"/>
                    <a:pt x="43866" y="35614"/>
                    <a:pt x="44036" y="35615"/>
                  </a:cubicBezTo>
                  <a:cubicBezTo>
                    <a:pt x="43811" y="29650"/>
                    <a:pt x="43560" y="23710"/>
                    <a:pt x="42984" y="17745"/>
                  </a:cubicBezTo>
                  <a:cubicBezTo>
                    <a:pt x="42407" y="11805"/>
                    <a:pt x="41304" y="5940"/>
                    <a:pt x="407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7" name="Google Shape;5047;p108"/>
            <p:cNvSpPr/>
            <p:nvPr/>
          </p:nvSpPr>
          <p:spPr>
            <a:xfrm>
              <a:off x="2334325" y="3469775"/>
              <a:ext cx="1107175" cy="965775"/>
            </a:xfrm>
            <a:custGeom>
              <a:avLst/>
              <a:gdLst/>
              <a:ahLst/>
              <a:cxnLst/>
              <a:rect l="l" t="t" r="r" b="b"/>
              <a:pathLst>
                <a:path w="44287" h="38631" extrusionOk="0">
                  <a:moveTo>
                    <a:pt x="40651" y="682"/>
                  </a:moveTo>
                  <a:cubicBezTo>
                    <a:pt x="41257" y="6544"/>
                    <a:pt x="42339" y="12358"/>
                    <a:pt x="42908" y="18196"/>
                  </a:cubicBezTo>
                  <a:cubicBezTo>
                    <a:pt x="43209" y="21178"/>
                    <a:pt x="43409" y="24136"/>
                    <a:pt x="43585" y="27118"/>
                  </a:cubicBezTo>
                  <a:cubicBezTo>
                    <a:pt x="43685" y="28597"/>
                    <a:pt x="43760" y="30101"/>
                    <a:pt x="43810" y="31579"/>
                  </a:cubicBezTo>
                  <a:lnTo>
                    <a:pt x="43911" y="33810"/>
                  </a:lnTo>
                  <a:lnTo>
                    <a:pt x="43961" y="34938"/>
                  </a:lnTo>
                  <a:cubicBezTo>
                    <a:pt x="43961" y="35264"/>
                    <a:pt x="43986" y="35589"/>
                    <a:pt x="44036" y="35940"/>
                  </a:cubicBezTo>
                  <a:cubicBezTo>
                    <a:pt x="43309" y="35915"/>
                    <a:pt x="42632" y="35890"/>
                    <a:pt x="41906" y="35890"/>
                  </a:cubicBezTo>
                  <a:lnTo>
                    <a:pt x="39650" y="35915"/>
                  </a:lnTo>
                  <a:lnTo>
                    <a:pt x="35164" y="35965"/>
                  </a:lnTo>
                  <a:cubicBezTo>
                    <a:pt x="33514" y="35993"/>
                    <a:pt x="31871" y="36013"/>
                    <a:pt x="30228" y="36013"/>
                  </a:cubicBezTo>
                  <a:cubicBezTo>
                    <a:pt x="28876" y="36013"/>
                    <a:pt x="27524" y="35999"/>
                    <a:pt x="26166" y="35965"/>
                  </a:cubicBezTo>
                  <a:cubicBezTo>
                    <a:pt x="23159" y="35915"/>
                    <a:pt x="20176" y="35790"/>
                    <a:pt x="17194" y="35514"/>
                  </a:cubicBezTo>
                  <a:lnTo>
                    <a:pt x="14963" y="35264"/>
                  </a:lnTo>
                  <a:lnTo>
                    <a:pt x="12732" y="34963"/>
                  </a:lnTo>
                  <a:lnTo>
                    <a:pt x="10527" y="34587"/>
                  </a:lnTo>
                  <a:lnTo>
                    <a:pt x="9424" y="34361"/>
                  </a:lnTo>
                  <a:lnTo>
                    <a:pt x="8873" y="34261"/>
                  </a:lnTo>
                  <a:lnTo>
                    <a:pt x="8597" y="34211"/>
                  </a:lnTo>
                  <a:lnTo>
                    <a:pt x="8472" y="34186"/>
                  </a:lnTo>
                  <a:cubicBezTo>
                    <a:pt x="8434" y="34173"/>
                    <a:pt x="8390" y="34167"/>
                    <a:pt x="8350" y="34167"/>
                  </a:cubicBezTo>
                  <a:cubicBezTo>
                    <a:pt x="8335" y="34167"/>
                    <a:pt x="8321" y="34168"/>
                    <a:pt x="8307" y="34169"/>
                  </a:cubicBezTo>
                  <a:lnTo>
                    <a:pt x="8307" y="34169"/>
                  </a:lnTo>
                  <a:cubicBezTo>
                    <a:pt x="8259" y="34145"/>
                    <a:pt x="8207" y="34136"/>
                    <a:pt x="8146" y="34136"/>
                  </a:cubicBezTo>
                  <a:cubicBezTo>
                    <a:pt x="8046" y="34136"/>
                    <a:pt x="7920" y="34186"/>
                    <a:pt x="7870" y="34261"/>
                  </a:cubicBezTo>
                  <a:cubicBezTo>
                    <a:pt x="7845" y="34311"/>
                    <a:pt x="7820" y="34361"/>
                    <a:pt x="7795" y="34386"/>
                  </a:cubicBezTo>
                  <a:lnTo>
                    <a:pt x="7795" y="34487"/>
                  </a:lnTo>
                  <a:lnTo>
                    <a:pt x="7745" y="34637"/>
                  </a:lnTo>
                  <a:lnTo>
                    <a:pt x="7570" y="35264"/>
                  </a:lnTo>
                  <a:cubicBezTo>
                    <a:pt x="7444" y="35690"/>
                    <a:pt x="7319" y="36116"/>
                    <a:pt x="7118" y="36492"/>
                  </a:cubicBezTo>
                  <a:cubicBezTo>
                    <a:pt x="6767" y="37269"/>
                    <a:pt x="6141" y="37945"/>
                    <a:pt x="5339" y="38246"/>
                  </a:cubicBezTo>
                  <a:cubicBezTo>
                    <a:pt x="5051" y="38363"/>
                    <a:pt x="4744" y="38419"/>
                    <a:pt x="4437" y="38419"/>
                  </a:cubicBezTo>
                  <a:cubicBezTo>
                    <a:pt x="3889" y="38419"/>
                    <a:pt x="3342" y="38241"/>
                    <a:pt x="2908" y="37920"/>
                  </a:cubicBezTo>
                  <a:cubicBezTo>
                    <a:pt x="2206" y="37419"/>
                    <a:pt x="1805" y="36592"/>
                    <a:pt x="1630" y="35740"/>
                  </a:cubicBezTo>
                  <a:cubicBezTo>
                    <a:pt x="1454" y="34888"/>
                    <a:pt x="1454" y="34010"/>
                    <a:pt x="1479" y="33108"/>
                  </a:cubicBezTo>
                  <a:cubicBezTo>
                    <a:pt x="1504" y="32231"/>
                    <a:pt x="1529" y="31329"/>
                    <a:pt x="1554" y="30451"/>
                  </a:cubicBezTo>
                  <a:cubicBezTo>
                    <a:pt x="1579" y="28672"/>
                    <a:pt x="1605" y="26893"/>
                    <a:pt x="1605" y="25113"/>
                  </a:cubicBezTo>
                  <a:cubicBezTo>
                    <a:pt x="1579" y="23359"/>
                    <a:pt x="1554" y="21579"/>
                    <a:pt x="1429" y="19800"/>
                  </a:cubicBezTo>
                  <a:cubicBezTo>
                    <a:pt x="1304" y="18020"/>
                    <a:pt x="1153" y="16241"/>
                    <a:pt x="978" y="14487"/>
                  </a:cubicBezTo>
                  <a:cubicBezTo>
                    <a:pt x="657" y="11001"/>
                    <a:pt x="360" y="7515"/>
                    <a:pt x="424" y="4029"/>
                  </a:cubicBezTo>
                  <a:lnTo>
                    <a:pt x="424" y="4029"/>
                  </a:lnTo>
                  <a:cubicBezTo>
                    <a:pt x="7166" y="3724"/>
                    <a:pt x="13859" y="3004"/>
                    <a:pt x="20577" y="2456"/>
                  </a:cubicBezTo>
                  <a:lnTo>
                    <a:pt x="30728" y="1654"/>
                  </a:lnTo>
                  <a:cubicBezTo>
                    <a:pt x="32407" y="1529"/>
                    <a:pt x="34111" y="1379"/>
                    <a:pt x="35790" y="1203"/>
                  </a:cubicBezTo>
                  <a:lnTo>
                    <a:pt x="38347" y="953"/>
                  </a:lnTo>
                  <a:lnTo>
                    <a:pt x="39600" y="802"/>
                  </a:lnTo>
                  <a:lnTo>
                    <a:pt x="40226" y="727"/>
                  </a:lnTo>
                  <a:lnTo>
                    <a:pt x="40552" y="702"/>
                  </a:lnTo>
                  <a:cubicBezTo>
                    <a:pt x="40586" y="693"/>
                    <a:pt x="40617" y="688"/>
                    <a:pt x="40651" y="682"/>
                  </a:cubicBezTo>
                  <a:close/>
                  <a:moveTo>
                    <a:pt x="41003" y="0"/>
                  </a:moveTo>
                  <a:lnTo>
                    <a:pt x="40753" y="226"/>
                  </a:lnTo>
                  <a:cubicBezTo>
                    <a:pt x="40728" y="251"/>
                    <a:pt x="40602" y="276"/>
                    <a:pt x="40502" y="276"/>
                  </a:cubicBezTo>
                  <a:lnTo>
                    <a:pt x="40176" y="326"/>
                  </a:lnTo>
                  <a:lnTo>
                    <a:pt x="39550" y="401"/>
                  </a:lnTo>
                  <a:lnTo>
                    <a:pt x="38296" y="552"/>
                  </a:lnTo>
                  <a:lnTo>
                    <a:pt x="35765" y="802"/>
                  </a:lnTo>
                  <a:cubicBezTo>
                    <a:pt x="34086" y="978"/>
                    <a:pt x="32382" y="1128"/>
                    <a:pt x="30702" y="1253"/>
                  </a:cubicBezTo>
                  <a:lnTo>
                    <a:pt x="20552" y="2080"/>
                  </a:lnTo>
                  <a:cubicBezTo>
                    <a:pt x="13785" y="2657"/>
                    <a:pt x="7018" y="3359"/>
                    <a:pt x="251" y="3684"/>
                  </a:cubicBezTo>
                  <a:lnTo>
                    <a:pt x="101" y="3710"/>
                  </a:lnTo>
                  <a:lnTo>
                    <a:pt x="101" y="3860"/>
                  </a:lnTo>
                  <a:cubicBezTo>
                    <a:pt x="1" y="7419"/>
                    <a:pt x="326" y="10978"/>
                    <a:pt x="652" y="14512"/>
                  </a:cubicBezTo>
                  <a:cubicBezTo>
                    <a:pt x="978" y="18045"/>
                    <a:pt x="1279" y="21579"/>
                    <a:pt x="1304" y="25138"/>
                  </a:cubicBezTo>
                  <a:cubicBezTo>
                    <a:pt x="1329" y="26893"/>
                    <a:pt x="1304" y="28672"/>
                    <a:pt x="1279" y="30451"/>
                  </a:cubicBezTo>
                  <a:cubicBezTo>
                    <a:pt x="1279" y="31329"/>
                    <a:pt x="1279" y="32231"/>
                    <a:pt x="1229" y="33108"/>
                  </a:cubicBezTo>
                  <a:cubicBezTo>
                    <a:pt x="1204" y="34010"/>
                    <a:pt x="1204" y="34913"/>
                    <a:pt x="1404" y="35790"/>
                  </a:cubicBezTo>
                  <a:cubicBezTo>
                    <a:pt x="1579" y="36667"/>
                    <a:pt x="2031" y="37544"/>
                    <a:pt x="2783" y="38096"/>
                  </a:cubicBezTo>
                  <a:cubicBezTo>
                    <a:pt x="3253" y="38452"/>
                    <a:pt x="3849" y="38631"/>
                    <a:pt x="4449" y="38631"/>
                  </a:cubicBezTo>
                  <a:cubicBezTo>
                    <a:pt x="4776" y="38631"/>
                    <a:pt x="5105" y="38578"/>
                    <a:pt x="5414" y="38472"/>
                  </a:cubicBezTo>
                  <a:cubicBezTo>
                    <a:pt x="6291" y="38146"/>
                    <a:pt x="6968" y="37419"/>
                    <a:pt x="7369" y="36617"/>
                  </a:cubicBezTo>
                  <a:cubicBezTo>
                    <a:pt x="7570" y="36216"/>
                    <a:pt x="7720" y="35790"/>
                    <a:pt x="7870" y="35364"/>
                  </a:cubicBezTo>
                  <a:lnTo>
                    <a:pt x="8046" y="34712"/>
                  </a:lnTo>
                  <a:lnTo>
                    <a:pt x="8096" y="34562"/>
                  </a:lnTo>
                  <a:lnTo>
                    <a:pt x="8121" y="34487"/>
                  </a:lnTo>
                  <a:cubicBezTo>
                    <a:pt x="8121" y="34462"/>
                    <a:pt x="8121" y="34462"/>
                    <a:pt x="8121" y="34462"/>
                  </a:cubicBezTo>
                  <a:cubicBezTo>
                    <a:pt x="8121" y="34462"/>
                    <a:pt x="8132" y="34450"/>
                    <a:pt x="8154" y="34450"/>
                  </a:cubicBezTo>
                  <a:cubicBezTo>
                    <a:pt x="8165" y="34450"/>
                    <a:pt x="8179" y="34453"/>
                    <a:pt x="8196" y="34462"/>
                  </a:cubicBezTo>
                  <a:lnTo>
                    <a:pt x="8246" y="34537"/>
                  </a:lnTo>
                  <a:lnTo>
                    <a:pt x="8346" y="34512"/>
                  </a:lnTo>
                  <a:cubicBezTo>
                    <a:pt x="8372" y="34487"/>
                    <a:pt x="8372" y="34487"/>
                    <a:pt x="8397" y="34487"/>
                  </a:cubicBezTo>
                  <a:lnTo>
                    <a:pt x="8547" y="34512"/>
                  </a:lnTo>
                  <a:lnTo>
                    <a:pt x="8798" y="34587"/>
                  </a:lnTo>
                  <a:lnTo>
                    <a:pt x="9349" y="34687"/>
                  </a:lnTo>
                  <a:lnTo>
                    <a:pt x="10477" y="34913"/>
                  </a:lnTo>
                  <a:lnTo>
                    <a:pt x="12682" y="35289"/>
                  </a:lnTo>
                  <a:lnTo>
                    <a:pt x="14913" y="35589"/>
                  </a:lnTo>
                  <a:lnTo>
                    <a:pt x="17169" y="35840"/>
                  </a:lnTo>
                  <a:cubicBezTo>
                    <a:pt x="20151" y="36116"/>
                    <a:pt x="23159" y="36266"/>
                    <a:pt x="26166" y="36316"/>
                  </a:cubicBezTo>
                  <a:cubicBezTo>
                    <a:pt x="27315" y="36335"/>
                    <a:pt x="28460" y="36344"/>
                    <a:pt x="29604" y="36344"/>
                  </a:cubicBezTo>
                  <a:cubicBezTo>
                    <a:pt x="31456" y="36344"/>
                    <a:pt x="33305" y="36322"/>
                    <a:pt x="35164" y="36291"/>
                  </a:cubicBezTo>
                  <a:lnTo>
                    <a:pt x="39650" y="36241"/>
                  </a:lnTo>
                  <a:lnTo>
                    <a:pt x="41906" y="36216"/>
                  </a:lnTo>
                  <a:cubicBezTo>
                    <a:pt x="42682" y="36216"/>
                    <a:pt x="43510" y="36191"/>
                    <a:pt x="44261" y="36166"/>
                  </a:cubicBezTo>
                  <a:cubicBezTo>
                    <a:pt x="44286" y="35765"/>
                    <a:pt x="44286" y="35339"/>
                    <a:pt x="44286" y="34938"/>
                  </a:cubicBezTo>
                  <a:lnTo>
                    <a:pt x="44236" y="33810"/>
                  </a:lnTo>
                  <a:lnTo>
                    <a:pt x="44161" y="31579"/>
                  </a:lnTo>
                  <a:cubicBezTo>
                    <a:pt x="44086" y="30076"/>
                    <a:pt x="44011" y="28597"/>
                    <a:pt x="43936" y="27093"/>
                  </a:cubicBezTo>
                  <a:cubicBezTo>
                    <a:pt x="43785" y="24111"/>
                    <a:pt x="43560" y="21128"/>
                    <a:pt x="43284" y="18171"/>
                  </a:cubicBezTo>
                  <a:cubicBezTo>
                    <a:pt x="42733" y="12206"/>
                    <a:pt x="41630" y="6341"/>
                    <a:pt x="41053" y="401"/>
                  </a:cubicBezTo>
                  <a:lnTo>
                    <a:pt x="410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108"/>
            <p:cNvSpPr/>
            <p:nvPr/>
          </p:nvSpPr>
          <p:spPr>
            <a:xfrm>
              <a:off x="2402775" y="3617550"/>
              <a:ext cx="865425" cy="115450"/>
            </a:xfrm>
            <a:custGeom>
              <a:avLst/>
              <a:gdLst/>
              <a:ahLst/>
              <a:cxnLst/>
              <a:rect l="l" t="t" r="r" b="b"/>
              <a:pathLst>
                <a:path w="34617" h="4618" extrusionOk="0">
                  <a:moveTo>
                    <a:pt x="34249" y="0"/>
                  </a:moveTo>
                  <a:cubicBezTo>
                    <a:pt x="34235" y="0"/>
                    <a:pt x="34220" y="2"/>
                    <a:pt x="34205" y="4"/>
                  </a:cubicBezTo>
                  <a:cubicBezTo>
                    <a:pt x="28240" y="806"/>
                    <a:pt x="22275" y="1633"/>
                    <a:pt x="16285" y="2385"/>
                  </a:cubicBezTo>
                  <a:cubicBezTo>
                    <a:pt x="10897" y="3062"/>
                    <a:pt x="5458" y="3513"/>
                    <a:pt x="95" y="4415"/>
                  </a:cubicBezTo>
                  <a:cubicBezTo>
                    <a:pt x="0" y="4439"/>
                    <a:pt x="17" y="4618"/>
                    <a:pt x="103" y="4618"/>
                  </a:cubicBezTo>
                  <a:cubicBezTo>
                    <a:pt x="108" y="4618"/>
                    <a:pt x="114" y="4617"/>
                    <a:pt x="120" y="4616"/>
                  </a:cubicBezTo>
                  <a:cubicBezTo>
                    <a:pt x="11523" y="4089"/>
                    <a:pt x="23052" y="2159"/>
                    <a:pt x="34330" y="480"/>
                  </a:cubicBezTo>
                  <a:cubicBezTo>
                    <a:pt x="34616" y="433"/>
                    <a:pt x="34517" y="0"/>
                    <a:pt x="34249" y="0"/>
                  </a:cubicBezTo>
                  <a:close/>
                </a:path>
              </a:pathLst>
            </a:custGeom>
            <a:solidFill>
              <a:srgbClr val="1C1C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108"/>
            <p:cNvSpPr/>
            <p:nvPr/>
          </p:nvSpPr>
          <p:spPr>
            <a:xfrm>
              <a:off x="2447100" y="4330675"/>
              <a:ext cx="1019450" cy="130975"/>
            </a:xfrm>
            <a:custGeom>
              <a:avLst/>
              <a:gdLst/>
              <a:ahLst/>
              <a:cxnLst/>
              <a:rect l="l" t="t" r="r" b="b"/>
              <a:pathLst>
                <a:path w="40778" h="5239" extrusionOk="0">
                  <a:moveTo>
                    <a:pt x="3434" y="0"/>
                  </a:moveTo>
                  <a:cubicBezTo>
                    <a:pt x="3134" y="1529"/>
                    <a:pt x="2632" y="3509"/>
                    <a:pt x="1" y="4086"/>
                  </a:cubicBezTo>
                  <a:cubicBezTo>
                    <a:pt x="5916" y="4412"/>
                    <a:pt x="13209" y="5239"/>
                    <a:pt x="19149" y="5239"/>
                  </a:cubicBezTo>
                  <a:cubicBezTo>
                    <a:pt x="22432" y="5239"/>
                    <a:pt x="25690" y="5138"/>
                    <a:pt x="28973" y="4963"/>
                  </a:cubicBezTo>
                  <a:cubicBezTo>
                    <a:pt x="31931" y="4787"/>
                    <a:pt x="39374" y="4136"/>
                    <a:pt x="40728" y="1053"/>
                  </a:cubicBezTo>
                  <a:cubicBezTo>
                    <a:pt x="40728" y="1028"/>
                    <a:pt x="40753" y="1003"/>
                    <a:pt x="40778" y="978"/>
                  </a:cubicBezTo>
                  <a:cubicBezTo>
                    <a:pt x="35097" y="978"/>
                    <a:pt x="29179" y="1216"/>
                    <a:pt x="23445" y="1216"/>
                  </a:cubicBezTo>
                  <a:cubicBezTo>
                    <a:pt x="22728" y="1216"/>
                    <a:pt x="22014" y="1212"/>
                    <a:pt x="21304" y="1203"/>
                  </a:cubicBezTo>
                  <a:cubicBezTo>
                    <a:pt x="20561" y="1197"/>
                    <a:pt x="19846" y="1196"/>
                    <a:pt x="19147" y="1196"/>
                  </a:cubicBezTo>
                  <a:cubicBezTo>
                    <a:pt x="18790" y="1196"/>
                    <a:pt x="18438" y="1196"/>
                    <a:pt x="18088" y="1196"/>
                  </a:cubicBezTo>
                  <a:cubicBezTo>
                    <a:pt x="13767" y="1196"/>
                    <a:pt x="9865" y="1153"/>
                    <a:pt x="34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108"/>
            <p:cNvSpPr/>
            <p:nvPr/>
          </p:nvSpPr>
          <p:spPr>
            <a:xfrm>
              <a:off x="2442725" y="4326300"/>
              <a:ext cx="1028100" cy="138600"/>
            </a:xfrm>
            <a:custGeom>
              <a:avLst/>
              <a:gdLst/>
              <a:ahLst/>
              <a:cxnLst/>
              <a:rect l="l" t="t" r="r" b="b"/>
              <a:pathLst>
                <a:path w="41124" h="5544" extrusionOk="0">
                  <a:moveTo>
                    <a:pt x="3755" y="381"/>
                  </a:moveTo>
                  <a:cubicBezTo>
                    <a:pt x="6782" y="917"/>
                    <a:pt x="9832" y="1306"/>
                    <a:pt x="12883" y="1454"/>
                  </a:cubicBezTo>
                  <a:cubicBezTo>
                    <a:pt x="16016" y="1629"/>
                    <a:pt x="19123" y="1554"/>
                    <a:pt x="22256" y="1604"/>
                  </a:cubicBezTo>
                  <a:cubicBezTo>
                    <a:pt x="25364" y="1604"/>
                    <a:pt x="28497" y="1529"/>
                    <a:pt x="31605" y="1454"/>
                  </a:cubicBezTo>
                  <a:lnTo>
                    <a:pt x="36266" y="1353"/>
                  </a:lnTo>
                  <a:lnTo>
                    <a:pt x="38622" y="1328"/>
                  </a:lnTo>
                  <a:lnTo>
                    <a:pt x="39775" y="1303"/>
                  </a:lnTo>
                  <a:cubicBezTo>
                    <a:pt x="39824" y="1307"/>
                    <a:pt x="39872" y="1308"/>
                    <a:pt x="39919" y="1308"/>
                  </a:cubicBezTo>
                  <a:cubicBezTo>
                    <a:pt x="40187" y="1308"/>
                    <a:pt x="40435" y="1259"/>
                    <a:pt x="40724" y="1234"/>
                  </a:cubicBezTo>
                  <a:lnTo>
                    <a:pt x="40724" y="1234"/>
                  </a:lnTo>
                  <a:lnTo>
                    <a:pt x="40652" y="1353"/>
                  </a:lnTo>
                  <a:cubicBezTo>
                    <a:pt x="40602" y="1454"/>
                    <a:pt x="40527" y="1529"/>
                    <a:pt x="40477" y="1629"/>
                  </a:cubicBezTo>
                  <a:cubicBezTo>
                    <a:pt x="40352" y="1780"/>
                    <a:pt x="40226" y="1930"/>
                    <a:pt x="40076" y="2080"/>
                  </a:cubicBezTo>
                  <a:cubicBezTo>
                    <a:pt x="39775" y="2381"/>
                    <a:pt x="39424" y="2632"/>
                    <a:pt x="39048" y="2832"/>
                  </a:cubicBezTo>
                  <a:cubicBezTo>
                    <a:pt x="38321" y="3258"/>
                    <a:pt x="37494" y="3559"/>
                    <a:pt x="36667" y="3810"/>
                  </a:cubicBezTo>
                  <a:cubicBezTo>
                    <a:pt x="35013" y="4311"/>
                    <a:pt x="33284" y="4587"/>
                    <a:pt x="31554" y="4762"/>
                  </a:cubicBezTo>
                  <a:cubicBezTo>
                    <a:pt x="28096" y="5113"/>
                    <a:pt x="24587" y="5138"/>
                    <a:pt x="21103" y="5263"/>
                  </a:cubicBezTo>
                  <a:cubicBezTo>
                    <a:pt x="20464" y="5286"/>
                    <a:pt x="19824" y="5297"/>
                    <a:pt x="19183" y="5297"/>
                  </a:cubicBezTo>
                  <a:cubicBezTo>
                    <a:pt x="16333" y="5297"/>
                    <a:pt x="13476" y="5092"/>
                    <a:pt x="10652" y="4887"/>
                  </a:cubicBezTo>
                  <a:cubicBezTo>
                    <a:pt x="7482" y="4636"/>
                    <a:pt x="4311" y="4344"/>
                    <a:pt x="1122" y="4142"/>
                  </a:cubicBezTo>
                  <a:lnTo>
                    <a:pt x="1122" y="4142"/>
                  </a:lnTo>
                  <a:cubicBezTo>
                    <a:pt x="1284" y="4075"/>
                    <a:pt x="1444" y="3999"/>
                    <a:pt x="1604" y="3910"/>
                  </a:cubicBezTo>
                  <a:cubicBezTo>
                    <a:pt x="2030" y="3659"/>
                    <a:pt x="2431" y="3333"/>
                    <a:pt x="2732" y="2932"/>
                  </a:cubicBezTo>
                  <a:cubicBezTo>
                    <a:pt x="3324" y="2175"/>
                    <a:pt x="3580" y="1261"/>
                    <a:pt x="3755" y="381"/>
                  </a:cubicBezTo>
                  <a:close/>
                  <a:moveTo>
                    <a:pt x="3660" y="0"/>
                  </a:moveTo>
                  <a:cubicBezTo>
                    <a:pt x="3559" y="0"/>
                    <a:pt x="3459" y="50"/>
                    <a:pt x="3434" y="150"/>
                  </a:cubicBezTo>
                  <a:cubicBezTo>
                    <a:pt x="3259" y="1078"/>
                    <a:pt x="3008" y="2005"/>
                    <a:pt x="2457" y="2732"/>
                  </a:cubicBezTo>
                  <a:cubicBezTo>
                    <a:pt x="2181" y="3083"/>
                    <a:pt x="1830" y="3384"/>
                    <a:pt x="1429" y="3609"/>
                  </a:cubicBezTo>
                  <a:cubicBezTo>
                    <a:pt x="1028" y="3835"/>
                    <a:pt x="577" y="3985"/>
                    <a:pt x="126" y="4085"/>
                  </a:cubicBezTo>
                  <a:cubicBezTo>
                    <a:pt x="51" y="4110"/>
                    <a:pt x="0" y="4160"/>
                    <a:pt x="0" y="4261"/>
                  </a:cubicBezTo>
                  <a:cubicBezTo>
                    <a:pt x="0" y="4336"/>
                    <a:pt x="76" y="4436"/>
                    <a:pt x="176" y="4436"/>
                  </a:cubicBezTo>
                  <a:cubicBezTo>
                    <a:pt x="3660" y="4612"/>
                    <a:pt x="7118" y="4937"/>
                    <a:pt x="10627" y="5163"/>
                  </a:cubicBezTo>
                  <a:cubicBezTo>
                    <a:pt x="12356" y="5288"/>
                    <a:pt x="14111" y="5389"/>
                    <a:pt x="15865" y="5464"/>
                  </a:cubicBezTo>
                  <a:cubicBezTo>
                    <a:pt x="17594" y="5539"/>
                    <a:pt x="19349" y="5514"/>
                    <a:pt x="21103" y="5539"/>
                  </a:cubicBezTo>
                  <a:cubicBezTo>
                    <a:pt x="21343" y="5542"/>
                    <a:pt x="21583" y="5544"/>
                    <a:pt x="21823" y="5544"/>
                  </a:cubicBezTo>
                  <a:cubicBezTo>
                    <a:pt x="23337" y="5544"/>
                    <a:pt x="24848" y="5482"/>
                    <a:pt x="26341" y="5439"/>
                  </a:cubicBezTo>
                  <a:cubicBezTo>
                    <a:pt x="28096" y="5363"/>
                    <a:pt x="29850" y="5313"/>
                    <a:pt x="31605" y="5113"/>
                  </a:cubicBezTo>
                  <a:cubicBezTo>
                    <a:pt x="33334" y="4937"/>
                    <a:pt x="35088" y="4662"/>
                    <a:pt x="36768" y="4160"/>
                  </a:cubicBezTo>
                  <a:cubicBezTo>
                    <a:pt x="37620" y="3885"/>
                    <a:pt x="38447" y="3584"/>
                    <a:pt x="39224" y="3133"/>
                  </a:cubicBezTo>
                  <a:cubicBezTo>
                    <a:pt x="39600" y="2907"/>
                    <a:pt x="39976" y="2632"/>
                    <a:pt x="40301" y="2331"/>
                  </a:cubicBezTo>
                  <a:cubicBezTo>
                    <a:pt x="40477" y="2155"/>
                    <a:pt x="40627" y="2005"/>
                    <a:pt x="40753" y="1805"/>
                  </a:cubicBezTo>
                  <a:cubicBezTo>
                    <a:pt x="40803" y="1704"/>
                    <a:pt x="40878" y="1629"/>
                    <a:pt x="40928" y="1504"/>
                  </a:cubicBezTo>
                  <a:lnTo>
                    <a:pt x="41003" y="1353"/>
                  </a:lnTo>
                  <a:lnTo>
                    <a:pt x="41053" y="1278"/>
                  </a:lnTo>
                  <a:lnTo>
                    <a:pt x="41078" y="1254"/>
                  </a:lnTo>
                  <a:lnTo>
                    <a:pt x="41078" y="1254"/>
                  </a:lnTo>
                  <a:cubicBezTo>
                    <a:pt x="41069" y="1262"/>
                    <a:pt x="41065" y="1266"/>
                    <a:pt x="41064" y="1266"/>
                  </a:cubicBezTo>
                  <a:cubicBezTo>
                    <a:pt x="41060" y="1266"/>
                    <a:pt x="41124" y="1180"/>
                    <a:pt x="41103" y="1078"/>
                  </a:cubicBezTo>
                  <a:cubicBezTo>
                    <a:pt x="41016" y="1067"/>
                    <a:pt x="40925" y="1056"/>
                    <a:pt x="40831" y="1045"/>
                  </a:cubicBezTo>
                  <a:lnTo>
                    <a:pt x="40831" y="1045"/>
                  </a:lnTo>
                  <a:cubicBezTo>
                    <a:pt x="40830" y="1047"/>
                    <a:pt x="40829" y="1050"/>
                    <a:pt x="40828" y="1053"/>
                  </a:cubicBezTo>
                  <a:lnTo>
                    <a:pt x="40818" y="1053"/>
                  </a:lnTo>
                  <a:cubicBezTo>
                    <a:pt x="40820" y="1049"/>
                    <a:pt x="40822" y="1047"/>
                    <a:pt x="40824" y="1045"/>
                  </a:cubicBezTo>
                  <a:lnTo>
                    <a:pt x="40824" y="1045"/>
                  </a:lnTo>
                  <a:cubicBezTo>
                    <a:pt x="40826" y="1045"/>
                    <a:pt x="40829" y="1045"/>
                    <a:pt x="40831" y="1045"/>
                  </a:cubicBezTo>
                  <a:lnTo>
                    <a:pt x="40831" y="1045"/>
                  </a:lnTo>
                  <a:cubicBezTo>
                    <a:pt x="40832" y="1041"/>
                    <a:pt x="40832" y="1039"/>
                    <a:pt x="40831" y="1039"/>
                  </a:cubicBezTo>
                  <a:lnTo>
                    <a:pt x="40831" y="1039"/>
                  </a:lnTo>
                  <a:cubicBezTo>
                    <a:pt x="40829" y="1039"/>
                    <a:pt x="40827" y="1041"/>
                    <a:pt x="40824" y="1045"/>
                  </a:cubicBezTo>
                  <a:lnTo>
                    <a:pt x="40824" y="1045"/>
                  </a:lnTo>
                  <a:cubicBezTo>
                    <a:pt x="40490" y="1008"/>
                    <a:pt x="40125" y="977"/>
                    <a:pt x="39775" y="977"/>
                  </a:cubicBezTo>
                  <a:lnTo>
                    <a:pt x="38597" y="1003"/>
                  </a:lnTo>
                  <a:lnTo>
                    <a:pt x="36266" y="1028"/>
                  </a:lnTo>
                  <a:lnTo>
                    <a:pt x="31605" y="1103"/>
                  </a:lnTo>
                  <a:cubicBezTo>
                    <a:pt x="29047" y="1144"/>
                    <a:pt x="26505" y="1185"/>
                    <a:pt x="23967" y="1185"/>
                  </a:cubicBezTo>
                  <a:cubicBezTo>
                    <a:pt x="23397" y="1185"/>
                    <a:pt x="22826" y="1183"/>
                    <a:pt x="22256" y="1178"/>
                  </a:cubicBezTo>
                  <a:cubicBezTo>
                    <a:pt x="21710" y="1174"/>
                    <a:pt x="21164" y="1172"/>
                    <a:pt x="20619" y="1172"/>
                  </a:cubicBezTo>
                  <a:cubicBezTo>
                    <a:pt x="19786" y="1172"/>
                    <a:pt x="18955" y="1175"/>
                    <a:pt x="18125" y="1175"/>
                  </a:cubicBezTo>
                  <a:cubicBezTo>
                    <a:pt x="16383" y="1175"/>
                    <a:pt x="14645" y="1162"/>
                    <a:pt x="12908" y="1078"/>
                  </a:cubicBezTo>
                  <a:cubicBezTo>
                    <a:pt x="9800" y="927"/>
                    <a:pt x="6717" y="551"/>
                    <a:pt x="36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1" name="Google Shape;5051;p108"/>
          <p:cNvGrpSpPr/>
          <p:nvPr/>
        </p:nvGrpSpPr>
        <p:grpSpPr>
          <a:xfrm rot="-899867">
            <a:off x="6741457" y="1832277"/>
            <a:ext cx="783695" cy="738590"/>
            <a:chOff x="6525464" y="1900345"/>
            <a:chExt cx="563662" cy="531138"/>
          </a:xfrm>
        </p:grpSpPr>
        <p:sp>
          <p:nvSpPr>
            <p:cNvPr id="5052" name="Google Shape;5052;p108"/>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108"/>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108"/>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108"/>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6" name="Google Shape;5056;p108"/>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7" name="Google Shape;5057;p108"/>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108"/>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108"/>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108"/>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108"/>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108"/>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chemeClr val="dk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63" name="Google Shape;5063;p108"/>
          <p:cNvGrpSpPr/>
          <p:nvPr/>
        </p:nvGrpSpPr>
        <p:grpSpPr>
          <a:xfrm>
            <a:off x="7037115" y="4677698"/>
            <a:ext cx="1745583" cy="230173"/>
            <a:chOff x="1394800" y="3522000"/>
            <a:chExt cx="1048650" cy="138275"/>
          </a:xfrm>
        </p:grpSpPr>
        <p:sp>
          <p:nvSpPr>
            <p:cNvPr id="5064" name="Google Shape;5064;p10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10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10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10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8" name="Google Shape;5068;p10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9" name="Google Shape;5069;p10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0" name="Google Shape;5070;p10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1" name="Google Shape;5071;p10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2" name="Google Shape;5072;p10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73" name="Google Shape;5073;p108"/>
          <p:cNvSpPr txBox="1">
            <a:spLocks noGrp="1"/>
          </p:cNvSpPr>
          <p:nvPr>
            <p:ph type="body" idx="1"/>
          </p:nvPr>
        </p:nvSpPr>
        <p:spPr>
          <a:xfrm>
            <a:off x="391300" y="1003875"/>
            <a:ext cx="8707200" cy="41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FFFFFF"/>
              </a:highlight>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6"/>
        <p:cNvGrpSpPr/>
        <p:nvPr/>
      </p:nvGrpSpPr>
      <p:grpSpPr>
        <a:xfrm>
          <a:off x="0" y="0"/>
          <a:ext cx="0" cy="0"/>
          <a:chOff x="0" y="0"/>
          <a:chExt cx="0" cy="0"/>
        </a:xfrm>
      </p:grpSpPr>
      <p:grpSp>
        <p:nvGrpSpPr>
          <p:cNvPr id="1797" name="Google Shape;1797;p70"/>
          <p:cNvGrpSpPr/>
          <p:nvPr/>
        </p:nvGrpSpPr>
        <p:grpSpPr>
          <a:xfrm>
            <a:off x="3476927" y="1940288"/>
            <a:ext cx="2190131" cy="176025"/>
            <a:chOff x="4345425" y="2175475"/>
            <a:chExt cx="800750" cy="176025"/>
          </a:xfrm>
        </p:grpSpPr>
        <p:sp>
          <p:nvSpPr>
            <p:cNvPr id="1798" name="Google Shape;1798;p7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7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0" name="Google Shape;1800;p70"/>
          <p:cNvGrpSpPr/>
          <p:nvPr/>
        </p:nvGrpSpPr>
        <p:grpSpPr>
          <a:xfrm>
            <a:off x="3733251" y="2407525"/>
            <a:ext cx="1677491" cy="176025"/>
            <a:chOff x="4345425" y="2175475"/>
            <a:chExt cx="800750" cy="176025"/>
          </a:xfrm>
        </p:grpSpPr>
        <p:sp>
          <p:nvSpPr>
            <p:cNvPr id="1801" name="Google Shape;1801;p7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7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3" name="Google Shape;1803;p70"/>
          <p:cNvGrpSpPr/>
          <p:nvPr/>
        </p:nvGrpSpPr>
        <p:grpSpPr>
          <a:xfrm rot="140656">
            <a:off x="3657782" y="2861854"/>
            <a:ext cx="1828441" cy="176031"/>
            <a:chOff x="4345425" y="2175475"/>
            <a:chExt cx="800750" cy="176025"/>
          </a:xfrm>
        </p:grpSpPr>
        <p:sp>
          <p:nvSpPr>
            <p:cNvPr id="1804" name="Google Shape;1804;p7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7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6" name="Google Shape;1806;p70"/>
          <p:cNvGrpSpPr/>
          <p:nvPr/>
        </p:nvGrpSpPr>
        <p:grpSpPr>
          <a:xfrm rot="140725">
            <a:off x="3947913" y="3353403"/>
            <a:ext cx="1234670" cy="176031"/>
            <a:chOff x="4345425" y="2175475"/>
            <a:chExt cx="800750" cy="176025"/>
          </a:xfrm>
        </p:grpSpPr>
        <p:sp>
          <p:nvSpPr>
            <p:cNvPr id="1807" name="Google Shape;1807;p7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7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09" name="Google Shape;1809;p70"/>
          <p:cNvSpPr txBox="1">
            <a:spLocks noGrp="1"/>
          </p:cNvSpPr>
          <p:nvPr>
            <p:ph type="title"/>
          </p:nvPr>
        </p:nvSpPr>
        <p:spPr>
          <a:xfrm>
            <a:off x="2618725" y="1570950"/>
            <a:ext cx="3901800" cy="595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000"/>
              <a:buNone/>
            </a:pPr>
            <a:r>
              <a:rPr lang="en"/>
              <a:t>Part 2</a:t>
            </a:r>
            <a:endParaRPr/>
          </a:p>
        </p:txBody>
      </p:sp>
      <p:sp>
        <p:nvSpPr>
          <p:cNvPr id="1810" name="Google Shape;1810;p70"/>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70"/>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70"/>
          <p:cNvSpPr txBox="1"/>
          <p:nvPr/>
        </p:nvSpPr>
        <p:spPr>
          <a:xfrm>
            <a:off x="2734988" y="2198100"/>
            <a:ext cx="3630300" cy="14037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Itim"/>
                <a:ea typeface="Itim"/>
                <a:cs typeface="Itim"/>
                <a:sym typeface="Itim"/>
              </a:rPr>
              <a:t>Is there a link between bird deaths and the encephalitis outbreak?</a:t>
            </a:r>
            <a:endParaRPr sz="2400">
              <a:latin typeface="Itim"/>
              <a:ea typeface="Itim"/>
              <a:cs typeface="Itim"/>
              <a:sym typeface="Iti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71"/>
          <p:cNvSpPr txBox="1"/>
          <p:nvPr/>
        </p:nvSpPr>
        <p:spPr>
          <a:xfrm>
            <a:off x="579075" y="1000888"/>
            <a:ext cx="85392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2"/>
                </a:solidFill>
                <a:latin typeface="Itim"/>
                <a:ea typeface="Itim"/>
                <a:cs typeface="Itim"/>
                <a:sym typeface="Itim"/>
              </a:rPr>
              <a:t>4. Why did the veterinarians conduct genetic tests on viruses from the brains of the dead birds?  </a:t>
            </a:r>
            <a:endParaRPr sz="1600">
              <a:solidFill>
                <a:schemeClr val="dk2"/>
              </a:solidFill>
              <a:latin typeface="Itim"/>
              <a:ea typeface="Itim"/>
              <a:cs typeface="Itim"/>
              <a:sym typeface="Itim"/>
            </a:endParaRPr>
          </a:p>
        </p:txBody>
      </p:sp>
      <p:sp>
        <p:nvSpPr>
          <p:cNvPr id="1818" name="Google Shape;1818;p71"/>
          <p:cNvSpPr txBox="1">
            <a:spLocks noGrp="1"/>
          </p:cNvSpPr>
          <p:nvPr>
            <p:ph type="body" idx="1"/>
          </p:nvPr>
        </p:nvSpPr>
        <p:spPr>
          <a:xfrm>
            <a:off x="579075" y="1508350"/>
            <a:ext cx="8396100" cy="35025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1819" name="Google Shape;1819;p71"/>
          <p:cNvSpPr txBox="1">
            <a:spLocks noGrp="1"/>
          </p:cNvSpPr>
          <p:nvPr>
            <p:ph type="title"/>
          </p:nvPr>
        </p:nvSpPr>
        <p:spPr>
          <a:xfrm>
            <a:off x="428050" y="48850"/>
            <a:ext cx="8681400" cy="7233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dirty="0"/>
              <a:t>Part 2:  Is there a link between bird deaths and the </a:t>
            </a:r>
            <a:endParaRPr sz="2700" dirty="0"/>
          </a:p>
          <a:p>
            <a:pPr marL="0" lvl="0" indent="0" algn="l" rtl="0">
              <a:lnSpc>
                <a:spcPct val="70000"/>
              </a:lnSpc>
              <a:spcBef>
                <a:spcPts val="0"/>
              </a:spcBef>
              <a:spcAft>
                <a:spcPts val="0"/>
              </a:spcAft>
              <a:buSzPts val="3000"/>
              <a:buNone/>
            </a:pPr>
            <a:r>
              <a:rPr lang="en" sz="2700" dirty="0"/>
              <a:t>encephalitis outbreak?</a:t>
            </a:r>
            <a:endParaRPr sz="2700" dirty="0"/>
          </a:p>
        </p:txBody>
      </p:sp>
      <p:grpSp>
        <p:nvGrpSpPr>
          <p:cNvPr id="1820" name="Google Shape;1820;p71"/>
          <p:cNvGrpSpPr/>
          <p:nvPr/>
        </p:nvGrpSpPr>
        <p:grpSpPr>
          <a:xfrm>
            <a:off x="1521663" y="405061"/>
            <a:ext cx="2357248" cy="51734"/>
            <a:chOff x="4345425" y="2175475"/>
            <a:chExt cx="800750" cy="176025"/>
          </a:xfrm>
        </p:grpSpPr>
        <p:sp>
          <p:nvSpPr>
            <p:cNvPr id="1821" name="Google Shape;1821;p7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7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23" name="Google Shape;1823;p71"/>
          <p:cNvGrpSpPr/>
          <p:nvPr/>
        </p:nvGrpSpPr>
        <p:grpSpPr>
          <a:xfrm rot="788841">
            <a:off x="7778852" y="97516"/>
            <a:ext cx="1252360" cy="375841"/>
            <a:chOff x="4038775" y="3369325"/>
            <a:chExt cx="1789725" cy="711700"/>
          </a:xfrm>
        </p:grpSpPr>
        <p:sp>
          <p:nvSpPr>
            <p:cNvPr id="1824" name="Google Shape;1824;p71"/>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71"/>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71"/>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71"/>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71"/>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71"/>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71"/>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71"/>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71"/>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71"/>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71"/>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71"/>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71"/>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71"/>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71"/>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71"/>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71"/>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71"/>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71"/>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72"/>
          <p:cNvSpPr txBox="1">
            <a:spLocks noGrp="1"/>
          </p:cNvSpPr>
          <p:nvPr>
            <p:ph type="body" idx="1"/>
          </p:nvPr>
        </p:nvSpPr>
        <p:spPr>
          <a:xfrm>
            <a:off x="351850" y="701088"/>
            <a:ext cx="8574600" cy="942000"/>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2"/>
              </a:buClr>
              <a:buSzPts val="1100"/>
              <a:buFont typeface="Arial"/>
              <a:buNone/>
            </a:pPr>
            <a:r>
              <a:rPr lang="en" sz="1500" dirty="0">
                <a:latin typeface="Itim"/>
                <a:ea typeface="Itim"/>
                <a:cs typeface="Itim"/>
                <a:sym typeface="Itim"/>
              </a:rPr>
              <a:t>5</a:t>
            </a:r>
            <a:r>
              <a:rPr lang="en" sz="1600" dirty="0">
                <a:latin typeface="Itim"/>
                <a:ea typeface="Itim"/>
                <a:cs typeface="Itim"/>
                <a:sym typeface="Itim"/>
              </a:rPr>
              <a:t>. The genetic information for the viruses that cause encephalitis is coded in a sequence of nucleotide bases (A, U, C, G) in RNA molecules.  The sequence of letters below represents part of an RNA molecule from the virus that killed one of the birds.   </a:t>
            </a:r>
            <a:endParaRPr sz="1600" dirty="0">
              <a:latin typeface="Itim"/>
              <a:ea typeface="Itim"/>
              <a:cs typeface="Itim"/>
              <a:sym typeface="Itim"/>
            </a:endParaRPr>
          </a:p>
        </p:txBody>
      </p:sp>
      <p:sp>
        <p:nvSpPr>
          <p:cNvPr id="1848" name="Google Shape;1848;p72"/>
          <p:cNvSpPr txBox="1"/>
          <p:nvPr/>
        </p:nvSpPr>
        <p:spPr>
          <a:xfrm>
            <a:off x="2012375" y="1690925"/>
            <a:ext cx="5043900" cy="480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700" b="1">
                <a:latin typeface="Itim"/>
                <a:ea typeface="Itim"/>
                <a:cs typeface="Itim"/>
                <a:sym typeface="Itim"/>
              </a:rPr>
              <a:t>AGUAGUGUUU  GUGAGGAUUA  ACAACAAUUA </a:t>
            </a:r>
            <a:endParaRPr sz="1700" b="1">
              <a:latin typeface="Itim"/>
              <a:ea typeface="Itim"/>
              <a:cs typeface="Itim"/>
              <a:sym typeface="Itim"/>
            </a:endParaRPr>
          </a:p>
        </p:txBody>
      </p:sp>
      <p:sp>
        <p:nvSpPr>
          <p:cNvPr id="1849" name="Google Shape;1849;p72"/>
          <p:cNvSpPr txBox="1"/>
          <p:nvPr/>
        </p:nvSpPr>
        <p:spPr>
          <a:xfrm>
            <a:off x="570700" y="2247425"/>
            <a:ext cx="8396100" cy="1692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Itim"/>
              <a:buChar char="●"/>
            </a:pPr>
            <a:r>
              <a:rPr lang="en" sz="1600">
                <a:solidFill>
                  <a:schemeClr val="dk2"/>
                </a:solidFill>
                <a:latin typeface="Itim"/>
                <a:ea typeface="Itim"/>
                <a:cs typeface="Itim"/>
                <a:sym typeface="Itim"/>
              </a:rPr>
              <a:t>Solve the </a:t>
            </a:r>
            <a:r>
              <a:rPr lang="en" sz="1600" b="1">
                <a:solidFill>
                  <a:schemeClr val="dk2"/>
                </a:solidFill>
                <a:latin typeface="Itim"/>
                <a:ea typeface="Itim"/>
                <a:cs typeface="Itim"/>
                <a:sym typeface="Itim"/>
              </a:rPr>
              <a:t>Known RNA Sequences for Four Viruses Carried by Mosquitoes </a:t>
            </a:r>
            <a:r>
              <a:rPr lang="en" sz="1600">
                <a:solidFill>
                  <a:schemeClr val="dk2"/>
                </a:solidFill>
                <a:latin typeface="Itim"/>
                <a:ea typeface="Itim"/>
                <a:cs typeface="Itim"/>
                <a:sym typeface="Itim"/>
              </a:rPr>
              <a:t>puzzle.</a:t>
            </a:r>
            <a:r>
              <a:rPr lang="en" sz="1600" b="1">
                <a:solidFill>
                  <a:schemeClr val="dk2"/>
                </a:solidFill>
                <a:latin typeface="Itim"/>
                <a:ea typeface="Itim"/>
                <a:cs typeface="Itim"/>
                <a:sym typeface="Itim"/>
              </a:rPr>
              <a:t> </a:t>
            </a:r>
            <a:r>
              <a:rPr lang="en" sz="1600">
                <a:latin typeface="Itim"/>
                <a:ea typeface="Itim"/>
                <a:cs typeface="Itim"/>
                <a:sym typeface="Itim"/>
              </a:rPr>
              <a:t>Then compare the sequence of letters in the box above with the sequences of letters on the </a:t>
            </a:r>
            <a:r>
              <a:rPr lang="en" sz="1600" b="1">
                <a:latin typeface="Itim"/>
                <a:ea typeface="Itim"/>
                <a:cs typeface="Itim"/>
                <a:sym typeface="Itim"/>
              </a:rPr>
              <a:t>Known RNA Sequences for Four Viruses Carried by Mosquitoes sheet</a:t>
            </a:r>
            <a:r>
              <a:rPr lang="en" sz="1600">
                <a:latin typeface="Itim"/>
                <a:ea typeface="Itim"/>
                <a:cs typeface="Itim"/>
                <a:sym typeface="Itim"/>
              </a:rPr>
              <a:t>.</a:t>
            </a:r>
            <a:endParaRPr sz="1600">
              <a:latin typeface="Itim"/>
              <a:ea typeface="Itim"/>
              <a:cs typeface="Itim"/>
              <a:sym typeface="Itim"/>
            </a:endParaRPr>
          </a:p>
          <a:p>
            <a:pPr marL="457200" lvl="0" indent="-330200" algn="l" rtl="0">
              <a:lnSpc>
                <a:spcPct val="115000"/>
              </a:lnSpc>
              <a:spcBef>
                <a:spcPts val="1000"/>
              </a:spcBef>
              <a:spcAft>
                <a:spcPts val="0"/>
              </a:spcAft>
              <a:buSzPts val="1600"/>
              <a:buFont typeface="Itim"/>
              <a:buChar char="●"/>
            </a:pPr>
            <a:r>
              <a:rPr lang="en" sz="1600">
                <a:latin typeface="Itim"/>
                <a:ea typeface="Itim"/>
                <a:cs typeface="Itim"/>
                <a:sym typeface="Itim"/>
              </a:rPr>
              <a:t>Which type of virus most likely caused the bird encephalitis?  </a:t>
            </a:r>
            <a:endParaRPr sz="1600">
              <a:latin typeface="Itim"/>
              <a:ea typeface="Itim"/>
              <a:cs typeface="Itim"/>
              <a:sym typeface="Itim"/>
            </a:endParaRPr>
          </a:p>
          <a:p>
            <a:pPr marL="457200" lvl="0" indent="0" algn="l" rtl="0">
              <a:lnSpc>
                <a:spcPct val="115000"/>
              </a:lnSpc>
              <a:spcBef>
                <a:spcPts val="0"/>
              </a:spcBef>
              <a:spcAft>
                <a:spcPts val="0"/>
              </a:spcAft>
              <a:buNone/>
            </a:pPr>
            <a:r>
              <a:rPr lang="en" sz="1600">
                <a:latin typeface="Itim"/>
                <a:ea typeface="Itim"/>
                <a:cs typeface="Itim"/>
                <a:sym typeface="Itim"/>
              </a:rPr>
              <a:t>Support your answer with evidence from the genetic information.  </a:t>
            </a:r>
            <a:endParaRPr sz="1600">
              <a:latin typeface="Itim"/>
              <a:ea typeface="Itim"/>
              <a:cs typeface="Itim"/>
              <a:sym typeface="Itim"/>
            </a:endParaRPr>
          </a:p>
        </p:txBody>
      </p:sp>
      <p:sp>
        <p:nvSpPr>
          <p:cNvPr id="1850" name="Google Shape;1850;p72"/>
          <p:cNvSpPr txBox="1">
            <a:spLocks noGrp="1"/>
          </p:cNvSpPr>
          <p:nvPr>
            <p:ph type="body" idx="1"/>
          </p:nvPr>
        </p:nvSpPr>
        <p:spPr>
          <a:xfrm>
            <a:off x="570700" y="4039925"/>
            <a:ext cx="8396100" cy="10485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a:highlight>
                <a:srgbClr val="CFE2F3"/>
              </a:highlight>
              <a:latin typeface="Calibri"/>
              <a:ea typeface="Calibri"/>
              <a:cs typeface="Calibri"/>
              <a:sym typeface="Calibri"/>
            </a:endParaRPr>
          </a:p>
        </p:txBody>
      </p:sp>
      <p:sp>
        <p:nvSpPr>
          <p:cNvPr id="1851" name="Google Shape;1851;p72"/>
          <p:cNvSpPr txBox="1">
            <a:spLocks noGrp="1"/>
          </p:cNvSpPr>
          <p:nvPr>
            <p:ph type="title"/>
          </p:nvPr>
        </p:nvSpPr>
        <p:spPr>
          <a:xfrm>
            <a:off x="428050" y="48850"/>
            <a:ext cx="8681400" cy="7233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2:  Is there a link between bird deaths and the </a:t>
            </a:r>
            <a:endParaRPr sz="2700"/>
          </a:p>
          <a:p>
            <a:pPr marL="0" lvl="0" indent="0" algn="l" rtl="0">
              <a:lnSpc>
                <a:spcPct val="70000"/>
              </a:lnSpc>
              <a:spcBef>
                <a:spcPts val="0"/>
              </a:spcBef>
              <a:spcAft>
                <a:spcPts val="0"/>
              </a:spcAft>
              <a:buSzPts val="3000"/>
              <a:buNone/>
            </a:pPr>
            <a:r>
              <a:rPr lang="en" sz="2700"/>
              <a:t>encephalitis outbreak?</a:t>
            </a:r>
            <a:endParaRPr sz="2700"/>
          </a:p>
        </p:txBody>
      </p:sp>
      <p:grpSp>
        <p:nvGrpSpPr>
          <p:cNvPr id="1852" name="Google Shape;1852;p72"/>
          <p:cNvGrpSpPr/>
          <p:nvPr/>
        </p:nvGrpSpPr>
        <p:grpSpPr>
          <a:xfrm>
            <a:off x="1521663" y="405061"/>
            <a:ext cx="2357248" cy="51734"/>
            <a:chOff x="4345425" y="2175475"/>
            <a:chExt cx="800750" cy="176025"/>
          </a:xfrm>
        </p:grpSpPr>
        <p:sp>
          <p:nvSpPr>
            <p:cNvPr id="1853" name="Google Shape;1853;p7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7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oogle Shape;1823;p71">
            <a:extLst>
              <a:ext uri="{FF2B5EF4-FFF2-40B4-BE49-F238E27FC236}">
                <a16:creationId xmlns:a16="http://schemas.microsoft.com/office/drawing/2014/main" id="{88642CA4-6A4D-7145-F154-A6BDAB20CE53}"/>
              </a:ext>
            </a:extLst>
          </p:cNvPr>
          <p:cNvGrpSpPr/>
          <p:nvPr/>
        </p:nvGrpSpPr>
        <p:grpSpPr>
          <a:xfrm rot="788841">
            <a:off x="7778852" y="97516"/>
            <a:ext cx="1252360" cy="375841"/>
            <a:chOff x="4038775" y="3369325"/>
            <a:chExt cx="1789725" cy="711700"/>
          </a:xfrm>
        </p:grpSpPr>
        <p:sp>
          <p:nvSpPr>
            <p:cNvPr id="31" name="Google Shape;1824;p71">
              <a:extLst>
                <a:ext uri="{FF2B5EF4-FFF2-40B4-BE49-F238E27FC236}">
                  <a16:creationId xmlns:a16="http://schemas.microsoft.com/office/drawing/2014/main" id="{E1303563-D8BD-A694-FF18-C639B32B2701}"/>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825;p71">
              <a:extLst>
                <a:ext uri="{FF2B5EF4-FFF2-40B4-BE49-F238E27FC236}">
                  <a16:creationId xmlns:a16="http://schemas.microsoft.com/office/drawing/2014/main" id="{5C723DAF-DC82-ACC2-9058-7D83AA0D5100}"/>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826;p71">
              <a:extLst>
                <a:ext uri="{FF2B5EF4-FFF2-40B4-BE49-F238E27FC236}">
                  <a16:creationId xmlns:a16="http://schemas.microsoft.com/office/drawing/2014/main" id="{EC43D71D-0F41-3A3E-70F2-9F7C6891875A}"/>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827;p71">
              <a:extLst>
                <a:ext uri="{FF2B5EF4-FFF2-40B4-BE49-F238E27FC236}">
                  <a16:creationId xmlns:a16="http://schemas.microsoft.com/office/drawing/2014/main" id="{64EE78BC-184A-29DD-A102-8B4B4450751E}"/>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828;p71">
              <a:extLst>
                <a:ext uri="{FF2B5EF4-FFF2-40B4-BE49-F238E27FC236}">
                  <a16:creationId xmlns:a16="http://schemas.microsoft.com/office/drawing/2014/main" id="{30D2B5A8-49D4-E61B-8EEC-A390F70F3AD3}"/>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829;p71">
              <a:extLst>
                <a:ext uri="{FF2B5EF4-FFF2-40B4-BE49-F238E27FC236}">
                  <a16:creationId xmlns:a16="http://schemas.microsoft.com/office/drawing/2014/main" id="{52981C8D-AB4E-0718-C950-5F2F6392BB51}"/>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1830;p71">
              <a:extLst>
                <a:ext uri="{FF2B5EF4-FFF2-40B4-BE49-F238E27FC236}">
                  <a16:creationId xmlns:a16="http://schemas.microsoft.com/office/drawing/2014/main" id="{8061C354-6E27-FBA4-8167-5D4F33B0B982}"/>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831;p71">
              <a:extLst>
                <a:ext uri="{FF2B5EF4-FFF2-40B4-BE49-F238E27FC236}">
                  <a16:creationId xmlns:a16="http://schemas.microsoft.com/office/drawing/2014/main" id="{6B4092F3-FA44-47B7-7B2E-54D03CFC0310}"/>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832;p71">
              <a:extLst>
                <a:ext uri="{FF2B5EF4-FFF2-40B4-BE49-F238E27FC236}">
                  <a16:creationId xmlns:a16="http://schemas.microsoft.com/office/drawing/2014/main" id="{5BAA7DA9-845B-A45E-5F31-96068505100B}"/>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833;p71">
              <a:extLst>
                <a:ext uri="{FF2B5EF4-FFF2-40B4-BE49-F238E27FC236}">
                  <a16:creationId xmlns:a16="http://schemas.microsoft.com/office/drawing/2014/main" id="{1ADAC1BD-017A-9165-68CA-200F7633DFE5}"/>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1834;p71">
              <a:extLst>
                <a:ext uri="{FF2B5EF4-FFF2-40B4-BE49-F238E27FC236}">
                  <a16:creationId xmlns:a16="http://schemas.microsoft.com/office/drawing/2014/main" id="{46825456-304A-009B-3A5A-5B30F63C3839}"/>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835;p71">
              <a:extLst>
                <a:ext uri="{FF2B5EF4-FFF2-40B4-BE49-F238E27FC236}">
                  <a16:creationId xmlns:a16="http://schemas.microsoft.com/office/drawing/2014/main" id="{6BD06916-1757-4D4E-EF7D-CE35FF771155}"/>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836;p71">
              <a:extLst>
                <a:ext uri="{FF2B5EF4-FFF2-40B4-BE49-F238E27FC236}">
                  <a16:creationId xmlns:a16="http://schemas.microsoft.com/office/drawing/2014/main" id="{DA1C4079-03A4-2286-E996-CC210B37F15B}"/>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837;p71">
              <a:extLst>
                <a:ext uri="{FF2B5EF4-FFF2-40B4-BE49-F238E27FC236}">
                  <a16:creationId xmlns:a16="http://schemas.microsoft.com/office/drawing/2014/main" id="{4F88F0A0-1FB7-481D-A823-F046E978D9AA}"/>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838;p71">
              <a:extLst>
                <a:ext uri="{FF2B5EF4-FFF2-40B4-BE49-F238E27FC236}">
                  <a16:creationId xmlns:a16="http://schemas.microsoft.com/office/drawing/2014/main" id="{1A52A26E-4938-B8D0-FAE7-53F1736E7AA7}"/>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1839;p71">
              <a:extLst>
                <a:ext uri="{FF2B5EF4-FFF2-40B4-BE49-F238E27FC236}">
                  <a16:creationId xmlns:a16="http://schemas.microsoft.com/office/drawing/2014/main" id="{7B7409DC-5882-196C-36F0-4BBA6DD0CE9B}"/>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1840;p71">
              <a:extLst>
                <a:ext uri="{FF2B5EF4-FFF2-40B4-BE49-F238E27FC236}">
                  <a16:creationId xmlns:a16="http://schemas.microsoft.com/office/drawing/2014/main" id="{3F8C5B08-A9BC-B20C-B4E2-69937043F32E}"/>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1841;p71">
              <a:extLst>
                <a:ext uri="{FF2B5EF4-FFF2-40B4-BE49-F238E27FC236}">
                  <a16:creationId xmlns:a16="http://schemas.microsoft.com/office/drawing/2014/main" id="{FDCD8A1A-46C6-3978-2DCD-2453083E5648}"/>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1842;p71">
              <a:extLst>
                <a:ext uri="{FF2B5EF4-FFF2-40B4-BE49-F238E27FC236}">
                  <a16:creationId xmlns:a16="http://schemas.microsoft.com/office/drawing/2014/main" id="{672C61C9-C2F8-7D3C-3EE7-67970B54B79F}"/>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73"/>
          <p:cNvSpPr txBox="1">
            <a:spLocks noGrp="1"/>
          </p:cNvSpPr>
          <p:nvPr>
            <p:ph type="body" idx="1"/>
          </p:nvPr>
        </p:nvSpPr>
        <p:spPr>
          <a:xfrm>
            <a:off x="455350" y="724525"/>
            <a:ext cx="8574600" cy="66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a:latin typeface="Itim"/>
                <a:ea typeface="Itim"/>
                <a:cs typeface="Itim"/>
                <a:sym typeface="Itim"/>
              </a:rPr>
              <a:t>Antibodies have specific binding sites and will only attach to parts of antigens that fit into their binding site. Use the diagram below to answer Question 6 on the next page.</a:t>
            </a:r>
            <a:endParaRPr sz="1700">
              <a:latin typeface="Itim"/>
              <a:ea typeface="Itim"/>
              <a:cs typeface="Itim"/>
              <a:sym typeface="Itim"/>
            </a:endParaRPr>
          </a:p>
        </p:txBody>
      </p:sp>
      <p:sp>
        <p:nvSpPr>
          <p:cNvPr id="1880" name="Google Shape;1880;p73"/>
          <p:cNvSpPr txBox="1">
            <a:spLocks noGrp="1"/>
          </p:cNvSpPr>
          <p:nvPr>
            <p:ph type="title"/>
          </p:nvPr>
        </p:nvSpPr>
        <p:spPr>
          <a:xfrm>
            <a:off x="428050" y="48850"/>
            <a:ext cx="8681400" cy="7233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2:  Is there a link between bird deaths and the </a:t>
            </a:r>
            <a:endParaRPr sz="2700"/>
          </a:p>
          <a:p>
            <a:pPr marL="0" lvl="0" indent="0" algn="l" rtl="0">
              <a:lnSpc>
                <a:spcPct val="70000"/>
              </a:lnSpc>
              <a:spcBef>
                <a:spcPts val="0"/>
              </a:spcBef>
              <a:spcAft>
                <a:spcPts val="0"/>
              </a:spcAft>
              <a:buSzPts val="3000"/>
              <a:buNone/>
            </a:pPr>
            <a:r>
              <a:rPr lang="en" sz="2700"/>
              <a:t>encephalitis outbreak?</a:t>
            </a:r>
            <a:endParaRPr sz="2700"/>
          </a:p>
        </p:txBody>
      </p:sp>
      <p:grpSp>
        <p:nvGrpSpPr>
          <p:cNvPr id="1881" name="Google Shape;1881;p73"/>
          <p:cNvGrpSpPr/>
          <p:nvPr/>
        </p:nvGrpSpPr>
        <p:grpSpPr>
          <a:xfrm>
            <a:off x="1521663" y="405061"/>
            <a:ext cx="2357248" cy="51734"/>
            <a:chOff x="4345425" y="2175475"/>
            <a:chExt cx="800750" cy="176025"/>
          </a:xfrm>
        </p:grpSpPr>
        <p:sp>
          <p:nvSpPr>
            <p:cNvPr id="1882" name="Google Shape;1882;p7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7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904" name="Google Shape;1904;p73"/>
          <p:cNvPicPr preferRelativeResize="0"/>
          <p:nvPr/>
        </p:nvPicPr>
        <p:blipFill rotWithShape="1">
          <a:blip r:embed="rId3">
            <a:alphaModFix/>
          </a:blip>
          <a:srcRect t="7441" r="1127" b="6919"/>
          <a:stretch/>
        </p:blipFill>
        <p:spPr>
          <a:xfrm>
            <a:off x="1269938" y="1541900"/>
            <a:ext cx="6908923" cy="3366376"/>
          </a:xfrm>
          <a:prstGeom prst="rect">
            <a:avLst/>
          </a:prstGeom>
          <a:noFill/>
          <a:ln>
            <a:noFill/>
          </a:ln>
        </p:spPr>
      </p:pic>
      <p:grpSp>
        <p:nvGrpSpPr>
          <p:cNvPr id="28" name="Google Shape;1823;p71">
            <a:extLst>
              <a:ext uri="{FF2B5EF4-FFF2-40B4-BE49-F238E27FC236}">
                <a16:creationId xmlns:a16="http://schemas.microsoft.com/office/drawing/2014/main" id="{8BD9D959-2F90-C23B-55B1-55D349384DA5}"/>
              </a:ext>
            </a:extLst>
          </p:cNvPr>
          <p:cNvGrpSpPr/>
          <p:nvPr/>
        </p:nvGrpSpPr>
        <p:grpSpPr>
          <a:xfrm rot="788841">
            <a:off x="7778852" y="97516"/>
            <a:ext cx="1252360" cy="375841"/>
            <a:chOff x="4038775" y="3369325"/>
            <a:chExt cx="1789725" cy="711700"/>
          </a:xfrm>
        </p:grpSpPr>
        <p:sp>
          <p:nvSpPr>
            <p:cNvPr id="29" name="Google Shape;1824;p71">
              <a:extLst>
                <a:ext uri="{FF2B5EF4-FFF2-40B4-BE49-F238E27FC236}">
                  <a16:creationId xmlns:a16="http://schemas.microsoft.com/office/drawing/2014/main" id="{99843667-A326-5F9B-CB3C-902C14E5B8CC}"/>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1825;p71">
              <a:extLst>
                <a:ext uri="{FF2B5EF4-FFF2-40B4-BE49-F238E27FC236}">
                  <a16:creationId xmlns:a16="http://schemas.microsoft.com/office/drawing/2014/main" id="{21385EEB-1950-E347-74DA-646CF0D644E4}"/>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826;p71">
              <a:extLst>
                <a:ext uri="{FF2B5EF4-FFF2-40B4-BE49-F238E27FC236}">
                  <a16:creationId xmlns:a16="http://schemas.microsoft.com/office/drawing/2014/main" id="{240A287C-74A2-AF8F-3DB8-E4A5555B305E}"/>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827;p71">
              <a:extLst>
                <a:ext uri="{FF2B5EF4-FFF2-40B4-BE49-F238E27FC236}">
                  <a16:creationId xmlns:a16="http://schemas.microsoft.com/office/drawing/2014/main" id="{302F51DA-3725-4109-373E-A2A327405824}"/>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828;p71">
              <a:extLst>
                <a:ext uri="{FF2B5EF4-FFF2-40B4-BE49-F238E27FC236}">
                  <a16:creationId xmlns:a16="http://schemas.microsoft.com/office/drawing/2014/main" id="{D88A4FC2-0D2C-C566-7590-0F6F991C12C8}"/>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829;p71">
              <a:extLst>
                <a:ext uri="{FF2B5EF4-FFF2-40B4-BE49-F238E27FC236}">
                  <a16:creationId xmlns:a16="http://schemas.microsoft.com/office/drawing/2014/main" id="{266494A2-EB29-D1B9-E34C-F3BBEBC93111}"/>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830;p71">
              <a:extLst>
                <a:ext uri="{FF2B5EF4-FFF2-40B4-BE49-F238E27FC236}">
                  <a16:creationId xmlns:a16="http://schemas.microsoft.com/office/drawing/2014/main" id="{F9569ECD-C61D-D666-D3FD-429986062E8F}"/>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831;p71">
              <a:extLst>
                <a:ext uri="{FF2B5EF4-FFF2-40B4-BE49-F238E27FC236}">
                  <a16:creationId xmlns:a16="http://schemas.microsoft.com/office/drawing/2014/main" id="{075B3E77-A7CC-186E-F45C-D6E5C56AD5C8}"/>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1832;p71">
              <a:extLst>
                <a:ext uri="{FF2B5EF4-FFF2-40B4-BE49-F238E27FC236}">
                  <a16:creationId xmlns:a16="http://schemas.microsoft.com/office/drawing/2014/main" id="{F52D4ED0-D59F-7FD7-DE0D-F246C5758306}"/>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833;p71">
              <a:extLst>
                <a:ext uri="{FF2B5EF4-FFF2-40B4-BE49-F238E27FC236}">
                  <a16:creationId xmlns:a16="http://schemas.microsoft.com/office/drawing/2014/main" id="{A9CB334C-931C-0325-6EA3-776E9F82DD81}"/>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834;p71">
              <a:extLst>
                <a:ext uri="{FF2B5EF4-FFF2-40B4-BE49-F238E27FC236}">
                  <a16:creationId xmlns:a16="http://schemas.microsoft.com/office/drawing/2014/main" id="{B469101A-BA5E-53AB-A59D-B7F048CA841F}"/>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835;p71">
              <a:extLst>
                <a:ext uri="{FF2B5EF4-FFF2-40B4-BE49-F238E27FC236}">
                  <a16:creationId xmlns:a16="http://schemas.microsoft.com/office/drawing/2014/main" id="{9D05F196-D58E-7F1F-005A-9F9228A35857}"/>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1836;p71">
              <a:extLst>
                <a:ext uri="{FF2B5EF4-FFF2-40B4-BE49-F238E27FC236}">
                  <a16:creationId xmlns:a16="http://schemas.microsoft.com/office/drawing/2014/main" id="{95F3621A-ABF1-F799-2B74-2CBDDD38AE94}"/>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837;p71">
              <a:extLst>
                <a:ext uri="{FF2B5EF4-FFF2-40B4-BE49-F238E27FC236}">
                  <a16:creationId xmlns:a16="http://schemas.microsoft.com/office/drawing/2014/main" id="{484A99F1-43C3-42D9-6F43-C2B2A3EF8EBA}"/>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838;p71">
              <a:extLst>
                <a:ext uri="{FF2B5EF4-FFF2-40B4-BE49-F238E27FC236}">
                  <a16:creationId xmlns:a16="http://schemas.microsoft.com/office/drawing/2014/main" id="{15706CD3-586C-F371-D16E-96D1DAD40FCF}"/>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839;p71">
              <a:extLst>
                <a:ext uri="{FF2B5EF4-FFF2-40B4-BE49-F238E27FC236}">
                  <a16:creationId xmlns:a16="http://schemas.microsoft.com/office/drawing/2014/main" id="{B5AADEF8-36C7-4D58-EBD0-FEEBAE715831}"/>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840;p71">
              <a:extLst>
                <a:ext uri="{FF2B5EF4-FFF2-40B4-BE49-F238E27FC236}">
                  <a16:creationId xmlns:a16="http://schemas.microsoft.com/office/drawing/2014/main" id="{543DE484-F2A5-BB2D-6D3D-439F82FB959E}"/>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1841;p71">
              <a:extLst>
                <a:ext uri="{FF2B5EF4-FFF2-40B4-BE49-F238E27FC236}">
                  <a16:creationId xmlns:a16="http://schemas.microsoft.com/office/drawing/2014/main" id="{DE58AEB9-2EA4-B09C-E9B2-61E09AFD0977}"/>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1842;p71">
              <a:extLst>
                <a:ext uri="{FF2B5EF4-FFF2-40B4-BE49-F238E27FC236}">
                  <a16:creationId xmlns:a16="http://schemas.microsoft.com/office/drawing/2014/main" id="{02A7711B-4A45-4A24-6B7B-AF29965E071B}"/>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74"/>
          <p:cNvSpPr txBox="1">
            <a:spLocks noGrp="1"/>
          </p:cNvSpPr>
          <p:nvPr>
            <p:ph type="body" idx="1"/>
          </p:nvPr>
        </p:nvSpPr>
        <p:spPr>
          <a:xfrm>
            <a:off x="462550" y="970725"/>
            <a:ext cx="8568000" cy="95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600" dirty="0">
                <a:latin typeface="Itim"/>
                <a:ea typeface="Itim"/>
                <a:cs typeface="Itim"/>
                <a:sym typeface="Itim"/>
              </a:rPr>
              <a:t>6. Use the information in the diagram on the previous slide to explain why the antibodies in Patient 1’s blood plasma could attach to antigens from </a:t>
            </a:r>
            <a:r>
              <a:rPr lang="en" sz="1600" b="1" dirty="0">
                <a:latin typeface="Itim"/>
                <a:ea typeface="Itim"/>
                <a:cs typeface="Itim"/>
                <a:sym typeface="Itim"/>
              </a:rPr>
              <a:t>BOTH</a:t>
            </a:r>
            <a:r>
              <a:rPr lang="en" sz="1600" dirty="0">
                <a:latin typeface="Itim"/>
                <a:ea typeface="Itim"/>
                <a:cs typeface="Itim"/>
                <a:sym typeface="Itim"/>
              </a:rPr>
              <a:t> the Saint Louis Encephalitis virus </a:t>
            </a:r>
            <a:r>
              <a:rPr lang="en" sz="1600" u="sng" dirty="0">
                <a:latin typeface="Itim"/>
                <a:ea typeface="Itim"/>
                <a:cs typeface="Itim"/>
                <a:sym typeface="Itim"/>
              </a:rPr>
              <a:t>and</a:t>
            </a:r>
            <a:r>
              <a:rPr lang="en" sz="1600" dirty="0">
                <a:latin typeface="Itim"/>
                <a:ea typeface="Itim"/>
                <a:cs typeface="Itim"/>
                <a:sym typeface="Itim"/>
              </a:rPr>
              <a:t> the West Nile virus.     </a:t>
            </a:r>
            <a:endParaRPr sz="1700" dirty="0">
              <a:latin typeface="Itim"/>
              <a:ea typeface="Itim"/>
              <a:cs typeface="Itim"/>
              <a:sym typeface="Itim"/>
            </a:endParaRPr>
          </a:p>
        </p:txBody>
      </p:sp>
      <p:sp>
        <p:nvSpPr>
          <p:cNvPr id="1910" name="Google Shape;1910;p74"/>
          <p:cNvSpPr txBox="1">
            <a:spLocks noGrp="1"/>
          </p:cNvSpPr>
          <p:nvPr>
            <p:ph type="body" idx="1"/>
          </p:nvPr>
        </p:nvSpPr>
        <p:spPr>
          <a:xfrm>
            <a:off x="462550" y="2048450"/>
            <a:ext cx="8568000" cy="30951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SzPts val="1200"/>
              <a:buNone/>
            </a:pPr>
            <a:endParaRPr sz="1100" dirty="0">
              <a:highlight>
                <a:srgbClr val="CFE2F3"/>
              </a:highlight>
              <a:latin typeface="Calibri"/>
              <a:ea typeface="Calibri"/>
              <a:cs typeface="Calibri"/>
              <a:sym typeface="Calibri"/>
            </a:endParaRPr>
          </a:p>
        </p:txBody>
      </p:sp>
      <p:sp>
        <p:nvSpPr>
          <p:cNvPr id="1911" name="Google Shape;1911;p74"/>
          <p:cNvSpPr txBox="1">
            <a:spLocks noGrp="1"/>
          </p:cNvSpPr>
          <p:nvPr>
            <p:ph type="title"/>
          </p:nvPr>
        </p:nvSpPr>
        <p:spPr>
          <a:xfrm>
            <a:off x="428050" y="48850"/>
            <a:ext cx="8681400" cy="7233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000"/>
              <a:buNone/>
            </a:pPr>
            <a:r>
              <a:rPr lang="en" sz="2700"/>
              <a:t>Part 2:  Is there a link between bird deaths and the </a:t>
            </a:r>
            <a:endParaRPr sz="2700"/>
          </a:p>
          <a:p>
            <a:pPr marL="0" lvl="0" indent="0" algn="l" rtl="0">
              <a:lnSpc>
                <a:spcPct val="70000"/>
              </a:lnSpc>
              <a:spcBef>
                <a:spcPts val="0"/>
              </a:spcBef>
              <a:spcAft>
                <a:spcPts val="0"/>
              </a:spcAft>
              <a:buSzPts val="3000"/>
              <a:buNone/>
            </a:pPr>
            <a:r>
              <a:rPr lang="en" sz="2700"/>
              <a:t>encephalitis outbreak?</a:t>
            </a:r>
            <a:endParaRPr sz="2700"/>
          </a:p>
        </p:txBody>
      </p:sp>
      <p:grpSp>
        <p:nvGrpSpPr>
          <p:cNvPr id="1912" name="Google Shape;1912;p74"/>
          <p:cNvGrpSpPr/>
          <p:nvPr/>
        </p:nvGrpSpPr>
        <p:grpSpPr>
          <a:xfrm>
            <a:off x="1521663" y="405061"/>
            <a:ext cx="2357248" cy="51734"/>
            <a:chOff x="4345425" y="2175475"/>
            <a:chExt cx="800750" cy="176025"/>
          </a:xfrm>
        </p:grpSpPr>
        <p:sp>
          <p:nvSpPr>
            <p:cNvPr id="1913" name="Google Shape;1913;p7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7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 name="Google Shape;1823;p71">
            <a:extLst>
              <a:ext uri="{FF2B5EF4-FFF2-40B4-BE49-F238E27FC236}">
                <a16:creationId xmlns:a16="http://schemas.microsoft.com/office/drawing/2014/main" id="{D095C39A-BFB3-2FB3-6C67-C870CE817F76}"/>
              </a:ext>
            </a:extLst>
          </p:cNvPr>
          <p:cNvGrpSpPr/>
          <p:nvPr/>
        </p:nvGrpSpPr>
        <p:grpSpPr>
          <a:xfrm rot="788841">
            <a:off x="7778852" y="97516"/>
            <a:ext cx="1252360" cy="375841"/>
            <a:chOff x="4038775" y="3369325"/>
            <a:chExt cx="1789725" cy="711700"/>
          </a:xfrm>
        </p:grpSpPr>
        <p:sp>
          <p:nvSpPr>
            <p:cNvPr id="29" name="Google Shape;1824;p71">
              <a:extLst>
                <a:ext uri="{FF2B5EF4-FFF2-40B4-BE49-F238E27FC236}">
                  <a16:creationId xmlns:a16="http://schemas.microsoft.com/office/drawing/2014/main" id="{321AE9E2-BEB3-71A2-2BF5-98B911983275}"/>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1825;p71">
              <a:extLst>
                <a:ext uri="{FF2B5EF4-FFF2-40B4-BE49-F238E27FC236}">
                  <a16:creationId xmlns:a16="http://schemas.microsoft.com/office/drawing/2014/main" id="{33EF2600-5C22-79A8-7A79-1DBA1C495759}"/>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826;p71">
              <a:extLst>
                <a:ext uri="{FF2B5EF4-FFF2-40B4-BE49-F238E27FC236}">
                  <a16:creationId xmlns:a16="http://schemas.microsoft.com/office/drawing/2014/main" id="{15FBE0C5-6FEB-2AF0-C511-88A3D71CF1E1}"/>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827;p71">
              <a:extLst>
                <a:ext uri="{FF2B5EF4-FFF2-40B4-BE49-F238E27FC236}">
                  <a16:creationId xmlns:a16="http://schemas.microsoft.com/office/drawing/2014/main" id="{668920E5-67FB-5C0A-F932-E9254E65DA3C}"/>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828;p71">
              <a:extLst>
                <a:ext uri="{FF2B5EF4-FFF2-40B4-BE49-F238E27FC236}">
                  <a16:creationId xmlns:a16="http://schemas.microsoft.com/office/drawing/2014/main" id="{B952E8C9-0FC2-D546-AA2B-3B83B559BB11}"/>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829;p71">
              <a:extLst>
                <a:ext uri="{FF2B5EF4-FFF2-40B4-BE49-F238E27FC236}">
                  <a16:creationId xmlns:a16="http://schemas.microsoft.com/office/drawing/2014/main" id="{C7F18370-492C-765C-B303-54C0E81266D6}"/>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830;p71">
              <a:extLst>
                <a:ext uri="{FF2B5EF4-FFF2-40B4-BE49-F238E27FC236}">
                  <a16:creationId xmlns:a16="http://schemas.microsoft.com/office/drawing/2014/main" id="{560E7549-B253-D100-B30C-56506D0FA610}"/>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831;p71">
              <a:extLst>
                <a:ext uri="{FF2B5EF4-FFF2-40B4-BE49-F238E27FC236}">
                  <a16:creationId xmlns:a16="http://schemas.microsoft.com/office/drawing/2014/main" id="{B9576B22-C88A-F3D8-DAF6-E1F6B32F7841}"/>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1832;p71">
              <a:extLst>
                <a:ext uri="{FF2B5EF4-FFF2-40B4-BE49-F238E27FC236}">
                  <a16:creationId xmlns:a16="http://schemas.microsoft.com/office/drawing/2014/main" id="{DAD818B2-9BE2-49B3-CF10-D4E0C85353AB}"/>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833;p71">
              <a:extLst>
                <a:ext uri="{FF2B5EF4-FFF2-40B4-BE49-F238E27FC236}">
                  <a16:creationId xmlns:a16="http://schemas.microsoft.com/office/drawing/2014/main" id="{060B873C-404F-C079-5742-AB77FB7129C2}"/>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834;p71">
              <a:extLst>
                <a:ext uri="{FF2B5EF4-FFF2-40B4-BE49-F238E27FC236}">
                  <a16:creationId xmlns:a16="http://schemas.microsoft.com/office/drawing/2014/main" id="{3979F0AA-A469-BFB5-5A8C-9B7559571907}"/>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835;p71">
              <a:extLst>
                <a:ext uri="{FF2B5EF4-FFF2-40B4-BE49-F238E27FC236}">
                  <a16:creationId xmlns:a16="http://schemas.microsoft.com/office/drawing/2014/main" id="{C2B65E52-2485-66FA-9787-7191E91DBCC6}"/>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1836;p71">
              <a:extLst>
                <a:ext uri="{FF2B5EF4-FFF2-40B4-BE49-F238E27FC236}">
                  <a16:creationId xmlns:a16="http://schemas.microsoft.com/office/drawing/2014/main" id="{0E3EEB28-29F7-378F-0BF7-BE2DC8BDCB14}"/>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837;p71">
              <a:extLst>
                <a:ext uri="{FF2B5EF4-FFF2-40B4-BE49-F238E27FC236}">
                  <a16:creationId xmlns:a16="http://schemas.microsoft.com/office/drawing/2014/main" id="{BCE7E172-95EC-4693-D40E-1BFE99B83CBF}"/>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838;p71">
              <a:extLst>
                <a:ext uri="{FF2B5EF4-FFF2-40B4-BE49-F238E27FC236}">
                  <a16:creationId xmlns:a16="http://schemas.microsoft.com/office/drawing/2014/main" id="{DE843B60-694D-B849-98A4-37D4D04CF521}"/>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839;p71">
              <a:extLst>
                <a:ext uri="{FF2B5EF4-FFF2-40B4-BE49-F238E27FC236}">
                  <a16:creationId xmlns:a16="http://schemas.microsoft.com/office/drawing/2014/main" id="{E570AC19-01DB-E5B7-FB5E-265E5582B32A}"/>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840;p71">
              <a:extLst>
                <a:ext uri="{FF2B5EF4-FFF2-40B4-BE49-F238E27FC236}">
                  <a16:creationId xmlns:a16="http://schemas.microsoft.com/office/drawing/2014/main" id="{88D641F4-258A-9001-BCEE-1AECC9270408}"/>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1841;p71">
              <a:extLst>
                <a:ext uri="{FF2B5EF4-FFF2-40B4-BE49-F238E27FC236}">
                  <a16:creationId xmlns:a16="http://schemas.microsoft.com/office/drawing/2014/main" id="{499DB621-E675-ED0D-6F38-D0596D46FE70}"/>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1842;p71">
              <a:extLst>
                <a:ext uri="{FF2B5EF4-FFF2-40B4-BE49-F238E27FC236}">
                  <a16:creationId xmlns:a16="http://schemas.microsoft.com/office/drawing/2014/main" id="{15C20DE0-EECA-19A0-980D-683D059D8EF8}"/>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3150</Words>
  <Application>Microsoft Macintosh PowerPoint</Application>
  <PresentationFormat>On-screen Show (16:9)</PresentationFormat>
  <Paragraphs>227</Paragraphs>
  <Slides>43</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Arimo</vt:lpstr>
      <vt:lpstr>Itim</vt:lpstr>
      <vt:lpstr>Times New Roman</vt:lpstr>
      <vt:lpstr>Lato</vt:lpstr>
      <vt:lpstr>Calibri</vt:lpstr>
      <vt:lpstr>Merriweather</vt:lpstr>
      <vt:lpstr>Arial</vt:lpstr>
      <vt:lpstr>Online Notebook by Slidesgo</vt:lpstr>
      <vt:lpstr>Online Notebook by Slidesgo</vt:lpstr>
      <vt:lpstr>Office Theme</vt:lpstr>
      <vt:lpstr>PowerPoint Presentation</vt:lpstr>
      <vt:lpstr>Part 1</vt:lpstr>
      <vt:lpstr>Part 1:  What is causing an outbreak of encephalitis? </vt:lpstr>
      <vt:lpstr>Part 1:  What is causing an outbreak of encephalitis? </vt:lpstr>
      <vt:lpstr>Part 2</vt:lpstr>
      <vt:lpstr>Part 2:  Is there a link between bird deaths and the  encephalitis outbreak?</vt:lpstr>
      <vt:lpstr>Part 2:  Is there a link between bird deaths and the  encephalitis outbreak?</vt:lpstr>
      <vt:lpstr>Part 2:  Is there a link between bird deaths and the  encephalitis outbreak?</vt:lpstr>
      <vt:lpstr>Part 2:  Is there a link between bird deaths and the  encephalitis outbreak?</vt:lpstr>
      <vt:lpstr>Part 2:  Is there a link between bird deaths and the  encephalitis outbreak?</vt:lpstr>
      <vt:lpstr>Part 2:  Is there a link between bird deaths and the  encephalitis outbreak?</vt:lpstr>
      <vt:lpstr>Part 3</vt:lpstr>
      <vt:lpstr>Part 3:  How is the West Nile virus transmitted and spread?  </vt:lpstr>
      <vt:lpstr>Part 3:  How is the West Nile virus transmitted and spread?  </vt:lpstr>
      <vt:lpstr>Part 3:  How is the West Nile virus transmitted and spread?  </vt:lpstr>
      <vt:lpstr>Part 3:  How is the West Nile virus transmitted and spread?  </vt:lpstr>
      <vt:lpstr>Part 3:  How is the West Nile virus transmitted and spread?  </vt:lpstr>
      <vt:lpstr>Part 3:  How is the West Nile virus transmitted and spread?  </vt:lpstr>
      <vt:lpstr>Part 4</vt:lpstr>
      <vt:lpstr>Part 4:  Should insecticides be sprayed to prevent the spread of West Nile virus?</vt:lpstr>
      <vt:lpstr>Part 4:  Should insecticides be sprayed to prevent the spread of West Nile virus?</vt:lpstr>
      <vt:lpstr>Part 4:  Should insecticides be sprayed to prevent the spread of West Nile virus?</vt:lpstr>
      <vt:lpstr>Part 4:  Should insecticides be sprayed to prevent the spread of West Nile virus?</vt:lpstr>
      <vt:lpstr>Part 4:  Should insecticides be sprayed to prevent the spread of West Nile virus?</vt:lpstr>
      <vt:lpstr>Part 4:  Should insecticides be sprayed to prevent the spread of West Nile virus?</vt:lpstr>
      <vt:lpstr>Part 4:  Should insecticides be sprayed to prevent the spread of West Nile virus?</vt:lpstr>
      <vt:lpstr>Part 4:  Should insecticides be sprayed to prevent the spread of West Nile virus?</vt:lpstr>
      <vt:lpstr>Part 5</vt:lpstr>
      <vt:lpstr>Part 5: One Health and the West Nile virus</vt:lpstr>
      <vt:lpstr>Part 5: One Health and the West Nile virus</vt:lpstr>
      <vt:lpstr>PowerPoint Presentation</vt:lpstr>
      <vt:lpstr>Part 5: One Health and the West Nile virus</vt:lpstr>
      <vt:lpstr>PowerPoint Presentation</vt:lpstr>
      <vt:lpstr>PowerPoint Presentation</vt:lpstr>
      <vt:lpstr>PowerPoint Presentation</vt:lpstr>
      <vt:lpstr> Mysterious Case of Brain Illness  Digital Lab Student Evaluation Form.  CLICK HERE   To complete and submit your feedback  </vt:lpstr>
      <vt:lpstr>Extension Activity </vt:lpstr>
      <vt:lpstr>Extension Activity </vt:lpstr>
      <vt:lpstr>Extension Activity </vt:lpstr>
      <vt:lpstr>Additional Notes</vt:lpstr>
      <vt:lpstr>Additional Notes</vt:lpstr>
      <vt:lpstr>Additional Notes</vt:lpstr>
      <vt:lpstr>Additional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Alcena-Stiner, Danielle C</cp:lastModifiedBy>
  <cp:revision>2</cp:revision>
  <dcterms:modified xsi:type="dcterms:W3CDTF">2022-06-01T04:20:31Z</dcterms:modified>
</cp:coreProperties>
</file>