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102" y="12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5400" b="1" i="0">
                <a:solidFill>
                  <a:srgbClr val="0D56C4"/>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500" b="1" i="0">
                <a:solidFill>
                  <a:srgbClr val="404040"/>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3/13/2026</a:t>
            </a:fld>
            <a:endParaRPr lang="en-US"/>
          </a:p>
        </p:txBody>
      </p:sp>
      <p:sp>
        <p:nvSpPr>
          <p:cNvPr id="6" name="Holder 6"/>
          <p:cNvSpPr>
            <a:spLocks noGrp="1"/>
          </p:cNvSpPr>
          <p:nvPr>
            <p:ph type="sldNum" sz="quarter" idx="7"/>
          </p:nvPr>
        </p:nvSpPr>
        <p:spPr/>
        <p:txBody>
          <a:bodyPr lIns="0" tIns="0" rIns="0" bIns="0"/>
          <a:lstStyle>
            <a:lvl1pPr>
              <a:defRPr sz="900" b="0" i="0">
                <a:solidFill>
                  <a:srgbClr val="0D56C4"/>
                </a:solidFill>
                <a:latin typeface="Trebuchet MS"/>
                <a:cs typeface="Trebuchet MS"/>
              </a:defRPr>
            </a:lvl1pPr>
          </a:lstStyle>
          <a:p>
            <a:pPr marL="71755">
              <a:lnSpc>
                <a:spcPct val="100000"/>
              </a:lnSpc>
              <a:spcBef>
                <a:spcPts val="45"/>
              </a:spcBef>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D56C4"/>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3500" b="1" i="0">
                <a:solidFill>
                  <a:srgbClr val="404040"/>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3/13/2026</a:t>
            </a:fld>
            <a:endParaRPr lang="en-US"/>
          </a:p>
        </p:txBody>
      </p:sp>
      <p:sp>
        <p:nvSpPr>
          <p:cNvPr id="6" name="Holder 6"/>
          <p:cNvSpPr>
            <a:spLocks noGrp="1"/>
          </p:cNvSpPr>
          <p:nvPr>
            <p:ph type="sldNum" sz="quarter" idx="7"/>
          </p:nvPr>
        </p:nvSpPr>
        <p:spPr/>
        <p:txBody>
          <a:bodyPr lIns="0" tIns="0" rIns="0" bIns="0"/>
          <a:lstStyle>
            <a:lvl1pPr>
              <a:defRPr sz="900" b="0" i="0">
                <a:solidFill>
                  <a:srgbClr val="0D56C4"/>
                </a:solidFill>
                <a:latin typeface="Trebuchet MS"/>
                <a:cs typeface="Trebuchet MS"/>
              </a:defRPr>
            </a:lvl1pPr>
          </a:lstStyle>
          <a:p>
            <a:pPr marL="71755">
              <a:lnSpc>
                <a:spcPct val="100000"/>
              </a:lnSpc>
              <a:spcBef>
                <a:spcPts val="45"/>
              </a:spcBef>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863600" cy="5690235"/>
          </a:xfrm>
          <a:custGeom>
            <a:avLst/>
            <a:gdLst/>
            <a:ahLst/>
            <a:cxnLst/>
            <a:rect l="l" t="t" r="r" b="b"/>
            <a:pathLst>
              <a:path w="863600" h="5690235">
                <a:moveTo>
                  <a:pt x="863600" y="0"/>
                </a:moveTo>
                <a:lnTo>
                  <a:pt x="64447" y="0"/>
                </a:lnTo>
                <a:lnTo>
                  <a:pt x="0" y="635"/>
                </a:lnTo>
                <a:lnTo>
                  <a:pt x="0" y="5690209"/>
                </a:lnTo>
                <a:lnTo>
                  <a:pt x="863600" y="9017"/>
                </a:lnTo>
                <a:lnTo>
                  <a:pt x="863600" y="0"/>
                </a:lnTo>
                <a:close/>
              </a:path>
            </a:pathLst>
          </a:custGeom>
          <a:solidFill>
            <a:srgbClr val="0D56C4">
              <a:alpha val="70195"/>
            </a:srgbClr>
          </a:solidFill>
        </p:spPr>
        <p:txBody>
          <a:bodyPr wrap="square" lIns="0" tIns="0" rIns="0" bIns="0" rtlCol="0"/>
          <a:lstStyle/>
          <a:p>
            <a:endParaRPr/>
          </a:p>
        </p:txBody>
      </p:sp>
      <p:sp>
        <p:nvSpPr>
          <p:cNvPr id="17" name="bg object 17"/>
          <p:cNvSpPr/>
          <p:nvPr/>
        </p:nvSpPr>
        <p:spPr>
          <a:xfrm>
            <a:off x="7425308" y="0"/>
            <a:ext cx="4763770" cy="6858000"/>
          </a:xfrm>
          <a:custGeom>
            <a:avLst/>
            <a:gdLst/>
            <a:ahLst/>
            <a:cxnLst/>
            <a:rect l="l" t="t" r="r" b="b"/>
            <a:pathLst>
              <a:path w="4763770" h="6858000">
                <a:moveTo>
                  <a:pt x="1945640" y="0"/>
                </a:moveTo>
                <a:lnTo>
                  <a:pt x="3164840" y="6857999"/>
                </a:lnTo>
              </a:path>
              <a:path w="4763770" h="6858000">
                <a:moveTo>
                  <a:pt x="4763516" y="3681349"/>
                </a:moveTo>
                <a:lnTo>
                  <a:pt x="0" y="6857999"/>
                </a:lnTo>
              </a:path>
            </a:pathLst>
          </a:custGeom>
          <a:ln w="9525">
            <a:solidFill>
              <a:srgbClr val="0D56C4"/>
            </a:solidFill>
          </a:ln>
        </p:spPr>
        <p:txBody>
          <a:bodyPr wrap="square" lIns="0" tIns="0" rIns="0" bIns="0" rtlCol="0"/>
          <a:lstStyle/>
          <a:p>
            <a:endParaRPr/>
          </a:p>
        </p:txBody>
      </p:sp>
      <p:sp>
        <p:nvSpPr>
          <p:cNvPr id="18" name="bg object 18"/>
          <p:cNvSpPr/>
          <p:nvPr/>
        </p:nvSpPr>
        <p:spPr>
          <a:xfrm>
            <a:off x="9181465" y="0"/>
            <a:ext cx="3007360" cy="6858000"/>
          </a:xfrm>
          <a:custGeom>
            <a:avLst/>
            <a:gdLst/>
            <a:ahLst/>
            <a:cxnLst/>
            <a:rect l="l" t="t" r="r" b="b"/>
            <a:pathLst>
              <a:path w="3007359" h="6858000">
                <a:moveTo>
                  <a:pt x="3007359" y="0"/>
                </a:moveTo>
                <a:lnTo>
                  <a:pt x="2043054" y="0"/>
                </a:lnTo>
                <a:lnTo>
                  <a:pt x="0" y="6858000"/>
                </a:lnTo>
                <a:lnTo>
                  <a:pt x="3007359" y="6858000"/>
                </a:lnTo>
                <a:lnTo>
                  <a:pt x="3007359" y="0"/>
                </a:lnTo>
                <a:close/>
              </a:path>
            </a:pathLst>
          </a:custGeom>
          <a:solidFill>
            <a:srgbClr val="0D56C4">
              <a:alpha val="36077"/>
            </a:srgbClr>
          </a:solidFill>
        </p:spPr>
        <p:txBody>
          <a:bodyPr wrap="square" lIns="0" tIns="0" rIns="0" bIns="0" rtlCol="0"/>
          <a:lstStyle/>
          <a:p>
            <a:endParaRPr/>
          </a:p>
        </p:txBody>
      </p:sp>
      <p:sp>
        <p:nvSpPr>
          <p:cNvPr id="19" name="bg object 19"/>
          <p:cNvSpPr/>
          <p:nvPr/>
        </p:nvSpPr>
        <p:spPr>
          <a:xfrm>
            <a:off x="9604985" y="0"/>
            <a:ext cx="2587625" cy="6858000"/>
          </a:xfrm>
          <a:custGeom>
            <a:avLst/>
            <a:gdLst/>
            <a:ahLst/>
            <a:cxnLst/>
            <a:rect l="l" t="t" r="r" b="b"/>
            <a:pathLst>
              <a:path w="2587625" h="6858000">
                <a:moveTo>
                  <a:pt x="2587015" y="0"/>
                </a:moveTo>
                <a:lnTo>
                  <a:pt x="0" y="0"/>
                </a:lnTo>
                <a:lnTo>
                  <a:pt x="1207922" y="6858000"/>
                </a:lnTo>
                <a:lnTo>
                  <a:pt x="2587015" y="6858000"/>
                </a:lnTo>
                <a:lnTo>
                  <a:pt x="2587015" y="0"/>
                </a:lnTo>
                <a:close/>
              </a:path>
            </a:pathLst>
          </a:custGeom>
          <a:solidFill>
            <a:srgbClr val="0D56C4">
              <a:alpha val="19999"/>
            </a:srgbClr>
          </a:solidFill>
        </p:spPr>
        <p:txBody>
          <a:bodyPr wrap="square" lIns="0" tIns="0" rIns="0" bIns="0" rtlCol="0"/>
          <a:lstStyle/>
          <a:p>
            <a:endParaRPr/>
          </a:p>
        </p:txBody>
      </p:sp>
      <p:sp>
        <p:nvSpPr>
          <p:cNvPr id="20" name="bg object 20"/>
          <p:cNvSpPr/>
          <p:nvPr/>
        </p:nvSpPr>
        <p:spPr>
          <a:xfrm>
            <a:off x="8932291" y="3048000"/>
            <a:ext cx="3260090" cy="3810000"/>
          </a:xfrm>
          <a:custGeom>
            <a:avLst/>
            <a:gdLst/>
            <a:ahLst/>
            <a:cxnLst/>
            <a:rect l="l" t="t" r="r" b="b"/>
            <a:pathLst>
              <a:path w="3260090" h="3810000">
                <a:moveTo>
                  <a:pt x="3259708" y="0"/>
                </a:moveTo>
                <a:lnTo>
                  <a:pt x="0" y="3809999"/>
                </a:lnTo>
                <a:lnTo>
                  <a:pt x="3259708" y="3809999"/>
                </a:lnTo>
                <a:lnTo>
                  <a:pt x="3259708" y="0"/>
                </a:lnTo>
                <a:close/>
              </a:path>
            </a:pathLst>
          </a:custGeom>
          <a:solidFill>
            <a:srgbClr val="0A4192">
              <a:alpha val="65881"/>
            </a:srgbClr>
          </a:solidFill>
        </p:spPr>
        <p:txBody>
          <a:bodyPr wrap="square" lIns="0" tIns="0" rIns="0" bIns="0" rtlCol="0"/>
          <a:lstStyle/>
          <a:p>
            <a:endParaRPr/>
          </a:p>
        </p:txBody>
      </p:sp>
      <p:sp>
        <p:nvSpPr>
          <p:cNvPr id="21" name="bg object 21"/>
          <p:cNvSpPr/>
          <p:nvPr/>
        </p:nvSpPr>
        <p:spPr>
          <a:xfrm>
            <a:off x="9337561" y="0"/>
            <a:ext cx="2851785" cy="6858000"/>
          </a:xfrm>
          <a:custGeom>
            <a:avLst/>
            <a:gdLst/>
            <a:ahLst/>
            <a:cxnLst/>
            <a:rect l="l" t="t" r="r" b="b"/>
            <a:pathLst>
              <a:path w="2851784" h="6858000">
                <a:moveTo>
                  <a:pt x="2851263" y="0"/>
                </a:moveTo>
                <a:lnTo>
                  <a:pt x="0" y="0"/>
                </a:lnTo>
                <a:lnTo>
                  <a:pt x="2467723" y="6858000"/>
                </a:lnTo>
                <a:lnTo>
                  <a:pt x="2851263" y="6858000"/>
                </a:lnTo>
                <a:lnTo>
                  <a:pt x="2851263" y="0"/>
                </a:lnTo>
                <a:close/>
              </a:path>
            </a:pathLst>
          </a:custGeom>
          <a:solidFill>
            <a:srgbClr val="0A4192">
              <a:alpha val="50195"/>
            </a:srgbClr>
          </a:solidFill>
        </p:spPr>
        <p:txBody>
          <a:bodyPr wrap="square" lIns="0" tIns="0" rIns="0" bIns="0" rtlCol="0"/>
          <a:lstStyle/>
          <a:p>
            <a:endParaRPr/>
          </a:p>
        </p:txBody>
      </p:sp>
      <p:sp>
        <p:nvSpPr>
          <p:cNvPr id="22" name="bg object 22"/>
          <p:cNvSpPr/>
          <p:nvPr/>
        </p:nvSpPr>
        <p:spPr>
          <a:xfrm>
            <a:off x="10898758" y="0"/>
            <a:ext cx="1290320" cy="6858000"/>
          </a:xfrm>
          <a:custGeom>
            <a:avLst/>
            <a:gdLst/>
            <a:ahLst/>
            <a:cxnLst/>
            <a:rect l="l" t="t" r="r" b="b"/>
            <a:pathLst>
              <a:path w="1290320" h="6858000">
                <a:moveTo>
                  <a:pt x="1290066" y="0"/>
                </a:moveTo>
                <a:lnTo>
                  <a:pt x="1018419" y="0"/>
                </a:lnTo>
                <a:lnTo>
                  <a:pt x="0" y="6858000"/>
                </a:lnTo>
                <a:lnTo>
                  <a:pt x="1290066" y="6858000"/>
                </a:lnTo>
                <a:lnTo>
                  <a:pt x="1290066" y="0"/>
                </a:lnTo>
                <a:close/>
              </a:path>
            </a:pathLst>
          </a:custGeom>
          <a:solidFill>
            <a:srgbClr val="FFFF00">
              <a:alpha val="70195"/>
            </a:srgbClr>
          </a:solidFill>
        </p:spPr>
        <p:txBody>
          <a:bodyPr wrap="square" lIns="0" tIns="0" rIns="0" bIns="0" rtlCol="0"/>
          <a:lstStyle/>
          <a:p>
            <a:endParaRPr/>
          </a:p>
        </p:txBody>
      </p:sp>
      <p:sp>
        <p:nvSpPr>
          <p:cNvPr id="23" name="bg object 23"/>
          <p:cNvSpPr/>
          <p:nvPr/>
        </p:nvSpPr>
        <p:spPr>
          <a:xfrm>
            <a:off x="10940392" y="0"/>
            <a:ext cx="1249045" cy="6858000"/>
          </a:xfrm>
          <a:custGeom>
            <a:avLst/>
            <a:gdLst/>
            <a:ahLst/>
            <a:cxnLst/>
            <a:rect l="l" t="t" r="r" b="b"/>
            <a:pathLst>
              <a:path w="1249045" h="6858000">
                <a:moveTo>
                  <a:pt x="1248432" y="0"/>
                </a:moveTo>
                <a:lnTo>
                  <a:pt x="0" y="0"/>
                </a:lnTo>
                <a:lnTo>
                  <a:pt x="1107970" y="6858000"/>
                </a:lnTo>
                <a:lnTo>
                  <a:pt x="1248432" y="6858000"/>
                </a:lnTo>
                <a:lnTo>
                  <a:pt x="1248432" y="0"/>
                </a:lnTo>
                <a:close/>
              </a:path>
            </a:pathLst>
          </a:custGeom>
          <a:solidFill>
            <a:srgbClr val="BEBE00">
              <a:alpha val="79998"/>
            </a:srgbClr>
          </a:solidFill>
        </p:spPr>
        <p:txBody>
          <a:bodyPr wrap="square" lIns="0" tIns="0" rIns="0" bIns="0" rtlCol="0"/>
          <a:lstStyle/>
          <a:p>
            <a:endParaRPr/>
          </a:p>
        </p:txBody>
      </p:sp>
      <p:sp>
        <p:nvSpPr>
          <p:cNvPr id="24" name="bg object 24"/>
          <p:cNvSpPr/>
          <p:nvPr/>
        </p:nvSpPr>
        <p:spPr>
          <a:xfrm>
            <a:off x="10371708" y="3589909"/>
            <a:ext cx="1817370" cy="3268345"/>
          </a:xfrm>
          <a:custGeom>
            <a:avLst/>
            <a:gdLst/>
            <a:ahLst/>
            <a:cxnLst/>
            <a:rect l="l" t="t" r="r" b="b"/>
            <a:pathLst>
              <a:path w="1817370" h="3268345">
                <a:moveTo>
                  <a:pt x="1817116" y="0"/>
                </a:moveTo>
                <a:lnTo>
                  <a:pt x="0" y="3268090"/>
                </a:lnTo>
                <a:lnTo>
                  <a:pt x="1817116" y="3268090"/>
                </a:lnTo>
                <a:lnTo>
                  <a:pt x="1817116" y="0"/>
                </a:lnTo>
                <a:close/>
              </a:path>
            </a:pathLst>
          </a:custGeom>
          <a:solidFill>
            <a:srgbClr val="0A4192">
              <a:alpha val="65881"/>
            </a:srgbClr>
          </a:solidFill>
        </p:spPr>
        <p:txBody>
          <a:bodyPr wrap="square" lIns="0" tIns="0" rIns="0" bIns="0" rtlCol="0"/>
          <a:lstStyle/>
          <a:p>
            <a:endParaRPr/>
          </a:p>
        </p:txBody>
      </p:sp>
      <p:pic>
        <p:nvPicPr>
          <p:cNvPr id="25" name="bg object 25"/>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5400" b="1" i="0">
                <a:solidFill>
                  <a:srgbClr val="0D56C4"/>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3/13/2026</a:t>
            </a:fld>
            <a:endParaRPr lang="en-US"/>
          </a:p>
        </p:txBody>
      </p:sp>
      <p:sp>
        <p:nvSpPr>
          <p:cNvPr id="7" name="Holder 7"/>
          <p:cNvSpPr>
            <a:spLocks noGrp="1"/>
          </p:cNvSpPr>
          <p:nvPr>
            <p:ph type="sldNum" sz="quarter" idx="7"/>
          </p:nvPr>
        </p:nvSpPr>
        <p:spPr/>
        <p:txBody>
          <a:bodyPr lIns="0" tIns="0" rIns="0" bIns="0"/>
          <a:lstStyle>
            <a:lvl1pPr>
              <a:defRPr sz="900" b="0" i="0">
                <a:solidFill>
                  <a:srgbClr val="0D56C4"/>
                </a:solidFill>
                <a:latin typeface="Trebuchet MS"/>
                <a:cs typeface="Trebuchet MS"/>
              </a:defRPr>
            </a:lvl1pPr>
          </a:lstStyle>
          <a:p>
            <a:pPr marL="71755">
              <a:lnSpc>
                <a:spcPct val="100000"/>
              </a:lnSpc>
              <a:spcBef>
                <a:spcPts val="45"/>
              </a:spcBef>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D56C4"/>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3/13/2026</a:t>
            </a:fld>
            <a:endParaRPr lang="en-US"/>
          </a:p>
        </p:txBody>
      </p:sp>
      <p:sp>
        <p:nvSpPr>
          <p:cNvPr id="5" name="Holder 5"/>
          <p:cNvSpPr>
            <a:spLocks noGrp="1"/>
          </p:cNvSpPr>
          <p:nvPr>
            <p:ph type="sldNum" sz="quarter" idx="7"/>
          </p:nvPr>
        </p:nvSpPr>
        <p:spPr/>
        <p:txBody>
          <a:bodyPr lIns="0" tIns="0" rIns="0" bIns="0"/>
          <a:lstStyle>
            <a:lvl1pPr>
              <a:defRPr sz="900" b="0" i="0">
                <a:solidFill>
                  <a:srgbClr val="0D56C4"/>
                </a:solidFill>
                <a:latin typeface="Trebuchet MS"/>
                <a:cs typeface="Trebuchet MS"/>
              </a:defRPr>
            </a:lvl1pPr>
          </a:lstStyle>
          <a:p>
            <a:pPr marL="71755">
              <a:lnSpc>
                <a:spcPct val="100000"/>
              </a:lnSpc>
              <a:spcBef>
                <a:spcPts val="45"/>
              </a:spcBef>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3/13/2026</a:t>
            </a:fld>
            <a:endParaRPr lang="en-US"/>
          </a:p>
        </p:txBody>
      </p:sp>
      <p:sp>
        <p:nvSpPr>
          <p:cNvPr id="4" name="Holder 4"/>
          <p:cNvSpPr>
            <a:spLocks noGrp="1"/>
          </p:cNvSpPr>
          <p:nvPr>
            <p:ph type="sldNum" sz="quarter" idx="7"/>
          </p:nvPr>
        </p:nvSpPr>
        <p:spPr/>
        <p:txBody>
          <a:bodyPr lIns="0" tIns="0" rIns="0" bIns="0"/>
          <a:lstStyle>
            <a:lvl1pPr>
              <a:defRPr sz="900" b="0" i="0">
                <a:solidFill>
                  <a:srgbClr val="0D56C4"/>
                </a:solidFill>
                <a:latin typeface="Trebuchet MS"/>
                <a:cs typeface="Trebuchet MS"/>
              </a:defRPr>
            </a:lvl1pPr>
          </a:lstStyle>
          <a:p>
            <a:pPr marL="71755">
              <a:lnSpc>
                <a:spcPct val="100000"/>
              </a:lnSpc>
              <a:spcBef>
                <a:spcPts val="45"/>
              </a:spcBef>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425308" y="0"/>
            <a:ext cx="4763770" cy="6858000"/>
          </a:xfrm>
          <a:custGeom>
            <a:avLst/>
            <a:gdLst/>
            <a:ahLst/>
            <a:cxnLst/>
            <a:rect l="l" t="t" r="r" b="b"/>
            <a:pathLst>
              <a:path w="4763770" h="6858000">
                <a:moveTo>
                  <a:pt x="1945640" y="0"/>
                </a:moveTo>
                <a:lnTo>
                  <a:pt x="3164840" y="6857999"/>
                </a:lnTo>
              </a:path>
              <a:path w="4763770" h="6858000">
                <a:moveTo>
                  <a:pt x="4763516" y="3681349"/>
                </a:moveTo>
                <a:lnTo>
                  <a:pt x="0" y="6857999"/>
                </a:lnTo>
              </a:path>
            </a:pathLst>
          </a:custGeom>
          <a:ln w="9525">
            <a:solidFill>
              <a:srgbClr val="0D56C4"/>
            </a:solidFill>
          </a:ln>
        </p:spPr>
        <p:txBody>
          <a:bodyPr wrap="square" lIns="0" tIns="0" rIns="0" bIns="0" rtlCol="0"/>
          <a:lstStyle/>
          <a:p>
            <a:endParaRPr/>
          </a:p>
        </p:txBody>
      </p:sp>
      <p:sp>
        <p:nvSpPr>
          <p:cNvPr id="17" name="bg object 17"/>
          <p:cNvSpPr/>
          <p:nvPr/>
        </p:nvSpPr>
        <p:spPr>
          <a:xfrm>
            <a:off x="9181464" y="0"/>
            <a:ext cx="3007360" cy="6858000"/>
          </a:xfrm>
          <a:custGeom>
            <a:avLst/>
            <a:gdLst/>
            <a:ahLst/>
            <a:cxnLst/>
            <a:rect l="l" t="t" r="r" b="b"/>
            <a:pathLst>
              <a:path w="3007359" h="6858000">
                <a:moveTo>
                  <a:pt x="3007359" y="0"/>
                </a:moveTo>
                <a:lnTo>
                  <a:pt x="2043054" y="0"/>
                </a:lnTo>
                <a:lnTo>
                  <a:pt x="0" y="6858000"/>
                </a:lnTo>
                <a:lnTo>
                  <a:pt x="3007359" y="6858000"/>
                </a:lnTo>
                <a:lnTo>
                  <a:pt x="3007359" y="0"/>
                </a:lnTo>
                <a:close/>
              </a:path>
            </a:pathLst>
          </a:custGeom>
          <a:solidFill>
            <a:srgbClr val="0D56C4">
              <a:alpha val="36077"/>
            </a:srgbClr>
          </a:solidFill>
        </p:spPr>
        <p:txBody>
          <a:bodyPr wrap="square" lIns="0" tIns="0" rIns="0" bIns="0" rtlCol="0"/>
          <a:lstStyle/>
          <a:p>
            <a:endParaRPr/>
          </a:p>
        </p:txBody>
      </p:sp>
      <p:sp>
        <p:nvSpPr>
          <p:cNvPr id="18" name="bg object 18"/>
          <p:cNvSpPr/>
          <p:nvPr/>
        </p:nvSpPr>
        <p:spPr>
          <a:xfrm>
            <a:off x="9604984" y="0"/>
            <a:ext cx="2587625" cy="6858000"/>
          </a:xfrm>
          <a:custGeom>
            <a:avLst/>
            <a:gdLst/>
            <a:ahLst/>
            <a:cxnLst/>
            <a:rect l="l" t="t" r="r" b="b"/>
            <a:pathLst>
              <a:path w="2587625" h="6858000">
                <a:moveTo>
                  <a:pt x="2587015" y="0"/>
                </a:moveTo>
                <a:lnTo>
                  <a:pt x="0" y="0"/>
                </a:lnTo>
                <a:lnTo>
                  <a:pt x="1207922" y="6858000"/>
                </a:lnTo>
                <a:lnTo>
                  <a:pt x="2587015" y="6858000"/>
                </a:lnTo>
                <a:lnTo>
                  <a:pt x="2587015" y="0"/>
                </a:lnTo>
                <a:close/>
              </a:path>
            </a:pathLst>
          </a:custGeom>
          <a:solidFill>
            <a:srgbClr val="0D56C4">
              <a:alpha val="19999"/>
            </a:srgbClr>
          </a:solidFill>
        </p:spPr>
        <p:txBody>
          <a:bodyPr wrap="square" lIns="0" tIns="0" rIns="0" bIns="0" rtlCol="0"/>
          <a:lstStyle/>
          <a:p>
            <a:endParaRPr/>
          </a:p>
        </p:txBody>
      </p:sp>
      <p:sp>
        <p:nvSpPr>
          <p:cNvPr id="19" name="bg object 19"/>
          <p:cNvSpPr/>
          <p:nvPr/>
        </p:nvSpPr>
        <p:spPr>
          <a:xfrm>
            <a:off x="8932290" y="3048000"/>
            <a:ext cx="3260090" cy="3810000"/>
          </a:xfrm>
          <a:custGeom>
            <a:avLst/>
            <a:gdLst/>
            <a:ahLst/>
            <a:cxnLst/>
            <a:rect l="l" t="t" r="r" b="b"/>
            <a:pathLst>
              <a:path w="3260090" h="3810000">
                <a:moveTo>
                  <a:pt x="3259708" y="0"/>
                </a:moveTo>
                <a:lnTo>
                  <a:pt x="0" y="3809999"/>
                </a:lnTo>
                <a:lnTo>
                  <a:pt x="3259708" y="3809999"/>
                </a:lnTo>
                <a:lnTo>
                  <a:pt x="3259708" y="0"/>
                </a:lnTo>
                <a:close/>
              </a:path>
            </a:pathLst>
          </a:custGeom>
          <a:solidFill>
            <a:srgbClr val="0A4192">
              <a:alpha val="65881"/>
            </a:srgbClr>
          </a:solidFill>
        </p:spPr>
        <p:txBody>
          <a:bodyPr wrap="square" lIns="0" tIns="0" rIns="0" bIns="0" rtlCol="0"/>
          <a:lstStyle/>
          <a:p>
            <a:endParaRPr/>
          </a:p>
        </p:txBody>
      </p:sp>
      <p:sp>
        <p:nvSpPr>
          <p:cNvPr id="20" name="bg object 20"/>
          <p:cNvSpPr/>
          <p:nvPr/>
        </p:nvSpPr>
        <p:spPr>
          <a:xfrm>
            <a:off x="9337561" y="0"/>
            <a:ext cx="2851785" cy="6858000"/>
          </a:xfrm>
          <a:custGeom>
            <a:avLst/>
            <a:gdLst/>
            <a:ahLst/>
            <a:cxnLst/>
            <a:rect l="l" t="t" r="r" b="b"/>
            <a:pathLst>
              <a:path w="2851784" h="6858000">
                <a:moveTo>
                  <a:pt x="2851263" y="0"/>
                </a:moveTo>
                <a:lnTo>
                  <a:pt x="0" y="0"/>
                </a:lnTo>
                <a:lnTo>
                  <a:pt x="2467723" y="6858000"/>
                </a:lnTo>
                <a:lnTo>
                  <a:pt x="2851263" y="6858000"/>
                </a:lnTo>
                <a:lnTo>
                  <a:pt x="2851263" y="0"/>
                </a:lnTo>
                <a:close/>
              </a:path>
            </a:pathLst>
          </a:custGeom>
          <a:solidFill>
            <a:srgbClr val="0A4192">
              <a:alpha val="50195"/>
            </a:srgbClr>
          </a:solidFill>
        </p:spPr>
        <p:txBody>
          <a:bodyPr wrap="square" lIns="0" tIns="0" rIns="0" bIns="0" rtlCol="0"/>
          <a:lstStyle/>
          <a:p>
            <a:endParaRPr/>
          </a:p>
        </p:txBody>
      </p:sp>
      <p:sp>
        <p:nvSpPr>
          <p:cNvPr id="21" name="bg object 21"/>
          <p:cNvSpPr/>
          <p:nvPr/>
        </p:nvSpPr>
        <p:spPr>
          <a:xfrm>
            <a:off x="10898758" y="0"/>
            <a:ext cx="1290320" cy="6858000"/>
          </a:xfrm>
          <a:custGeom>
            <a:avLst/>
            <a:gdLst/>
            <a:ahLst/>
            <a:cxnLst/>
            <a:rect l="l" t="t" r="r" b="b"/>
            <a:pathLst>
              <a:path w="1290320" h="6858000">
                <a:moveTo>
                  <a:pt x="1290066" y="0"/>
                </a:moveTo>
                <a:lnTo>
                  <a:pt x="1018419" y="0"/>
                </a:lnTo>
                <a:lnTo>
                  <a:pt x="0" y="6858000"/>
                </a:lnTo>
                <a:lnTo>
                  <a:pt x="1290066" y="6858000"/>
                </a:lnTo>
                <a:lnTo>
                  <a:pt x="1290066" y="0"/>
                </a:lnTo>
                <a:close/>
              </a:path>
            </a:pathLst>
          </a:custGeom>
          <a:solidFill>
            <a:srgbClr val="FFFF00">
              <a:alpha val="70195"/>
            </a:srgbClr>
          </a:solidFill>
        </p:spPr>
        <p:txBody>
          <a:bodyPr wrap="square" lIns="0" tIns="0" rIns="0" bIns="0" rtlCol="0"/>
          <a:lstStyle/>
          <a:p>
            <a:endParaRPr/>
          </a:p>
        </p:txBody>
      </p:sp>
      <p:sp>
        <p:nvSpPr>
          <p:cNvPr id="22" name="bg object 22"/>
          <p:cNvSpPr/>
          <p:nvPr/>
        </p:nvSpPr>
        <p:spPr>
          <a:xfrm>
            <a:off x="10940392" y="0"/>
            <a:ext cx="1249045" cy="6858000"/>
          </a:xfrm>
          <a:custGeom>
            <a:avLst/>
            <a:gdLst/>
            <a:ahLst/>
            <a:cxnLst/>
            <a:rect l="l" t="t" r="r" b="b"/>
            <a:pathLst>
              <a:path w="1249045" h="6858000">
                <a:moveTo>
                  <a:pt x="1248432" y="0"/>
                </a:moveTo>
                <a:lnTo>
                  <a:pt x="0" y="0"/>
                </a:lnTo>
                <a:lnTo>
                  <a:pt x="1107970" y="6858000"/>
                </a:lnTo>
                <a:lnTo>
                  <a:pt x="1248432" y="6858000"/>
                </a:lnTo>
                <a:lnTo>
                  <a:pt x="1248432" y="0"/>
                </a:lnTo>
                <a:close/>
              </a:path>
            </a:pathLst>
          </a:custGeom>
          <a:solidFill>
            <a:srgbClr val="BEBE00">
              <a:alpha val="79998"/>
            </a:srgbClr>
          </a:solidFill>
        </p:spPr>
        <p:txBody>
          <a:bodyPr wrap="square" lIns="0" tIns="0" rIns="0" bIns="0" rtlCol="0"/>
          <a:lstStyle/>
          <a:p>
            <a:endParaRPr/>
          </a:p>
        </p:txBody>
      </p:sp>
      <p:sp>
        <p:nvSpPr>
          <p:cNvPr id="23" name="bg object 23"/>
          <p:cNvSpPr/>
          <p:nvPr/>
        </p:nvSpPr>
        <p:spPr>
          <a:xfrm>
            <a:off x="10371708" y="3589909"/>
            <a:ext cx="1817370" cy="3268345"/>
          </a:xfrm>
          <a:custGeom>
            <a:avLst/>
            <a:gdLst/>
            <a:ahLst/>
            <a:cxnLst/>
            <a:rect l="l" t="t" r="r" b="b"/>
            <a:pathLst>
              <a:path w="1817370" h="3268345">
                <a:moveTo>
                  <a:pt x="1817116" y="0"/>
                </a:moveTo>
                <a:lnTo>
                  <a:pt x="0" y="3268090"/>
                </a:lnTo>
                <a:lnTo>
                  <a:pt x="1817116" y="3268090"/>
                </a:lnTo>
                <a:lnTo>
                  <a:pt x="1817116" y="0"/>
                </a:lnTo>
                <a:close/>
              </a:path>
            </a:pathLst>
          </a:custGeom>
          <a:solidFill>
            <a:srgbClr val="0A4192">
              <a:alpha val="65881"/>
            </a:srgbClr>
          </a:solidFill>
        </p:spPr>
        <p:txBody>
          <a:bodyPr wrap="square" lIns="0" tIns="0" rIns="0" bIns="0" rtlCol="0"/>
          <a:lstStyle/>
          <a:p>
            <a:endParaRPr/>
          </a:p>
        </p:txBody>
      </p:sp>
      <p:sp>
        <p:nvSpPr>
          <p:cNvPr id="24" name="bg object 24"/>
          <p:cNvSpPr/>
          <p:nvPr/>
        </p:nvSpPr>
        <p:spPr>
          <a:xfrm>
            <a:off x="0" y="4013200"/>
            <a:ext cx="448945" cy="2844800"/>
          </a:xfrm>
          <a:custGeom>
            <a:avLst/>
            <a:gdLst/>
            <a:ahLst/>
            <a:cxnLst/>
            <a:rect l="l" t="t" r="r" b="b"/>
            <a:pathLst>
              <a:path w="448945" h="2844800">
                <a:moveTo>
                  <a:pt x="0" y="0"/>
                </a:moveTo>
                <a:lnTo>
                  <a:pt x="0" y="2844799"/>
                </a:lnTo>
                <a:lnTo>
                  <a:pt x="448729" y="2844799"/>
                </a:lnTo>
                <a:lnTo>
                  <a:pt x="0" y="0"/>
                </a:lnTo>
                <a:close/>
              </a:path>
            </a:pathLst>
          </a:custGeom>
          <a:solidFill>
            <a:srgbClr val="0D56C4">
              <a:alpha val="70195"/>
            </a:srgbClr>
          </a:solidFill>
        </p:spPr>
        <p:txBody>
          <a:bodyPr wrap="square" lIns="0" tIns="0" rIns="0" bIns="0" rtlCol="0"/>
          <a:lstStyle/>
          <a:p>
            <a:endParaRPr/>
          </a:p>
        </p:txBody>
      </p:sp>
      <p:sp>
        <p:nvSpPr>
          <p:cNvPr id="2" name="Holder 2"/>
          <p:cNvSpPr>
            <a:spLocks noGrp="1"/>
          </p:cNvSpPr>
          <p:nvPr>
            <p:ph type="title"/>
          </p:nvPr>
        </p:nvSpPr>
        <p:spPr>
          <a:xfrm>
            <a:off x="1158646" y="2573858"/>
            <a:ext cx="7825105" cy="1671954"/>
          </a:xfrm>
          <a:prstGeom prst="rect">
            <a:avLst/>
          </a:prstGeom>
        </p:spPr>
        <p:txBody>
          <a:bodyPr wrap="square" lIns="0" tIns="0" rIns="0" bIns="0">
            <a:spAutoFit/>
          </a:bodyPr>
          <a:lstStyle>
            <a:lvl1pPr>
              <a:defRPr sz="5400" b="1" i="0">
                <a:solidFill>
                  <a:srgbClr val="0D56C4"/>
                </a:solidFill>
                <a:latin typeface="Trebuchet MS"/>
                <a:cs typeface="Trebuchet MS"/>
              </a:defRPr>
            </a:lvl1pPr>
          </a:lstStyle>
          <a:p>
            <a:endParaRPr/>
          </a:p>
        </p:txBody>
      </p:sp>
      <p:sp>
        <p:nvSpPr>
          <p:cNvPr id="3" name="Holder 3"/>
          <p:cNvSpPr>
            <a:spLocks noGrp="1"/>
          </p:cNvSpPr>
          <p:nvPr>
            <p:ph type="body" idx="1"/>
          </p:nvPr>
        </p:nvSpPr>
        <p:spPr>
          <a:xfrm>
            <a:off x="585012" y="1640789"/>
            <a:ext cx="8813800" cy="4142104"/>
          </a:xfrm>
          <a:prstGeom prst="rect">
            <a:avLst/>
          </a:prstGeom>
        </p:spPr>
        <p:txBody>
          <a:bodyPr wrap="square" lIns="0" tIns="0" rIns="0" bIns="0">
            <a:spAutoFit/>
          </a:bodyPr>
          <a:lstStyle>
            <a:lvl1pPr>
              <a:defRPr sz="3500" b="1" i="0">
                <a:solidFill>
                  <a:srgbClr val="404040"/>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3/13/2026</a:t>
            </a:fld>
            <a:endParaRPr lang="en-US"/>
          </a:p>
        </p:txBody>
      </p:sp>
      <p:sp>
        <p:nvSpPr>
          <p:cNvPr id="6" name="Holder 6"/>
          <p:cNvSpPr>
            <a:spLocks noGrp="1"/>
          </p:cNvSpPr>
          <p:nvPr>
            <p:ph type="sldNum" sz="quarter" idx="7"/>
          </p:nvPr>
        </p:nvSpPr>
        <p:spPr>
          <a:xfrm>
            <a:off x="9051417" y="6147883"/>
            <a:ext cx="182879" cy="158114"/>
          </a:xfrm>
          <a:prstGeom prst="rect">
            <a:avLst/>
          </a:prstGeom>
        </p:spPr>
        <p:txBody>
          <a:bodyPr wrap="square" lIns="0" tIns="0" rIns="0" bIns="0">
            <a:spAutoFit/>
          </a:bodyPr>
          <a:lstStyle>
            <a:lvl1pPr>
              <a:defRPr sz="900" b="0" i="0">
                <a:solidFill>
                  <a:srgbClr val="0D56C4"/>
                </a:solidFill>
                <a:latin typeface="Trebuchet MS"/>
                <a:cs typeface="Trebuchet MS"/>
              </a:defRPr>
            </a:lvl1pPr>
          </a:lstStyle>
          <a:p>
            <a:pPr marL="71755">
              <a:lnSpc>
                <a:spcPct val="100000"/>
              </a:lnSpc>
              <a:spcBef>
                <a:spcPts val="45"/>
              </a:spcBef>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lung.org/quit-smoking/e-cigarettes-vaping/whats-in-an-e-cigarette"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hajournals.org/doi/10.1161/CIR.000000000000116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g"/><Relationship Id="rId18" Type="http://schemas.openxmlformats.org/officeDocument/2006/relationships/image" Target="../media/image78.jpg"/><Relationship Id="rId3" Type="http://schemas.openxmlformats.org/officeDocument/2006/relationships/image" Target="../media/image63.png"/><Relationship Id="rId7" Type="http://schemas.openxmlformats.org/officeDocument/2006/relationships/image" Target="../media/image67.jpg"/><Relationship Id="rId12" Type="http://schemas.openxmlformats.org/officeDocument/2006/relationships/image" Target="../media/image72.png"/><Relationship Id="rId17" Type="http://schemas.openxmlformats.org/officeDocument/2006/relationships/image" Target="../media/image77.jpg"/><Relationship Id="rId2" Type="http://schemas.openxmlformats.org/officeDocument/2006/relationships/image" Target="../media/image62.png"/><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jpg"/><Relationship Id="rId5" Type="http://schemas.openxmlformats.org/officeDocument/2006/relationships/image" Target="../media/image65.png"/><Relationship Id="rId15" Type="http://schemas.openxmlformats.org/officeDocument/2006/relationships/image" Target="../media/image75.jpg"/><Relationship Id="rId10" Type="http://schemas.openxmlformats.org/officeDocument/2006/relationships/image" Target="../media/image70.png"/><Relationship Id="rId19" Type="http://schemas.openxmlformats.org/officeDocument/2006/relationships/image" Target="../media/image8.png"/><Relationship Id="rId4" Type="http://schemas.openxmlformats.org/officeDocument/2006/relationships/image" Target="../media/image64.png"/><Relationship Id="rId9" Type="http://schemas.openxmlformats.org/officeDocument/2006/relationships/image" Target="../media/image69.jpg"/><Relationship Id="rId1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hyperlink" Target="https://www.ncbi.nlm.nih.gov/books/NBK501922/?msclkid=980c57a0b1c911ec97eee1ecdebcdf06"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urmc.rochester.edu/community-health/programs-"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nysmokefree.com/" TargetMode="Externa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g"/></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mailto:treatnicotine@URMC.Rochester.edu"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hyperlink" Target="mailto:Ryan_Mulhern@URMC.Rochester.edu" TargetMode="External"/><Relationship Id="rId3" Type="http://schemas.openxmlformats.org/officeDocument/2006/relationships/hyperlink" Target="http://www.facebook.com/CTFFL" TargetMode="External"/><Relationship Id="rId7" Type="http://schemas.openxmlformats.org/officeDocument/2006/relationships/hyperlink" Target="mailto:Jessica_Rosman@URMC.Rochester.edu" TargetMode="External"/><Relationship Id="rId2" Type="http://schemas.openxmlformats.org/officeDocument/2006/relationships/hyperlink" Target="https://tinyurl.com/CTFFL-URMC" TargetMode="External"/><Relationship Id="rId1" Type="http://schemas.openxmlformats.org/officeDocument/2006/relationships/slideLayout" Target="../slideLayouts/slideLayout2.xml"/><Relationship Id="rId6" Type="http://schemas.openxmlformats.org/officeDocument/2006/relationships/hyperlink" Target="mailto:Holly_Widanka@URMC.Rochester.edu" TargetMode="External"/><Relationship Id="rId5" Type="http://schemas.openxmlformats.org/officeDocument/2006/relationships/hyperlink" Target="mailto:Scott_mcintosh@urmc.Rochester.edu" TargetMode="External"/><Relationship Id="rId4" Type="http://schemas.openxmlformats.org/officeDocument/2006/relationships/hyperlink" Target="mailto:treatnicotine@urmc.rochester.edu" TargetMode="Externa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863600" cy="5690235"/>
          </a:xfrm>
          <a:custGeom>
            <a:avLst/>
            <a:gdLst/>
            <a:ahLst/>
            <a:cxnLst/>
            <a:rect l="l" t="t" r="r" b="b"/>
            <a:pathLst>
              <a:path w="863600" h="5690235">
                <a:moveTo>
                  <a:pt x="863600" y="0"/>
                </a:moveTo>
                <a:lnTo>
                  <a:pt x="64447" y="0"/>
                </a:lnTo>
                <a:lnTo>
                  <a:pt x="0" y="635"/>
                </a:lnTo>
                <a:lnTo>
                  <a:pt x="0" y="5690209"/>
                </a:lnTo>
                <a:lnTo>
                  <a:pt x="863600" y="9017"/>
                </a:lnTo>
                <a:lnTo>
                  <a:pt x="863600" y="0"/>
                </a:lnTo>
                <a:close/>
              </a:path>
            </a:pathLst>
          </a:custGeom>
          <a:solidFill>
            <a:srgbClr val="0D56C4">
              <a:alpha val="70195"/>
            </a:srgbClr>
          </a:solidFill>
        </p:spPr>
        <p:txBody>
          <a:bodyPr wrap="square" lIns="0" tIns="0" rIns="0" bIns="0" rtlCol="0"/>
          <a:lstStyle/>
          <a:p>
            <a:endParaRPr/>
          </a:p>
        </p:txBody>
      </p:sp>
      <p:grpSp>
        <p:nvGrpSpPr>
          <p:cNvPr id="3" name="object 3" descr="slide 1 info&#10;"/>
          <p:cNvGrpSpPr/>
          <p:nvPr/>
        </p:nvGrpSpPr>
        <p:grpSpPr>
          <a:xfrm>
            <a:off x="967739" y="-4762"/>
            <a:ext cx="11226165" cy="6867525"/>
            <a:chOff x="967739" y="-4762"/>
            <a:chExt cx="11226165" cy="6867525"/>
          </a:xfrm>
        </p:grpSpPr>
        <p:sp>
          <p:nvSpPr>
            <p:cNvPr id="4" name="object 4"/>
            <p:cNvSpPr/>
            <p:nvPr/>
          </p:nvSpPr>
          <p:spPr>
            <a:xfrm>
              <a:off x="7425308" y="0"/>
              <a:ext cx="4763770" cy="6858000"/>
            </a:xfrm>
            <a:custGeom>
              <a:avLst/>
              <a:gdLst/>
              <a:ahLst/>
              <a:cxnLst/>
              <a:rect l="l" t="t" r="r" b="b"/>
              <a:pathLst>
                <a:path w="4763770" h="6858000">
                  <a:moveTo>
                    <a:pt x="1945640" y="0"/>
                  </a:moveTo>
                  <a:lnTo>
                    <a:pt x="3164840" y="6857999"/>
                  </a:lnTo>
                </a:path>
                <a:path w="4763770" h="6858000">
                  <a:moveTo>
                    <a:pt x="4763516" y="3681349"/>
                  </a:moveTo>
                  <a:lnTo>
                    <a:pt x="0" y="6857999"/>
                  </a:lnTo>
                </a:path>
              </a:pathLst>
            </a:custGeom>
            <a:ln w="9525">
              <a:solidFill>
                <a:srgbClr val="0D56C4"/>
              </a:solidFill>
            </a:ln>
          </p:spPr>
          <p:txBody>
            <a:bodyPr wrap="square" lIns="0" tIns="0" rIns="0" bIns="0" rtlCol="0"/>
            <a:lstStyle/>
            <a:p>
              <a:endParaRPr/>
            </a:p>
          </p:txBody>
        </p:sp>
        <p:sp>
          <p:nvSpPr>
            <p:cNvPr id="5" name="object 5"/>
            <p:cNvSpPr/>
            <p:nvPr/>
          </p:nvSpPr>
          <p:spPr>
            <a:xfrm>
              <a:off x="9181464" y="0"/>
              <a:ext cx="3007360" cy="6858000"/>
            </a:xfrm>
            <a:custGeom>
              <a:avLst/>
              <a:gdLst/>
              <a:ahLst/>
              <a:cxnLst/>
              <a:rect l="l" t="t" r="r" b="b"/>
              <a:pathLst>
                <a:path w="3007359" h="6858000">
                  <a:moveTo>
                    <a:pt x="3007359" y="0"/>
                  </a:moveTo>
                  <a:lnTo>
                    <a:pt x="2043054" y="0"/>
                  </a:lnTo>
                  <a:lnTo>
                    <a:pt x="0" y="6858000"/>
                  </a:lnTo>
                  <a:lnTo>
                    <a:pt x="3007359" y="6858000"/>
                  </a:lnTo>
                  <a:lnTo>
                    <a:pt x="3007359" y="0"/>
                  </a:lnTo>
                  <a:close/>
                </a:path>
              </a:pathLst>
            </a:custGeom>
            <a:solidFill>
              <a:srgbClr val="0D56C4">
                <a:alpha val="36077"/>
              </a:srgbClr>
            </a:solidFill>
          </p:spPr>
          <p:txBody>
            <a:bodyPr wrap="square" lIns="0" tIns="0" rIns="0" bIns="0" rtlCol="0"/>
            <a:lstStyle/>
            <a:p>
              <a:endParaRPr/>
            </a:p>
          </p:txBody>
        </p:sp>
        <p:sp>
          <p:nvSpPr>
            <p:cNvPr id="6" name="object 6"/>
            <p:cNvSpPr/>
            <p:nvPr/>
          </p:nvSpPr>
          <p:spPr>
            <a:xfrm>
              <a:off x="9604984" y="0"/>
              <a:ext cx="2587625" cy="6858000"/>
            </a:xfrm>
            <a:custGeom>
              <a:avLst/>
              <a:gdLst/>
              <a:ahLst/>
              <a:cxnLst/>
              <a:rect l="l" t="t" r="r" b="b"/>
              <a:pathLst>
                <a:path w="2587625" h="6858000">
                  <a:moveTo>
                    <a:pt x="2587015" y="0"/>
                  </a:moveTo>
                  <a:lnTo>
                    <a:pt x="0" y="0"/>
                  </a:lnTo>
                  <a:lnTo>
                    <a:pt x="1207922" y="6858000"/>
                  </a:lnTo>
                  <a:lnTo>
                    <a:pt x="2587015" y="6858000"/>
                  </a:lnTo>
                  <a:lnTo>
                    <a:pt x="2587015" y="0"/>
                  </a:lnTo>
                  <a:close/>
                </a:path>
              </a:pathLst>
            </a:custGeom>
            <a:solidFill>
              <a:srgbClr val="0D56C4">
                <a:alpha val="19999"/>
              </a:srgbClr>
            </a:solidFill>
          </p:spPr>
          <p:txBody>
            <a:bodyPr wrap="square" lIns="0" tIns="0" rIns="0" bIns="0" rtlCol="0"/>
            <a:lstStyle/>
            <a:p>
              <a:endParaRPr/>
            </a:p>
          </p:txBody>
        </p:sp>
        <p:sp>
          <p:nvSpPr>
            <p:cNvPr id="7" name="object 7"/>
            <p:cNvSpPr/>
            <p:nvPr/>
          </p:nvSpPr>
          <p:spPr>
            <a:xfrm>
              <a:off x="8932291" y="3048000"/>
              <a:ext cx="3260090" cy="3810000"/>
            </a:xfrm>
            <a:custGeom>
              <a:avLst/>
              <a:gdLst/>
              <a:ahLst/>
              <a:cxnLst/>
              <a:rect l="l" t="t" r="r" b="b"/>
              <a:pathLst>
                <a:path w="3260090" h="3810000">
                  <a:moveTo>
                    <a:pt x="3259708" y="0"/>
                  </a:moveTo>
                  <a:lnTo>
                    <a:pt x="0" y="3809999"/>
                  </a:lnTo>
                  <a:lnTo>
                    <a:pt x="3259708" y="3809999"/>
                  </a:lnTo>
                  <a:lnTo>
                    <a:pt x="3259708" y="0"/>
                  </a:lnTo>
                  <a:close/>
                </a:path>
              </a:pathLst>
            </a:custGeom>
            <a:solidFill>
              <a:srgbClr val="0A4192">
                <a:alpha val="65881"/>
              </a:srgbClr>
            </a:solidFill>
          </p:spPr>
          <p:txBody>
            <a:bodyPr wrap="square" lIns="0" tIns="0" rIns="0" bIns="0" rtlCol="0"/>
            <a:lstStyle/>
            <a:p>
              <a:endParaRPr/>
            </a:p>
          </p:txBody>
        </p:sp>
        <p:sp>
          <p:nvSpPr>
            <p:cNvPr id="8" name="object 8"/>
            <p:cNvSpPr/>
            <p:nvPr/>
          </p:nvSpPr>
          <p:spPr>
            <a:xfrm>
              <a:off x="9337561" y="0"/>
              <a:ext cx="2851785" cy="6858000"/>
            </a:xfrm>
            <a:custGeom>
              <a:avLst/>
              <a:gdLst/>
              <a:ahLst/>
              <a:cxnLst/>
              <a:rect l="l" t="t" r="r" b="b"/>
              <a:pathLst>
                <a:path w="2851784" h="6858000">
                  <a:moveTo>
                    <a:pt x="2851263" y="0"/>
                  </a:moveTo>
                  <a:lnTo>
                    <a:pt x="0" y="0"/>
                  </a:lnTo>
                  <a:lnTo>
                    <a:pt x="2467723" y="6858000"/>
                  </a:lnTo>
                  <a:lnTo>
                    <a:pt x="2851263" y="6858000"/>
                  </a:lnTo>
                  <a:lnTo>
                    <a:pt x="2851263" y="0"/>
                  </a:lnTo>
                  <a:close/>
                </a:path>
              </a:pathLst>
            </a:custGeom>
            <a:solidFill>
              <a:srgbClr val="0A4192">
                <a:alpha val="50195"/>
              </a:srgbClr>
            </a:solidFill>
          </p:spPr>
          <p:txBody>
            <a:bodyPr wrap="square" lIns="0" tIns="0" rIns="0" bIns="0" rtlCol="0"/>
            <a:lstStyle/>
            <a:p>
              <a:endParaRPr/>
            </a:p>
          </p:txBody>
        </p:sp>
        <p:sp>
          <p:nvSpPr>
            <p:cNvPr id="9" name="object 9"/>
            <p:cNvSpPr/>
            <p:nvPr/>
          </p:nvSpPr>
          <p:spPr>
            <a:xfrm>
              <a:off x="10898758" y="0"/>
              <a:ext cx="1290320" cy="6858000"/>
            </a:xfrm>
            <a:custGeom>
              <a:avLst/>
              <a:gdLst/>
              <a:ahLst/>
              <a:cxnLst/>
              <a:rect l="l" t="t" r="r" b="b"/>
              <a:pathLst>
                <a:path w="1290320" h="6858000">
                  <a:moveTo>
                    <a:pt x="1290066" y="0"/>
                  </a:moveTo>
                  <a:lnTo>
                    <a:pt x="1018419" y="0"/>
                  </a:lnTo>
                  <a:lnTo>
                    <a:pt x="0" y="6858000"/>
                  </a:lnTo>
                  <a:lnTo>
                    <a:pt x="1290066" y="6858000"/>
                  </a:lnTo>
                  <a:lnTo>
                    <a:pt x="1290066" y="0"/>
                  </a:lnTo>
                  <a:close/>
                </a:path>
              </a:pathLst>
            </a:custGeom>
            <a:solidFill>
              <a:srgbClr val="FFFF00">
                <a:alpha val="70195"/>
              </a:srgbClr>
            </a:solidFill>
          </p:spPr>
          <p:txBody>
            <a:bodyPr wrap="square" lIns="0" tIns="0" rIns="0" bIns="0" rtlCol="0"/>
            <a:lstStyle/>
            <a:p>
              <a:endParaRPr/>
            </a:p>
          </p:txBody>
        </p:sp>
        <p:sp>
          <p:nvSpPr>
            <p:cNvPr id="10" name="object 10"/>
            <p:cNvSpPr/>
            <p:nvPr/>
          </p:nvSpPr>
          <p:spPr>
            <a:xfrm>
              <a:off x="10940392" y="0"/>
              <a:ext cx="1249045" cy="6858000"/>
            </a:xfrm>
            <a:custGeom>
              <a:avLst/>
              <a:gdLst/>
              <a:ahLst/>
              <a:cxnLst/>
              <a:rect l="l" t="t" r="r" b="b"/>
              <a:pathLst>
                <a:path w="1249045" h="6858000">
                  <a:moveTo>
                    <a:pt x="1248432" y="0"/>
                  </a:moveTo>
                  <a:lnTo>
                    <a:pt x="0" y="0"/>
                  </a:lnTo>
                  <a:lnTo>
                    <a:pt x="1107970" y="6858000"/>
                  </a:lnTo>
                  <a:lnTo>
                    <a:pt x="1248432" y="6858000"/>
                  </a:lnTo>
                  <a:lnTo>
                    <a:pt x="1248432" y="0"/>
                  </a:lnTo>
                  <a:close/>
                </a:path>
              </a:pathLst>
            </a:custGeom>
            <a:solidFill>
              <a:srgbClr val="BEBE00">
                <a:alpha val="79998"/>
              </a:srgbClr>
            </a:solidFill>
          </p:spPr>
          <p:txBody>
            <a:bodyPr wrap="square" lIns="0" tIns="0" rIns="0" bIns="0" rtlCol="0"/>
            <a:lstStyle/>
            <a:p>
              <a:endParaRPr/>
            </a:p>
          </p:txBody>
        </p:sp>
        <p:sp>
          <p:nvSpPr>
            <p:cNvPr id="11" name="object 11"/>
            <p:cNvSpPr/>
            <p:nvPr/>
          </p:nvSpPr>
          <p:spPr>
            <a:xfrm>
              <a:off x="10371708" y="3589909"/>
              <a:ext cx="1817370" cy="3268345"/>
            </a:xfrm>
            <a:custGeom>
              <a:avLst/>
              <a:gdLst/>
              <a:ahLst/>
              <a:cxnLst/>
              <a:rect l="l" t="t" r="r" b="b"/>
              <a:pathLst>
                <a:path w="1817370" h="3268345">
                  <a:moveTo>
                    <a:pt x="1817116" y="0"/>
                  </a:moveTo>
                  <a:lnTo>
                    <a:pt x="0" y="3268090"/>
                  </a:lnTo>
                  <a:lnTo>
                    <a:pt x="1817116" y="3268090"/>
                  </a:lnTo>
                  <a:lnTo>
                    <a:pt x="1817116" y="0"/>
                  </a:lnTo>
                  <a:close/>
                </a:path>
              </a:pathLst>
            </a:custGeom>
            <a:solidFill>
              <a:srgbClr val="0A4192">
                <a:alpha val="65881"/>
              </a:srgbClr>
            </a:solidFill>
          </p:spPr>
          <p:txBody>
            <a:bodyPr wrap="square" lIns="0" tIns="0" rIns="0" bIns="0" rtlCol="0"/>
            <a:lstStyle/>
            <a:p>
              <a:endParaRPr/>
            </a:p>
          </p:txBody>
        </p:sp>
        <p:pic>
          <p:nvPicPr>
            <p:cNvPr id="12" name="object 12"/>
            <p:cNvPicPr/>
            <p:nvPr/>
          </p:nvPicPr>
          <p:blipFill>
            <a:blip r:embed="rId2" cstate="print"/>
            <a:stretch>
              <a:fillRect/>
            </a:stretch>
          </p:blipFill>
          <p:spPr>
            <a:xfrm>
              <a:off x="967739" y="443496"/>
              <a:ext cx="8364474" cy="460997"/>
            </a:xfrm>
            <a:prstGeom prst="rect">
              <a:avLst/>
            </a:prstGeom>
          </p:spPr>
        </p:pic>
        <p:pic>
          <p:nvPicPr>
            <p:cNvPr id="13" name="object 13"/>
            <p:cNvPicPr/>
            <p:nvPr/>
          </p:nvPicPr>
          <p:blipFill>
            <a:blip r:embed="rId3" cstate="print"/>
            <a:stretch>
              <a:fillRect/>
            </a:stretch>
          </p:blipFill>
          <p:spPr>
            <a:xfrm>
              <a:off x="997000" y="472694"/>
              <a:ext cx="8307908" cy="405129"/>
            </a:xfrm>
            <a:prstGeom prst="rect">
              <a:avLst/>
            </a:prstGeom>
          </p:spPr>
        </p:pic>
        <p:pic>
          <p:nvPicPr>
            <p:cNvPr id="14" name="object 14"/>
            <p:cNvPicPr/>
            <p:nvPr/>
          </p:nvPicPr>
          <p:blipFill>
            <a:blip r:embed="rId4" cstate="print"/>
            <a:stretch>
              <a:fillRect/>
            </a:stretch>
          </p:blipFill>
          <p:spPr>
            <a:xfrm>
              <a:off x="1008885" y="1066707"/>
              <a:ext cx="7687823" cy="535840"/>
            </a:xfrm>
            <a:prstGeom prst="rect">
              <a:avLst/>
            </a:prstGeom>
          </p:spPr>
        </p:pic>
        <p:pic>
          <p:nvPicPr>
            <p:cNvPr id="15" name="object 15"/>
            <p:cNvPicPr/>
            <p:nvPr/>
          </p:nvPicPr>
          <p:blipFill>
            <a:blip r:embed="rId5" cstate="print"/>
            <a:stretch>
              <a:fillRect/>
            </a:stretch>
          </p:blipFill>
          <p:spPr>
            <a:xfrm>
              <a:off x="1029207" y="1082294"/>
              <a:ext cx="7649591" cy="503046"/>
            </a:xfrm>
            <a:prstGeom prst="rect">
              <a:avLst/>
            </a:prstGeom>
          </p:spPr>
        </p:pic>
      </p:grpSp>
      <p:sp>
        <p:nvSpPr>
          <p:cNvPr id="16" name="object 16"/>
          <p:cNvSpPr txBox="1"/>
          <p:nvPr/>
        </p:nvSpPr>
        <p:spPr>
          <a:xfrm>
            <a:off x="5254878" y="1823770"/>
            <a:ext cx="4283075" cy="2803525"/>
          </a:xfrm>
          <a:prstGeom prst="rect">
            <a:avLst/>
          </a:prstGeom>
        </p:spPr>
        <p:txBody>
          <a:bodyPr vert="horz" wrap="square" lIns="0" tIns="170180" rIns="0" bIns="0" rtlCol="0">
            <a:spAutoFit/>
          </a:bodyPr>
          <a:lstStyle/>
          <a:p>
            <a:pPr marL="241300" indent="-228600">
              <a:lnSpc>
                <a:spcPct val="100000"/>
              </a:lnSpc>
              <a:spcBef>
                <a:spcPts val="1340"/>
              </a:spcBef>
              <a:buClr>
                <a:srgbClr val="0D56C4"/>
              </a:buClr>
              <a:buSzPct val="80000"/>
              <a:buFont typeface="Gill Sans MT"/>
              <a:buChar char="•"/>
              <a:tabLst>
                <a:tab pos="241300" algn="l"/>
              </a:tabLst>
            </a:pPr>
            <a:r>
              <a:rPr sz="2000" dirty="0">
                <a:latin typeface="Trebuchet MS"/>
                <a:cs typeface="Trebuchet MS"/>
              </a:rPr>
              <a:t>Scott</a:t>
            </a:r>
            <a:r>
              <a:rPr sz="2000" spc="-80" dirty="0">
                <a:latin typeface="Trebuchet MS"/>
                <a:cs typeface="Trebuchet MS"/>
              </a:rPr>
              <a:t> </a:t>
            </a:r>
            <a:r>
              <a:rPr sz="2000" dirty="0">
                <a:latin typeface="Trebuchet MS"/>
                <a:cs typeface="Trebuchet MS"/>
              </a:rPr>
              <a:t>McIntosh,</a:t>
            </a:r>
            <a:r>
              <a:rPr sz="2000" spc="-50" dirty="0">
                <a:latin typeface="Trebuchet MS"/>
                <a:cs typeface="Trebuchet MS"/>
              </a:rPr>
              <a:t> </a:t>
            </a:r>
            <a:r>
              <a:rPr sz="2000" spc="-25" dirty="0">
                <a:latin typeface="Trebuchet MS"/>
                <a:cs typeface="Trebuchet MS"/>
              </a:rPr>
              <a:t>PhD</a:t>
            </a:r>
            <a:endParaRPr sz="2000">
              <a:latin typeface="Trebuchet MS"/>
              <a:cs typeface="Trebuchet MS"/>
            </a:endParaRPr>
          </a:p>
          <a:p>
            <a:pPr marL="241300" indent="-228600">
              <a:lnSpc>
                <a:spcPct val="100000"/>
              </a:lnSpc>
              <a:spcBef>
                <a:spcPts val="1240"/>
              </a:spcBef>
              <a:buClr>
                <a:srgbClr val="0D56C4"/>
              </a:buClr>
              <a:buSzPct val="80000"/>
              <a:buFont typeface="Gill Sans MT"/>
              <a:buChar char="•"/>
              <a:tabLst>
                <a:tab pos="241300" algn="l"/>
              </a:tabLst>
            </a:pPr>
            <a:r>
              <a:rPr sz="2000" dirty="0">
                <a:latin typeface="Trebuchet MS"/>
                <a:cs typeface="Trebuchet MS"/>
              </a:rPr>
              <a:t>Holly</a:t>
            </a:r>
            <a:r>
              <a:rPr sz="2000" spc="-50" dirty="0">
                <a:latin typeface="Trebuchet MS"/>
                <a:cs typeface="Trebuchet MS"/>
              </a:rPr>
              <a:t> </a:t>
            </a:r>
            <a:r>
              <a:rPr sz="2000" dirty="0">
                <a:latin typeface="Trebuchet MS"/>
                <a:cs typeface="Trebuchet MS"/>
              </a:rPr>
              <a:t>Widanka,</a:t>
            </a:r>
            <a:r>
              <a:rPr sz="2000" spc="-55" dirty="0">
                <a:latin typeface="Trebuchet MS"/>
                <a:cs typeface="Trebuchet MS"/>
              </a:rPr>
              <a:t> </a:t>
            </a:r>
            <a:r>
              <a:rPr sz="2000" spc="-25" dirty="0">
                <a:latin typeface="Trebuchet MS"/>
                <a:cs typeface="Trebuchet MS"/>
              </a:rPr>
              <a:t>MS</a:t>
            </a:r>
            <a:endParaRPr sz="2000">
              <a:latin typeface="Trebuchet MS"/>
              <a:cs typeface="Trebuchet MS"/>
            </a:endParaRPr>
          </a:p>
          <a:p>
            <a:pPr marL="241300" indent="-228600">
              <a:lnSpc>
                <a:spcPct val="100000"/>
              </a:lnSpc>
              <a:spcBef>
                <a:spcPts val="1245"/>
              </a:spcBef>
              <a:buClr>
                <a:srgbClr val="0D56C4"/>
              </a:buClr>
              <a:buSzPct val="80000"/>
              <a:buFont typeface="Gill Sans MT"/>
              <a:buChar char="•"/>
              <a:tabLst>
                <a:tab pos="241300" algn="l"/>
              </a:tabLst>
            </a:pPr>
            <a:r>
              <a:rPr sz="2000" dirty="0">
                <a:latin typeface="Trebuchet MS"/>
                <a:cs typeface="Trebuchet MS"/>
              </a:rPr>
              <a:t>Jessica</a:t>
            </a:r>
            <a:r>
              <a:rPr sz="2000" spc="-90" dirty="0">
                <a:latin typeface="Trebuchet MS"/>
                <a:cs typeface="Trebuchet MS"/>
              </a:rPr>
              <a:t> </a:t>
            </a:r>
            <a:r>
              <a:rPr sz="2000" dirty="0">
                <a:latin typeface="Trebuchet MS"/>
                <a:cs typeface="Trebuchet MS"/>
              </a:rPr>
              <a:t>Rosman,</a:t>
            </a:r>
            <a:r>
              <a:rPr sz="2000" spc="-85" dirty="0">
                <a:latin typeface="Trebuchet MS"/>
                <a:cs typeface="Trebuchet MS"/>
              </a:rPr>
              <a:t> </a:t>
            </a:r>
            <a:r>
              <a:rPr sz="2000" dirty="0">
                <a:latin typeface="Trebuchet MS"/>
                <a:cs typeface="Trebuchet MS"/>
              </a:rPr>
              <a:t>MPH,</a:t>
            </a:r>
            <a:r>
              <a:rPr sz="2000" spc="-45" dirty="0">
                <a:latin typeface="Trebuchet MS"/>
                <a:cs typeface="Trebuchet MS"/>
              </a:rPr>
              <a:t> </a:t>
            </a:r>
            <a:r>
              <a:rPr sz="2000" spc="-20" dirty="0">
                <a:latin typeface="Trebuchet MS"/>
                <a:cs typeface="Trebuchet MS"/>
              </a:rPr>
              <a:t>CTTS</a:t>
            </a:r>
            <a:endParaRPr sz="2000">
              <a:latin typeface="Trebuchet MS"/>
              <a:cs typeface="Trebuchet MS"/>
            </a:endParaRPr>
          </a:p>
          <a:p>
            <a:pPr marL="241300" indent="-228600">
              <a:lnSpc>
                <a:spcPct val="100000"/>
              </a:lnSpc>
              <a:spcBef>
                <a:spcPts val="1240"/>
              </a:spcBef>
              <a:buClr>
                <a:srgbClr val="0D56C4"/>
              </a:buClr>
              <a:buSzPct val="80000"/>
              <a:buFont typeface="Gill Sans MT"/>
              <a:buChar char="•"/>
              <a:tabLst>
                <a:tab pos="241300" algn="l"/>
              </a:tabLst>
            </a:pPr>
            <a:r>
              <a:rPr sz="2000" dirty="0">
                <a:latin typeface="Trebuchet MS"/>
                <a:cs typeface="Trebuchet MS"/>
              </a:rPr>
              <a:t>Ryan</a:t>
            </a:r>
            <a:r>
              <a:rPr sz="2000" spc="-65" dirty="0">
                <a:latin typeface="Trebuchet MS"/>
                <a:cs typeface="Trebuchet MS"/>
              </a:rPr>
              <a:t> </a:t>
            </a:r>
            <a:r>
              <a:rPr sz="2000" dirty="0">
                <a:latin typeface="Trebuchet MS"/>
                <a:cs typeface="Trebuchet MS"/>
              </a:rPr>
              <a:t>Mulhern,</a:t>
            </a:r>
            <a:r>
              <a:rPr sz="2000" spc="-50" dirty="0">
                <a:latin typeface="Trebuchet MS"/>
                <a:cs typeface="Trebuchet MS"/>
              </a:rPr>
              <a:t> </a:t>
            </a:r>
            <a:r>
              <a:rPr sz="2000" dirty="0">
                <a:latin typeface="Trebuchet MS"/>
                <a:cs typeface="Trebuchet MS"/>
              </a:rPr>
              <a:t>BS,</a:t>
            </a:r>
            <a:r>
              <a:rPr sz="2000" spc="-50" dirty="0">
                <a:latin typeface="Trebuchet MS"/>
                <a:cs typeface="Trebuchet MS"/>
              </a:rPr>
              <a:t> </a:t>
            </a:r>
            <a:r>
              <a:rPr sz="2000" spc="-20" dirty="0">
                <a:latin typeface="Trebuchet MS"/>
                <a:cs typeface="Trebuchet MS"/>
              </a:rPr>
              <a:t>CTTS</a:t>
            </a:r>
            <a:endParaRPr sz="2000">
              <a:latin typeface="Trebuchet MS"/>
              <a:cs typeface="Trebuchet MS"/>
            </a:endParaRPr>
          </a:p>
          <a:p>
            <a:pPr>
              <a:lnSpc>
                <a:spcPct val="100000"/>
              </a:lnSpc>
            </a:pPr>
            <a:endParaRPr sz="2000">
              <a:latin typeface="Trebuchet MS"/>
              <a:cs typeface="Trebuchet MS"/>
            </a:endParaRPr>
          </a:p>
          <a:p>
            <a:pPr>
              <a:lnSpc>
                <a:spcPct val="100000"/>
              </a:lnSpc>
              <a:spcBef>
                <a:spcPts val="500"/>
              </a:spcBef>
            </a:pPr>
            <a:endParaRPr sz="2000">
              <a:latin typeface="Trebuchet MS"/>
              <a:cs typeface="Trebuchet MS"/>
            </a:endParaRPr>
          </a:p>
          <a:p>
            <a:pPr marL="12700">
              <a:lnSpc>
                <a:spcPct val="100000"/>
              </a:lnSpc>
            </a:pPr>
            <a:r>
              <a:rPr sz="1800" b="1" dirty="0">
                <a:latin typeface="Trebuchet MS"/>
                <a:cs typeface="Trebuchet MS"/>
              </a:rPr>
              <a:t>Center</a:t>
            </a:r>
            <a:r>
              <a:rPr sz="1800" b="1" spc="-30" dirty="0">
                <a:latin typeface="Trebuchet MS"/>
                <a:cs typeface="Trebuchet MS"/>
              </a:rPr>
              <a:t> </a:t>
            </a:r>
            <a:r>
              <a:rPr sz="1800" b="1" dirty="0">
                <a:latin typeface="Trebuchet MS"/>
                <a:cs typeface="Trebuchet MS"/>
              </a:rPr>
              <a:t>For</a:t>
            </a:r>
            <a:r>
              <a:rPr sz="1800" b="1" spc="-45" dirty="0">
                <a:latin typeface="Trebuchet MS"/>
                <a:cs typeface="Trebuchet MS"/>
              </a:rPr>
              <a:t> </a:t>
            </a:r>
            <a:r>
              <a:rPr sz="1800" b="1" dirty="0">
                <a:latin typeface="Trebuchet MS"/>
                <a:cs typeface="Trebuchet MS"/>
              </a:rPr>
              <a:t>a</a:t>
            </a:r>
            <a:r>
              <a:rPr sz="1800" b="1" spc="-60" dirty="0">
                <a:latin typeface="Trebuchet MS"/>
                <a:cs typeface="Trebuchet MS"/>
              </a:rPr>
              <a:t> </a:t>
            </a:r>
            <a:r>
              <a:rPr sz="1800" b="1" spc="-45" dirty="0">
                <a:latin typeface="Trebuchet MS"/>
                <a:cs typeface="Trebuchet MS"/>
              </a:rPr>
              <a:t>Tobacco-</a:t>
            </a:r>
            <a:r>
              <a:rPr sz="1800" b="1" dirty="0">
                <a:latin typeface="Trebuchet MS"/>
                <a:cs typeface="Trebuchet MS"/>
              </a:rPr>
              <a:t>Free</a:t>
            </a:r>
            <a:r>
              <a:rPr sz="1800" b="1" spc="-40" dirty="0">
                <a:latin typeface="Trebuchet MS"/>
                <a:cs typeface="Trebuchet MS"/>
              </a:rPr>
              <a:t> </a:t>
            </a:r>
            <a:r>
              <a:rPr sz="1800" b="1" dirty="0">
                <a:latin typeface="Trebuchet MS"/>
                <a:cs typeface="Trebuchet MS"/>
              </a:rPr>
              <a:t>Finger</a:t>
            </a:r>
            <a:r>
              <a:rPr sz="1800" b="1" spc="-35" dirty="0">
                <a:latin typeface="Trebuchet MS"/>
                <a:cs typeface="Trebuchet MS"/>
              </a:rPr>
              <a:t> </a:t>
            </a:r>
            <a:r>
              <a:rPr sz="1800" b="1" spc="-10" dirty="0">
                <a:latin typeface="Trebuchet MS"/>
                <a:cs typeface="Trebuchet MS"/>
              </a:rPr>
              <a:t>Lakes</a:t>
            </a:r>
            <a:endParaRPr sz="1800">
              <a:latin typeface="Trebuchet MS"/>
              <a:cs typeface="Trebuchet MS"/>
            </a:endParaRPr>
          </a:p>
        </p:txBody>
      </p:sp>
      <p:pic>
        <p:nvPicPr>
          <p:cNvPr id="17" name="object 17" descr="ctffl logo"/>
          <p:cNvPicPr/>
          <p:nvPr/>
        </p:nvPicPr>
        <p:blipFill>
          <a:blip r:embed="rId6" cstate="print"/>
          <a:stretch>
            <a:fillRect/>
          </a:stretch>
        </p:blipFill>
        <p:spPr>
          <a:xfrm>
            <a:off x="854303" y="1810435"/>
            <a:ext cx="3969156" cy="3962400"/>
          </a:xfrm>
          <a:prstGeom prst="rect">
            <a:avLst/>
          </a:prstGeom>
        </p:spPr>
      </p:pic>
      <p:sp>
        <p:nvSpPr>
          <p:cNvPr id="18" name="object 18"/>
          <p:cNvSpPr txBox="1">
            <a:spLocks noGrp="1"/>
          </p:cNvSpPr>
          <p:nvPr>
            <p:ph type="title" idx="4294967295"/>
          </p:nvPr>
        </p:nvSpPr>
        <p:spPr>
          <a:xfrm>
            <a:off x="9051925" y="6148388"/>
            <a:ext cx="182563" cy="157162"/>
          </a:xfrm>
          <a:prstGeom prst="rect">
            <a:avLst/>
          </a:prstGeom>
          <a:noFill/>
          <a:ln>
            <a:noFill/>
            <a:prstDash/>
          </a:ln>
          <a:effectLst/>
        </p:spPr>
        <p:txBody>
          <a:bodyPr rot="0" spcFirstLastPara="0" vertOverflow="overflow" horzOverflow="overflow" vert="horz" wrap="square" lIns="0" tIns="5715" rIns="0" bIns="0" numCol="1" spcCol="0" rtlCol="0" fromWordArt="0" anchor="t" anchorCtr="0" forceAA="0" compatLnSpc="1">
            <a:prstTxWarp prst="textNoShape">
              <a:avLst/>
            </a:prstTxWarp>
            <a:spAutoFit/>
          </a:bodyPr>
          <a:lstStyle/>
          <a:p>
            <a:pPr marL="71755" marR="0" lvl="0" indent="0" defTabSz="914400" eaLnBrk="1" fontAlgn="auto" latinLnBrk="0" hangingPunct="1">
              <a:lnSpc>
                <a:spcPct val="100000"/>
              </a:lnSpc>
              <a:spcBef>
                <a:spcPts val="45"/>
              </a:spcBef>
              <a:spcAft>
                <a:spcPts val="0"/>
              </a:spcAft>
              <a:buClrTx/>
              <a:buSzTx/>
              <a:buFontTx/>
              <a:buNone/>
              <a:tabLst/>
              <a:defRPr/>
            </a:pPr>
            <a:fld id="{81D60167-4931-47E6-BA6A-407CBD079E47}" type="slidenum">
              <a:rPr kumimoji="0" lang="en-US" sz="900" b="0" i="0" u="none" strike="noStrike" kern="0" cap="none" spc="-50" normalizeH="0" baseline="0" noProof="0" smtClean="0">
                <a:ln>
                  <a:noFill/>
                </a:ln>
                <a:solidFill>
                  <a:srgbClr val="0D56C4"/>
                </a:solidFill>
                <a:effectLst/>
                <a:uLnTx/>
                <a:uFillTx/>
                <a:latin typeface="Trebuchet MS"/>
                <a:cs typeface="Trebuchet MS"/>
              </a:rPr>
              <a:pPr marL="71755" marR="0" lvl="0" indent="0" defTabSz="914400" eaLnBrk="1" fontAlgn="auto" latinLnBrk="0" hangingPunct="1">
                <a:lnSpc>
                  <a:spcPct val="100000"/>
                </a:lnSpc>
                <a:spcBef>
                  <a:spcPts val="45"/>
                </a:spcBef>
                <a:spcAft>
                  <a:spcPts val="0"/>
                </a:spcAft>
                <a:buClrTx/>
                <a:buSzTx/>
                <a:buFontTx/>
                <a:buNone/>
                <a:tabLst/>
                <a:defRPr/>
              </a:pPr>
              <a:t>1</a:t>
            </a:fld>
            <a:endParaRPr kumimoji="0" lang="en-US" sz="900" b="0" i="0" u="none" strike="noStrike" kern="0" cap="none" spc="-50" normalizeH="0" baseline="0" noProof="0" dirty="0">
              <a:ln>
                <a:noFill/>
              </a:ln>
              <a:solidFill>
                <a:srgbClr val="0D56C4"/>
              </a:solidFill>
              <a:effectLst/>
              <a:uLnTx/>
              <a:uFillTx/>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960250" y="2878730"/>
            <a:ext cx="1116330" cy="399415"/>
          </a:xfrm>
          <a:custGeom>
            <a:avLst/>
            <a:gdLst/>
            <a:ahLst/>
            <a:cxnLst/>
            <a:rect l="l" t="t" r="r" b="b"/>
            <a:pathLst>
              <a:path w="1116330" h="399414">
                <a:moveTo>
                  <a:pt x="449730" y="0"/>
                </a:moveTo>
                <a:lnTo>
                  <a:pt x="163883" y="32499"/>
                </a:lnTo>
                <a:lnTo>
                  <a:pt x="0" y="117800"/>
                </a:lnTo>
                <a:lnTo>
                  <a:pt x="135252" y="264007"/>
                </a:lnTo>
                <a:lnTo>
                  <a:pt x="135252" y="399124"/>
                </a:lnTo>
                <a:lnTo>
                  <a:pt x="952233" y="395029"/>
                </a:lnTo>
                <a:lnTo>
                  <a:pt x="1046835" y="193974"/>
                </a:lnTo>
                <a:lnTo>
                  <a:pt x="1116117" y="102532"/>
                </a:lnTo>
                <a:lnTo>
                  <a:pt x="771933" y="4009"/>
                </a:lnTo>
                <a:lnTo>
                  <a:pt x="449730" y="0"/>
                </a:lnTo>
                <a:close/>
              </a:path>
            </a:pathLst>
          </a:custGeom>
          <a:solidFill>
            <a:srgbClr val="80FFFF"/>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1213171" y="2338433"/>
            <a:ext cx="1414145" cy="263525"/>
          </a:xfrm>
          <a:custGeom>
            <a:avLst/>
            <a:gdLst/>
            <a:ahLst/>
            <a:cxnLst/>
            <a:rect l="l" t="t" r="r" b="b"/>
            <a:pathLst>
              <a:path w="1414145" h="263525">
                <a:moveTo>
                  <a:pt x="126414" y="0"/>
                </a:moveTo>
                <a:lnTo>
                  <a:pt x="57132" y="5032"/>
                </a:lnTo>
                <a:lnTo>
                  <a:pt x="0" y="58857"/>
                </a:lnTo>
                <a:lnTo>
                  <a:pt x="0" y="98437"/>
                </a:lnTo>
                <a:lnTo>
                  <a:pt x="9923" y="258974"/>
                </a:lnTo>
                <a:lnTo>
                  <a:pt x="636708" y="222380"/>
                </a:lnTo>
                <a:lnTo>
                  <a:pt x="1378869" y="262983"/>
                </a:lnTo>
                <a:lnTo>
                  <a:pt x="1414113" y="113706"/>
                </a:lnTo>
                <a:lnTo>
                  <a:pt x="384900" y="58857"/>
                </a:lnTo>
                <a:lnTo>
                  <a:pt x="185864" y="48706"/>
                </a:lnTo>
                <a:lnTo>
                  <a:pt x="126414" y="0"/>
                </a:lnTo>
                <a:close/>
              </a:path>
            </a:pathLst>
          </a:custGeom>
          <a:solidFill>
            <a:srgbClr val="00FFFF"/>
          </a:solidFill>
        </p:spPr>
        <p:txBody>
          <a:bodyPr wrap="square" lIns="0" tIns="0" rIns="0" bIns="0" rtlCol="0"/>
          <a:lstStyle/>
          <a:p>
            <a:endParaRPr/>
          </a:p>
        </p:txBody>
      </p:sp>
      <p:grpSp>
        <p:nvGrpSpPr>
          <p:cNvPr id="4" name="object 4" descr="clip art of liquid pouring into beaker"/>
          <p:cNvGrpSpPr/>
          <p:nvPr/>
        </p:nvGrpSpPr>
        <p:grpSpPr>
          <a:xfrm>
            <a:off x="180619" y="2086539"/>
            <a:ext cx="2494280" cy="2281555"/>
            <a:chOff x="180619" y="2086539"/>
            <a:chExt cx="2494280" cy="2281555"/>
          </a:xfrm>
        </p:grpSpPr>
        <p:sp>
          <p:nvSpPr>
            <p:cNvPr id="5" name="object 5"/>
            <p:cNvSpPr/>
            <p:nvPr/>
          </p:nvSpPr>
          <p:spPr>
            <a:xfrm>
              <a:off x="180619" y="3118341"/>
              <a:ext cx="2172970" cy="1249680"/>
            </a:xfrm>
            <a:custGeom>
              <a:avLst/>
              <a:gdLst/>
              <a:ahLst/>
              <a:cxnLst/>
              <a:rect l="l" t="t" r="r" b="b"/>
              <a:pathLst>
                <a:path w="2172970" h="1249679">
                  <a:moveTo>
                    <a:pt x="2172876" y="0"/>
                  </a:moveTo>
                  <a:lnTo>
                    <a:pt x="1791315" y="18339"/>
                  </a:lnTo>
                  <a:lnTo>
                    <a:pt x="1783617" y="393067"/>
                  </a:lnTo>
                  <a:lnTo>
                    <a:pt x="290298" y="601262"/>
                  </a:lnTo>
                  <a:lnTo>
                    <a:pt x="274902" y="259997"/>
                  </a:lnTo>
                  <a:lnTo>
                    <a:pt x="0" y="259997"/>
                  </a:lnTo>
                  <a:lnTo>
                    <a:pt x="0" y="1249206"/>
                  </a:lnTo>
                  <a:lnTo>
                    <a:pt x="2172876" y="1249207"/>
                  </a:lnTo>
                  <a:lnTo>
                    <a:pt x="2172876" y="0"/>
                  </a:lnTo>
                  <a:close/>
                </a:path>
              </a:pathLst>
            </a:custGeom>
            <a:solidFill>
              <a:srgbClr val="660066"/>
            </a:solidFill>
          </p:spPr>
          <p:txBody>
            <a:bodyPr wrap="square" lIns="0" tIns="0" rIns="0" bIns="0" rtlCol="0"/>
            <a:lstStyle/>
            <a:p>
              <a:endParaRPr/>
            </a:p>
          </p:txBody>
        </p:sp>
        <p:pic>
          <p:nvPicPr>
            <p:cNvPr id="6" name="object 6"/>
            <p:cNvPicPr/>
            <p:nvPr/>
          </p:nvPicPr>
          <p:blipFill>
            <a:blip r:embed="rId2" cstate="print"/>
            <a:stretch>
              <a:fillRect/>
            </a:stretch>
          </p:blipFill>
          <p:spPr>
            <a:xfrm>
              <a:off x="426936" y="2086539"/>
              <a:ext cx="2247649" cy="2162187"/>
            </a:xfrm>
            <a:prstGeom prst="rect">
              <a:avLst/>
            </a:prstGeom>
          </p:spPr>
        </p:pic>
      </p:grpSp>
      <p:sp>
        <p:nvSpPr>
          <p:cNvPr id="7" name="object 7">
            <a:extLst>
              <a:ext uri="{C183D7F6-B498-43B3-948B-1728B52AA6E4}">
                <adec:decorative xmlns:adec="http://schemas.microsoft.com/office/drawing/2017/decorative" val="1"/>
              </a:ext>
            </a:extLst>
          </p:cNvPr>
          <p:cNvSpPr/>
          <p:nvPr/>
        </p:nvSpPr>
        <p:spPr>
          <a:xfrm>
            <a:off x="5062854" y="2020316"/>
            <a:ext cx="2542540" cy="265430"/>
          </a:xfrm>
          <a:custGeom>
            <a:avLst/>
            <a:gdLst/>
            <a:ahLst/>
            <a:cxnLst/>
            <a:rect l="l" t="t" r="r" b="b"/>
            <a:pathLst>
              <a:path w="2542540" h="265430">
                <a:moveTo>
                  <a:pt x="2542031" y="0"/>
                </a:moveTo>
                <a:lnTo>
                  <a:pt x="0" y="0"/>
                </a:lnTo>
                <a:lnTo>
                  <a:pt x="0" y="265175"/>
                </a:lnTo>
                <a:lnTo>
                  <a:pt x="2542031" y="265175"/>
                </a:lnTo>
                <a:lnTo>
                  <a:pt x="2542031" y="0"/>
                </a:lnTo>
                <a:close/>
              </a:path>
            </a:pathLst>
          </a:custGeom>
          <a:solidFill>
            <a:srgbClr val="FFFF00"/>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4186554" y="2843276"/>
            <a:ext cx="2874645" cy="265430"/>
          </a:xfrm>
          <a:custGeom>
            <a:avLst/>
            <a:gdLst/>
            <a:ahLst/>
            <a:cxnLst/>
            <a:rect l="l" t="t" r="r" b="b"/>
            <a:pathLst>
              <a:path w="2874645" h="265430">
                <a:moveTo>
                  <a:pt x="2874264" y="0"/>
                </a:moveTo>
                <a:lnTo>
                  <a:pt x="0" y="0"/>
                </a:lnTo>
                <a:lnTo>
                  <a:pt x="0" y="265175"/>
                </a:lnTo>
                <a:lnTo>
                  <a:pt x="2874264" y="265175"/>
                </a:lnTo>
                <a:lnTo>
                  <a:pt x="2874264" y="0"/>
                </a:lnTo>
                <a:close/>
              </a:path>
            </a:pathLst>
          </a:custGeom>
          <a:solidFill>
            <a:srgbClr val="FFFF00"/>
          </a:solidFill>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8757031" y="4214876"/>
            <a:ext cx="1183005" cy="265430"/>
          </a:xfrm>
          <a:custGeom>
            <a:avLst/>
            <a:gdLst/>
            <a:ahLst/>
            <a:cxnLst/>
            <a:rect l="l" t="t" r="r" b="b"/>
            <a:pathLst>
              <a:path w="1183004" h="265429">
                <a:moveTo>
                  <a:pt x="1182624" y="0"/>
                </a:moveTo>
                <a:lnTo>
                  <a:pt x="0" y="0"/>
                </a:lnTo>
                <a:lnTo>
                  <a:pt x="0" y="265175"/>
                </a:lnTo>
                <a:lnTo>
                  <a:pt x="1182624" y="265175"/>
                </a:lnTo>
                <a:lnTo>
                  <a:pt x="1182624" y="0"/>
                </a:lnTo>
                <a:close/>
              </a:path>
            </a:pathLst>
          </a:custGeom>
          <a:solidFill>
            <a:srgbClr val="FFFF00"/>
          </a:solidFill>
        </p:spPr>
        <p:txBody>
          <a:bodyPr wrap="square" lIns="0" tIns="0" rIns="0" bIns="0" rtlCol="0"/>
          <a:lstStyle/>
          <a:p>
            <a:endParaRPr/>
          </a:p>
        </p:txBody>
      </p:sp>
      <p:sp>
        <p:nvSpPr>
          <p:cNvPr id="10" name="object 10"/>
          <p:cNvSpPr txBox="1"/>
          <p:nvPr/>
        </p:nvSpPr>
        <p:spPr>
          <a:xfrm>
            <a:off x="2776854" y="1443685"/>
            <a:ext cx="7288530" cy="1946910"/>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Lst>
            </a:pPr>
            <a:r>
              <a:rPr sz="1800" b="1" dirty="0">
                <a:latin typeface="Trebuchet MS"/>
                <a:cs typeface="Trebuchet MS"/>
              </a:rPr>
              <a:t>Nicotine</a:t>
            </a:r>
            <a:r>
              <a:rPr sz="1800" b="1" spc="-65" dirty="0">
                <a:latin typeface="Trebuchet MS"/>
                <a:cs typeface="Trebuchet MS"/>
              </a:rPr>
              <a:t> </a:t>
            </a:r>
            <a:r>
              <a:rPr sz="1800" b="1" dirty="0">
                <a:latin typeface="Trebuchet MS"/>
                <a:cs typeface="Trebuchet MS"/>
              </a:rPr>
              <a:t>-</a:t>
            </a:r>
            <a:r>
              <a:rPr sz="1800" b="1" spc="-45" dirty="0">
                <a:latin typeface="Trebuchet MS"/>
                <a:cs typeface="Trebuchet MS"/>
              </a:rPr>
              <a:t> </a:t>
            </a:r>
            <a:r>
              <a:rPr sz="1800" dirty="0">
                <a:latin typeface="Trebuchet MS"/>
                <a:cs typeface="Trebuchet MS"/>
              </a:rPr>
              <a:t>highly</a:t>
            </a:r>
            <a:r>
              <a:rPr sz="1800" spc="-45" dirty="0">
                <a:latin typeface="Trebuchet MS"/>
                <a:cs typeface="Trebuchet MS"/>
              </a:rPr>
              <a:t> </a:t>
            </a:r>
            <a:r>
              <a:rPr sz="1800" dirty="0">
                <a:latin typeface="Trebuchet MS"/>
                <a:cs typeface="Trebuchet MS"/>
              </a:rPr>
              <a:t>addictive,</a:t>
            </a:r>
            <a:r>
              <a:rPr sz="1800" spc="-50" dirty="0">
                <a:latin typeface="Trebuchet MS"/>
                <a:cs typeface="Trebuchet MS"/>
              </a:rPr>
              <a:t> </a:t>
            </a:r>
            <a:r>
              <a:rPr sz="1800" dirty="0">
                <a:latin typeface="Trebuchet MS"/>
                <a:cs typeface="Trebuchet MS"/>
              </a:rPr>
              <a:t>negatively</a:t>
            </a:r>
            <a:r>
              <a:rPr sz="1800" spc="-40" dirty="0">
                <a:latin typeface="Trebuchet MS"/>
                <a:cs typeface="Trebuchet MS"/>
              </a:rPr>
              <a:t> </a:t>
            </a:r>
            <a:r>
              <a:rPr sz="1800" dirty="0">
                <a:latin typeface="Trebuchet MS"/>
                <a:cs typeface="Trebuchet MS"/>
              </a:rPr>
              <a:t>affects</a:t>
            </a:r>
            <a:r>
              <a:rPr sz="1800" spc="-35" dirty="0">
                <a:latin typeface="Trebuchet MS"/>
                <a:cs typeface="Trebuchet MS"/>
              </a:rPr>
              <a:t> </a:t>
            </a:r>
            <a:r>
              <a:rPr sz="1800" dirty="0">
                <a:latin typeface="Trebuchet MS"/>
                <a:cs typeface="Trebuchet MS"/>
              </a:rPr>
              <a:t>adolescent</a:t>
            </a:r>
            <a:r>
              <a:rPr sz="1800" spc="-50" dirty="0">
                <a:latin typeface="Trebuchet MS"/>
                <a:cs typeface="Trebuchet MS"/>
              </a:rPr>
              <a:t> </a:t>
            </a:r>
            <a:r>
              <a:rPr sz="1800" spc="-10" dirty="0">
                <a:latin typeface="Trebuchet MS"/>
                <a:cs typeface="Trebuchet MS"/>
              </a:rPr>
              <a:t>brain</a:t>
            </a:r>
            <a:endParaRPr sz="1800">
              <a:latin typeface="Trebuchet MS"/>
              <a:cs typeface="Trebuchet MS"/>
            </a:endParaRPr>
          </a:p>
          <a:p>
            <a:pPr marL="299085">
              <a:lnSpc>
                <a:spcPct val="100000"/>
              </a:lnSpc>
              <a:spcBef>
                <a:spcPts val="5"/>
              </a:spcBef>
            </a:pPr>
            <a:r>
              <a:rPr sz="1800" spc="-10" dirty="0">
                <a:latin typeface="Trebuchet MS"/>
                <a:cs typeface="Trebuchet MS"/>
              </a:rPr>
              <a:t>development.</a:t>
            </a:r>
            <a:endParaRPr sz="1800">
              <a:latin typeface="Trebuchet MS"/>
              <a:cs typeface="Trebuchet MS"/>
            </a:endParaRPr>
          </a:p>
          <a:p>
            <a:pPr marL="299085" marR="5080" indent="-287020">
              <a:lnSpc>
                <a:spcPct val="100000"/>
              </a:lnSpc>
              <a:buFont typeface="Arial"/>
              <a:buChar char="•"/>
              <a:tabLst>
                <a:tab pos="299085" algn="l"/>
              </a:tabLst>
            </a:pPr>
            <a:r>
              <a:rPr sz="1800" b="1" dirty="0">
                <a:latin typeface="Trebuchet MS"/>
                <a:cs typeface="Trebuchet MS"/>
              </a:rPr>
              <a:t>Propylene</a:t>
            </a:r>
            <a:r>
              <a:rPr sz="1800" b="1" spc="-45" dirty="0">
                <a:latin typeface="Trebuchet MS"/>
                <a:cs typeface="Trebuchet MS"/>
              </a:rPr>
              <a:t> </a:t>
            </a:r>
            <a:r>
              <a:rPr sz="1800" b="1" dirty="0">
                <a:latin typeface="Trebuchet MS"/>
                <a:cs typeface="Trebuchet MS"/>
              </a:rPr>
              <a:t>glycol</a:t>
            </a:r>
            <a:r>
              <a:rPr sz="1800" b="1" spc="-65" dirty="0">
                <a:latin typeface="Trebuchet MS"/>
                <a:cs typeface="Trebuchet MS"/>
              </a:rPr>
              <a:t> </a:t>
            </a:r>
            <a:r>
              <a:rPr sz="1800" b="1" dirty="0">
                <a:latin typeface="Trebuchet MS"/>
                <a:cs typeface="Trebuchet MS"/>
              </a:rPr>
              <a:t>-</a:t>
            </a:r>
            <a:r>
              <a:rPr sz="1800" b="1" spc="-55" dirty="0">
                <a:latin typeface="Trebuchet MS"/>
                <a:cs typeface="Trebuchet MS"/>
              </a:rPr>
              <a:t> </a:t>
            </a:r>
            <a:r>
              <a:rPr sz="1800" dirty="0">
                <a:latin typeface="Trebuchet MS"/>
                <a:cs typeface="Trebuchet MS"/>
              </a:rPr>
              <a:t>antifreeze,</a:t>
            </a:r>
            <a:r>
              <a:rPr sz="1800" spc="-35" dirty="0">
                <a:latin typeface="Trebuchet MS"/>
                <a:cs typeface="Trebuchet MS"/>
              </a:rPr>
              <a:t> </a:t>
            </a:r>
            <a:r>
              <a:rPr sz="1800" dirty="0">
                <a:latin typeface="Trebuchet MS"/>
                <a:cs typeface="Trebuchet MS"/>
              </a:rPr>
              <a:t>paint</a:t>
            </a:r>
            <a:r>
              <a:rPr sz="1800" spc="-55" dirty="0">
                <a:latin typeface="Trebuchet MS"/>
                <a:cs typeface="Trebuchet MS"/>
              </a:rPr>
              <a:t> </a:t>
            </a:r>
            <a:r>
              <a:rPr sz="1800" dirty="0">
                <a:latin typeface="Trebuchet MS"/>
                <a:cs typeface="Trebuchet MS"/>
              </a:rPr>
              <a:t>solvent,</a:t>
            </a:r>
            <a:r>
              <a:rPr sz="1800" spc="-45" dirty="0">
                <a:latin typeface="Trebuchet MS"/>
                <a:cs typeface="Trebuchet MS"/>
              </a:rPr>
              <a:t> </a:t>
            </a:r>
            <a:r>
              <a:rPr sz="1800" dirty="0">
                <a:latin typeface="Trebuchet MS"/>
                <a:cs typeface="Trebuchet MS"/>
              </a:rPr>
              <a:t>and</a:t>
            </a:r>
            <a:r>
              <a:rPr sz="1800" spc="-45" dirty="0">
                <a:latin typeface="Trebuchet MS"/>
                <a:cs typeface="Trebuchet MS"/>
              </a:rPr>
              <a:t> </a:t>
            </a:r>
            <a:r>
              <a:rPr sz="1800" dirty="0">
                <a:latin typeface="Trebuchet MS"/>
                <a:cs typeface="Trebuchet MS"/>
              </a:rPr>
              <a:t>artificial</a:t>
            </a:r>
            <a:r>
              <a:rPr sz="1800" spc="-65" dirty="0">
                <a:latin typeface="Trebuchet MS"/>
                <a:cs typeface="Trebuchet MS"/>
              </a:rPr>
              <a:t> </a:t>
            </a:r>
            <a:r>
              <a:rPr sz="1800" dirty="0">
                <a:latin typeface="Trebuchet MS"/>
                <a:cs typeface="Trebuchet MS"/>
              </a:rPr>
              <a:t>smoke</a:t>
            </a:r>
            <a:r>
              <a:rPr sz="1800" spc="-45" dirty="0">
                <a:latin typeface="Trebuchet MS"/>
                <a:cs typeface="Trebuchet MS"/>
              </a:rPr>
              <a:t> </a:t>
            </a:r>
            <a:r>
              <a:rPr sz="1800" spc="-25" dirty="0">
                <a:latin typeface="Trebuchet MS"/>
                <a:cs typeface="Trebuchet MS"/>
              </a:rPr>
              <a:t>in </a:t>
            </a:r>
            <a:r>
              <a:rPr sz="1800" dirty="0">
                <a:latin typeface="Trebuchet MS"/>
                <a:cs typeface="Trebuchet MS"/>
              </a:rPr>
              <a:t>fog</a:t>
            </a:r>
            <a:r>
              <a:rPr sz="1800" spc="-20" dirty="0">
                <a:latin typeface="Trebuchet MS"/>
                <a:cs typeface="Trebuchet MS"/>
              </a:rPr>
              <a:t> </a:t>
            </a:r>
            <a:r>
              <a:rPr sz="1800" spc="-10" dirty="0">
                <a:latin typeface="Trebuchet MS"/>
                <a:cs typeface="Trebuchet MS"/>
              </a:rPr>
              <a:t>machines</a:t>
            </a:r>
            <a:endParaRPr sz="1800">
              <a:latin typeface="Trebuchet MS"/>
              <a:cs typeface="Trebuchet MS"/>
            </a:endParaRPr>
          </a:p>
          <a:p>
            <a:pPr marL="299085" indent="-286385">
              <a:lnSpc>
                <a:spcPct val="100000"/>
              </a:lnSpc>
              <a:buFont typeface="Arial"/>
              <a:buChar char="•"/>
              <a:tabLst>
                <a:tab pos="299085" algn="l"/>
              </a:tabLst>
            </a:pPr>
            <a:r>
              <a:rPr sz="1800" b="1" dirty="0">
                <a:latin typeface="Trebuchet MS"/>
                <a:cs typeface="Trebuchet MS"/>
              </a:rPr>
              <a:t>Carcinogens</a:t>
            </a:r>
            <a:r>
              <a:rPr sz="1800" dirty="0">
                <a:latin typeface="Trebuchet MS"/>
                <a:cs typeface="Trebuchet MS"/>
              </a:rPr>
              <a:t>-</a:t>
            </a:r>
            <a:r>
              <a:rPr sz="1800" spc="-55" dirty="0">
                <a:latin typeface="Trebuchet MS"/>
                <a:cs typeface="Trebuchet MS"/>
              </a:rPr>
              <a:t> </a:t>
            </a:r>
            <a:r>
              <a:rPr sz="1800" spc="-10" dirty="0">
                <a:latin typeface="Trebuchet MS"/>
                <a:cs typeface="Trebuchet MS"/>
              </a:rPr>
              <a:t>acetaldehyde</a:t>
            </a:r>
            <a:r>
              <a:rPr sz="1800" spc="-45" dirty="0">
                <a:latin typeface="Trebuchet MS"/>
                <a:cs typeface="Trebuchet MS"/>
              </a:rPr>
              <a:t> </a:t>
            </a:r>
            <a:r>
              <a:rPr sz="1800" dirty="0">
                <a:latin typeface="Trebuchet MS"/>
                <a:cs typeface="Trebuchet MS"/>
              </a:rPr>
              <a:t>and</a:t>
            </a:r>
            <a:r>
              <a:rPr sz="1800" spc="-50" dirty="0">
                <a:latin typeface="Trebuchet MS"/>
                <a:cs typeface="Trebuchet MS"/>
              </a:rPr>
              <a:t> </a:t>
            </a:r>
            <a:r>
              <a:rPr sz="1800" spc="-10" dirty="0">
                <a:latin typeface="Trebuchet MS"/>
                <a:cs typeface="Trebuchet MS"/>
              </a:rPr>
              <a:t>formaldehyde.</a:t>
            </a:r>
            <a:endParaRPr sz="1800">
              <a:latin typeface="Trebuchet MS"/>
              <a:cs typeface="Trebuchet MS"/>
            </a:endParaRPr>
          </a:p>
          <a:p>
            <a:pPr marL="299085" marR="102235" indent="-287020">
              <a:lnSpc>
                <a:spcPct val="100000"/>
              </a:lnSpc>
              <a:buFont typeface="Arial"/>
              <a:buChar char="•"/>
              <a:tabLst>
                <a:tab pos="299085" algn="l"/>
              </a:tabLst>
            </a:pPr>
            <a:r>
              <a:rPr sz="1800" b="1" dirty="0">
                <a:latin typeface="Trebuchet MS"/>
                <a:cs typeface="Trebuchet MS"/>
              </a:rPr>
              <a:t>Acrolein</a:t>
            </a:r>
            <a:r>
              <a:rPr sz="1800" b="1" spc="-45" dirty="0">
                <a:latin typeface="Trebuchet MS"/>
                <a:cs typeface="Trebuchet MS"/>
              </a:rPr>
              <a:t> </a:t>
            </a:r>
            <a:r>
              <a:rPr sz="1800" b="1" dirty="0">
                <a:latin typeface="Trebuchet MS"/>
                <a:cs typeface="Trebuchet MS"/>
              </a:rPr>
              <a:t>-</a:t>
            </a:r>
            <a:r>
              <a:rPr sz="1800" b="1" spc="-45" dirty="0">
                <a:latin typeface="Trebuchet MS"/>
                <a:cs typeface="Trebuchet MS"/>
              </a:rPr>
              <a:t> </a:t>
            </a:r>
            <a:r>
              <a:rPr sz="1800" dirty="0">
                <a:latin typeface="Trebuchet MS"/>
                <a:cs typeface="Trebuchet MS"/>
              </a:rPr>
              <a:t>herbicide</a:t>
            </a:r>
            <a:r>
              <a:rPr sz="1800" spc="-55" dirty="0">
                <a:latin typeface="Trebuchet MS"/>
                <a:cs typeface="Trebuchet MS"/>
              </a:rPr>
              <a:t> </a:t>
            </a:r>
            <a:r>
              <a:rPr sz="1800" dirty="0">
                <a:latin typeface="Trebuchet MS"/>
                <a:cs typeface="Trebuchet MS"/>
              </a:rPr>
              <a:t>used</a:t>
            </a:r>
            <a:r>
              <a:rPr sz="1800" spc="-55" dirty="0">
                <a:latin typeface="Trebuchet MS"/>
                <a:cs typeface="Trebuchet MS"/>
              </a:rPr>
              <a:t> </a:t>
            </a:r>
            <a:r>
              <a:rPr sz="1800" dirty="0">
                <a:latin typeface="Trebuchet MS"/>
                <a:cs typeface="Trebuchet MS"/>
              </a:rPr>
              <a:t>to</a:t>
            </a:r>
            <a:r>
              <a:rPr sz="1800" spc="-45" dirty="0">
                <a:latin typeface="Trebuchet MS"/>
                <a:cs typeface="Trebuchet MS"/>
              </a:rPr>
              <a:t> </a:t>
            </a:r>
            <a:r>
              <a:rPr sz="1800" dirty="0">
                <a:latin typeface="Trebuchet MS"/>
                <a:cs typeface="Trebuchet MS"/>
              </a:rPr>
              <a:t>kill</a:t>
            </a:r>
            <a:r>
              <a:rPr sz="1800" spc="-60" dirty="0">
                <a:latin typeface="Trebuchet MS"/>
                <a:cs typeface="Trebuchet MS"/>
              </a:rPr>
              <a:t> </a:t>
            </a:r>
            <a:r>
              <a:rPr sz="1800" dirty="0">
                <a:latin typeface="Trebuchet MS"/>
                <a:cs typeface="Trebuchet MS"/>
              </a:rPr>
              <a:t>weeds,</a:t>
            </a:r>
            <a:r>
              <a:rPr sz="1800" spc="-60" dirty="0">
                <a:latin typeface="Trebuchet MS"/>
                <a:cs typeface="Trebuchet MS"/>
              </a:rPr>
              <a:t> </a:t>
            </a:r>
            <a:r>
              <a:rPr sz="1800" dirty="0">
                <a:latin typeface="Trebuchet MS"/>
                <a:cs typeface="Trebuchet MS"/>
              </a:rPr>
              <a:t>can</a:t>
            </a:r>
            <a:r>
              <a:rPr sz="1800" spc="-45" dirty="0">
                <a:latin typeface="Trebuchet MS"/>
                <a:cs typeface="Trebuchet MS"/>
              </a:rPr>
              <a:t> </a:t>
            </a:r>
            <a:r>
              <a:rPr sz="1800" dirty="0">
                <a:latin typeface="Trebuchet MS"/>
                <a:cs typeface="Trebuchet MS"/>
              </a:rPr>
              <a:t>cause</a:t>
            </a:r>
            <a:r>
              <a:rPr sz="1800" spc="-40" dirty="0">
                <a:latin typeface="Trebuchet MS"/>
                <a:cs typeface="Trebuchet MS"/>
              </a:rPr>
              <a:t> </a:t>
            </a:r>
            <a:r>
              <a:rPr sz="1800" dirty="0">
                <a:latin typeface="Trebuchet MS"/>
                <a:cs typeface="Trebuchet MS"/>
              </a:rPr>
              <a:t>irreversible</a:t>
            </a:r>
            <a:r>
              <a:rPr sz="1800" spc="-45" dirty="0">
                <a:latin typeface="Trebuchet MS"/>
                <a:cs typeface="Trebuchet MS"/>
              </a:rPr>
              <a:t> </a:t>
            </a:r>
            <a:r>
              <a:rPr sz="1800" spc="-20" dirty="0">
                <a:latin typeface="Trebuchet MS"/>
                <a:cs typeface="Trebuchet MS"/>
              </a:rPr>
              <a:t>lung </a:t>
            </a:r>
            <a:r>
              <a:rPr sz="1800" spc="-10" dirty="0">
                <a:latin typeface="Trebuchet MS"/>
                <a:cs typeface="Trebuchet MS"/>
              </a:rPr>
              <a:t>damage.</a:t>
            </a:r>
            <a:endParaRPr sz="1800">
              <a:latin typeface="Trebuchet MS"/>
              <a:cs typeface="Trebuchet MS"/>
            </a:endParaRPr>
          </a:p>
        </p:txBody>
      </p:sp>
      <p:sp>
        <p:nvSpPr>
          <p:cNvPr id="11" name="object 11"/>
          <p:cNvSpPr txBox="1"/>
          <p:nvPr/>
        </p:nvSpPr>
        <p:spPr>
          <a:xfrm>
            <a:off x="4477639" y="3666235"/>
            <a:ext cx="1178560" cy="265430"/>
          </a:xfrm>
          <a:prstGeom prst="rect">
            <a:avLst/>
          </a:prstGeom>
          <a:solidFill>
            <a:srgbClr val="FFFF00"/>
          </a:solidFill>
        </p:spPr>
        <p:txBody>
          <a:bodyPr vert="horz" wrap="square" lIns="0" tIns="0" rIns="0" bIns="0" rtlCol="0">
            <a:spAutoFit/>
          </a:bodyPr>
          <a:lstStyle/>
          <a:p>
            <a:pPr marL="635">
              <a:lnSpc>
                <a:spcPts val="2045"/>
              </a:lnSpc>
            </a:pPr>
            <a:r>
              <a:rPr sz="1800" dirty="0">
                <a:latin typeface="Trebuchet MS"/>
                <a:cs typeface="Trebuchet MS"/>
              </a:rPr>
              <a:t>toxic</a:t>
            </a:r>
            <a:r>
              <a:rPr sz="1800" spc="-30" dirty="0">
                <a:latin typeface="Trebuchet MS"/>
                <a:cs typeface="Trebuchet MS"/>
              </a:rPr>
              <a:t> </a:t>
            </a:r>
            <a:r>
              <a:rPr sz="1800" spc="-10" dirty="0">
                <a:latin typeface="Trebuchet MS"/>
                <a:cs typeface="Trebuchet MS"/>
              </a:rPr>
              <a:t>metal</a:t>
            </a:r>
            <a:endParaRPr sz="1800">
              <a:latin typeface="Trebuchet MS"/>
              <a:cs typeface="Trebuchet MS"/>
            </a:endParaRPr>
          </a:p>
        </p:txBody>
      </p:sp>
      <p:sp>
        <p:nvSpPr>
          <p:cNvPr id="12" name="object 12"/>
          <p:cNvSpPr txBox="1"/>
          <p:nvPr/>
        </p:nvSpPr>
        <p:spPr>
          <a:xfrm>
            <a:off x="2776854" y="3364738"/>
            <a:ext cx="7268845" cy="574040"/>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 pos="2014855" algn="l"/>
              </a:tabLst>
            </a:pPr>
            <a:r>
              <a:rPr sz="1800" b="1" dirty="0">
                <a:latin typeface="Trebuchet MS"/>
                <a:cs typeface="Trebuchet MS"/>
              </a:rPr>
              <a:t>Heavy</a:t>
            </a:r>
            <a:r>
              <a:rPr sz="1800" b="1" spc="-55" dirty="0">
                <a:latin typeface="Trebuchet MS"/>
                <a:cs typeface="Trebuchet MS"/>
              </a:rPr>
              <a:t> </a:t>
            </a:r>
            <a:r>
              <a:rPr sz="1800" b="1" dirty="0">
                <a:latin typeface="Trebuchet MS"/>
                <a:cs typeface="Trebuchet MS"/>
              </a:rPr>
              <a:t>metals</a:t>
            </a:r>
            <a:r>
              <a:rPr sz="1800" b="1" spc="-50" dirty="0">
                <a:latin typeface="Trebuchet MS"/>
                <a:cs typeface="Trebuchet MS"/>
              </a:rPr>
              <a:t> -</a:t>
            </a:r>
            <a:r>
              <a:rPr sz="1800" b="1" dirty="0">
                <a:latin typeface="Trebuchet MS"/>
                <a:cs typeface="Trebuchet MS"/>
              </a:rPr>
              <a:t>	</a:t>
            </a:r>
            <a:r>
              <a:rPr sz="1800" dirty="0">
                <a:latin typeface="Trebuchet MS"/>
                <a:cs typeface="Trebuchet MS"/>
              </a:rPr>
              <a:t>nickel,</a:t>
            </a:r>
            <a:r>
              <a:rPr sz="1800" spc="-65" dirty="0">
                <a:latin typeface="Trebuchet MS"/>
                <a:cs typeface="Trebuchet MS"/>
              </a:rPr>
              <a:t> </a:t>
            </a:r>
            <a:r>
              <a:rPr sz="1800" dirty="0">
                <a:latin typeface="Trebuchet MS"/>
                <a:cs typeface="Trebuchet MS"/>
              </a:rPr>
              <a:t>tin,</a:t>
            </a:r>
            <a:r>
              <a:rPr sz="1800" spc="-65" dirty="0">
                <a:latin typeface="Trebuchet MS"/>
                <a:cs typeface="Trebuchet MS"/>
              </a:rPr>
              <a:t> </a:t>
            </a:r>
            <a:r>
              <a:rPr sz="1800" dirty="0">
                <a:latin typeface="Trebuchet MS"/>
                <a:cs typeface="Trebuchet MS"/>
              </a:rPr>
              <a:t>lead,</a:t>
            </a:r>
            <a:r>
              <a:rPr sz="1800" spc="-60" dirty="0">
                <a:latin typeface="Trebuchet MS"/>
                <a:cs typeface="Trebuchet MS"/>
              </a:rPr>
              <a:t> </a:t>
            </a:r>
            <a:r>
              <a:rPr sz="1800" spc="-10" dirty="0">
                <a:latin typeface="Trebuchet MS"/>
                <a:cs typeface="Trebuchet MS"/>
              </a:rPr>
              <a:t>copper*.</a:t>
            </a:r>
            <a:endParaRPr sz="1800">
              <a:latin typeface="Trebuchet MS"/>
              <a:cs typeface="Trebuchet MS"/>
            </a:endParaRPr>
          </a:p>
          <a:p>
            <a:pPr marL="299085" indent="-286385">
              <a:lnSpc>
                <a:spcPct val="100000"/>
              </a:lnSpc>
              <a:buFont typeface="Arial"/>
              <a:buChar char="•"/>
              <a:tabLst>
                <a:tab pos="299085" algn="l"/>
                <a:tab pos="2935605" algn="l"/>
              </a:tabLst>
            </a:pPr>
            <a:r>
              <a:rPr sz="1800" b="1" dirty="0">
                <a:latin typeface="Trebuchet MS"/>
                <a:cs typeface="Trebuchet MS"/>
              </a:rPr>
              <a:t>Cadmium</a:t>
            </a:r>
            <a:r>
              <a:rPr sz="1800" b="1" spc="-55" dirty="0">
                <a:latin typeface="Trebuchet MS"/>
                <a:cs typeface="Trebuchet MS"/>
              </a:rPr>
              <a:t> </a:t>
            </a:r>
            <a:r>
              <a:rPr sz="1800" b="1" dirty="0">
                <a:latin typeface="Trebuchet MS"/>
                <a:cs typeface="Trebuchet MS"/>
              </a:rPr>
              <a:t>-</a:t>
            </a:r>
            <a:r>
              <a:rPr sz="1800" b="1" spc="-55" dirty="0">
                <a:latin typeface="Trebuchet MS"/>
                <a:cs typeface="Trebuchet MS"/>
              </a:rPr>
              <a:t> </a:t>
            </a:r>
            <a:r>
              <a:rPr sz="1800" spc="-50" dirty="0">
                <a:latin typeface="Trebuchet MS"/>
                <a:cs typeface="Trebuchet MS"/>
              </a:rPr>
              <a:t>a</a:t>
            </a:r>
            <a:r>
              <a:rPr sz="1800" dirty="0">
                <a:latin typeface="Trebuchet MS"/>
                <a:cs typeface="Trebuchet MS"/>
              </a:rPr>
              <a:t>	found</a:t>
            </a:r>
            <a:r>
              <a:rPr sz="1800" spc="-50" dirty="0">
                <a:latin typeface="Trebuchet MS"/>
                <a:cs typeface="Trebuchet MS"/>
              </a:rPr>
              <a:t> </a:t>
            </a:r>
            <a:r>
              <a:rPr sz="1800" dirty="0">
                <a:latin typeface="Trebuchet MS"/>
                <a:cs typeface="Trebuchet MS"/>
              </a:rPr>
              <a:t>in</a:t>
            </a:r>
            <a:r>
              <a:rPr sz="1800" spc="-55" dirty="0">
                <a:latin typeface="Trebuchet MS"/>
                <a:cs typeface="Trebuchet MS"/>
              </a:rPr>
              <a:t> </a:t>
            </a:r>
            <a:r>
              <a:rPr sz="1800" dirty="0">
                <a:latin typeface="Trebuchet MS"/>
                <a:cs typeface="Trebuchet MS"/>
              </a:rPr>
              <a:t>traditional</a:t>
            </a:r>
            <a:r>
              <a:rPr sz="1800" spc="-55" dirty="0">
                <a:latin typeface="Trebuchet MS"/>
                <a:cs typeface="Trebuchet MS"/>
              </a:rPr>
              <a:t> </a:t>
            </a:r>
            <a:r>
              <a:rPr sz="1800" dirty="0">
                <a:latin typeface="Trebuchet MS"/>
                <a:cs typeface="Trebuchet MS"/>
              </a:rPr>
              <a:t>cigarettes</a:t>
            </a:r>
            <a:r>
              <a:rPr sz="1800" spc="-40" dirty="0">
                <a:latin typeface="Trebuchet MS"/>
                <a:cs typeface="Trebuchet MS"/>
              </a:rPr>
              <a:t> </a:t>
            </a:r>
            <a:r>
              <a:rPr sz="1800" dirty="0">
                <a:latin typeface="Trebuchet MS"/>
                <a:cs typeface="Trebuchet MS"/>
              </a:rPr>
              <a:t>that</a:t>
            </a:r>
            <a:r>
              <a:rPr sz="1800" spc="-50" dirty="0">
                <a:latin typeface="Trebuchet MS"/>
                <a:cs typeface="Trebuchet MS"/>
              </a:rPr>
              <a:t> </a:t>
            </a:r>
            <a:r>
              <a:rPr sz="1800" spc="-10" dirty="0">
                <a:latin typeface="Trebuchet MS"/>
                <a:cs typeface="Trebuchet MS"/>
              </a:rPr>
              <a:t>causes</a:t>
            </a:r>
            <a:endParaRPr sz="1800">
              <a:latin typeface="Trebuchet MS"/>
              <a:cs typeface="Trebuchet MS"/>
            </a:endParaRPr>
          </a:p>
        </p:txBody>
      </p:sp>
      <p:sp>
        <p:nvSpPr>
          <p:cNvPr id="13" name="object 13"/>
          <p:cNvSpPr txBox="1"/>
          <p:nvPr/>
        </p:nvSpPr>
        <p:spPr>
          <a:xfrm>
            <a:off x="2776854" y="3913378"/>
            <a:ext cx="7352030" cy="1946275"/>
          </a:xfrm>
          <a:prstGeom prst="rect">
            <a:avLst/>
          </a:prstGeom>
        </p:spPr>
        <p:txBody>
          <a:bodyPr vert="horz" wrap="square" lIns="0" tIns="12700" rIns="0" bIns="0" rtlCol="0">
            <a:spAutoFit/>
          </a:bodyPr>
          <a:lstStyle/>
          <a:p>
            <a:pPr marL="299085">
              <a:lnSpc>
                <a:spcPct val="100000"/>
              </a:lnSpc>
              <a:spcBef>
                <a:spcPts val="100"/>
              </a:spcBef>
            </a:pPr>
            <a:r>
              <a:rPr sz="1800" dirty="0">
                <a:latin typeface="Trebuchet MS"/>
                <a:cs typeface="Trebuchet MS"/>
              </a:rPr>
              <a:t>breathing</a:t>
            </a:r>
            <a:r>
              <a:rPr sz="1800" spc="-50" dirty="0">
                <a:latin typeface="Trebuchet MS"/>
                <a:cs typeface="Trebuchet MS"/>
              </a:rPr>
              <a:t> </a:t>
            </a:r>
            <a:r>
              <a:rPr sz="1800" dirty="0">
                <a:latin typeface="Trebuchet MS"/>
                <a:cs typeface="Trebuchet MS"/>
              </a:rPr>
              <a:t>problems</a:t>
            </a:r>
            <a:r>
              <a:rPr sz="1800" spc="-80" dirty="0">
                <a:latin typeface="Trebuchet MS"/>
                <a:cs typeface="Trebuchet MS"/>
              </a:rPr>
              <a:t> </a:t>
            </a:r>
            <a:r>
              <a:rPr sz="1800" dirty="0">
                <a:latin typeface="Trebuchet MS"/>
                <a:cs typeface="Trebuchet MS"/>
              </a:rPr>
              <a:t>and</a:t>
            </a:r>
            <a:r>
              <a:rPr sz="1800" spc="-50" dirty="0">
                <a:latin typeface="Trebuchet MS"/>
                <a:cs typeface="Trebuchet MS"/>
              </a:rPr>
              <a:t> </a:t>
            </a:r>
            <a:r>
              <a:rPr sz="1800" spc="-10" dirty="0">
                <a:latin typeface="Trebuchet MS"/>
                <a:cs typeface="Trebuchet MS"/>
              </a:rPr>
              <a:t>disease.</a:t>
            </a:r>
            <a:endParaRPr sz="1800">
              <a:latin typeface="Trebuchet MS"/>
              <a:cs typeface="Trebuchet MS"/>
            </a:endParaRPr>
          </a:p>
          <a:p>
            <a:pPr marL="299085" indent="-286385">
              <a:lnSpc>
                <a:spcPct val="100000"/>
              </a:lnSpc>
              <a:buFont typeface="Arial"/>
              <a:buChar char="•"/>
              <a:tabLst>
                <a:tab pos="299085" algn="l"/>
              </a:tabLst>
            </a:pPr>
            <a:r>
              <a:rPr sz="1800" b="1" dirty="0">
                <a:latin typeface="Trebuchet MS"/>
                <a:cs typeface="Trebuchet MS"/>
              </a:rPr>
              <a:t>Benzene</a:t>
            </a:r>
            <a:r>
              <a:rPr sz="1800" b="1" spc="-40" dirty="0">
                <a:latin typeface="Trebuchet MS"/>
                <a:cs typeface="Trebuchet MS"/>
              </a:rPr>
              <a:t> </a:t>
            </a:r>
            <a:r>
              <a:rPr sz="1800" b="1" dirty="0">
                <a:latin typeface="Trebuchet MS"/>
                <a:cs typeface="Trebuchet MS"/>
              </a:rPr>
              <a:t>-</a:t>
            </a:r>
            <a:r>
              <a:rPr sz="1800" b="1" spc="-50" dirty="0">
                <a:latin typeface="Trebuchet MS"/>
                <a:cs typeface="Trebuchet MS"/>
              </a:rPr>
              <a:t> </a:t>
            </a:r>
            <a:r>
              <a:rPr sz="1800" dirty="0">
                <a:latin typeface="Trebuchet MS"/>
                <a:cs typeface="Trebuchet MS"/>
              </a:rPr>
              <a:t>a</a:t>
            </a:r>
            <a:r>
              <a:rPr sz="1800" spc="-50" dirty="0">
                <a:latin typeface="Trebuchet MS"/>
                <a:cs typeface="Trebuchet MS"/>
              </a:rPr>
              <a:t> </a:t>
            </a:r>
            <a:r>
              <a:rPr sz="1800" dirty="0">
                <a:latin typeface="Trebuchet MS"/>
                <a:cs typeface="Trebuchet MS"/>
              </a:rPr>
              <a:t>volatile</a:t>
            </a:r>
            <a:r>
              <a:rPr sz="1800" spc="-40" dirty="0">
                <a:latin typeface="Trebuchet MS"/>
                <a:cs typeface="Trebuchet MS"/>
              </a:rPr>
              <a:t> </a:t>
            </a:r>
            <a:r>
              <a:rPr sz="1800" dirty="0">
                <a:latin typeface="Trebuchet MS"/>
                <a:cs typeface="Trebuchet MS"/>
              </a:rPr>
              <a:t>organic</a:t>
            </a:r>
            <a:r>
              <a:rPr sz="1800" spc="-50" dirty="0">
                <a:latin typeface="Trebuchet MS"/>
                <a:cs typeface="Trebuchet MS"/>
              </a:rPr>
              <a:t> </a:t>
            </a:r>
            <a:r>
              <a:rPr sz="1800" dirty="0">
                <a:latin typeface="Trebuchet MS"/>
                <a:cs typeface="Trebuchet MS"/>
              </a:rPr>
              <a:t>compound</a:t>
            </a:r>
            <a:r>
              <a:rPr sz="1800" spc="-45" dirty="0">
                <a:latin typeface="Trebuchet MS"/>
                <a:cs typeface="Trebuchet MS"/>
              </a:rPr>
              <a:t> </a:t>
            </a:r>
            <a:r>
              <a:rPr sz="1800" dirty="0">
                <a:latin typeface="Trebuchet MS"/>
                <a:cs typeface="Trebuchet MS"/>
              </a:rPr>
              <a:t>(VOC)</a:t>
            </a:r>
            <a:r>
              <a:rPr sz="1800" spc="-45" dirty="0">
                <a:latin typeface="Trebuchet MS"/>
                <a:cs typeface="Trebuchet MS"/>
              </a:rPr>
              <a:t> </a:t>
            </a:r>
            <a:r>
              <a:rPr sz="1800" dirty="0">
                <a:latin typeface="Trebuchet MS"/>
                <a:cs typeface="Trebuchet MS"/>
              </a:rPr>
              <a:t>found</a:t>
            </a:r>
            <a:r>
              <a:rPr sz="1800" spc="-45" dirty="0">
                <a:latin typeface="Trebuchet MS"/>
                <a:cs typeface="Trebuchet MS"/>
              </a:rPr>
              <a:t> </a:t>
            </a:r>
            <a:r>
              <a:rPr sz="1800" dirty="0">
                <a:latin typeface="Trebuchet MS"/>
                <a:cs typeface="Trebuchet MS"/>
              </a:rPr>
              <a:t>in</a:t>
            </a:r>
            <a:r>
              <a:rPr sz="1800" spc="-30" dirty="0">
                <a:latin typeface="Trebuchet MS"/>
                <a:cs typeface="Trebuchet MS"/>
              </a:rPr>
              <a:t> </a:t>
            </a:r>
            <a:r>
              <a:rPr sz="1800" dirty="0">
                <a:latin typeface="Trebuchet MS"/>
                <a:cs typeface="Trebuchet MS"/>
              </a:rPr>
              <a:t>car</a:t>
            </a:r>
            <a:r>
              <a:rPr sz="1800" spc="-55" dirty="0">
                <a:latin typeface="Trebuchet MS"/>
                <a:cs typeface="Trebuchet MS"/>
              </a:rPr>
              <a:t> </a:t>
            </a:r>
            <a:r>
              <a:rPr sz="1800" spc="-10" dirty="0">
                <a:latin typeface="Trebuchet MS"/>
                <a:cs typeface="Trebuchet MS"/>
              </a:rPr>
              <a:t>exhaust.</a:t>
            </a:r>
            <a:endParaRPr sz="1800">
              <a:latin typeface="Trebuchet MS"/>
              <a:cs typeface="Trebuchet MS"/>
            </a:endParaRPr>
          </a:p>
          <a:p>
            <a:pPr marL="299085" indent="-286385">
              <a:lnSpc>
                <a:spcPct val="100000"/>
              </a:lnSpc>
              <a:buFont typeface="Arial"/>
              <a:buChar char="•"/>
              <a:tabLst>
                <a:tab pos="299085" algn="l"/>
              </a:tabLst>
            </a:pPr>
            <a:r>
              <a:rPr sz="1800" b="1" dirty="0">
                <a:latin typeface="Trebuchet MS"/>
                <a:cs typeface="Trebuchet MS"/>
              </a:rPr>
              <a:t>Ultrafine</a:t>
            </a:r>
            <a:r>
              <a:rPr sz="1800" b="1" spc="-50" dirty="0">
                <a:latin typeface="Trebuchet MS"/>
                <a:cs typeface="Trebuchet MS"/>
              </a:rPr>
              <a:t> </a:t>
            </a:r>
            <a:r>
              <a:rPr sz="1800" b="1" dirty="0">
                <a:latin typeface="Trebuchet MS"/>
                <a:cs typeface="Trebuchet MS"/>
              </a:rPr>
              <a:t>particles</a:t>
            </a:r>
            <a:r>
              <a:rPr sz="1800" b="1" spc="-35" dirty="0">
                <a:latin typeface="Trebuchet MS"/>
                <a:cs typeface="Trebuchet MS"/>
              </a:rPr>
              <a:t> </a:t>
            </a:r>
            <a:r>
              <a:rPr sz="1800" b="1" dirty="0">
                <a:latin typeface="Trebuchet MS"/>
                <a:cs typeface="Trebuchet MS"/>
              </a:rPr>
              <a:t>-</a:t>
            </a:r>
            <a:r>
              <a:rPr sz="1800" b="1" spc="-55" dirty="0">
                <a:latin typeface="Trebuchet MS"/>
                <a:cs typeface="Trebuchet MS"/>
              </a:rPr>
              <a:t> </a:t>
            </a:r>
            <a:r>
              <a:rPr sz="1800" dirty="0">
                <a:latin typeface="Trebuchet MS"/>
                <a:cs typeface="Trebuchet MS"/>
              </a:rPr>
              <a:t>can</a:t>
            </a:r>
            <a:r>
              <a:rPr sz="1800" spc="-55" dirty="0">
                <a:latin typeface="Trebuchet MS"/>
                <a:cs typeface="Trebuchet MS"/>
              </a:rPr>
              <a:t> </a:t>
            </a:r>
            <a:r>
              <a:rPr sz="1800" dirty="0">
                <a:latin typeface="Trebuchet MS"/>
                <a:cs typeface="Trebuchet MS"/>
              </a:rPr>
              <a:t>be</a:t>
            </a:r>
            <a:r>
              <a:rPr sz="1800" spc="-55" dirty="0">
                <a:latin typeface="Trebuchet MS"/>
                <a:cs typeface="Trebuchet MS"/>
              </a:rPr>
              <a:t> </a:t>
            </a:r>
            <a:r>
              <a:rPr sz="1800" dirty="0">
                <a:latin typeface="Trebuchet MS"/>
                <a:cs typeface="Trebuchet MS"/>
              </a:rPr>
              <a:t>inhaled</a:t>
            </a:r>
            <a:r>
              <a:rPr sz="1800" spc="-60" dirty="0">
                <a:latin typeface="Trebuchet MS"/>
                <a:cs typeface="Trebuchet MS"/>
              </a:rPr>
              <a:t> </a:t>
            </a:r>
            <a:r>
              <a:rPr sz="1800" dirty="0">
                <a:latin typeface="Trebuchet MS"/>
                <a:cs typeface="Trebuchet MS"/>
              </a:rPr>
              <a:t>deep</a:t>
            </a:r>
            <a:r>
              <a:rPr sz="1800" spc="-50" dirty="0">
                <a:latin typeface="Trebuchet MS"/>
                <a:cs typeface="Trebuchet MS"/>
              </a:rPr>
              <a:t> </a:t>
            </a:r>
            <a:r>
              <a:rPr sz="1800" dirty="0">
                <a:latin typeface="Trebuchet MS"/>
                <a:cs typeface="Trebuchet MS"/>
              </a:rPr>
              <a:t>into</a:t>
            </a:r>
            <a:r>
              <a:rPr sz="1800" spc="-60" dirty="0">
                <a:latin typeface="Trebuchet MS"/>
                <a:cs typeface="Trebuchet MS"/>
              </a:rPr>
              <a:t> </a:t>
            </a:r>
            <a:r>
              <a:rPr sz="1800" dirty="0">
                <a:latin typeface="Trebuchet MS"/>
                <a:cs typeface="Trebuchet MS"/>
              </a:rPr>
              <a:t>the</a:t>
            </a:r>
            <a:r>
              <a:rPr sz="1800" spc="-45" dirty="0">
                <a:latin typeface="Trebuchet MS"/>
                <a:cs typeface="Trebuchet MS"/>
              </a:rPr>
              <a:t> </a:t>
            </a:r>
            <a:r>
              <a:rPr sz="1800" spc="-10" dirty="0">
                <a:latin typeface="Trebuchet MS"/>
                <a:cs typeface="Trebuchet MS"/>
              </a:rPr>
              <a:t>lungs.</a:t>
            </a:r>
            <a:endParaRPr sz="1800">
              <a:latin typeface="Trebuchet MS"/>
              <a:cs typeface="Trebuchet MS"/>
            </a:endParaRPr>
          </a:p>
          <a:p>
            <a:pPr marL="299085" marR="346075" indent="-287020">
              <a:lnSpc>
                <a:spcPct val="100000"/>
              </a:lnSpc>
              <a:buFont typeface="Arial"/>
              <a:buChar char="•"/>
              <a:tabLst>
                <a:tab pos="299085" algn="l"/>
              </a:tabLst>
            </a:pPr>
            <a:r>
              <a:rPr sz="1800" b="1" dirty="0">
                <a:latin typeface="Trebuchet MS"/>
                <a:cs typeface="Trebuchet MS"/>
              </a:rPr>
              <a:t>Diacetyl</a:t>
            </a:r>
            <a:r>
              <a:rPr sz="1800" b="1" spc="-20" dirty="0">
                <a:latin typeface="Trebuchet MS"/>
                <a:cs typeface="Trebuchet MS"/>
              </a:rPr>
              <a:t> </a:t>
            </a:r>
            <a:r>
              <a:rPr sz="1800" b="1" dirty="0">
                <a:latin typeface="Trebuchet MS"/>
                <a:cs typeface="Trebuchet MS"/>
              </a:rPr>
              <a:t>-</a:t>
            </a:r>
            <a:r>
              <a:rPr sz="1800" b="1" spc="-35" dirty="0">
                <a:latin typeface="Trebuchet MS"/>
                <a:cs typeface="Trebuchet MS"/>
              </a:rPr>
              <a:t> </a:t>
            </a:r>
            <a:r>
              <a:rPr sz="1800" dirty="0">
                <a:latin typeface="Trebuchet MS"/>
                <a:cs typeface="Trebuchet MS"/>
              </a:rPr>
              <a:t>a</a:t>
            </a:r>
            <a:r>
              <a:rPr sz="1800" spc="-45" dirty="0">
                <a:latin typeface="Trebuchet MS"/>
                <a:cs typeface="Trebuchet MS"/>
              </a:rPr>
              <a:t> </a:t>
            </a:r>
            <a:r>
              <a:rPr sz="1800" dirty="0">
                <a:latin typeface="Trebuchet MS"/>
                <a:cs typeface="Trebuchet MS"/>
              </a:rPr>
              <a:t>chemical</a:t>
            </a:r>
            <a:r>
              <a:rPr sz="1800" spc="-35" dirty="0">
                <a:latin typeface="Trebuchet MS"/>
                <a:cs typeface="Trebuchet MS"/>
              </a:rPr>
              <a:t> </a:t>
            </a:r>
            <a:r>
              <a:rPr sz="1800" dirty="0">
                <a:latin typeface="Trebuchet MS"/>
                <a:cs typeface="Trebuchet MS"/>
              </a:rPr>
              <a:t>linked</a:t>
            </a:r>
            <a:r>
              <a:rPr sz="1800" spc="-30" dirty="0">
                <a:latin typeface="Trebuchet MS"/>
                <a:cs typeface="Trebuchet MS"/>
              </a:rPr>
              <a:t> </a:t>
            </a:r>
            <a:r>
              <a:rPr sz="1800" dirty="0">
                <a:latin typeface="Trebuchet MS"/>
                <a:cs typeface="Trebuchet MS"/>
              </a:rPr>
              <a:t>to</a:t>
            </a:r>
            <a:r>
              <a:rPr sz="1800" spc="-35" dirty="0">
                <a:latin typeface="Trebuchet MS"/>
                <a:cs typeface="Trebuchet MS"/>
              </a:rPr>
              <a:t> </a:t>
            </a:r>
            <a:r>
              <a:rPr sz="1800" dirty="0">
                <a:latin typeface="Trebuchet MS"/>
                <a:cs typeface="Trebuchet MS"/>
              </a:rPr>
              <a:t>a</a:t>
            </a:r>
            <a:r>
              <a:rPr sz="1800" spc="-35" dirty="0">
                <a:latin typeface="Trebuchet MS"/>
                <a:cs typeface="Trebuchet MS"/>
              </a:rPr>
              <a:t> </a:t>
            </a:r>
            <a:r>
              <a:rPr sz="1800" dirty="0">
                <a:latin typeface="Trebuchet MS"/>
                <a:cs typeface="Trebuchet MS"/>
              </a:rPr>
              <a:t>lung</a:t>
            </a:r>
            <a:r>
              <a:rPr sz="1800" spc="-40" dirty="0">
                <a:latin typeface="Trebuchet MS"/>
                <a:cs typeface="Trebuchet MS"/>
              </a:rPr>
              <a:t> </a:t>
            </a:r>
            <a:r>
              <a:rPr sz="1800" dirty="0">
                <a:latin typeface="Trebuchet MS"/>
                <a:cs typeface="Trebuchet MS"/>
              </a:rPr>
              <a:t>disease</a:t>
            </a:r>
            <a:r>
              <a:rPr sz="1800" spc="-45" dirty="0">
                <a:latin typeface="Trebuchet MS"/>
                <a:cs typeface="Trebuchet MS"/>
              </a:rPr>
              <a:t> </a:t>
            </a:r>
            <a:r>
              <a:rPr sz="1800" dirty="0">
                <a:latin typeface="Trebuchet MS"/>
                <a:cs typeface="Trebuchet MS"/>
              </a:rPr>
              <a:t>called</a:t>
            </a:r>
            <a:r>
              <a:rPr sz="1800" spc="-40" dirty="0">
                <a:latin typeface="Trebuchet MS"/>
                <a:cs typeface="Trebuchet MS"/>
              </a:rPr>
              <a:t> </a:t>
            </a:r>
            <a:r>
              <a:rPr sz="1800" spc="-10" dirty="0">
                <a:latin typeface="Trebuchet MS"/>
                <a:cs typeface="Trebuchet MS"/>
              </a:rPr>
              <a:t>bronchiolitis </a:t>
            </a:r>
            <a:r>
              <a:rPr sz="1800" dirty="0">
                <a:latin typeface="Trebuchet MS"/>
                <a:cs typeface="Trebuchet MS"/>
              </a:rPr>
              <a:t>obliterans</a:t>
            </a:r>
            <a:r>
              <a:rPr sz="1800" spc="-45" dirty="0">
                <a:latin typeface="Trebuchet MS"/>
                <a:cs typeface="Trebuchet MS"/>
              </a:rPr>
              <a:t> </a:t>
            </a:r>
            <a:r>
              <a:rPr sz="1800" dirty="0">
                <a:latin typeface="Trebuchet MS"/>
                <a:cs typeface="Trebuchet MS"/>
              </a:rPr>
              <a:t>aka</a:t>
            </a:r>
            <a:r>
              <a:rPr sz="1800" spc="-45" dirty="0">
                <a:latin typeface="Trebuchet MS"/>
                <a:cs typeface="Trebuchet MS"/>
              </a:rPr>
              <a:t> </a:t>
            </a:r>
            <a:r>
              <a:rPr sz="1800" dirty="0">
                <a:latin typeface="Trebuchet MS"/>
                <a:cs typeface="Trebuchet MS"/>
              </a:rPr>
              <a:t>"popcorn</a:t>
            </a:r>
            <a:r>
              <a:rPr sz="1800" spc="-65" dirty="0">
                <a:latin typeface="Trebuchet MS"/>
                <a:cs typeface="Trebuchet MS"/>
              </a:rPr>
              <a:t> </a:t>
            </a:r>
            <a:r>
              <a:rPr sz="1800" spc="-10" dirty="0">
                <a:latin typeface="Trebuchet MS"/>
                <a:cs typeface="Trebuchet MS"/>
              </a:rPr>
              <a:t>lung"</a:t>
            </a:r>
            <a:endParaRPr sz="1800">
              <a:latin typeface="Trebuchet MS"/>
              <a:cs typeface="Trebuchet MS"/>
            </a:endParaRPr>
          </a:p>
          <a:p>
            <a:pPr marL="299085" marR="5080" indent="-287020">
              <a:lnSpc>
                <a:spcPct val="100000"/>
              </a:lnSpc>
              <a:buFont typeface="Arial"/>
              <a:buChar char="•"/>
              <a:tabLst>
                <a:tab pos="299085" algn="l"/>
              </a:tabLst>
            </a:pPr>
            <a:r>
              <a:rPr sz="1800" b="1" dirty="0">
                <a:latin typeface="Trebuchet MS"/>
                <a:cs typeface="Trebuchet MS"/>
              </a:rPr>
              <a:t>Diethylene</a:t>
            </a:r>
            <a:r>
              <a:rPr sz="1800" b="1" spc="-35" dirty="0">
                <a:latin typeface="Trebuchet MS"/>
                <a:cs typeface="Trebuchet MS"/>
              </a:rPr>
              <a:t> </a:t>
            </a:r>
            <a:r>
              <a:rPr sz="1800" b="1" dirty="0">
                <a:latin typeface="Trebuchet MS"/>
                <a:cs typeface="Trebuchet MS"/>
              </a:rPr>
              <a:t>glycol</a:t>
            </a:r>
            <a:r>
              <a:rPr sz="1800" b="1" spc="-55" dirty="0">
                <a:latin typeface="Trebuchet MS"/>
                <a:cs typeface="Trebuchet MS"/>
              </a:rPr>
              <a:t> </a:t>
            </a:r>
            <a:r>
              <a:rPr sz="1800" b="1" dirty="0">
                <a:latin typeface="Trebuchet MS"/>
                <a:cs typeface="Trebuchet MS"/>
              </a:rPr>
              <a:t>-</a:t>
            </a:r>
            <a:r>
              <a:rPr sz="1800" b="1" spc="-45" dirty="0">
                <a:latin typeface="Trebuchet MS"/>
                <a:cs typeface="Trebuchet MS"/>
              </a:rPr>
              <a:t> </a:t>
            </a:r>
            <a:r>
              <a:rPr sz="1800" dirty="0">
                <a:latin typeface="Trebuchet MS"/>
                <a:cs typeface="Trebuchet MS"/>
              </a:rPr>
              <a:t>toxic</a:t>
            </a:r>
            <a:r>
              <a:rPr sz="1800" spc="-40" dirty="0">
                <a:latin typeface="Trebuchet MS"/>
                <a:cs typeface="Trebuchet MS"/>
              </a:rPr>
              <a:t> </a:t>
            </a:r>
            <a:r>
              <a:rPr sz="1800" dirty="0">
                <a:latin typeface="Trebuchet MS"/>
                <a:cs typeface="Trebuchet MS"/>
              </a:rPr>
              <a:t>chemical</a:t>
            </a:r>
            <a:r>
              <a:rPr sz="1800" spc="-45" dirty="0">
                <a:latin typeface="Trebuchet MS"/>
                <a:cs typeface="Trebuchet MS"/>
              </a:rPr>
              <a:t> </a:t>
            </a:r>
            <a:r>
              <a:rPr sz="1800" dirty="0">
                <a:latin typeface="Trebuchet MS"/>
                <a:cs typeface="Trebuchet MS"/>
              </a:rPr>
              <a:t>used</a:t>
            </a:r>
            <a:r>
              <a:rPr sz="1800" spc="-50" dirty="0">
                <a:latin typeface="Trebuchet MS"/>
                <a:cs typeface="Trebuchet MS"/>
              </a:rPr>
              <a:t> </a:t>
            </a:r>
            <a:r>
              <a:rPr sz="1800" dirty="0">
                <a:latin typeface="Trebuchet MS"/>
                <a:cs typeface="Trebuchet MS"/>
              </a:rPr>
              <a:t>in</a:t>
            </a:r>
            <a:r>
              <a:rPr sz="1800" spc="-45" dirty="0">
                <a:latin typeface="Trebuchet MS"/>
                <a:cs typeface="Trebuchet MS"/>
              </a:rPr>
              <a:t> </a:t>
            </a:r>
            <a:r>
              <a:rPr sz="1800" dirty="0">
                <a:latin typeface="Trebuchet MS"/>
                <a:cs typeface="Trebuchet MS"/>
              </a:rPr>
              <a:t>antifreeze,</a:t>
            </a:r>
            <a:r>
              <a:rPr sz="1800" spc="-20" dirty="0">
                <a:latin typeface="Trebuchet MS"/>
                <a:cs typeface="Trebuchet MS"/>
              </a:rPr>
              <a:t> </a:t>
            </a:r>
            <a:r>
              <a:rPr sz="1800" dirty="0">
                <a:latin typeface="Trebuchet MS"/>
                <a:cs typeface="Trebuchet MS"/>
              </a:rPr>
              <a:t>linked</a:t>
            </a:r>
            <a:r>
              <a:rPr sz="1800" spc="-45" dirty="0">
                <a:latin typeface="Trebuchet MS"/>
                <a:cs typeface="Trebuchet MS"/>
              </a:rPr>
              <a:t> </a:t>
            </a:r>
            <a:r>
              <a:rPr sz="1800" dirty="0">
                <a:latin typeface="Trebuchet MS"/>
                <a:cs typeface="Trebuchet MS"/>
              </a:rPr>
              <a:t>to</a:t>
            </a:r>
            <a:r>
              <a:rPr sz="1800" spc="-55" dirty="0">
                <a:latin typeface="Trebuchet MS"/>
                <a:cs typeface="Trebuchet MS"/>
              </a:rPr>
              <a:t> </a:t>
            </a:r>
            <a:r>
              <a:rPr sz="1800" spc="-20" dirty="0">
                <a:latin typeface="Trebuchet MS"/>
                <a:cs typeface="Trebuchet MS"/>
              </a:rPr>
              <a:t>lung </a:t>
            </a:r>
            <a:r>
              <a:rPr sz="1800" spc="-10" dirty="0">
                <a:latin typeface="Trebuchet MS"/>
                <a:cs typeface="Trebuchet MS"/>
              </a:rPr>
              <a:t>disease.</a:t>
            </a:r>
            <a:endParaRPr sz="1800">
              <a:latin typeface="Trebuchet MS"/>
              <a:cs typeface="Trebuchet MS"/>
            </a:endParaRPr>
          </a:p>
        </p:txBody>
      </p:sp>
      <p:sp>
        <p:nvSpPr>
          <p:cNvPr id="14" name="object 14"/>
          <p:cNvSpPr txBox="1"/>
          <p:nvPr/>
        </p:nvSpPr>
        <p:spPr>
          <a:xfrm>
            <a:off x="2942082" y="6041847"/>
            <a:ext cx="5694045" cy="697230"/>
          </a:xfrm>
          <a:prstGeom prst="rect">
            <a:avLst/>
          </a:prstGeom>
        </p:spPr>
        <p:txBody>
          <a:bodyPr vert="horz" wrap="square" lIns="0" tIns="12700" rIns="0" bIns="0" rtlCol="0">
            <a:spAutoFit/>
          </a:bodyPr>
          <a:lstStyle/>
          <a:p>
            <a:pPr marL="12700" marR="5080">
              <a:lnSpc>
                <a:spcPct val="100000"/>
              </a:lnSpc>
              <a:spcBef>
                <a:spcPts val="100"/>
              </a:spcBef>
            </a:pPr>
            <a:r>
              <a:rPr sz="1100" dirty="0">
                <a:latin typeface="Segoe UI"/>
                <a:cs typeface="Segoe UI"/>
              </a:rPr>
              <a:t>American</a:t>
            </a:r>
            <a:r>
              <a:rPr sz="1100" spc="-10" dirty="0">
                <a:latin typeface="Segoe UI"/>
                <a:cs typeface="Segoe UI"/>
              </a:rPr>
              <a:t> </a:t>
            </a:r>
            <a:r>
              <a:rPr sz="1100" dirty="0">
                <a:latin typeface="Segoe UI"/>
                <a:cs typeface="Segoe UI"/>
              </a:rPr>
              <a:t>Lung</a:t>
            </a:r>
            <a:r>
              <a:rPr sz="1100" spc="-20" dirty="0">
                <a:latin typeface="Segoe UI"/>
                <a:cs typeface="Segoe UI"/>
              </a:rPr>
              <a:t> </a:t>
            </a:r>
            <a:r>
              <a:rPr sz="1100" dirty="0">
                <a:latin typeface="Segoe UI"/>
                <a:cs typeface="Segoe UI"/>
              </a:rPr>
              <a:t>Association.</a:t>
            </a:r>
            <a:r>
              <a:rPr sz="1100" spc="-10" dirty="0">
                <a:latin typeface="Segoe UI"/>
                <a:cs typeface="Segoe UI"/>
              </a:rPr>
              <a:t> </a:t>
            </a:r>
            <a:r>
              <a:rPr sz="1100" dirty="0">
                <a:latin typeface="Segoe UI"/>
                <a:cs typeface="Segoe UI"/>
              </a:rPr>
              <a:t>What's</a:t>
            </a:r>
            <a:r>
              <a:rPr sz="1100" spc="-35" dirty="0">
                <a:latin typeface="Segoe UI"/>
                <a:cs typeface="Segoe UI"/>
              </a:rPr>
              <a:t> </a:t>
            </a:r>
            <a:r>
              <a:rPr sz="1100" dirty="0">
                <a:latin typeface="Segoe UI"/>
                <a:cs typeface="Segoe UI"/>
              </a:rPr>
              <a:t>in</a:t>
            </a:r>
            <a:r>
              <a:rPr sz="1100" spc="-20" dirty="0">
                <a:latin typeface="Segoe UI"/>
                <a:cs typeface="Segoe UI"/>
              </a:rPr>
              <a:t> </a:t>
            </a:r>
            <a:r>
              <a:rPr sz="1100" dirty="0">
                <a:latin typeface="Segoe UI"/>
                <a:cs typeface="Segoe UI"/>
              </a:rPr>
              <a:t>an</a:t>
            </a:r>
            <a:r>
              <a:rPr sz="1100" spc="-20" dirty="0">
                <a:latin typeface="Segoe UI"/>
                <a:cs typeface="Segoe UI"/>
              </a:rPr>
              <a:t> </a:t>
            </a:r>
            <a:r>
              <a:rPr sz="1100" dirty="0">
                <a:latin typeface="Segoe UI"/>
                <a:cs typeface="Segoe UI"/>
              </a:rPr>
              <a:t>E-Cigarette?</a:t>
            </a:r>
            <a:r>
              <a:rPr sz="1100" spc="-45" dirty="0">
                <a:latin typeface="Segoe UI"/>
                <a:cs typeface="Segoe UI"/>
              </a:rPr>
              <a:t> </a:t>
            </a:r>
            <a:r>
              <a:rPr sz="1100" dirty="0">
                <a:latin typeface="Segoe UI"/>
                <a:cs typeface="Segoe UI"/>
              </a:rPr>
              <a:t>2020</a:t>
            </a:r>
            <a:r>
              <a:rPr sz="1100" spc="-60" dirty="0">
                <a:latin typeface="Segoe UI"/>
                <a:cs typeface="Segoe UI"/>
              </a:rPr>
              <a:t> </a:t>
            </a:r>
            <a:r>
              <a:rPr sz="1100" dirty="0">
                <a:latin typeface="Segoe UI"/>
                <a:cs typeface="Segoe UI"/>
              </a:rPr>
              <a:t>[updated</a:t>
            </a:r>
            <a:r>
              <a:rPr sz="1100" spc="-15" dirty="0">
                <a:latin typeface="Segoe UI"/>
                <a:cs typeface="Segoe UI"/>
              </a:rPr>
              <a:t> </a:t>
            </a:r>
            <a:r>
              <a:rPr sz="1100" dirty="0">
                <a:latin typeface="Segoe UI"/>
                <a:cs typeface="Segoe UI"/>
              </a:rPr>
              <a:t>July</a:t>
            </a:r>
            <a:r>
              <a:rPr sz="1100" spc="-30" dirty="0">
                <a:latin typeface="Segoe UI"/>
                <a:cs typeface="Segoe UI"/>
              </a:rPr>
              <a:t> </a:t>
            </a:r>
            <a:r>
              <a:rPr sz="1100" dirty="0">
                <a:latin typeface="Segoe UI"/>
                <a:cs typeface="Segoe UI"/>
              </a:rPr>
              <a:t>13,</a:t>
            </a:r>
            <a:r>
              <a:rPr sz="1100" spc="-45" dirty="0">
                <a:latin typeface="Segoe UI"/>
                <a:cs typeface="Segoe UI"/>
              </a:rPr>
              <a:t> </a:t>
            </a:r>
            <a:r>
              <a:rPr sz="1100" dirty="0">
                <a:latin typeface="Segoe UI"/>
                <a:cs typeface="Segoe UI"/>
              </a:rPr>
              <a:t>2020.</a:t>
            </a:r>
            <a:r>
              <a:rPr sz="1100" spc="-55" dirty="0">
                <a:latin typeface="Segoe UI"/>
                <a:cs typeface="Segoe UI"/>
              </a:rPr>
              <a:t> </a:t>
            </a:r>
            <a:r>
              <a:rPr sz="1100" spc="-10" dirty="0">
                <a:latin typeface="Segoe UI"/>
                <a:cs typeface="Segoe UI"/>
              </a:rPr>
              <a:t>Available </a:t>
            </a:r>
            <a:r>
              <a:rPr sz="1100" dirty="0">
                <a:latin typeface="Segoe UI"/>
                <a:cs typeface="Segoe UI"/>
              </a:rPr>
              <a:t>from:</a:t>
            </a:r>
            <a:r>
              <a:rPr sz="1100" spc="395" dirty="0">
                <a:latin typeface="Segoe UI"/>
                <a:cs typeface="Segoe UI"/>
              </a:rPr>
              <a:t> </a:t>
            </a:r>
            <a:r>
              <a:rPr sz="1100" u="sng" spc="-10" dirty="0">
                <a:uFill>
                  <a:solidFill>
                    <a:srgbClr val="000000"/>
                  </a:solidFill>
                </a:uFill>
                <a:latin typeface="Segoe UI"/>
                <a:cs typeface="Segoe UI"/>
                <a:hlinkClick r:id="rId3"/>
              </a:rPr>
              <a:t>https://www.lung.org/quit-smoking/e-cigarettes-vaping/whats-in-an-e-cigarette.</a:t>
            </a:r>
            <a:endParaRPr sz="1100">
              <a:latin typeface="Segoe UI"/>
              <a:cs typeface="Segoe UI"/>
            </a:endParaRPr>
          </a:p>
          <a:p>
            <a:pPr marL="12700">
              <a:lnSpc>
                <a:spcPct val="100000"/>
              </a:lnSpc>
              <a:spcBef>
                <a:spcPts val="1320"/>
              </a:spcBef>
            </a:pPr>
            <a:r>
              <a:rPr sz="1100" dirty="0">
                <a:latin typeface="Segoe UI"/>
                <a:cs typeface="Segoe UI"/>
              </a:rPr>
              <a:t>*</a:t>
            </a:r>
            <a:r>
              <a:rPr sz="1100" spc="-20" dirty="0">
                <a:latin typeface="Segoe UI"/>
                <a:cs typeface="Segoe UI"/>
              </a:rPr>
              <a:t> </a:t>
            </a:r>
            <a:r>
              <a:rPr sz="1100" dirty="0">
                <a:latin typeface="Segoe UI"/>
                <a:cs typeface="Segoe UI"/>
              </a:rPr>
              <a:t>A</a:t>
            </a:r>
            <a:r>
              <a:rPr sz="1100" spc="-25" dirty="0">
                <a:latin typeface="Segoe UI"/>
                <a:cs typeface="Segoe UI"/>
              </a:rPr>
              <a:t> </a:t>
            </a:r>
            <a:r>
              <a:rPr sz="1100" dirty="0">
                <a:latin typeface="Segoe UI"/>
                <a:cs typeface="Segoe UI"/>
              </a:rPr>
              <a:t>URMC</a:t>
            </a:r>
            <a:r>
              <a:rPr sz="1100" spc="-45" dirty="0">
                <a:latin typeface="Segoe UI"/>
                <a:cs typeface="Segoe UI"/>
              </a:rPr>
              <a:t> </a:t>
            </a:r>
            <a:r>
              <a:rPr sz="1100" dirty="0">
                <a:latin typeface="Segoe UI"/>
                <a:cs typeface="Segoe UI"/>
              </a:rPr>
              <a:t>Research</a:t>
            </a:r>
            <a:r>
              <a:rPr sz="1100" spc="-15" dirty="0">
                <a:latin typeface="Segoe UI"/>
                <a:cs typeface="Segoe UI"/>
              </a:rPr>
              <a:t> </a:t>
            </a:r>
            <a:r>
              <a:rPr sz="1100" dirty="0">
                <a:latin typeface="Segoe UI"/>
                <a:cs typeface="Segoe UI"/>
              </a:rPr>
              <a:t>Study</a:t>
            </a:r>
            <a:r>
              <a:rPr sz="1100" spc="-15" dirty="0">
                <a:latin typeface="Segoe UI"/>
                <a:cs typeface="Segoe UI"/>
              </a:rPr>
              <a:t> </a:t>
            </a:r>
            <a:r>
              <a:rPr sz="1100" dirty="0">
                <a:latin typeface="Segoe UI"/>
                <a:cs typeface="Segoe UI"/>
              </a:rPr>
              <a:t>was</a:t>
            </a:r>
            <a:r>
              <a:rPr sz="1100" spc="-25" dirty="0">
                <a:latin typeface="Segoe UI"/>
                <a:cs typeface="Segoe UI"/>
              </a:rPr>
              <a:t> </a:t>
            </a:r>
            <a:r>
              <a:rPr sz="1100" dirty="0">
                <a:latin typeface="Segoe UI"/>
                <a:cs typeface="Segoe UI"/>
              </a:rPr>
              <a:t>the</a:t>
            </a:r>
            <a:r>
              <a:rPr sz="1100" spc="-20" dirty="0">
                <a:latin typeface="Segoe UI"/>
                <a:cs typeface="Segoe UI"/>
              </a:rPr>
              <a:t> </a:t>
            </a:r>
            <a:r>
              <a:rPr sz="1100" dirty="0">
                <a:latin typeface="Segoe UI"/>
                <a:cs typeface="Segoe UI"/>
              </a:rPr>
              <a:t>first</a:t>
            </a:r>
            <a:r>
              <a:rPr sz="1100" spc="-25" dirty="0">
                <a:latin typeface="Segoe UI"/>
                <a:cs typeface="Segoe UI"/>
              </a:rPr>
              <a:t> </a:t>
            </a:r>
            <a:r>
              <a:rPr sz="1100" dirty="0">
                <a:latin typeface="Segoe UI"/>
                <a:cs typeface="Segoe UI"/>
              </a:rPr>
              <a:t>to</a:t>
            </a:r>
            <a:r>
              <a:rPr sz="1100" spc="-15" dirty="0">
                <a:latin typeface="Segoe UI"/>
                <a:cs typeface="Segoe UI"/>
              </a:rPr>
              <a:t> </a:t>
            </a:r>
            <a:r>
              <a:rPr sz="1100" dirty="0">
                <a:latin typeface="Segoe UI"/>
                <a:cs typeface="Segoe UI"/>
              </a:rPr>
              <a:t>identify</a:t>
            </a:r>
            <a:r>
              <a:rPr sz="1100" spc="-15" dirty="0">
                <a:latin typeface="Segoe UI"/>
                <a:cs typeface="Segoe UI"/>
              </a:rPr>
              <a:t> </a:t>
            </a:r>
            <a:r>
              <a:rPr sz="1100" dirty="0">
                <a:latin typeface="Segoe UI"/>
                <a:cs typeface="Segoe UI"/>
              </a:rPr>
              <a:t>copper</a:t>
            </a:r>
            <a:r>
              <a:rPr sz="1100" spc="-15" dirty="0">
                <a:latin typeface="Segoe UI"/>
                <a:cs typeface="Segoe UI"/>
              </a:rPr>
              <a:t> </a:t>
            </a:r>
            <a:r>
              <a:rPr sz="1100" dirty="0">
                <a:latin typeface="Segoe UI"/>
                <a:cs typeface="Segoe UI"/>
              </a:rPr>
              <a:t>content in</a:t>
            </a:r>
            <a:r>
              <a:rPr sz="1100" spc="-25" dirty="0">
                <a:latin typeface="Segoe UI"/>
                <a:cs typeface="Segoe UI"/>
              </a:rPr>
              <a:t> </a:t>
            </a:r>
            <a:r>
              <a:rPr sz="1100" dirty="0">
                <a:latin typeface="Segoe UI"/>
                <a:cs typeface="Segoe UI"/>
              </a:rPr>
              <a:t>vaping</a:t>
            </a:r>
            <a:r>
              <a:rPr sz="1100" spc="-25" dirty="0">
                <a:latin typeface="Segoe UI"/>
                <a:cs typeface="Segoe UI"/>
              </a:rPr>
              <a:t> </a:t>
            </a:r>
            <a:r>
              <a:rPr sz="1100" spc="-10" dirty="0">
                <a:latin typeface="Segoe UI"/>
                <a:cs typeface="Segoe UI"/>
              </a:rPr>
              <a:t>liquid</a:t>
            </a:r>
            <a:endParaRPr sz="1100">
              <a:latin typeface="Segoe UI"/>
              <a:cs typeface="Segoe UI"/>
            </a:endParaRPr>
          </a:p>
        </p:txBody>
      </p:sp>
      <p:sp>
        <p:nvSpPr>
          <p:cNvPr id="15" name="object 15"/>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11</a:t>
            </a:r>
            <a:endParaRPr sz="900">
              <a:latin typeface="Trebuchet MS"/>
              <a:cs typeface="Trebuchet MS"/>
            </a:endParaRPr>
          </a:p>
        </p:txBody>
      </p:sp>
      <p:pic>
        <p:nvPicPr>
          <p:cNvPr id="16" name="object 16" descr="ctffl logo"/>
          <p:cNvPicPr/>
          <p:nvPr/>
        </p:nvPicPr>
        <p:blipFill>
          <a:blip r:embed="rId4" cstate="print"/>
          <a:stretch>
            <a:fillRect/>
          </a:stretch>
        </p:blipFill>
        <p:spPr>
          <a:xfrm>
            <a:off x="336346" y="5477509"/>
            <a:ext cx="1102791" cy="1102779"/>
          </a:xfrm>
          <a:prstGeom prst="rect">
            <a:avLst/>
          </a:prstGeom>
        </p:spPr>
      </p:pic>
      <p:sp>
        <p:nvSpPr>
          <p:cNvPr id="17" name="object 17" descr="$PPTXTitle"/>
          <p:cNvSpPr txBox="1">
            <a:spLocks noGrp="1"/>
          </p:cNvSpPr>
          <p:nvPr>
            <p:ph type="title"/>
          </p:nvPr>
        </p:nvSpPr>
        <p:spPr>
          <a:xfrm>
            <a:off x="620483" y="183845"/>
            <a:ext cx="8653780" cy="1067435"/>
          </a:xfrm>
          <a:prstGeom prst="rect">
            <a:avLst/>
          </a:prstGeom>
          <a:solidFill>
            <a:srgbClr val="0A4192"/>
          </a:solidFill>
        </p:spPr>
        <p:txBody>
          <a:bodyPr vert="horz" wrap="square" lIns="0" tIns="245745" rIns="0" bIns="0" rtlCol="0">
            <a:spAutoFit/>
          </a:bodyPr>
          <a:lstStyle/>
          <a:p>
            <a:pPr algn="ctr">
              <a:lnSpc>
                <a:spcPct val="100000"/>
              </a:lnSpc>
              <a:spcBef>
                <a:spcPts val="1935"/>
              </a:spcBef>
            </a:pPr>
            <a:r>
              <a:rPr sz="3600" b="0" dirty="0">
                <a:solidFill>
                  <a:srgbClr val="FFFFFF"/>
                </a:solidFill>
                <a:latin typeface="Trebuchet MS"/>
                <a:cs typeface="Trebuchet MS"/>
              </a:rPr>
              <a:t>Chemicals</a:t>
            </a:r>
            <a:r>
              <a:rPr sz="3600" b="0" spc="-114" dirty="0">
                <a:solidFill>
                  <a:srgbClr val="FFFFFF"/>
                </a:solidFill>
                <a:latin typeface="Trebuchet MS"/>
                <a:cs typeface="Trebuchet MS"/>
              </a:rPr>
              <a:t> </a:t>
            </a:r>
            <a:r>
              <a:rPr sz="3600" b="0" dirty="0">
                <a:solidFill>
                  <a:srgbClr val="FFFFFF"/>
                </a:solidFill>
                <a:latin typeface="Trebuchet MS"/>
                <a:cs typeface="Trebuchet MS"/>
              </a:rPr>
              <a:t>in</a:t>
            </a:r>
            <a:r>
              <a:rPr sz="3600" b="0" spc="-100" dirty="0">
                <a:solidFill>
                  <a:srgbClr val="FFFFFF"/>
                </a:solidFill>
                <a:latin typeface="Trebuchet MS"/>
                <a:cs typeface="Trebuchet MS"/>
              </a:rPr>
              <a:t> </a:t>
            </a:r>
            <a:r>
              <a:rPr sz="3600" b="0" spc="-10" dirty="0">
                <a:solidFill>
                  <a:srgbClr val="FFFFFF"/>
                </a:solidFill>
                <a:latin typeface="Trebuchet MS"/>
                <a:cs typeface="Trebuchet MS"/>
              </a:rPr>
              <a:t>Vaping</a:t>
            </a:r>
            <a:r>
              <a:rPr sz="3600" b="0" spc="-114" dirty="0">
                <a:solidFill>
                  <a:srgbClr val="FFFFFF"/>
                </a:solidFill>
                <a:latin typeface="Trebuchet MS"/>
                <a:cs typeface="Trebuchet MS"/>
              </a:rPr>
              <a:t> </a:t>
            </a:r>
            <a:r>
              <a:rPr sz="3600" b="0" spc="-10" dirty="0">
                <a:solidFill>
                  <a:srgbClr val="FFFFFF"/>
                </a:solidFill>
                <a:latin typeface="Trebuchet MS"/>
                <a:cs typeface="Trebuchet MS"/>
              </a:rPr>
              <a:t>Liquid</a:t>
            </a:r>
            <a:endParaRPr sz="36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slide 11"/>
          <p:cNvGrpSpPr/>
          <p:nvPr/>
        </p:nvGrpSpPr>
        <p:grpSpPr>
          <a:xfrm>
            <a:off x="199364" y="165315"/>
            <a:ext cx="11793855" cy="6692900"/>
            <a:chOff x="199364" y="165315"/>
            <a:chExt cx="11793855" cy="6692900"/>
          </a:xfrm>
        </p:grpSpPr>
        <p:sp>
          <p:nvSpPr>
            <p:cNvPr id="3" name="object 3"/>
            <p:cNvSpPr/>
            <p:nvPr/>
          </p:nvSpPr>
          <p:spPr>
            <a:xfrm>
              <a:off x="2049779" y="270764"/>
              <a:ext cx="9942830" cy="6587490"/>
            </a:xfrm>
            <a:custGeom>
              <a:avLst/>
              <a:gdLst/>
              <a:ahLst/>
              <a:cxnLst/>
              <a:rect l="l" t="t" r="r" b="b"/>
              <a:pathLst>
                <a:path w="9942830" h="6587490">
                  <a:moveTo>
                    <a:pt x="9942830" y="0"/>
                  </a:moveTo>
                  <a:lnTo>
                    <a:pt x="0" y="0"/>
                  </a:lnTo>
                  <a:lnTo>
                    <a:pt x="0" y="6587236"/>
                  </a:lnTo>
                  <a:lnTo>
                    <a:pt x="9942830" y="6587236"/>
                  </a:lnTo>
                  <a:lnTo>
                    <a:pt x="9942830" y="0"/>
                  </a:lnTo>
                  <a:close/>
                </a:path>
              </a:pathLst>
            </a:custGeom>
            <a:solidFill>
              <a:srgbClr val="FFFFFF"/>
            </a:solidFill>
          </p:spPr>
          <p:txBody>
            <a:bodyPr wrap="square" lIns="0" tIns="0" rIns="0" bIns="0" rtlCol="0"/>
            <a:lstStyle/>
            <a:p>
              <a:endParaRPr/>
            </a:p>
          </p:txBody>
        </p:sp>
        <p:sp>
          <p:nvSpPr>
            <p:cNvPr id="4" name="object 4"/>
            <p:cNvSpPr/>
            <p:nvPr/>
          </p:nvSpPr>
          <p:spPr>
            <a:xfrm>
              <a:off x="199364" y="165315"/>
              <a:ext cx="7118350" cy="1245870"/>
            </a:xfrm>
            <a:custGeom>
              <a:avLst/>
              <a:gdLst/>
              <a:ahLst/>
              <a:cxnLst/>
              <a:rect l="l" t="t" r="r" b="b"/>
              <a:pathLst>
                <a:path w="7118350" h="1245870">
                  <a:moveTo>
                    <a:pt x="7118350" y="0"/>
                  </a:moveTo>
                  <a:lnTo>
                    <a:pt x="0" y="0"/>
                  </a:lnTo>
                  <a:lnTo>
                    <a:pt x="0" y="1245654"/>
                  </a:lnTo>
                  <a:lnTo>
                    <a:pt x="7118350" y="1245654"/>
                  </a:lnTo>
                  <a:lnTo>
                    <a:pt x="7118350" y="0"/>
                  </a:lnTo>
                  <a:close/>
                </a:path>
              </a:pathLst>
            </a:custGeom>
            <a:solidFill>
              <a:srgbClr val="0A4192"/>
            </a:solidFill>
          </p:spPr>
          <p:txBody>
            <a:bodyPr wrap="square" lIns="0" tIns="0" rIns="0" bIns="0" rtlCol="0"/>
            <a:lstStyle/>
            <a:p>
              <a:endParaRPr/>
            </a:p>
          </p:txBody>
        </p:sp>
      </p:grpSp>
      <p:sp>
        <p:nvSpPr>
          <p:cNvPr id="5" name="object 5" descr="$PPTXTitle"/>
          <p:cNvSpPr txBox="1">
            <a:spLocks noGrp="1"/>
          </p:cNvSpPr>
          <p:nvPr>
            <p:ph type="title"/>
          </p:nvPr>
        </p:nvSpPr>
        <p:spPr>
          <a:xfrm>
            <a:off x="1326007" y="151841"/>
            <a:ext cx="4926330" cy="1245235"/>
          </a:xfrm>
          <a:prstGeom prst="rect">
            <a:avLst/>
          </a:prstGeom>
        </p:spPr>
        <p:txBody>
          <a:bodyPr vert="horz" wrap="square" lIns="0" tIns="12065" rIns="0" bIns="0" rtlCol="0">
            <a:spAutoFit/>
          </a:bodyPr>
          <a:lstStyle/>
          <a:p>
            <a:pPr marL="12700">
              <a:lnSpc>
                <a:spcPct val="100000"/>
              </a:lnSpc>
              <a:spcBef>
                <a:spcPts val="95"/>
              </a:spcBef>
            </a:pPr>
            <a:r>
              <a:rPr sz="4000" b="0" spc="-20" dirty="0">
                <a:solidFill>
                  <a:srgbClr val="FFFFFF"/>
                </a:solidFill>
                <a:latin typeface="Trebuchet MS"/>
                <a:cs typeface="Trebuchet MS"/>
              </a:rPr>
              <a:t>E-</a:t>
            </a:r>
            <a:r>
              <a:rPr sz="4000" b="0" dirty="0">
                <a:solidFill>
                  <a:srgbClr val="FFFFFF"/>
                </a:solidFill>
                <a:latin typeface="Trebuchet MS"/>
                <a:cs typeface="Trebuchet MS"/>
              </a:rPr>
              <a:t>Cigarettes/</a:t>
            </a:r>
            <a:r>
              <a:rPr sz="4000" b="0" spc="-210" dirty="0">
                <a:solidFill>
                  <a:srgbClr val="FFFFFF"/>
                </a:solidFill>
                <a:latin typeface="Trebuchet MS"/>
                <a:cs typeface="Trebuchet MS"/>
              </a:rPr>
              <a:t> </a:t>
            </a:r>
            <a:r>
              <a:rPr sz="4000" b="0" spc="-25" dirty="0">
                <a:solidFill>
                  <a:srgbClr val="FFFFFF"/>
                </a:solidFill>
                <a:latin typeface="Trebuchet MS"/>
                <a:cs typeface="Trebuchet MS"/>
              </a:rPr>
              <a:t>Vapes</a:t>
            </a:r>
            <a:r>
              <a:rPr sz="4000" b="0" spc="-245" dirty="0">
                <a:solidFill>
                  <a:srgbClr val="FFFFFF"/>
                </a:solidFill>
                <a:latin typeface="Trebuchet MS"/>
                <a:cs typeface="Trebuchet MS"/>
              </a:rPr>
              <a:t> </a:t>
            </a:r>
            <a:r>
              <a:rPr sz="4000" b="0" spc="-50" dirty="0">
                <a:solidFill>
                  <a:srgbClr val="FFFFFF"/>
                </a:solidFill>
                <a:latin typeface="Trebuchet MS"/>
                <a:cs typeface="Trebuchet MS"/>
              </a:rPr>
              <a:t>–</a:t>
            </a:r>
            <a:endParaRPr sz="4000">
              <a:latin typeface="Trebuchet MS"/>
              <a:cs typeface="Trebuchet MS"/>
            </a:endParaRPr>
          </a:p>
          <a:p>
            <a:pPr marL="102235">
              <a:lnSpc>
                <a:spcPct val="100000"/>
              </a:lnSpc>
              <a:spcBef>
                <a:spcPts val="5"/>
              </a:spcBef>
            </a:pPr>
            <a:r>
              <a:rPr sz="4000" b="0" dirty="0">
                <a:solidFill>
                  <a:srgbClr val="FFFFFF"/>
                </a:solidFill>
                <a:latin typeface="Trebuchet MS"/>
                <a:cs typeface="Trebuchet MS"/>
              </a:rPr>
              <a:t>Not</a:t>
            </a:r>
            <a:r>
              <a:rPr sz="4000" b="0" spc="-145" dirty="0">
                <a:solidFill>
                  <a:srgbClr val="FFFFFF"/>
                </a:solidFill>
                <a:latin typeface="Trebuchet MS"/>
                <a:cs typeface="Trebuchet MS"/>
              </a:rPr>
              <a:t> </a:t>
            </a:r>
            <a:r>
              <a:rPr sz="4000" b="0" dirty="0">
                <a:solidFill>
                  <a:srgbClr val="FFFFFF"/>
                </a:solidFill>
                <a:latin typeface="Trebuchet MS"/>
                <a:cs typeface="Trebuchet MS"/>
              </a:rPr>
              <a:t>Just</a:t>
            </a:r>
            <a:r>
              <a:rPr sz="4000" b="0" spc="-145" dirty="0">
                <a:solidFill>
                  <a:srgbClr val="FFFFFF"/>
                </a:solidFill>
                <a:latin typeface="Trebuchet MS"/>
                <a:cs typeface="Trebuchet MS"/>
              </a:rPr>
              <a:t> </a:t>
            </a:r>
            <a:r>
              <a:rPr sz="4000" b="0" spc="-10" dirty="0">
                <a:solidFill>
                  <a:srgbClr val="FFFFFF"/>
                </a:solidFill>
                <a:latin typeface="Trebuchet MS"/>
                <a:cs typeface="Trebuchet MS"/>
              </a:rPr>
              <a:t>Water</a:t>
            </a:r>
            <a:r>
              <a:rPr sz="4000" b="0" spc="-125" dirty="0">
                <a:solidFill>
                  <a:srgbClr val="FFFFFF"/>
                </a:solidFill>
                <a:latin typeface="Trebuchet MS"/>
                <a:cs typeface="Trebuchet MS"/>
              </a:rPr>
              <a:t> </a:t>
            </a:r>
            <a:r>
              <a:rPr sz="4000" b="0" spc="-10" dirty="0">
                <a:solidFill>
                  <a:srgbClr val="FFFFFF"/>
                </a:solidFill>
                <a:latin typeface="Trebuchet MS"/>
                <a:cs typeface="Trebuchet MS"/>
              </a:rPr>
              <a:t>Vapor</a:t>
            </a:r>
            <a:endParaRPr sz="4000">
              <a:latin typeface="Trebuchet MS"/>
              <a:cs typeface="Trebuchet MS"/>
            </a:endParaRPr>
          </a:p>
        </p:txBody>
      </p:sp>
      <p:sp>
        <p:nvSpPr>
          <p:cNvPr id="6" name="object 6"/>
          <p:cNvSpPr txBox="1"/>
          <p:nvPr/>
        </p:nvSpPr>
        <p:spPr>
          <a:xfrm>
            <a:off x="376224" y="1412213"/>
            <a:ext cx="7185659" cy="4008120"/>
          </a:xfrm>
          <a:prstGeom prst="rect">
            <a:avLst/>
          </a:prstGeom>
        </p:spPr>
        <p:txBody>
          <a:bodyPr vert="horz" wrap="square" lIns="0" tIns="176530" rIns="0" bIns="0" rtlCol="0">
            <a:spAutoFit/>
          </a:bodyPr>
          <a:lstStyle/>
          <a:p>
            <a:pPr marL="297815" indent="-285115">
              <a:lnSpc>
                <a:spcPct val="100000"/>
              </a:lnSpc>
              <a:spcBef>
                <a:spcPts val="1390"/>
              </a:spcBef>
              <a:buClr>
                <a:srgbClr val="0D56C4"/>
              </a:buClr>
              <a:buSzPct val="79166"/>
              <a:buFont typeface="Arial"/>
              <a:buChar char="•"/>
              <a:tabLst>
                <a:tab pos="297815" algn="l"/>
              </a:tabLst>
            </a:pPr>
            <a:r>
              <a:rPr sz="2400" spc="-25" dirty="0">
                <a:latin typeface="Trebuchet MS"/>
                <a:cs typeface="Trebuchet MS"/>
              </a:rPr>
              <a:t>E-</a:t>
            </a:r>
            <a:r>
              <a:rPr sz="2400" dirty="0">
                <a:latin typeface="Trebuchet MS"/>
                <a:cs typeface="Trebuchet MS"/>
              </a:rPr>
              <a:t>cigarettes</a:t>
            </a:r>
            <a:r>
              <a:rPr sz="2400" spc="-10" dirty="0">
                <a:latin typeface="Trebuchet MS"/>
                <a:cs typeface="Trebuchet MS"/>
              </a:rPr>
              <a:t> </a:t>
            </a:r>
            <a:r>
              <a:rPr sz="2400" dirty="0">
                <a:latin typeface="Trebuchet MS"/>
                <a:cs typeface="Trebuchet MS"/>
              </a:rPr>
              <a:t>are</a:t>
            </a:r>
            <a:r>
              <a:rPr sz="2400" spc="-45" dirty="0">
                <a:latin typeface="Trebuchet MS"/>
                <a:cs typeface="Trebuchet MS"/>
              </a:rPr>
              <a:t> </a:t>
            </a:r>
            <a:r>
              <a:rPr sz="2400" dirty="0">
                <a:latin typeface="Trebuchet MS"/>
                <a:cs typeface="Trebuchet MS"/>
              </a:rPr>
              <a:t>a</a:t>
            </a:r>
            <a:r>
              <a:rPr sz="2400" spc="-50" dirty="0">
                <a:latin typeface="Trebuchet MS"/>
                <a:cs typeface="Trebuchet MS"/>
              </a:rPr>
              <a:t> </a:t>
            </a:r>
            <a:r>
              <a:rPr sz="2400" dirty="0">
                <a:latin typeface="Trebuchet MS"/>
                <a:cs typeface="Trebuchet MS"/>
              </a:rPr>
              <a:t>category</a:t>
            </a:r>
            <a:r>
              <a:rPr sz="2400" spc="-30" dirty="0">
                <a:latin typeface="Trebuchet MS"/>
                <a:cs typeface="Trebuchet MS"/>
              </a:rPr>
              <a:t> </a:t>
            </a:r>
            <a:r>
              <a:rPr sz="2400" dirty="0">
                <a:latin typeface="Trebuchet MS"/>
                <a:cs typeface="Trebuchet MS"/>
              </a:rPr>
              <a:t>of</a:t>
            </a:r>
            <a:r>
              <a:rPr sz="2400" spc="-45" dirty="0">
                <a:latin typeface="Trebuchet MS"/>
                <a:cs typeface="Trebuchet MS"/>
              </a:rPr>
              <a:t> </a:t>
            </a:r>
            <a:r>
              <a:rPr sz="2400" dirty="0">
                <a:latin typeface="Trebuchet MS"/>
                <a:cs typeface="Trebuchet MS"/>
              </a:rPr>
              <a:t>“tobacco</a:t>
            </a:r>
            <a:r>
              <a:rPr sz="2400" spc="-50" dirty="0">
                <a:latin typeface="Trebuchet MS"/>
                <a:cs typeface="Trebuchet MS"/>
              </a:rPr>
              <a:t> </a:t>
            </a:r>
            <a:r>
              <a:rPr sz="2400" spc="-10" dirty="0">
                <a:latin typeface="Trebuchet MS"/>
                <a:cs typeface="Trebuchet MS"/>
              </a:rPr>
              <a:t>products”</a:t>
            </a:r>
            <a:endParaRPr sz="2400">
              <a:latin typeface="Trebuchet MS"/>
              <a:cs typeface="Trebuchet MS"/>
            </a:endParaRPr>
          </a:p>
          <a:p>
            <a:pPr marL="297815" indent="-285115">
              <a:lnSpc>
                <a:spcPct val="100000"/>
              </a:lnSpc>
              <a:spcBef>
                <a:spcPts val="1285"/>
              </a:spcBef>
              <a:buClr>
                <a:srgbClr val="0D56C4"/>
              </a:buClr>
              <a:buSzPct val="79166"/>
              <a:buFont typeface="Arial"/>
              <a:buChar char="•"/>
              <a:tabLst>
                <a:tab pos="297815" algn="l"/>
              </a:tabLst>
            </a:pPr>
            <a:r>
              <a:rPr sz="2400" dirty="0">
                <a:latin typeface="Trebuchet MS"/>
                <a:cs typeface="Trebuchet MS"/>
              </a:rPr>
              <a:t>They</a:t>
            </a:r>
            <a:r>
              <a:rPr sz="2400" spc="-75" dirty="0">
                <a:latin typeface="Trebuchet MS"/>
                <a:cs typeface="Trebuchet MS"/>
              </a:rPr>
              <a:t> </a:t>
            </a:r>
            <a:r>
              <a:rPr sz="2400" dirty="0">
                <a:latin typeface="Trebuchet MS"/>
                <a:cs typeface="Trebuchet MS"/>
              </a:rPr>
              <a:t>contain</a:t>
            </a:r>
            <a:r>
              <a:rPr sz="2400" spc="-70" dirty="0">
                <a:latin typeface="Trebuchet MS"/>
                <a:cs typeface="Trebuchet MS"/>
              </a:rPr>
              <a:t> </a:t>
            </a:r>
            <a:r>
              <a:rPr sz="2400" dirty="0">
                <a:latin typeface="Trebuchet MS"/>
                <a:cs typeface="Trebuchet MS"/>
              </a:rPr>
              <a:t>Nicotine</a:t>
            </a:r>
            <a:r>
              <a:rPr sz="2400" spc="-55" dirty="0">
                <a:latin typeface="Trebuchet MS"/>
                <a:cs typeface="Trebuchet MS"/>
              </a:rPr>
              <a:t> </a:t>
            </a:r>
            <a:r>
              <a:rPr sz="2400" dirty="0">
                <a:latin typeface="Trebuchet MS"/>
                <a:cs typeface="Trebuchet MS"/>
              </a:rPr>
              <a:t>and</a:t>
            </a:r>
            <a:r>
              <a:rPr sz="2400" spc="-65" dirty="0">
                <a:latin typeface="Trebuchet MS"/>
                <a:cs typeface="Trebuchet MS"/>
              </a:rPr>
              <a:t> </a:t>
            </a:r>
            <a:r>
              <a:rPr sz="2400" dirty="0">
                <a:latin typeface="Trebuchet MS"/>
                <a:cs typeface="Trebuchet MS"/>
              </a:rPr>
              <a:t>many</a:t>
            </a:r>
            <a:r>
              <a:rPr sz="2400" spc="-85" dirty="0">
                <a:latin typeface="Trebuchet MS"/>
                <a:cs typeface="Trebuchet MS"/>
              </a:rPr>
              <a:t> </a:t>
            </a:r>
            <a:r>
              <a:rPr sz="2400" spc="-10" dirty="0">
                <a:latin typeface="Trebuchet MS"/>
                <a:cs typeface="Trebuchet MS"/>
              </a:rPr>
              <a:t>chemicals</a:t>
            </a:r>
            <a:endParaRPr sz="2400">
              <a:latin typeface="Trebuchet MS"/>
              <a:cs typeface="Trebuchet MS"/>
            </a:endParaRPr>
          </a:p>
          <a:p>
            <a:pPr marL="297815" indent="-285115">
              <a:lnSpc>
                <a:spcPct val="100000"/>
              </a:lnSpc>
              <a:spcBef>
                <a:spcPts val="1295"/>
              </a:spcBef>
              <a:buClr>
                <a:srgbClr val="0D56C4"/>
              </a:buClr>
              <a:buSzPct val="79166"/>
              <a:buFont typeface="Arial"/>
              <a:buChar char="•"/>
              <a:tabLst>
                <a:tab pos="297815" algn="l"/>
              </a:tabLst>
            </a:pPr>
            <a:r>
              <a:rPr sz="2400" dirty="0">
                <a:latin typeface="Trebuchet MS"/>
                <a:cs typeface="Trebuchet MS"/>
              </a:rPr>
              <a:t>Ultrafine</a:t>
            </a:r>
            <a:r>
              <a:rPr sz="2400" spc="-60" dirty="0">
                <a:latin typeface="Trebuchet MS"/>
                <a:cs typeface="Trebuchet MS"/>
              </a:rPr>
              <a:t> </a:t>
            </a:r>
            <a:r>
              <a:rPr sz="2400" dirty="0">
                <a:latin typeface="Trebuchet MS"/>
                <a:cs typeface="Trebuchet MS"/>
              </a:rPr>
              <a:t>particles</a:t>
            </a:r>
            <a:r>
              <a:rPr sz="2400" spc="-50" dirty="0">
                <a:latin typeface="Trebuchet MS"/>
                <a:cs typeface="Trebuchet MS"/>
              </a:rPr>
              <a:t> </a:t>
            </a:r>
            <a:r>
              <a:rPr sz="2400" dirty="0">
                <a:latin typeface="Trebuchet MS"/>
                <a:cs typeface="Trebuchet MS"/>
              </a:rPr>
              <a:t>are</a:t>
            </a:r>
            <a:r>
              <a:rPr sz="2400" spc="-65" dirty="0">
                <a:latin typeface="Trebuchet MS"/>
                <a:cs typeface="Trebuchet MS"/>
              </a:rPr>
              <a:t> </a:t>
            </a:r>
            <a:r>
              <a:rPr sz="2400" dirty="0">
                <a:latin typeface="Trebuchet MS"/>
                <a:cs typeface="Trebuchet MS"/>
              </a:rPr>
              <a:t>inhaled</a:t>
            </a:r>
            <a:r>
              <a:rPr sz="2400" spc="-60" dirty="0">
                <a:latin typeface="Trebuchet MS"/>
                <a:cs typeface="Trebuchet MS"/>
              </a:rPr>
              <a:t> </a:t>
            </a:r>
            <a:r>
              <a:rPr sz="2400" dirty="0">
                <a:latin typeface="Trebuchet MS"/>
                <a:cs typeface="Trebuchet MS"/>
              </a:rPr>
              <a:t>deep</a:t>
            </a:r>
            <a:r>
              <a:rPr sz="2400" spc="-70" dirty="0">
                <a:latin typeface="Trebuchet MS"/>
                <a:cs typeface="Trebuchet MS"/>
              </a:rPr>
              <a:t> </a:t>
            </a:r>
            <a:r>
              <a:rPr sz="2400" dirty="0">
                <a:latin typeface="Trebuchet MS"/>
                <a:cs typeface="Trebuchet MS"/>
              </a:rPr>
              <a:t>into</a:t>
            </a:r>
            <a:r>
              <a:rPr sz="2400" spc="-75" dirty="0">
                <a:latin typeface="Trebuchet MS"/>
                <a:cs typeface="Trebuchet MS"/>
              </a:rPr>
              <a:t> </a:t>
            </a:r>
            <a:r>
              <a:rPr sz="2400" dirty="0">
                <a:latin typeface="Trebuchet MS"/>
                <a:cs typeface="Trebuchet MS"/>
              </a:rPr>
              <a:t>the</a:t>
            </a:r>
            <a:r>
              <a:rPr sz="2400" spc="-80" dirty="0">
                <a:latin typeface="Trebuchet MS"/>
                <a:cs typeface="Trebuchet MS"/>
              </a:rPr>
              <a:t> </a:t>
            </a:r>
            <a:r>
              <a:rPr sz="2400" spc="-10" dirty="0">
                <a:latin typeface="Trebuchet MS"/>
                <a:cs typeface="Trebuchet MS"/>
              </a:rPr>
              <a:t>lungs</a:t>
            </a:r>
            <a:endParaRPr sz="2400">
              <a:latin typeface="Trebuchet MS"/>
              <a:cs typeface="Trebuchet MS"/>
            </a:endParaRPr>
          </a:p>
          <a:p>
            <a:pPr marL="297815" marR="115570" indent="-285750">
              <a:lnSpc>
                <a:spcPct val="110100"/>
              </a:lnSpc>
              <a:spcBef>
                <a:spcPts val="995"/>
              </a:spcBef>
              <a:buClr>
                <a:srgbClr val="0D56C4"/>
              </a:buClr>
              <a:buSzPct val="79166"/>
              <a:buFont typeface="Arial"/>
              <a:buChar char="•"/>
              <a:tabLst>
                <a:tab pos="297815" algn="l"/>
              </a:tabLst>
            </a:pPr>
            <a:r>
              <a:rPr sz="2400" dirty="0">
                <a:latin typeface="Trebuchet MS"/>
                <a:cs typeface="Trebuchet MS"/>
              </a:rPr>
              <a:t>Flavorings</a:t>
            </a:r>
            <a:r>
              <a:rPr sz="2400" spc="-45" dirty="0">
                <a:latin typeface="Trebuchet MS"/>
                <a:cs typeface="Trebuchet MS"/>
              </a:rPr>
              <a:t> </a:t>
            </a:r>
            <a:r>
              <a:rPr sz="2400" dirty="0">
                <a:latin typeface="Trebuchet MS"/>
                <a:cs typeface="Trebuchet MS"/>
              </a:rPr>
              <a:t>contain</a:t>
            </a:r>
            <a:r>
              <a:rPr sz="2400" spc="-30" dirty="0">
                <a:latin typeface="Trebuchet MS"/>
                <a:cs typeface="Trebuchet MS"/>
              </a:rPr>
              <a:t> </a:t>
            </a:r>
            <a:r>
              <a:rPr sz="2400" dirty="0">
                <a:latin typeface="Trebuchet MS"/>
                <a:cs typeface="Trebuchet MS"/>
              </a:rPr>
              <a:t>chemicals</a:t>
            </a:r>
            <a:r>
              <a:rPr sz="2400" spc="-60" dirty="0">
                <a:latin typeface="Trebuchet MS"/>
                <a:cs typeface="Trebuchet MS"/>
              </a:rPr>
              <a:t> </a:t>
            </a:r>
            <a:r>
              <a:rPr sz="2400" dirty="0">
                <a:latin typeface="Trebuchet MS"/>
                <a:cs typeface="Trebuchet MS"/>
              </a:rPr>
              <a:t>from</a:t>
            </a:r>
            <a:r>
              <a:rPr sz="2400" spc="-60" dirty="0">
                <a:latin typeface="Trebuchet MS"/>
                <a:cs typeface="Trebuchet MS"/>
              </a:rPr>
              <a:t> </a:t>
            </a:r>
            <a:r>
              <a:rPr sz="2400" dirty="0">
                <a:latin typeface="Trebuchet MS"/>
                <a:cs typeface="Trebuchet MS"/>
              </a:rPr>
              <a:t>food</a:t>
            </a:r>
            <a:r>
              <a:rPr sz="2400" spc="-60" dirty="0">
                <a:latin typeface="Trebuchet MS"/>
                <a:cs typeface="Trebuchet MS"/>
              </a:rPr>
              <a:t> </a:t>
            </a:r>
            <a:r>
              <a:rPr sz="2400" spc="-10" dirty="0">
                <a:latin typeface="Trebuchet MS"/>
                <a:cs typeface="Trebuchet MS"/>
              </a:rPr>
              <a:t>additives </a:t>
            </a:r>
            <a:r>
              <a:rPr sz="2400" dirty="0">
                <a:latin typeface="Trebuchet MS"/>
                <a:cs typeface="Trebuchet MS"/>
              </a:rPr>
              <a:t>known</a:t>
            </a:r>
            <a:r>
              <a:rPr sz="2400" spc="-85" dirty="0">
                <a:latin typeface="Trebuchet MS"/>
                <a:cs typeface="Trebuchet MS"/>
              </a:rPr>
              <a:t> </a:t>
            </a:r>
            <a:r>
              <a:rPr sz="2400" dirty="0">
                <a:latin typeface="Trebuchet MS"/>
                <a:cs typeface="Trebuchet MS"/>
              </a:rPr>
              <a:t>to</a:t>
            </a:r>
            <a:r>
              <a:rPr sz="2400" spc="-75" dirty="0">
                <a:latin typeface="Trebuchet MS"/>
                <a:cs typeface="Trebuchet MS"/>
              </a:rPr>
              <a:t> </a:t>
            </a:r>
            <a:r>
              <a:rPr sz="2400" dirty="0">
                <a:latin typeface="Trebuchet MS"/>
                <a:cs typeface="Trebuchet MS"/>
              </a:rPr>
              <a:t>be</a:t>
            </a:r>
            <a:r>
              <a:rPr sz="2400" spc="-60" dirty="0">
                <a:latin typeface="Trebuchet MS"/>
                <a:cs typeface="Trebuchet MS"/>
              </a:rPr>
              <a:t> </a:t>
            </a:r>
            <a:r>
              <a:rPr sz="2400" dirty="0">
                <a:latin typeface="Trebuchet MS"/>
                <a:cs typeface="Trebuchet MS"/>
              </a:rPr>
              <a:t>directly</a:t>
            </a:r>
            <a:r>
              <a:rPr sz="2400" spc="-65" dirty="0">
                <a:latin typeface="Trebuchet MS"/>
                <a:cs typeface="Trebuchet MS"/>
              </a:rPr>
              <a:t> </a:t>
            </a:r>
            <a:r>
              <a:rPr sz="2400" dirty="0">
                <a:latin typeface="Trebuchet MS"/>
                <a:cs typeface="Trebuchet MS"/>
              </a:rPr>
              <a:t>and</a:t>
            </a:r>
            <a:r>
              <a:rPr sz="2400" spc="-80" dirty="0">
                <a:latin typeface="Trebuchet MS"/>
                <a:cs typeface="Trebuchet MS"/>
              </a:rPr>
              <a:t> </a:t>
            </a:r>
            <a:r>
              <a:rPr sz="2400" dirty="0">
                <a:latin typeface="Trebuchet MS"/>
                <a:cs typeface="Trebuchet MS"/>
              </a:rPr>
              <a:t>irreversibly</a:t>
            </a:r>
            <a:r>
              <a:rPr sz="2400" spc="-50" dirty="0">
                <a:latin typeface="Trebuchet MS"/>
                <a:cs typeface="Trebuchet MS"/>
              </a:rPr>
              <a:t> </a:t>
            </a:r>
            <a:r>
              <a:rPr sz="2400" dirty="0">
                <a:latin typeface="Trebuchet MS"/>
                <a:cs typeface="Trebuchet MS"/>
              </a:rPr>
              <a:t>harmful</a:t>
            </a:r>
            <a:r>
              <a:rPr sz="2400" spc="-60" dirty="0">
                <a:latin typeface="Trebuchet MS"/>
                <a:cs typeface="Trebuchet MS"/>
              </a:rPr>
              <a:t> </a:t>
            </a:r>
            <a:r>
              <a:rPr sz="2400" spc="-25" dirty="0">
                <a:latin typeface="Trebuchet MS"/>
                <a:cs typeface="Trebuchet MS"/>
              </a:rPr>
              <a:t>to </a:t>
            </a:r>
            <a:r>
              <a:rPr sz="2400" dirty="0">
                <a:latin typeface="Trebuchet MS"/>
                <a:cs typeface="Trebuchet MS"/>
              </a:rPr>
              <a:t>the</a:t>
            </a:r>
            <a:r>
              <a:rPr sz="2400" spc="-90" dirty="0">
                <a:latin typeface="Trebuchet MS"/>
                <a:cs typeface="Trebuchet MS"/>
              </a:rPr>
              <a:t> </a:t>
            </a:r>
            <a:r>
              <a:rPr sz="2400" dirty="0">
                <a:latin typeface="Trebuchet MS"/>
                <a:cs typeface="Trebuchet MS"/>
              </a:rPr>
              <a:t>lungs</a:t>
            </a:r>
            <a:r>
              <a:rPr sz="2400" spc="-75" dirty="0">
                <a:latin typeface="Trebuchet MS"/>
                <a:cs typeface="Trebuchet MS"/>
              </a:rPr>
              <a:t> </a:t>
            </a:r>
            <a:r>
              <a:rPr sz="2400" dirty="0">
                <a:latin typeface="Trebuchet MS"/>
                <a:cs typeface="Trebuchet MS"/>
              </a:rPr>
              <a:t>(diacetyl,</a:t>
            </a:r>
            <a:r>
              <a:rPr sz="2400" spc="-50" dirty="0">
                <a:latin typeface="Trebuchet MS"/>
                <a:cs typeface="Trebuchet MS"/>
              </a:rPr>
              <a:t> </a:t>
            </a:r>
            <a:r>
              <a:rPr sz="2400" dirty="0">
                <a:latin typeface="Trebuchet MS"/>
                <a:cs typeface="Trebuchet MS"/>
              </a:rPr>
              <a:t>vanillin</a:t>
            </a:r>
            <a:r>
              <a:rPr sz="2400" spc="-65" dirty="0">
                <a:latin typeface="Trebuchet MS"/>
                <a:cs typeface="Trebuchet MS"/>
              </a:rPr>
              <a:t> </a:t>
            </a:r>
            <a:r>
              <a:rPr sz="2400" dirty="0">
                <a:latin typeface="Trebuchet MS"/>
                <a:cs typeface="Trebuchet MS"/>
              </a:rPr>
              <a:t>and</a:t>
            </a:r>
            <a:r>
              <a:rPr sz="2400" spc="-85" dirty="0">
                <a:latin typeface="Trebuchet MS"/>
                <a:cs typeface="Trebuchet MS"/>
              </a:rPr>
              <a:t> </a:t>
            </a:r>
            <a:r>
              <a:rPr sz="2400" spc="-10" dirty="0">
                <a:latin typeface="Trebuchet MS"/>
                <a:cs typeface="Trebuchet MS"/>
              </a:rPr>
              <a:t>cinnamaldehyde)</a:t>
            </a:r>
            <a:endParaRPr sz="2400">
              <a:latin typeface="Trebuchet MS"/>
              <a:cs typeface="Trebuchet MS"/>
            </a:endParaRPr>
          </a:p>
          <a:p>
            <a:pPr marL="297815" indent="-285115">
              <a:lnSpc>
                <a:spcPct val="100000"/>
              </a:lnSpc>
              <a:spcBef>
                <a:spcPts val="1280"/>
              </a:spcBef>
              <a:buClr>
                <a:srgbClr val="0D56C4"/>
              </a:buClr>
              <a:buSzPct val="79166"/>
              <a:buFont typeface="Arial"/>
              <a:buChar char="•"/>
              <a:tabLst>
                <a:tab pos="297815" algn="l"/>
              </a:tabLst>
            </a:pPr>
            <a:r>
              <a:rPr sz="2400" spc="-10" dirty="0">
                <a:solidFill>
                  <a:srgbClr val="404040"/>
                </a:solidFill>
                <a:latin typeface="Trebuchet MS"/>
                <a:cs typeface="Trebuchet MS"/>
              </a:rPr>
              <a:t>Volatile</a:t>
            </a:r>
            <a:r>
              <a:rPr sz="2400" spc="-50" dirty="0">
                <a:solidFill>
                  <a:srgbClr val="404040"/>
                </a:solidFill>
                <a:latin typeface="Trebuchet MS"/>
                <a:cs typeface="Trebuchet MS"/>
              </a:rPr>
              <a:t> </a:t>
            </a:r>
            <a:r>
              <a:rPr sz="2400" dirty="0">
                <a:solidFill>
                  <a:srgbClr val="404040"/>
                </a:solidFill>
                <a:latin typeface="Trebuchet MS"/>
                <a:cs typeface="Trebuchet MS"/>
              </a:rPr>
              <a:t>organic</a:t>
            </a:r>
            <a:r>
              <a:rPr sz="2400" spc="-60" dirty="0">
                <a:solidFill>
                  <a:srgbClr val="404040"/>
                </a:solidFill>
                <a:latin typeface="Trebuchet MS"/>
                <a:cs typeface="Trebuchet MS"/>
              </a:rPr>
              <a:t> </a:t>
            </a:r>
            <a:r>
              <a:rPr sz="2400" dirty="0">
                <a:solidFill>
                  <a:srgbClr val="404040"/>
                </a:solidFill>
                <a:latin typeface="Trebuchet MS"/>
                <a:cs typeface="Trebuchet MS"/>
              </a:rPr>
              <a:t>compounds</a:t>
            </a:r>
            <a:r>
              <a:rPr sz="2400" spc="-40" dirty="0">
                <a:solidFill>
                  <a:srgbClr val="404040"/>
                </a:solidFill>
                <a:latin typeface="Trebuchet MS"/>
                <a:cs typeface="Trebuchet MS"/>
              </a:rPr>
              <a:t> </a:t>
            </a:r>
            <a:r>
              <a:rPr sz="2400" spc="-25" dirty="0">
                <a:solidFill>
                  <a:srgbClr val="404040"/>
                </a:solidFill>
                <a:latin typeface="Trebuchet MS"/>
                <a:cs typeface="Trebuchet MS"/>
              </a:rPr>
              <a:t>(vitamin-</a:t>
            </a:r>
            <a:r>
              <a:rPr sz="2400" dirty="0">
                <a:solidFill>
                  <a:srgbClr val="404040"/>
                </a:solidFill>
                <a:latin typeface="Trebuchet MS"/>
                <a:cs typeface="Trebuchet MS"/>
              </a:rPr>
              <a:t>e</a:t>
            </a:r>
            <a:r>
              <a:rPr sz="2400" spc="-50" dirty="0">
                <a:solidFill>
                  <a:srgbClr val="404040"/>
                </a:solidFill>
                <a:latin typeface="Trebuchet MS"/>
                <a:cs typeface="Trebuchet MS"/>
              </a:rPr>
              <a:t> </a:t>
            </a:r>
            <a:r>
              <a:rPr sz="2400" spc="-10" dirty="0">
                <a:solidFill>
                  <a:srgbClr val="404040"/>
                </a:solidFill>
                <a:latin typeface="Trebuchet MS"/>
                <a:cs typeface="Trebuchet MS"/>
              </a:rPr>
              <a:t>acetate)</a:t>
            </a:r>
            <a:endParaRPr sz="2400">
              <a:latin typeface="Trebuchet MS"/>
              <a:cs typeface="Trebuchet MS"/>
            </a:endParaRPr>
          </a:p>
          <a:p>
            <a:pPr marL="297815" indent="-285115">
              <a:lnSpc>
                <a:spcPct val="100000"/>
              </a:lnSpc>
              <a:spcBef>
                <a:spcPts val="1300"/>
              </a:spcBef>
              <a:buClr>
                <a:srgbClr val="0D56C4"/>
              </a:buClr>
              <a:buSzPct val="79166"/>
              <a:buFont typeface="Arial"/>
              <a:buChar char="•"/>
              <a:tabLst>
                <a:tab pos="297815" algn="l"/>
              </a:tabLst>
            </a:pPr>
            <a:r>
              <a:rPr sz="2400" dirty="0">
                <a:solidFill>
                  <a:srgbClr val="404040"/>
                </a:solidFill>
                <a:latin typeface="Trebuchet MS"/>
                <a:cs typeface="Trebuchet MS"/>
              </a:rPr>
              <a:t>Heavy</a:t>
            </a:r>
            <a:r>
              <a:rPr sz="2400" spc="-75" dirty="0">
                <a:solidFill>
                  <a:srgbClr val="404040"/>
                </a:solidFill>
                <a:latin typeface="Trebuchet MS"/>
                <a:cs typeface="Trebuchet MS"/>
              </a:rPr>
              <a:t> </a:t>
            </a:r>
            <a:r>
              <a:rPr sz="2400" dirty="0">
                <a:solidFill>
                  <a:srgbClr val="404040"/>
                </a:solidFill>
                <a:latin typeface="Trebuchet MS"/>
                <a:cs typeface="Trebuchet MS"/>
              </a:rPr>
              <a:t>metals</a:t>
            </a:r>
            <a:r>
              <a:rPr sz="2400" spc="-70" dirty="0">
                <a:solidFill>
                  <a:srgbClr val="404040"/>
                </a:solidFill>
                <a:latin typeface="Trebuchet MS"/>
                <a:cs typeface="Trebuchet MS"/>
              </a:rPr>
              <a:t> </a:t>
            </a:r>
            <a:r>
              <a:rPr sz="2400" dirty="0">
                <a:solidFill>
                  <a:srgbClr val="404040"/>
                </a:solidFill>
                <a:latin typeface="Trebuchet MS"/>
                <a:cs typeface="Trebuchet MS"/>
              </a:rPr>
              <a:t>(nickel,</a:t>
            </a:r>
            <a:r>
              <a:rPr sz="2400" spc="-65" dirty="0">
                <a:solidFill>
                  <a:srgbClr val="404040"/>
                </a:solidFill>
                <a:latin typeface="Trebuchet MS"/>
                <a:cs typeface="Trebuchet MS"/>
              </a:rPr>
              <a:t> </a:t>
            </a:r>
            <a:r>
              <a:rPr sz="2400" dirty="0">
                <a:solidFill>
                  <a:srgbClr val="404040"/>
                </a:solidFill>
                <a:latin typeface="Trebuchet MS"/>
                <a:cs typeface="Trebuchet MS"/>
              </a:rPr>
              <a:t>tin,</a:t>
            </a:r>
            <a:r>
              <a:rPr sz="2400" spc="-60" dirty="0">
                <a:solidFill>
                  <a:srgbClr val="404040"/>
                </a:solidFill>
                <a:latin typeface="Trebuchet MS"/>
                <a:cs typeface="Trebuchet MS"/>
              </a:rPr>
              <a:t> </a:t>
            </a:r>
            <a:r>
              <a:rPr sz="2400" spc="-35" dirty="0">
                <a:solidFill>
                  <a:srgbClr val="404040"/>
                </a:solidFill>
                <a:latin typeface="Trebuchet MS"/>
                <a:cs typeface="Trebuchet MS"/>
              </a:rPr>
              <a:t>copper,</a:t>
            </a:r>
            <a:r>
              <a:rPr sz="2400" spc="-70" dirty="0">
                <a:solidFill>
                  <a:srgbClr val="404040"/>
                </a:solidFill>
                <a:latin typeface="Trebuchet MS"/>
                <a:cs typeface="Trebuchet MS"/>
              </a:rPr>
              <a:t> </a:t>
            </a:r>
            <a:r>
              <a:rPr sz="2400" dirty="0">
                <a:solidFill>
                  <a:srgbClr val="404040"/>
                </a:solidFill>
                <a:latin typeface="Trebuchet MS"/>
                <a:cs typeface="Trebuchet MS"/>
              </a:rPr>
              <a:t>&amp;</a:t>
            </a:r>
            <a:r>
              <a:rPr sz="2400" spc="-80" dirty="0">
                <a:solidFill>
                  <a:srgbClr val="404040"/>
                </a:solidFill>
                <a:latin typeface="Trebuchet MS"/>
                <a:cs typeface="Trebuchet MS"/>
              </a:rPr>
              <a:t> </a:t>
            </a:r>
            <a:r>
              <a:rPr sz="2400" spc="-10" dirty="0">
                <a:solidFill>
                  <a:srgbClr val="404040"/>
                </a:solidFill>
                <a:latin typeface="Trebuchet MS"/>
                <a:cs typeface="Trebuchet MS"/>
              </a:rPr>
              <a:t>lead)</a:t>
            </a:r>
            <a:endParaRPr sz="2400">
              <a:latin typeface="Trebuchet MS"/>
              <a:cs typeface="Trebuchet MS"/>
            </a:endParaRPr>
          </a:p>
        </p:txBody>
      </p:sp>
      <p:grpSp>
        <p:nvGrpSpPr>
          <p:cNvPr id="7" name="object 7" descr="woman smoking"/>
          <p:cNvGrpSpPr/>
          <p:nvPr/>
        </p:nvGrpSpPr>
        <p:grpSpPr>
          <a:xfrm>
            <a:off x="6529069" y="0"/>
            <a:ext cx="5662930" cy="6858000"/>
            <a:chOff x="6529069" y="0"/>
            <a:chExt cx="5662930" cy="6858000"/>
          </a:xfrm>
        </p:grpSpPr>
        <p:pic>
          <p:nvPicPr>
            <p:cNvPr id="8" name="object 8"/>
            <p:cNvPicPr/>
            <p:nvPr/>
          </p:nvPicPr>
          <p:blipFill>
            <a:blip r:embed="rId2" cstate="print"/>
            <a:stretch>
              <a:fillRect/>
            </a:stretch>
          </p:blipFill>
          <p:spPr>
            <a:xfrm>
              <a:off x="6529069" y="0"/>
              <a:ext cx="5662930" cy="6857997"/>
            </a:xfrm>
            <a:prstGeom prst="rect">
              <a:avLst/>
            </a:prstGeom>
          </p:spPr>
        </p:pic>
        <p:pic>
          <p:nvPicPr>
            <p:cNvPr id="9" name="object 9"/>
            <p:cNvPicPr/>
            <p:nvPr/>
          </p:nvPicPr>
          <p:blipFill>
            <a:blip r:embed="rId3" cstate="print"/>
            <a:stretch>
              <a:fillRect/>
            </a:stretch>
          </p:blipFill>
          <p:spPr>
            <a:xfrm>
              <a:off x="10496041" y="5238750"/>
              <a:ext cx="1279016" cy="1278991"/>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slide 12 info"/>
          <p:cNvPicPr/>
          <p:nvPr/>
        </p:nvPicPr>
        <p:blipFill>
          <a:blip r:embed="rId2" cstate="print"/>
          <a:stretch>
            <a:fillRect/>
          </a:stretch>
        </p:blipFill>
        <p:spPr>
          <a:xfrm>
            <a:off x="19" y="3171279"/>
            <a:ext cx="3176849" cy="3686683"/>
          </a:xfrm>
          <a:prstGeom prst="rect">
            <a:avLst/>
          </a:prstGeom>
        </p:spPr>
      </p:pic>
      <p:grpSp>
        <p:nvGrpSpPr>
          <p:cNvPr id="3" name="object 3" descr="woman with cigarete"/>
          <p:cNvGrpSpPr/>
          <p:nvPr/>
        </p:nvGrpSpPr>
        <p:grpSpPr>
          <a:xfrm>
            <a:off x="41609" y="0"/>
            <a:ext cx="12109450" cy="2846705"/>
            <a:chOff x="41609" y="0"/>
            <a:chExt cx="12109450" cy="2846705"/>
          </a:xfrm>
        </p:grpSpPr>
        <p:pic>
          <p:nvPicPr>
            <p:cNvPr id="4" name="object 4" descr="Wild Roses &amp; Apple chips: &lt;strong&gt;Secondhand smoke&lt;/strong&gt;, Flu Vaccine ..."/>
            <p:cNvPicPr/>
            <p:nvPr/>
          </p:nvPicPr>
          <p:blipFill>
            <a:blip r:embed="rId3" cstate="print"/>
            <a:stretch>
              <a:fillRect/>
            </a:stretch>
          </p:blipFill>
          <p:spPr>
            <a:xfrm>
              <a:off x="41609" y="0"/>
              <a:ext cx="5406263" cy="2846704"/>
            </a:xfrm>
            <a:prstGeom prst="rect">
              <a:avLst/>
            </a:prstGeom>
          </p:spPr>
        </p:pic>
        <p:sp>
          <p:nvSpPr>
            <p:cNvPr id="5" name="object 5"/>
            <p:cNvSpPr/>
            <p:nvPr/>
          </p:nvSpPr>
          <p:spPr>
            <a:xfrm>
              <a:off x="3832098" y="0"/>
              <a:ext cx="8318500" cy="1863089"/>
            </a:xfrm>
            <a:custGeom>
              <a:avLst/>
              <a:gdLst/>
              <a:ahLst/>
              <a:cxnLst/>
              <a:rect l="l" t="t" r="r" b="b"/>
              <a:pathLst>
                <a:path w="8318500" h="1863089">
                  <a:moveTo>
                    <a:pt x="8318373" y="0"/>
                  </a:moveTo>
                  <a:lnTo>
                    <a:pt x="0" y="0"/>
                  </a:lnTo>
                  <a:lnTo>
                    <a:pt x="0" y="1863089"/>
                  </a:lnTo>
                  <a:lnTo>
                    <a:pt x="8318373" y="1863089"/>
                  </a:lnTo>
                  <a:lnTo>
                    <a:pt x="8318373" y="0"/>
                  </a:lnTo>
                  <a:close/>
                </a:path>
              </a:pathLst>
            </a:custGeom>
            <a:solidFill>
              <a:srgbClr val="0A4192"/>
            </a:solidFill>
          </p:spPr>
          <p:txBody>
            <a:bodyPr wrap="square" lIns="0" tIns="0" rIns="0" bIns="0" rtlCol="0"/>
            <a:lstStyle/>
            <a:p>
              <a:endParaRPr/>
            </a:p>
          </p:txBody>
        </p:sp>
      </p:grpSp>
      <p:sp>
        <p:nvSpPr>
          <p:cNvPr id="6" name="object 6" descr="$PPTXTitle"/>
          <p:cNvSpPr txBox="1">
            <a:spLocks noGrp="1"/>
          </p:cNvSpPr>
          <p:nvPr>
            <p:ph type="title"/>
          </p:nvPr>
        </p:nvSpPr>
        <p:spPr>
          <a:xfrm>
            <a:off x="3832097" y="0"/>
            <a:ext cx="8318500" cy="1863089"/>
          </a:xfrm>
          <a:prstGeom prst="rect">
            <a:avLst/>
          </a:prstGeom>
          <a:ln w="12700">
            <a:solidFill>
              <a:srgbClr val="FFFF00"/>
            </a:solidFill>
          </a:ln>
        </p:spPr>
        <p:txBody>
          <a:bodyPr vert="horz" wrap="square" lIns="0" tIns="117475" rIns="0" bIns="0" rtlCol="0">
            <a:spAutoFit/>
          </a:bodyPr>
          <a:lstStyle/>
          <a:p>
            <a:pPr>
              <a:lnSpc>
                <a:spcPct val="100000"/>
              </a:lnSpc>
              <a:spcBef>
                <a:spcPts val="925"/>
              </a:spcBef>
            </a:pPr>
            <a:endParaRPr sz="3600">
              <a:latin typeface="Times New Roman"/>
              <a:cs typeface="Times New Roman"/>
            </a:endParaRPr>
          </a:p>
          <a:p>
            <a:pPr marL="500380">
              <a:lnSpc>
                <a:spcPct val="100000"/>
              </a:lnSpc>
              <a:spcBef>
                <a:spcPts val="5"/>
              </a:spcBef>
            </a:pPr>
            <a:r>
              <a:rPr sz="3600" b="0" dirty="0">
                <a:solidFill>
                  <a:srgbClr val="FFFFFF"/>
                </a:solidFill>
                <a:latin typeface="Trebuchet MS"/>
                <a:cs typeface="Trebuchet MS"/>
              </a:rPr>
              <a:t>Second</a:t>
            </a:r>
            <a:r>
              <a:rPr sz="3600" b="0" spc="-55" dirty="0">
                <a:solidFill>
                  <a:srgbClr val="FFFFFF"/>
                </a:solidFill>
                <a:latin typeface="Trebuchet MS"/>
                <a:cs typeface="Trebuchet MS"/>
              </a:rPr>
              <a:t> </a:t>
            </a:r>
            <a:r>
              <a:rPr sz="3600" b="0" dirty="0">
                <a:solidFill>
                  <a:srgbClr val="FFFFFF"/>
                </a:solidFill>
                <a:latin typeface="Trebuchet MS"/>
                <a:cs typeface="Trebuchet MS"/>
              </a:rPr>
              <a:t>&amp;</a:t>
            </a:r>
            <a:r>
              <a:rPr sz="3600" b="0" spc="-130" dirty="0">
                <a:solidFill>
                  <a:srgbClr val="FFFFFF"/>
                </a:solidFill>
                <a:latin typeface="Trebuchet MS"/>
                <a:cs typeface="Trebuchet MS"/>
              </a:rPr>
              <a:t> </a:t>
            </a:r>
            <a:r>
              <a:rPr sz="3600" b="0" dirty="0">
                <a:solidFill>
                  <a:srgbClr val="FFFFFF"/>
                </a:solidFill>
                <a:latin typeface="Trebuchet MS"/>
                <a:cs typeface="Trebuchet MS"/>
              </a:rPr>
              <a:t>Thirdhand</a:t>
            </a:r>
            <a:r>
              <a:rPr sz="3600" b="0" spc="-100" dirty="0">
                <a:solidFill>
                  <a:srgbClr val="FFFFFF"/>
                </a:solidFill>
                <a:latin typeface="Trebuchet MS"/>
                <a:cs typeface="Trebuchet MS"/>
              </a:rPr>
              <a:t> </a:t>
            </a:r>
            <a:r>
              <a:rPr sz="3600" b="0" dirty="0">
                <a:solidFill>
                  <a:srgbClr val="FFFFFF"/>
                </a:solidFill>
                <a:latin typeface="Trebuchet MS"/>
                <a:cs typeface="Trebuchet MS"/>
              </a:rPr>
              <a:t>Smoke</a:t>
            </a:r>
            <a:r>
              <a:rPr sz="3600" b="0" spc="-50" dirty="0">
                <a:solidFill>
                  <a:srgbClr val="FFFFFF"/>
                </a:solidFill>
                <a:latin typeface="Trebuchet MS"/>
                <a:cs typeface="Trebuchet MS"/>
              </a:rPr>
              <a:t> </a:t>
            </a:r>
            <a:r>
              <a:rPr sz="3600" b="0" dirty="0">
                <a:solidFill>
                  <a:srgbClr val="FFFFFF"/>
                </a:solidFill>
                <a:latin typeface="Trebuchet MS"/>
                <a:cs typeface="Trebuchet MS"/>
              </a:rPr>
              <a:t>&amp;</a:t>
            </a:r>
            <a:r>
              <a:rPr sz="3600" b="0" spc="-65" dirty="0">
                <a:solidFill>
                  <a:srgbClr val="FFFFFF"/>
                </a:solidFill>
                <a:latin typeface="Trebuchet MS"/>
                <a:cs typeface="Trebuchet MS"/>
              </a:rPr>
              <a:t> </a:t>
            </a:r>
            <a:r>
              <a:rPr sz="3600" b="0" spc="-10" dirty="0">
                <a:solidFill>
                  <a:srgbClr val="FFFFFF"/>
                </a:solidFill>
                <a:latin typeface="Trebuchet MS"/>
                <a:cs typeface="Trebuchet MS"/>
              </a:rPr>
              <a:t>Vapor</a:t>
            </a:r>
            <a:endParaRPr sz="3600">
              <a:latin typeface="Trebuchet MS"/>
              <a:cs typeface="Trebuchet MS"/>
            </a:endParaRPr>
          </a:p>
        </p:txBody>
      </p:sp>
      <p:grpSp>
        <p:nvGrpSpPr>
          <p:cNvPr id="7" name="object 7" descr="slide 12 data"/>
          <p:cNvGrpSpPr/>
          <p:nvPr/>
        </p:nvGrpSpPr>
        <p:grpSpPr>
          <a:xfrm>
            <a:off x="3177032" y="2023362"/>
            <a:ext cx="6434455" cy="4834890"/>
            <a:chOff x="3177032" y="2023362"/>
            <a:chExt cx="6434455" cy="4834890"/>
          </a:xfrm>
        </p:grpSpPr>
        <p:sp>
          <p:nvSpPr>
            <p:cNvPr id="8" name="object 8"/>
            <p:cNvSpPr/>
            <p:nvPr/>
          </p:nvSpPr>
          <p:spPr>
            <a:xfrm>
              <a:off x="3177032" y="2023362"/>
              <a:ext cx="6434455" cy="4834890"/>
            </a:xfrm>
            <a:custGeom>
              <a:avLst/>
              <a:gdLst/>
              <a:ahLst/>
              <a:cxnLst/>
              <a:rect l="l" t="t" r="r" b="b"/>
              <a:pathLst>
                <a:path w="6434455" h="4834890">
                  <a:moveTo>
                    <a:pt x="6433947" y="0"/>
                  </a:moveTo>
                  <a:lnTo>
                    <a:pt x="0" y="0"/>
                  </a:lnTo>
                  <a:lnTo>
                    <a:pt x="0" y="4834636"/>
                  </a:lnTo>
                  <a:lnTo>
                    <a:pt x="6433947" y="4834636"/>
                  </a:lnTo>
                  <a:lnTo>
                    <a:pt x="6433947" y="0"/>
                  </a:lnTo>
                  <a:close/>
                </a:path>
              </a:pathLst>
            </a:custGeom>
            <a:solidFill>
              <a:srgbClr val="FFFFFF"/>
            </a:solidFill>
          </p:spPr>
          <p:txBody>
            <a:bodyPr wrap="square" lIns="0" tIns="0" rIns="0" bIns="0" rtlCol="0"/>
            <a:lstStyle/>
            <a:p>
              <a:endParaRPr/>
            </a:p>
          </p:txBody>
        </p:sp>
        <p:sp>
          <p:nvSpPr>
            <p:cNvPr id="9" name="object 9"/>
            <p:cNvSpPr/>
            <p:nvPr/>
          </p:nvSpPr>
          <p:spPr>
            <a:xfrm>
              <a:off x="3611372" y="5677141"/>
              <a:ext cx="5895340" cy="353695"/>
            </a:xfrm>
            <a:custGeom>
              <a:avLst/>
              <a:gdLst/>
              <a:ahLst/>
              <a:cxnLst/>
              <a:rect l="l" t="t" r="r" b="b"/>
              <a:pathLst>
                <a:path w="5895340" h="353695">
                  <a:moveTo>
                    <a:pt x="5894832" y="0"/>
                  </a:moveTo>
                  <a:lnTo>
                    <a:pt x="0" y="0"/>
                  </a:lnTo>
                  <a:lnTo>
                    <a:pt x="0" y="353567"/>
                  </a:lnTo>
                  <a:lnTo>
                    <a:pt x="5894832" y="353567"/>
                  </a:lnTo>
                  <a:lnTo>
                    <a:pt x="5894832" y="0"/>
                  </a:lnTo>
                  <a:close/>
                </a:path>
              </a:pathLst>
            </a:custGeom>
            <a:solidFill>
              <a:srgbClr val="FFFF00"/>
            </a:solidFill>
          </p:spPr>
          <p:txBody>
            <a:bodyPr wrap="square" lIns="0" tIns="0" rIns="0" bIns="0" rtlCol="0"/>
            <a:lstStyle/>
            <a:p>
              <a:endParaRPr/>
            </a:p>
          </p:txBody>
        </p:sp>
      </p:grpSp>
      <p:sp>
        <p:nvSpPr>
          <p:cNvPr id="10" name="object 10"/>
          <p:cNvSpPr txBox="1"/>
          <p:nvPr/>
        </p:nvSpPr>
        <p:spPr>
          <a:xfrm>
            <a:off x="3314191" y="1970354"/>
            <a:ext cx="6174740" cy="3207385"/>
          </a:xfrm>
          <a:prstGeom prst="rect">
            <a:avLst/>
          </a:prstGeom>
        </p:spPr>
        <p:txBody>
          <a:bodyPr vert="horz" wrap="square" lIns="0" tIns="12700" rIns="0" bIns="0" rtlCol="0">
            <a:spAutoFit/>
          </a:bodyPr>
          <a:lstStyle/>
          <a:p>
            <a:pPr marL="297180" indent="-284480">
              <a:lnSpc>
                <a:spcPct val="100000"/>
              </a:lnSpc>
              <a:spcBef>
                <a:spcPts val="100"/>
              </a:spcBef>
              <a:buClr>
                <a:srgbClr val="0D56C4"/>
              </a:buClr>
              <a:buSzPct val="79166"/>
              <a:buFont typeface="Arial"/>
              <a:buChar char="•"/>
              <a:tabLst>
                <a:tab pos="297180" algn="l"/>
              </a:tabLst>
            </a:pPr>
            <a:r>
              <a:rPr sz="2400" dirty="0">
                <a:latin typeface="Trebuchet MS"/>
                <a:cs typeface="Trebuchet MS"/>
              </a:rPr>
              <a:t>Environmental</a:t>
            </a:r>
            <a:r>
              <a:rPr sz="2400" spc="-55" dirty="0">
                <a:latin typeface="Trebuchet MS"/>
                <a:cs typeface="Trebuchet MS"/>
              </a:rPr>
              <a:t> </a:t>
            </a:r>
            <a:r>
              <a:rPr sz="2400" dirty="0">
                <a:latin typeface="Trebuchet MS"/>
                <a:cs typeface="Trebuchet MS"/>
              </a:rPr>
              <a:t>tobacco</a:t>
            </a:r>
            <a:r>
              <a:rPr sz="2400" spc="-60" dirty="0">
                <a:latin typeface="Trebuchet MS"/>
                <a:cs typeface="Trebuchet MS"/>
              </a:rPr>
              <a:t> </a:t>
            </a:r>
            <a:r>
              <a:rPr sz="2400" dirty="0">
                <a:latin typeface="Trebuchet MS"/>
                <a:cs typeface="Trebuchet MS"/>
              </a:rPr>
              <a:t>smoke</a:t>
            </a:r>
            <a:r>
              <a:rPr sz="2400" spc="-70" dirty="0">
                <a:latin typeface="Trebuchet MS"/>
                <a:cs typeface="Trebuchet MS"/>
              </a:rPr>
              <a:t> </a:t>
            </a:r>
            <a:r>
              <a:rPr sz="2400" dirty="0">
                <a:latin typeface="Trebuchet MS"/>
                <a:cs typeface="Trebuchet MS"/>
              </a:rPr>
              <a:t>(ETS)</a:t>
            </a:r>
            <a:r>
              <a:rPr sz="2400" spc="-65" dirty="0">
                <a:latin typeface="Trebuchet MS"/>
                <a:cs typeface="Trebuchet MS"/>
              </a:rPr>
              <a:t> </a:t>
            </a:r>
            <a:r>
              <a:rPr sz="2400" spc="-25" dirty="0">
                <a:latin typeface="Trebuchet MS"/>
                <a:cs typeface="Trebuchet MS"/>
              </a:rPr>
              <a:t>and</a:t>
            </a:r>
            <a:endParaRPr sz="2400">
              <a:latin typeface="Trebuchet MS"/>
              <a:cs typeface="Trebuchet MS"/>
            </a:endParaRPr>
          </a:p>
          <a:p>
            <a:pPr marL="297180">
              <a:lnSpc>
                <a:spcPct val="100000"/>
              </a:lnSpc>
              <a:spcBef>
                <a:spcPts val="5"/>
              </a:spcBef>
            </a:pPr>
            <a:r>
              <a:rPr sz="2400" dirty="0">
                <a:latin typeface="Trebuchet MS"/>
                <a:cs typeface="Trebuchet MS"/>
              </a:rPr>
              <a:t>passive</a:t>
            </a:r>
            <a:r>
              <a:rPr sz="2400" spc="-100" dirty="0">
                <a:latin typeface="Trebuchet MS"/>
                <a:cs typeface="Trebuchet MS"/>
              </a:rPr>
              <a:t> </a:t>
            </a:r>
            <a:r>
              <a:rPr sz="2400" spc="-10" dirty="0">
                <a:latin typeface="Trebuchet MS"/>
                <a:cs typeface="Trebuchet MS"/>
              </a:rPr>
              <a:t>smoke/vapor</a:t>
            </a:r>
            <a:endParaRPr sz="2400">
              <a:latin typeface="Trebuchet MS"/>
              <a:cs typeface="Trebuchet MS"/>
            </a:endParaRPr>
          </a:p>
          <a:p>
            <a:pPr marL="297180" marR="5080" indent="-285115">
              <a:lnSpc>
                <a:spcPct val="100000"/>
              </a:lnSpc>
              <a:spcBef>
                <a:spcPts val="994"/>
              </a:spcBef>
              <a:buClr>
                <a:srgbClr val="0D56C4"/>
              </a:buClr>
              <a:buSzPct val="79166"/>
              <a:buFont typeface="Arial"/>
              <a:buChar char="•"/>
              <a:tabLst>
                <a:tab pos="297180" algn="l"/>
              </a:tabLst>
            </a:pPr>
            <a:r>
              <a:rPr sz="2400" spc="-25" dirty="0">
                <a:latin typeface="Trebuchet MS"/>
                <a:cs typeface="Trebuchet MS"/>
              </a:rPr>
              <a:t>Third-</a:t>
            </a:r>
            <a:r>
              <a:rPr sz="2400" dirty="0">
                <a:latin typeface="Trebuchet MS"/>
                <a:cs typeface="Trebuchet MS"/>
              </a:rPr>
              <a:t>hand</a:t>
            </a:r>
            <a:r>
              <a:rPr sz="2400" spc="-25" dirty="0">
                <a:latin typeface="Trebuchet MS"/>
                <a:cs typeface="Trebuchet MS"/>
              </a:rPr>
              <a:t> </a:t>
            </a:r>
            <a:r>
              <a:rPr sz="2400" dirty="0">
                <a:latin typeface="Trebuchet MS"/>
                <a:cs typeface="Trebuchet MS"/>
              </a:rPr>
              <a:t>smoke/vapor</a:t>
            </a:r>
            <a:r>
              <a:rPr sz="2400" spc="-35" dirty="0">
                <a:latin typeface="Trebuchet MS"/>
                <a:cs typeface="Trebuchet MS"/>
              </a:rPr>
              <a:t> </a:t>
            </a:r>
            <a:r>
              <a:rPr sz="2400" dirty="0">
                <a:latin typeface="Trebuchet MS"/>
                <a:cs typeface="Trebuchet MS"/>
              </a:rPr>
              <a:t>is</a:t>
            </a:r>
            <a:r>
              <a:rPr sz="2400" spc="-45" dirty="0">
                <a:latin typeface="Trebuchet MS"/>
                <a:cs typeface="Trebuchet MS"/>
              </a:rPr>
              <a:t> </a:t>
            </a:r>
            <a:r>
              <a:rPr sz="2400" dirty="0">
                <a:latin typeface="Trebuchet MS"/>
                <a:cs typeface="Trebuchet MS"/>
              </a:rPr>
              <a:t>the</a:t>
            </a:r>
            <a:r>
              <a:rPr sz="2400" spc="-55" dirty="0">
                <a:latin typeface="Trebuchet MS"/>
                <a:cs typeface="Trebuchet MS"/>
              </a:rPr>
              <a:t> </a:t>
            </a:r>
            <a:r>
              <a:rPr sz="2400" spc="-20" dirty="0">
                <a:latin typeface="Trebuchet MS"/>
                <a:cs typeface="Trebuchet MS"/>
              </a:rPr>
              <a:t>left-over </a:t>
            </a:r>
            <a:r>
              <a:rPr sz="2400" dirty="0">
                <a:latin typeface="Trebuchet MS"/>
                <a:cs typeface="Trebuchet MS"/>
              </a:rPr>
              <a:t>contamination</a:t>
            </a:r>
            <a:r>
              <a:rPr sz="2400" spc="-45" dirty="0">
                <a:latin typeface="Trebuchet MS"/>
                <a:cs typeface="Trebuchet MS"/>
              </a:rPr>
              <a:t> </a:t>
            </a:r>
            <a:r>
              <a:rPr sz="2400" dirty="0">
                <a:latin typeface="Trebuchet MS"/>
                <a:cs typeface="Trebuchet MS"/>
              </a:rPr>
              <a:t>in</a:t>
            </a:r>
            <a:r>
              <a:rPr sz="2400" spc="-60" dirty="0">
                <a:latin typeface="Trebuchet MS"/>
                <a:cs typeface="Trebuchet MS"/>
              </a:rPr>
              <a:t> </a:t>
            </a:r>
            <a:r>
              <a:rPr sz="2400" dirty="0">
                <a:latin typeface="Trebuchet MS"/>
                <a:cs typeface="Trebuchet MS"/>
              </a:rPr>
              <a:t>a</a:t>
            </a:r>
            <a:r>
              <a:rPr sz="2400" spc="-60" dirty="0">
                <a:latin typeface="Trebuchet MS"/>
                <a:cs typeface="Trebuchet MS"/>
              </a:rPr>
              <a:t> </a:t>
            </a:r>
            <a:r>
              <a:rPr sz="2400" spc="-10" dirty="0">
                <a:latin typeface="Trebuchet MS"/>
                <a:cs typeface="Trebuchet MS"/>
              </a:rPr>
              <a:t>room/car/clothing</a:t>
            </a:r>
            <a:r>
              <a:rPr sz="2400" spc="-45" dirty="0">
                <a:latin typeface="Trebuchet MS"/>
                <a:cs typeface="Trebuchet MS"/>
              </a:rPr>
              <a:t> </a:t>
            </a:r>
            <a:r>
              <a:rPr sz="2400" spc="-20" dirty="0">
                <a:latin typeface="Trebuchet MS"/>
                <a:cs typeface="Trebuchet MS"/>
              </a:rPr>
              <a:t>that </a:t>
            </a:r>
            <a:r>
              <a:rPr sz="2400" dirty="0">
                <a:latin typeface="Trebuchet MS"/>
                <a:cs typeface="Trebuchet MS"/>
              </a:rPr>
              <a:t>persists</a:t>
            </a:r>
            <a:r>
              <a:rPr sz="2400" spc="-30" dirty="0">
                <a:latin typeface="Trebuchet MS"/>
                <a:cs typeface="Trebuchet MS"/>
              </a:rPr>
              <a:t> </a:t>
            </a:r>
            <a:r>
              <a:rPr sz="2400" dirty="0">
                <a:latin typeface="Trebuchet MS"/>
                <a:cs typeface="Trebuchet MS"/>
              </a:rPr>
              <a:t>after</a:t>
            </a:r>
            <a:r>
              <a:rPr sz="2400" spc="-40" dirty="0">
                <a:latin typeface="Trebuchet MS"/>
                <a:cs typeface="Trebuchet MS"/>
              </a:rPr>
              <a:t> </a:t>
            </a:r>
            <a:r>
              <a:rPr sz="2400" dirty="0">
                <a:latin typeface="Trebuchet MS"/>
                <a:cs typeface="Trebuchet MS"/>
              </a:rPr>
              <a:t>the</a:t>
            </a:r>
            <a:r>
              <a:rPr sz="2400" spc="-50" dirty="0">
                <a:latin typeface="Trebuchet MS"/>
                <a:cs typeface="Trebuchet MS"/>
              </a:rPr>
              <a:t> </a:t>
            </a:r>
            <a:r>
              <a:rPr sz="2400" dirty="0">
                <a:latin typeface="Trebuchet MS"/>
                <a:cs typeface="Trebuchet MS"/>
              </a:rPr>
              <a:t>cigarette</a:t>
            </a:r>
            <a:r>
              <a:rPr sz="2400" spc="-35" dirty="0">
                <a:latin typeface="Trebuchet MS"/>
                <a:cs typeface="Trebuchet MS"/>
              </a:rPr>
              <a:t> </a:t>
            </a:r>
            <a:r>
              <a:rPr sz="2400" dirty="0">
                <a:latin typeface="Trebuchet MS"/>
                <a:cs typeface="Trebuchet MS"/>
              </a:rPr>
              <a:t>is</a:t>
            </a:r>
            <a:r>
              <a:rPr sz="2400" spc="-40" dirty="0">
                <a:latin typeface="Trebuchet MS"/>
                <a:cs typeface="Trebuchet MS"/>
              </a:rPr>
              <a:t> </a:t>
            </a:r>
            <a:r>
              <a:rPr sz="2400" spc="-10" dirty="0">
                <a:latin typeface="Trebuchet MS"/>
                <a:cs typeface="Trebuchet MS"/>
              </a:rPr>
              <a:t>extinguished</a:t>
            </a:r>
            <a:endParaRPr sz="2400">
              <a:latin typeface="Trebuchet MS"/>
              <a:cs typeface="Trebuchet MS"/>
            </a:endParaRPr>
          </a:p>
          <a:p>
            <a:pPr marL="295275" marR="306070" indent="-283210" algn="just">
              <a:lnSpc>
                <a:spcPct val="100000"/>
              </a:lnSpc>
              <a:spcBef>
                <a:spcPts val="1010"/>
              </a:spcBef>
              <a:buClr>
                <a:srgbClr val="0D56C4"/>
              </a:buClr>
              <a:buSzPct val="79166"/>
              <a:buFont typeface="Arial"/>
              <a:buChar char="•"/>
              <a:tabLst>
                <a:tab pos="297180" algn="l"/>
              </a:tabLst>
            </a:pPr>
            <a:r>
              <a:rPr sz="2400" spc="-30" dirty="0">
                <a:latin typeface="Trebuchet MS"/>
                <a:cs typeface="Trebuchet MS"/>
              </a:rPr>
              <a:t>Toxicants</a:t>
            </a:r>
            <a:r>
              <a:rPr sz="2400" spc="-75" dirty="0">
                <a:latin typeface="Trebuchet MS"/>
                <a:cs typeface="Trebuchet MS"/>
              </a:rPr>
              <a:t> </a:t>
            </a:r>
            <a:r>
              <a:rPr sz="2400" dirty="0">
                <a:latin typeface="Trebuchet MS"/>
                <a:cs typeface="Trebuchet MS"/>
              </a:rPr>
              <a:t>in</a:t>
            </a:r>
            <a:r>
              <a:rPr sz="2400" spc="-80" dirty="0">
                <a:latin typeface="Trebuchet MS"/>
                <a:cs typeface="Trebuchet MS"/>
              </a:rPr>
              <a:t> </a:t>
            </a:r>
            <a:r>
              <a:rPr sz="2400" dirty="0">
                <a:latin typeface="Trebuchet MS"/>
                <a:cs typeface="Trebuchet MS"/>
              </a:rPr>
              <a:t>vape</a:t>
            </a:r>
            <a:r>
              <a:rPr sz="2400" spc="-85" dirty="0">
                <a:latin typeface="Trebuchet MS"/>
                <a:cs typeface="Trebuchet MS"/>
              </a:rPr>
              <a:t> </a:t>
            </a:r>
            <a:r>
              <a:rPr sz="2400" dirty="0">
                <a:latin typeface="Trebuchet MS"/>
                <a:cs typeface="Trebuchet MS"/>
              </a:rPr>
              <a:t>fluid,</a:t>
            </a:r>
            <a:r>
              <a:rPr sz="2400" spc="-60" dirty="0">
                <a:latin typeface="Trebuchet MS"/>
                <a:cs typeface="Trebuchet MS"/>
              </a:rPr>
              <a:t> </a:t>
            </a:r>
            <a:r>
              <a:rPr sz="2400" spc="-10" dirty="0">
                <a:latin typeface="Trebuchet MS"/>
                <a:cs typeface="Trebuchet MS"/>
              </a:rPr>
              <a:t>Propylene</a:t>
            </a:r>
            <a:r>
              <a:rPr sz="2400" spc="-65" dirty="0">
                <a:latin typeface="Trebuchet MS"/>
                <a:cs typeface="Trebuchet MS"/>
              </a:rPr>
              <a:t> </a:t>
            </a:r>
            <a:r>
              <a:rPr sz="2400" spc="-10" dirty="0">
                <a:latin typeface="Trebuchet MS"/>
                <a:cs typeface="Trebuchet MS"/>
              </a:rPr>
              <a:t>Glycol 	</a:t>
            </a:r>
            <a:r>
              <a:rPr sz="2400" dirty="0">
                <a:latin typeface="Trebuchet MS"/>
                <a:cs typeface="Trebuchet MS"/>
              </a:rPr>
              <a:t>(PG)</a:t>
            </a:r>
            <a:r>
              <a:rPr sz="2400" spc="-65" dirty="0">
                <a:latin typeface="Trebuchet MS"/>
                <a:cs typeface="Trebuchet MS"/>
              </a:rPr>
              <a:t> </a:t>
            </a:r>
            <a:r>
              <a:rPr sz="2400" dirty="0">
                <a:latin typeface="Trebuchet MS"/>
                <a:cs typeface="Trebuchet MS"/>
              </a:rPr>
              <a:t>&amp;</a:t>
            </a:r>
            <a:r>
              <a:rPr sz="2400" spc="-70" dirty="0">
                <a:latin typeface="Trebuchet MS"/>
                <a:cs typeface="Trebuchet MS"/>
              </a:rPr>
              <a:t> </a:t>
            </a:r>
            <a:r>
              <a:rPr sz="2400" dirty="0">
                <a:latin typeface="Trebuchet MS"/>
                <a:cs typeface="Trebuchet MS"/>
              </a:rPr>
              <a:t>glycerol</a:t>
            </a:r>
            <a:r>
              <a:rPr sz="2400" spc="-60" dirty="0">
                <a:latin typeface="Trebuchet MS"/>
                <a:cs typeface="Trebuchet MS"/>
              </a:rPr>
              <a:t> </a:t>
            </a:r>
            <a:r>
              <a:rPr sz="2400" dirty="0">
                <a:latin typeface="Trebuchet MS"/>
                <a:cs typeface="Trebuchet MS"/>
              </a:rPr>
              <a:t>are</a:t>
            </a:r>
            <a:r>
              <a:rPr sz="2400" spc="-65" dirty="0">
                <a:latin typeface="Trebuchet MS"/>
                <a:cs typeface="Trebuchet MS"/>
              </a:rPr>
              <a:t> </a:t>
            </a:r>
            <a:r>
              <a:rPr sz="2400" dirty="0">
                <a:latin typeface="Trebuchet MS"/>
                <a:cs typeface="Trebuchet MS"/>
              </a:rPr>
              <a:t>especially</a:t>
            </a:r>
            <a:r>
              <a:rPr sz="2400" spc="-45" dirty="0">
                <a:latin typeface="Trebuchet MS"/>
                <a:cs typeface="Trebuchet MS"/>
              </a:rPr>
              <a:t> </a:t>
            </a:r>
            <a:r>
              <a:rPr sz="2400" spc="-10" dirty="0">
                <a:latin typeface="Trebuchet MS"/>
                <a:cs typeface="Trebuchet MS"/>
              </a:rPr>
              <a:t>hazardous 	</a:t>
            </a:r>
            <a:r>
              <a:rPr sz="2400" dirty="0">
                <a:latin typeface="Trebuchet MS"/>
                <a:cs typeface="Trebuchet MS"/>
              </a:rPr>
              <a:t>to</a:t>
            </a:r>
            <a:r>
              <a:rPr sz="2400" spc="-10" dirty="0">
                <a:latin typeface="Trebuchet MS"/>
                <a:cs typeface="Trebuchet MS"/>
              </a:rPr>
              <a:t> </a:t>
            </a:r>
            <a:r>
              <a:rPr sz="2400" spc="-20" dirty="0">
                <a:latin typeface="Trebuchet MS"/>
                <a:cs typeface="Trebuchet MS"/>
              </a:rPr>
              <a:t>pets</a:t>
            </a:r>
            <a:endParaRPr sz="2400">
              <a:latin typeface="Trebuchet MS"/>
              <a:cs typeface="Trebuchet MS"/>
            </a:endParaRPr>
          </a:p>
        </p:txBody>
      </p:sp>
      <p:sp>
        <p:nvSpPr>
          <p:cNvPr id="11" name="object 11"/>
          <p:cNvSpPr txBox="1"/>
          <p:nvPr/>
        </p:nvSpPr>
        <p:spPr>
          <a:xfrm>
            <a:off x="3314191" y="5338978"/>
            <a:ext cx="111125" cy="318770"/>
          </a:xfrm>
          <a:prstGeom prst="rect">
            <a:avLst/>
          </a:prstGeom>
        </p:spPr>
        <p:txBody>
          <a:bodyPr vert="horz" wrap="square" lIns="0" tIns="15240" rIns="0" bIns="0" rtlCol="0">
            <a:spAutoFit/>
          </a:bodyPr>
          <a:lstStyle/>
          <a:p>
            <a:pPr marL="12700">
              <a:lnSpc>
                <a:spcPct val="100000"/>
              </a:lnSpc>
              <a:spcBef>
                <a:spcPts val="120"/>
              </a:spcBef>
            </a:pPr>
            <a:r>
              <a:rPr sz="1900" spc="-50" dirty="0">
                <a:solidFill>
                  <a:srgbClr val="0D56C4"/>
                </a:solidFill>
                <a:latin typeface="Arial"/>
                <a:cs typeface="Arial"/>
              </a:rPr>
              <a:t>•</a:t>
            </a:r>
            <a:endParaRPr sz="1900">
              <a:latin typeface="Arial"/>
              <a:cs typeface="Arial"/>
            </a:endParaRPr>
          </a:p>
        </p:txBody>
      </p:sp>
      <p:sp>
        <p:nvSpPr>
          <p:cNvPr id="12" name="object 12"/>
          <p:cNvSpPr txBox="1"/>
          <p:nvPr/>
        </p:nvSpPr>
        <p:spPr>
          <a:xfrm>
            <a:off x="3611371" y="5311394"/>
            <a:ext cx="5687695" cy="353695"/>
          </a:xfrm>
          <a:prstGeom prst="rect">
            <a:avLst/>
          </a:prstGeom>
          <a:solidFill>
            <a:srgbClr val="FFFF00"/>
          </a:solidFill>
        </p:spPr>
        <p:txBody>
          <a:bodyPr vert="horz" wrap="square" lIns="0" tIns="0" rIns="0" bIns="0" rtlCol="0">
            <a:spAutoFit/>
          </a:bodyPr>
          <a:lstStyle/>
          <a:p>
            <a:pPr>
              <a:lnSpc>
                <a:spcPts val="2720"/>
              </a:lnSpc>
            </a:pPr>
            <a:r>
              <a:rPr sz="2400" dirty="0">
                <a:latin typeface="Trebuchet MS"/>
                <a:cs typeface="Trebuchet MS"/>
              </a:rPr>
              <a:t>There</a:t>
            </a:r>
            <a:r>
              <a:rPr sz="2400" spc="-40" dirty="0">
                <a:latin typeface="Trebuchet MS"/>
                <a:cs typeface="Trebuchet MS"/>
              </a:rPr>
              <a:t> </a:t>
            </a:r>
            <a:r>
              <a:rPr sz="2400" dirty="0">
                <a:latin typeface="Trebuchet MS"/>
                <a:cs typeface="Trebuchet MS"/>
              </a:rPr>
              <a:t>is</a:t>
            </a:r>
            <a:r>
              <a:rPr sz="2400" spc="-30" dirty="0">
                <a:latin typeface="Trebuchet MS"/>
                <a:cs typeface="Trebuchet MS"/>
              </a:rPr>
              <a:t> </a:t>
            </a:r>
            <a:r>
              <a:rPr sz="2400" dirty="0">
                <a:latin typeface="Trebuchet MS"/>
                <a:cs typeface="Trebuchet MS"/>
              </a:rPr>
              <a:t>no</a:t>
            </a:r>
            <a:r>
              <a:rPr sz="2400" spc="-40" dirty="0">
                <a:latin typeface="Trebuchet MS"/>
                <a:cs typeface="Trebuchet MS"/>
              </a:rPr>
              <a:t> </a:t>
            </a:r>
            <a:r>
              <a:rPr sz="2400" spc="-20" dirty="0">
                <a:latin typeface="Trebuchet MS"/>
                <a:cs typeface="Trebuchet MS"/>
              </a:rPr>
              <a:t>risk-</a:t>
            </a:r>
            <a:r>
              <a:rPr sz="2400" dirty="0">
                <a:latin typeface="Trebuchet MS"/>
                <a:cs typeface="Trebuchet MS"/>
              </a:rPr>
              <a:t>free</a:t>
            </a:r>
            <a:r>
              <a:rPr sz="2400" spc="-15" dirty="0">
                <a:latin typeface="Trebuchet MS"/>
                <a:cs typeface="Trebuchet MS"/>
              </a:rPr>
              <a:t> </a:t>
            </a:r>
            <a:r>
              <a:rPr sz="2400" dirty="0">
                <a:latin typeface="Trebuchet MS"/>
                <a:cs typeface="Trebuchet MS"/>
              </a:rPr>
              <a:t>level</a:t>
            </a:r>
            <a:r>
              <a:rPr sz="2400" spc="-30" dirty="0">
                <a:latin typeface="Trebuchet MS"/>
                <a:cs typeface="Trebuchet MS"/>
              </a:rPr>
              <a:t> </a:t>
            </a:r>
            <a:r>
              <a:rPr sz="2400" dirty="0">
                <a:latin typeface="Trebuchet MS"/>
                <a:cs typeface="Trebuchet MS"/>
              </a:rPr>
              <a:t>of</a:t>
            </a:r>
            <a:r>
              <a:rPr sz="2400" spc="-35" dirty="0">
                <a:latin typeface="Trebuchet MS"/>
                <a:cs typeface="Trebuchet MS"/>
              </a:rPr>
              <a:t> </a:t>
            </a:r>
            <a:r>
              <a:rPr sz="2400" dirty="0">
                <a:latin typeface="Trebuchet MS"/>
                <a:cs typeface="Trebuchet MS"/>
              </a:rPr>
              <a:t>exposure</a:t>
            </a:r>
            <a:r>
              <a:rPr sz="2400" spc="-20" dirty="0">
                <a:latin typeface="Trebuchet MS"/>
                <a:cs typeface="Trebuchet MS"/>
              </a:rPr>
              <a:t> </a:t>
            </a:r>
            <a:r>
              <a:rPr sz="2400" spc="-25" dirty="0">
                <a:latin typeface="Trebuchet MS"/>
                <a:cs typeface="Trebuchet MS"/>
              </a:rPr>
              <a:t>to</a:t>
            </a:r>
            <a:endParaRPr sz="2400">
              <a:latin typeface="Trebuchet MS"/>
              <a:cs typeface="Trebuchet MS"/>
            </a:endParaRPr>
          </a:p>
        </p:txBody>
      </p:sp>
      <p:sp>
        <p:nvSpPr>
          <p:cNvPr id="13" name="object 13"/>
          <p:cNvSpPr txBox="1"/>
          <p:nvPr/>
        </p:nvSpPr>
        <p:spPr>
          <a:xfrm>
            <a:off x="3611371" y="5644388"/>
            <a:ext cx="5895340" cy="391160"/>
          </a:xfrm>
          <a:prstGeom prst="rect">
            <a:avLst/>
          </a:prstGeom>
        </p:spPr>
        <p:txBody>
          <a:bodyPr vert="horz" wrap="square" lIns="0" tIns="12700" rIns="0" bIns="0" rtlCol="0">
            <a:spAutoFit/>
          </a:bodyPr>
          <a:lstStyle/>
          <a:p>
            <a:pPr>
              <a:lnSpc>
                <a:spcPct val="100000"/>
              </a:lnSpc>
              <a:spcBef>
                <a:spcPts val="100"/>
              </a:spcBef>
            </a:pPr>
            <a:r>
              <a:rPr sz="2400" dirty="0">
                <a:latin typeface="Trebuchet MS"/>
                <a:cs typeface="Trebuchet MS"/>
              </a:rPr>
              <a:t>tobacco</a:t>
            </a:r>
            <a:r>
              <a:rPr sz="2400" spc="-60" dirty="0">
                <a:latin typeface="Trebuchet MS"/>
                <a:cs typeface="Trebuchet MS"/>
              </a:rPr>
              <a:t> </a:t>
            </a:r>
            <a:r>
              <a:rPr sz="2400" dirty="0">
                <a:latin typeface="Trebuchet MS"/>
                <a:cs typeface="Trebuchet MS"/>
              </a:rPr>
              <a:t>smoke,</a:t>
            </a:r>
            <a:r>
              <a:rPr sz="2400" spc="-55" dirty="0">
                <a:latin typeface="Trebuchet MS"/>
                <a:cs typeface="Trebuchet MS"/>
              </a:rPr>
              <a:t> </a:t>
            </a:r>
            <a:r>
              <a:rPr sz="2400" dirty="0">
                <a:latin typeface="Trebuchet MS"/>
                <a:cs typeface="Trebuchet MS"/>
              </a:rPr>
              <a:t>and</a:t>
            </a:r>
            <a:r>
              <a:rPr sz="2400" spc="-70" dirty="0">
                <a:latin typeface="Trebuchet MS"/>
                <a:cs typeface="Trebuchet MS"/>
              </a:rPr>
              <a:t> </a:t>
            </a:r>
            <a:r>
              <a:rPr sz="2400" spc="-45" dirty="0">
                <a:latin typeface="Trebuchet MS"/>
                <a:cs typeface="Trebuchet MS"/>
              </a:rPr>
              <a:t>vapor,</a:t>
            </a:r>
            <a:r>
              <a:rPr sz="2400" spc="-55" dirty="0">
                <a:latin typeface="Trebuchet MS"/>
                <a:cs typeface="Trebuchet MS"/>
              </a:rPr>
              <a:t> </a:t>
            </a:r>
            <a:r>
              <a:rPr sz="2400" dirty="0">
                <a:latin typeface="Trebuchet MS"/>
                <a:cs typeface="Trebuchet MS"/>
              </a:rPr>
              <a:t>and</a:t>
            </a:r>
            <a:r>
              <a:rPr sz="2400" spc="-55" dirty="0">
                <a:latin typeface="Trebuchet MS"/>
                <a:cs typeface="Trebuchet MS"/>
              </a:rPr>
              <a:t> </a:t>
            </a:r>
            <a:r>
              <a:rPr sz="2400" dirty="0">
                <a:latin typeface="Trebuchet MS"/>
                <a:cs typeface="Trebuchet MS"/>
              </a:rPr>
              <a:t>there</a:t>
            </a:r>
            <a:r>
              <a:rPr sz="2400" spc="-60" dirty="0">
                <a:latin typeface="Trebuchet MS"/>
                <a:cs typeface="Trebuchet MS"/>
              </a:rPr>
              <a:t> </a:t>
            </a:r>
            <a:r>
              <a:rPr sz="2400" dirty="0">
                <a:latin typeface="Trebuchet MS"/>
                <a:cs typeface="Trebuchet MS"/>
              </a:rPr>
              <a:t>is</a:t>
            </a:r>
            <a:r>
              <a:rPr sz="2400" spc="-60" dirty="0">
                <a:latin typeface="Trebuchet MS"/>
                <a:cs typeface="Trebuchet MS"/>
              </a:rPr>
              <a:t> </a:t>
            </a:r>
            <a:r>
              <a:rPr sz="2400" spc="-25" dirty="0">
                <a:latin typeface="Trebuchet MS"/>
                <a:cs typeface="Trebuchet MS"/>
              </a:rPr>
              <a:t>no</a:t>
            </a:r>
            <a:endParaRPr sz="2400">
              <a:latin typeface="Trebuchet MS"/>
              <a:cs typeface="Trebuchet MS"/>
            </a:endParaRPr>
          </a:p>
        </p:txBody>
      </p:sp>
      <p:sp>
        <p:nvSpPr>
          <p:cNvPr id="14" name="object 14"/>
          <p:cNvSpPr txBox="1"/>
          <p:nvPr/>
        </p:nvSpPr>
        <p:spPr>
          <a:xfrm>
            <a:off x="3611371" y="6042901"/>
            <a:ext cx="2898140" cy="353695"/>
          </a:xfrm>
          <a:prstGeom prst="rect">
            <a:avLst/>
          </a:prstGeom>
          <a:solidFill>
            <a:srgbClr val="FFFF00"/>
          </a:solidFill>
        </p:spPr>
        <p:txBody>
          <a:bodyPr vert="horz" wrap="square" lIns="0" tIns="0" rIns="0" bIns="0" rtlCol="0">
            <a:spAutoFit/>
          </a:bodyPr>
          <a:lstStyle/>
          <a:p>
            <a:pPr>
              <a:lnSpc>
                <a:spcPts val="2720"/>
              </a:lnSpc>
            </a:pPr>
            <a:r>
              <a:rPr sz="2400" dirty="0">
                <a:latin typeface="Trebuchet MS"/>
                <a:cs typeface="Trebuchet MS"/>
              </a:rPr>
              <a:t>safe</a:t>
            </a:r>
            <a:r>
              <a:rPr sz="2400" spc="-30" dirty="0">
                <a:latin typeface="Trebuchet MS"/>
                <a:cs typeface="Trebuchet MS"/>
              </a:rPr>
              <a:t> </a:t>
            </a:r>
            <a:r>
              <a:rPr sz="2400" dirty="0">
                <a:latin typeface="Trebuchet MS"/>
                <a:cs typeface="Trebuchet MS"/>
              </a:rPr>
              <a:t>tobacco</a:t>
            </a:r>
            <a:r>
              <a:rPr sz="2400" spc="-30" dirty="0">
                <a:latin typeface="Trebuchet MS"/>
                <a:cs typeface="Trebuchet MS"/>
              </a:rPr>
              <a:t> </a:t>
            </a:r>
            <a:r>
              <a:rPr sz="2400" spc="-10" dirty="0">
                <a:latin typeface="Trebuchet MS"/>
                <a:cs typeface="Trebuchet MS"/>
              </a:rPr>
              <a:t>product</a:t>
            </a:r>
            <a:endParaRPr sz="2400">
              <a:latin typeface="Trebuchet MS"/>
              <a:cs typeface="Trebuchet MS"/>
            </a:endParaRPr>
          </a:p>
        </p:txBody>
      </p:sp>
      <p:sp>
        <p:nvSpPr>
          <p:cNvPr id="15" name="object 15"/>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13</a:t>
            </a:r>
            <a:endParaRPr sz="900">
              <a:latin typeface="Trebuchet MS"/>
              <a:cs typeface="Trebuchet MS"/>
            </a:endParaRPr>
          </a:p>
        </p:txBody>
      </p:sp>
      <p:pic>
        <p:nvPicPr>
          <p:cNvPr id="16" name="object 16" descr="dog in a face mask"/>
          <p:cNvPicPr/>
          <p:nvPr/>
        </p:nvPicPr>
        <p:blipFill>
          <a:blip r:embed="rId4" cstate="print"/>
          <a:stretch>
            <a:fillRect/>
          </a:stretch>
        </p:blipFill>
        <p:spPr>
          <a:xfrm>
            <a:off x="10496042" y="5238750"/>
            <a:ext cx="1279016" cy="127899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86104" y="159118"/>
            <a:ext cx="7903845" cy="960755"/>
          </a:xfrm>
          <a:prstGeom prst="rect">
            <a:avLst/>
          </a:prstGeom>
          <a:solidFill>
            <a:srgbClr val="0A4192"/>
          </a:solidFill>
        </p:spPr>
        <p:txBody>
          <a:bodyPr vert="horz" wrap="square" lIns="0" tIns="192405" rIns="0" bIns="0" rtlCol="0">
            <a:spAutoFit/>
          </a:bodyPr>
          <a:lstStyle/>
          <a:p>
            <a:pPr algn="ctr">
              <a:lnSpc>
                <a:spcPct val="100000"/>
              </a:lnSpc>
              <a:spcBef>
                <a:spcPts val="1515"/>
              </a:spcBef>
            </a:pPr>
            <a:r>
              <a:rPr sz="3600" b="0" spc="-20" dirty="0">
                <a:solidFill>
                  <a:srgbClr val="FFFFFF"/>
                </a:solidFill>
                <a:latin typeface="Trebuchet MS"/>
                <a:cs typeface="Trebuchet MS"/>
              </a:rPr>
              <a:t>Vaping</a:t>
            </a:r>
            <a:r>
              <a:rPr sz="3600" b="0" spc="-85" dirty="0">
                <a:solidFill>
                  <a:srgbClr val="FFFFFF"/>
                </a:solidFill>
                <a:latin typeface="Trebuchet MS"/>
                <a:cs typeface="Trebuchet MS"/>
              </a:rPr>
              <a:t> </a:t>
            </a:r>
            <a:r>
              <a:rPr sz="3600" b="0" dirty="0">
                <a:solidFill>
                  <a:srgbClr val="FFFFFF"/>
                </a:solidFill>
                <a:latin typeface="Trebuchet MS"/>
                <a:cs typeface="Trebuchet MS"/>
              </a:rPr>
              <a:t>=</a:t>
            </a:r>
            <a:r>
              <a:rPr sz="3600" b="0" spc="-70" dirty="0">
                <a:solidFill>
                  <a:srgbClr val="FFFFFF"/>
                </a:solidFill>
                <a:latin typeface="Trebuchet MS"/>
                <a:cs typeface="Trebuchet MS"/>
              </a:rPr>
              <a:t> </a:t>
            </a:r>
            <a:r>
              <a:rPr sz="3600" b="0" spc="-10" dirty="0">
                <a:solidFill>
                  <a:srgbClr val="FFFFFF"/>
                </a:solidFill>
                <a:latin typeface="Trebuchet MS"/>
                <a:cs typeface="Trebuchet MS"/>
              </a:rPr>
              <a:t>Nicotine</a:t>
            </a:r>
            <a:r>
              <a:rPr sz="3600" b="0" spc="-260" dirty="0">
                <a:solidFill>
                  <a:srgbClr val="FFFFFF"/>
                </a:solidFill>
                <a:latin typeface="Trebuchet MS"/>
                <a:cs typeface="Trebuchet MS"/>
              </a:rPr>
              <a:t> </a:t>
            </a:r>
            <a:r>
              <a:rPr sz="3600" b="0" spc="-10" dirty="0">
                <a:solidFill>
                  <a:srgbClr val="FFFFFF"/>
                </a:solidFill>
                <a:latin typeface="Trebuchet MS"/>
                <a:cs typeface="Trebuchet MS"/>
              </a:rPr>
              <a:t>Addiction</a:t>
            </a:r>
            <a:endParaRPr sz="3600">
              <a:latin typeface="Trebuchet MS"/>
              <a:cs typeface="Trebuchet MS"/>
            </a:endParaRPr>
          </a:p>
        </p:txBody>
      </p:sp>
      <p:sp>
        <p:nvSpPr>
          <p:cNvPr id="3" name="object 3"/>
          <p:cNvSpPr txBox="1"/>
          <p:nvPr/>
        </p:nvSpPr>
        <p:spPr>
          <a:xfrm>
            <a:off x="764844" y="1366520"/>
            <a:ext cx="5507990" cy="5136515"/>
          </a:xfrm>
          <a:prstGeom prst="rect">
            <a:avLst/>
          </a:prstGeom>
        </p:spPr>
        <p:txBody>
          <a:bodyPr vert="horz" wrap="square" lIns="0" tIns="12700" rIns="0" bIns="0" rtlCol="0">
            <a:spAutoFit/>
          </a:bodyPr>
          <a:lstStyle/>
          <a:p>
            <a:pPr marL="352425" marR="41275" indent="-340360">
              <a:lnSpc>
                <a:spcPct val="100000"/>
              </a:lnSpc>
              <a:spcBef>
                <a:spcPts val="100"/>
              </a:spcBef>
              <a:buClr>
                <a:srgbClr val="0D56C4"/>
              </a:buClr>
              <a:buSzPct val="80555"/>
              <a:buFont typeface="Wingdings 3"/>
              <a:buChar char=""/>
              <a:tabLst>
                <a:tab pos="352425" algn="l"/>
              </a:tabLst>
            </a:pPr>
            <a:r>
              <a:rPr sz="1800" spc="-10" dirty="0">
                <a:solidFill>
                  <a:srgbClr val="404040"/>
                </a:solidFill>
                <a:latin typeface="Trebuchet MS"/>
                <a:cs typeface="Trebuchet MS"/>
              </a:rPr>
              <a:t>Priming</a:t>
            </a:r>
            <a:r>
              <a:rPr sz="1800" spc="-75" dirty="0">
                <a:solidFill>
                  <a:srgbClr val="404040"/>
                </a:solidFill>
                <a:latin typeface="Trebuchet MS"/>
                <a:cs typeface="Trebuchet MS"/>
              </a:rPr>
              <a:t> </a:t>
            </a:r>
            <a:r>
              <a:rPr sz="1800" dirty="0">
                <a:solidFill>
                  <a:srgbClr val="404040"/>
                </a:solidFill>
                <a:latin typeface="Trebuchet MS"/>
                <a:cs typeface="Trebuchet MS"/>
              </a:rPr>
              <a:t>of</a:t>
            </a:r>
            <a:r>
              <a:rPr sz="1800" spc="-65" dirty="0">
                <a:solidFill>
                  <a:srgbClr val="404040"/>
                </a:solidFill>
                <a:latin typeface="Trebuchet MS"/>
                <a:cs typeface="Trebuchet MS"/>
              </a:rPr>
              <a:t> </a:t>
            </a:r>
            <a:r>
              <a:rPr sz="1800" dirty="0">
                <a:solidFill>
                  <a:srgbClr val="404040"/>
                </a:solidFill>
                <a:latin typeface="Trebuchet MS"/>
                <a:cs typeface="Trebuchet MS"/>
              </a:rPr>
              <a:t>brain</a:t>
            </a:r>
            <a:r>
              <a:rPr sz="1800" spc="-55" dirty="0">
                <a:solidFill>
                  <a:srgbClr val="404040"/>
                </a:solidFill>
                <a:latin typeface="Trebuchet MS"/>
                <a:cs typeface="Trebuchet MS"/>
              </a:rPr>
              <a:t> </a:t>
            </a:r>
            <a:r>
              <a:rPr sz="1800" dirty="0">
                <a:solidFill>
                  <a:srgbClr val="404040"/>
                </a:solidFill>
                <a:latin typeface="Trebuchet MS"/>
                <a:cs typeface="Trebuchet MS"/>
              </a:rPr>
              <a:t>for</a:t>
            </a:r>
            <a:r>
              <a:rPr sz="1800" spc="-55" dirty="0">
                <a:solidFill>
                  <a:srgbClr val="404040"/>
                </a:solidFill>
                <a:latin typeface="Trebuchet MS"/>
                <a:cs typeface="Trebuchet MS"/>
              </a:rPr>
              <a:t> </a:t>
            </a:r>
            <a:r>
              <a:rPr sz="1800" dirty="0">
                <a:solidFill>
                  <a:srgbClr val="404040"/>
                </a:solidFill>
                <a:latin typeface="Trebuchet MS"/>
                <a:cs typeface="Trebuchet MS"/>
              </a:rPr>
              <a:t>addiction</a:t>
            </a:r>
            <a:r>
              <a:rPr sz="1800" spc="-80" dirty="0">
                <a:solidFill>
                  <a:srgbClr val="404040"/>
                </a:solidFill>
                <a:latin typeface="Trebuchet MS"/>
                <a:cs typeface="Trebuchet MS"/>
              </a:rPr>
              <a:t> </a:t>
            </a:r>
            <a:r>
              <a:rPr sz="1800" dirty="0">
                <a:solidFill>
                  <a:srgbClr val="404040"/>
                </a:solidFill>
                <a:latin typeface="Trebuchet MS"/>
                <a:cs typeface="Trebuchet MS"/>
              </a:rPr>
              <a:t>and</a:t>
            </a:r>
            <a:r>
              <a:rPr sz="1800" spc="-50" dirty="0">
                <a:solidFill>
                  <a:srgbClr val="404040"/>
                </a:solidFill>
                <a:latin typeface="Trebuchet MS"/>
                <a:cs typeface="Trebuchet MS"/>
              </a:rPr>
              <a:t> </a:t>
            </a:r>
            <a:r>
              <a:rPr sz="1800" dirty="0">
                <a:solidFill>
                  <a:srgbClr val="404040"/>
                </a:solidFill>
                <a:latin typeface="Trebuchet MS"/>
                <a:cs typeface="Trebuchet MS"/>
              </a:rPr>
              <a:t>vulnerability</a:t>
            </a:r>
            <a:r>
              <a:rPr sz="1800" spc="-50" dirty="0">
                <a:solidFill>
                  <a:srgbClr val="404040"/>
                </a:solidFill>
                <a:latin typeface="Trebuchet MS"/>
                <a:cs typeface="Trebuchet MS"/>
              </a:rPr>
              <a:t> </a:t>
            </a:r>
            <a:r>
              <a:rPr sz="1800" spc="-25" dirty="0">
                <a:solidFill>
                  <a:srgbClr val="404040"/>
                </a:solidFill>
                <a:latin typeface="Trebuchet MS"/>
                <a:cs typeface="Trebuchet MS"/>
              </a:rPr>
              <a:t>to </a:t>
            </a:r>
            <a:r>
              <a:rPr sz="1800" dirty="0">
                <a:solidFill>
                  <a:srgbClr val="404040"/>
                </a:solidFill>
                <a:latin typeface="Trebuchet MS"/>
                <a:cs typeface="Trebuchet MS"/>
              </a:rPr>
              <a:t>initiation</a:t>
            </a:r>
            <a:r>
              <a:rPr sz="1800" spc="-40" dirty="0">
                <a:solidFill>
                  <a:srgbClr val="404040"/>
                </a:solidFill>
                <a:latin typeface="Trebuchet MS"/>
                <a:cs typeface="Trebuchet MS"/>
              </a:rPr>
              <a:t> </a:t>
            </a:r>
            <a:r>
              <a:rPr sz="1800" dirty="0">
                <a:solidFill>
                  <a:srgbClr val="404040"/>
                </a:solidFill>
                <a:latin typeface="Trebuchet MS"/>
                <a:cs typeface="Trebuchet MS"/>
              </a:rPr>
              <a:t>and</a:t>
            </a:r>
            <a:r>
              <a:rPr sz="1800" spc="-25" dirty="0">
                <a:solidFill>
                  <a:srgbClr val="404040"/>
                </a:solidFill>
                <a:latin typeface="Trebuchet MS"/>
                <a:cs typeface="Trebuchet MS"/>
              </a:rPr>
              <a:t> </a:t>
            </a:r>
            <a:r>
              <a:rPr sz="1800" dirty="0">
                <a:solidFill>
                  <a:srgbClr val="404040"/>
                </a:solidFill>
                <a:latin typeface="Trebuchet MS"/>
                <a:cs typeface="Trebuchet MS"/>
              </a:rPr>
              <a:t>addiction</a:t>
            </a:r>
            <a:r>
              <a:rPr sz="1800" spc="-45" dirty="0">
                <a:solidFill>
                  <a:srgbClr val="404040"/>
                </a:solidFill>
                <a:latin typeface="Trebuchet MS"/>
                <a:cs typeface="Trebuchet MS"/>
              </a:rPr>
              <a:t> </a:t>
            </a:r>
            <a:r>
              <a:rPr sz="1800" dirty="0">
                <a:solidFill>
                  <a:srgbClr val="404040"/>
                </a:solidFill>
                <a:latin typeface="Trebuchet MS"/>
                <a:cs typeface="Trebuchet MS"/>
              </a:rPr>
              <a:t>to</a:t>
            </a:r>
            <a:r>
              <a:rPr sz="1800" spc="-45" dirty="0">
                <a:solidFill>
                  <a:srgbClr val="404040"/>
                </a:solidFill>
                <a:latin typeface="Trebuchet MS"/>
                <a:cs typeface="Trebuchet MS"/>
              </a:rPr>
              <a:t> </a:t>
            </a:r>
            <a:r>
              <a:rPr sz="1800" spc="-10" dirty="0">
                <a:solidFill>
                  <a:srgbClr val="404040"/>
                </a:solidFill>
                <a:latin typeface="Trebuchet MS"/>
                <a:cs typeface="Trebuchet MS"/>
              </a:rPr>
              <a:t>drugs</a:t>
            </a:r>
            <a:endParaRPr sz="1800">
              <a:latin typeface="Trebuchet MS"/>
              <a:cs typeface="Trebuchet MS"/>
            </a:endParaRPr>
          </a:p>
          <a:p>
            <a:pPr marL="355600" indent="-342900">
              <a:lnSpc>
                <a:spcPct val="100000"/>
              </a:lnSpc>
              <a:spcBef>
                <a:spcPts val="994"/>
              </a:spcBef>
              <a:buClr>
                <a:srgbClr val="0D56C4"/>
              </a:buClr>
              <a:buSzPct val="80555"/>
              <a:buFont typeface="Wingdings 3"/>
              <a:buChar char=""/>
              <a:tabLst>
                <a:tab pos="355600" algn="l"/>
              </a:tabLst>
            </a:pPr>
            <a:r>
              <a:rPr sz="1800" dirty="0">
                <a:solidFill>
                  <a:srgbClr val="404040"/>
                </a:solidFill>
                <a:latin typeface="Trebuchet MS"/>
                <a:cs typeface="Trebuchet MS"/>
              </a:rPr>
              <a:t>Psychological</a:t>
            </a:r>
            <a:r>
              <a:rPr sz="1800" spc="-75" dirty="0">
                <a:solidFill>
                  <a:srgbClr val="404040"/>
                </a:solidFill>
                <a:latin typeface="Trebuchet MS"/>
                <a:cs typeface="Trebuchet MS"/>
              </a:rPr>
              <a:t> </a:t>
            </a:r>
            <a:r>
              <a:rPr sz="1800" spc="-10" dirty="0">
                <a:solidFill>
                  <a:srgbClr val="404040"/>
                </a:solidFill>
                <a:latin typeface="Trebuchet MS"/>
                <a:cs typeface="Trebuchet MS"/>
              </a:rPr>
              <a:t>distress</a:t>
            </a:r>
            <a:endParaRPr sz="1800">
              <a:latin typeface="Trebuchet MS"/>
              <a:cs typeface="Trebuchet MS"/>
            </a:endParaRPr>
          </a:p>
          <a:p>
            <a:pPr marL="355600" indent="-342900">
              <a:lnSpc>
                <a:spcPct val="100000"/>
              </a:lnSpc>
              <a:spcBef>
                <a:spcPts val="994"/>
              </a:spcBef>
              <a:buClr>
                <a:srgbClr val="0D56C4"/>
              </a:buClr>
              <a:buSzPct val="80555"/>
              <a:buFont typeface="Wingdings 3"/>
              <a:buChar char=""/>
              <a:tabLst>
                <a:tab pos="355600" algn="l"/>
              </a:tabLst>
            </a:pPr>
            <a:r>
              <a:rPr sz="1800" dirty="0">
                <a:solidFill>
                  <a:srgbClr val="404040"/>
                </a:solidFill>
                <a:latin typeface="Trebuchet MS"/>
                <a:cs typeface="Trebuchet MS"/>
              </a:rPr>
              <a:t>Impulse</a:t>
            </a:r>
            <a:r>
              <a:rPr sz="1800" spc="-80" dirty="0">
                <a:solidFill>
                  <a:srgbClr val="404040"/>
                </a:solidFill>
                <a:latin typeface="Trebuchet MS"/>
                <a:cs typeface="Trebuchet MS"/>
              </a:rPr>
              <a:t> </a:t>
            </a:r>
            <a:r>
              <a:rPr sz="1800" dirty="0">
                <a:solidFill>
                  <a:srgbClr val="404040"/>
                </a:solidFill>
                <a:latin typeface="Trebuchet MS"/>
                <a:cs typeface="Trebuchet MS"/>
              </a:rPr>
              <a:t>control</a:t>
            </a:r>
            <a:r>
              <a:rPr sz="1800" spc="-65" dirty="0">
                <a:solidFill>
                  <a:srgbClr val="404040"/>
                </a:solidFill>
                <a:latin typeface="Trebuchet MS"/>
                <a:cs typeface="Trebuchet MS"/>
              </a:rPr>
              <a:t> </a:t>
            </a:r>
            <a:r>
              <a:rPr sz="1800" spc="-10" dirty="0">
                <a:solidFill>
                  <a:srgbClr val="404040"/>
                </a:solidFill>
                <a:latin typeface="Trebuchet MS"/>
                <a:cs typeface="Trebuchet MS"/>
              </a:rPr>
              <a:t>problems</a:t>
            </a:r>
            <a:endParaRPr sz="1800">
              <a:latin typeface="Trebuchet MS"/>
              <a:cs typeface="Trebuchet MS"/>
            </a:endParaRPr>
          </a:p>
          <a:p>
            <a:pPr marL="355600" indent="-342900">
              <a:lnSpc>
                <a:spcPct val="100000"/>
              </a:lnSpc>
              <a:spcBef>
                <a:spcPts val="1010"/>
              </a:spcBef>
              <a:buClr>
                <a:srgbClr val="0D56C4"/>
              </a:buClr>
              <a:buSzPct val="80555"/>
              <a:buFont typeface="Wingdings 3"/>
              <a:buChar char=""/>
              <a:tabLst>
                <a:tab pos="355600" algn="l"/>
              </a:tabLst>
            </a:pPr>
            <a:r>
              <a:rPr sz="1800" dirty="0">
                <a:solidFill>
                  <a:srgbClr val="404040"/>
                </a:solidFill>
                <a:latin typeface="Trebuchet MS"/>
                <a:cs typeface="Trebuchet MS"/>
              </a:rPr>
              <a:t>Brain</a:t>
            </a:r>
            <a:r>
              <a:rPr sz="1800" spc="-35" dirty="0">
                <a:solidFill>
                  <a:srgbClr val="404040"/>
                </a:solidFill>
                <a:latin typeface="Trebuchet MS"/>
                <a:cs typeface="Trebuchet MS"/>
              </a:rPr>
              <a:t> </a:t>
            </a:r>
            <a:r>
              <a:rPr sz="1800" spc="-10" dirty="0">
                <a:solidFill>
                  <a:srgbClr val="404040"/>
                </a:solidFill>
                <a:latin typeface="Trebuchet MS"/>
                <a:cs typeface="Trebuchet MS"/>
              </a:rPr>
              <a:t>development/cognitive</a:t>
            </a:r>
            <a:r>
              <a:rPr sz="1800" dirty="0">
                <a:solidFill>
                  <a:srgbClr val="404040"/>
                </a:solidFill>
                <a:latin typeface="Trebuchet MS"/>
                <a:cs typeface="Trebuchet MS"/>
              </a:rPr>
              <a:t> </a:t>
            </a:r>
            <a:r>
              <a:rPr sz="1800" spc="-10" dirty="0">
                <a:solidFill>
                  <a:srgbClr val="404040"/>
                </a:solidFill>
                <a:latin typeface="Trebuchet MS"/>
                <a:cs typeface="Trebuchet MS"/>
              </a:rPr>
              <a:t>impairment</a:t>
            </a:r>
            <a:endParaRPr sz="1800">
              <a:latin typeface="Trebuchet MS"/>
              <a:cs typeface="Trebuchet MS"/>
            </a:endParaRPr>
          </a:p>
          <a:p>
            <a:pPr marL="355600" indent="-342900">
              <a:lnSpc>
                <a:spcPct val="100000"/>
              </a:lnSpc>
              <a:spcBef>
                <a:spcPts val="994"/>
              </a:spcBef>
              <a:buClr>
                <a:srgbClr val="0D56C4"/>
              </a:buClr>
              <a:buSzPct val="80555"/>
              <a:buFont typeface="Wingdings 3"/>
              <a:buChar char=""/>
              <a:tabLst>
                <a:tab pos="355600" algn="l"/>
              </a:tabLst>
            </a:pPr>
            <a:r>
              <a:rPr sz="1800" spc="-20" dirty="0">
                <a:solidFill>
                  <a:srgbClr val="404040"/>
                </a:solidFill>
                <a:latin typeface="Trebuchet MS"/>
                <a:cs typeface="Trebuchet MS"/>
              </a:rPr>
              <a:t>Irritability,</a:t>
            </a:r>
            <a:r>
              <a:rPr sz="1800" spc="-105" dirty="0">
                <a:solidFill>
                  <a:srgbClr val="404040"/>
                </a:solidFill>
                <a:latin typeface="Trebuchet MS"/>
                <a:cs typeface="Trebuchet MS"/>
              </a:rPr>
              <a:t> </a:t>
            </a:r>
            <a:r>
              <a:rPr sz="1800" spc="-35" dirty="0">
                <a:solidFill>
                  <a:srgbClr val="404040"/>
                </a:solidFill>
                <a:latin typeface="Trebuchet MS"/>
                <a:cs typeface="Trebuchet MS"/>
              </a:rPr>
              <a:t>anger,</a:t>
            </a:r>
            <a:r>
              <a:rPr sz="1800" spc="-80" dirty="0">
                <a:solidFill>
                  <a:srgbClr val="404040"/>
                </a:solidFill>
                <a:latin typeface="Trebuchet MS"/>
                <a:cs typeface="Trebuchet MS"/>
              </a:rPr>
              <a:t> </a:t>
            </a:r>
            <a:r>
              <a:rPr sz="1800" dirty="0">
                <a:solidFill>
                  <a:srgbClr val="404040"/>
                </a:solidFill>
                <a:latin typeface="Trebuchet MS"/>
                <a:cs typeface="Trebuchet MS"/>
              </a:rPr>
              <a:t>impatience,</a:t>
            </a:r>
            <a:r>
              <a:rPr sz="1800" spc="-85" dirty="0">
                <a:solidFill>
                  <a:srgbClr val="404040"/>
                </a:solidFill>
                <a:latin typeface="Trebuchet MS"/>
                <a:cs typeface="Trebuchet MS"/>
              </a:rPr>
              <a:t> </a:t>
            </a:r>
            <a:r>
              <a:rPr sz="1800" spc="-10" dirty="0">
                <a:solidFill>
                  <a:srgbClr val="404040"/>
                </a:solidFill>
                <a:latin typeface="Trebuchet MS"/>
                <a:cs typeface="Trebuchet MS"/>
              </a:rPr>
              <a:t>anxiety</a:t>
            </a:r>
            <a:endParaRPr sz="1800">
              <a:latin typeface="Trebuchet MS"/>
              <a:cs typeface="Trebuchet MS"/>
            </a:endParaRPr>
          </a:p>
          <a:p>
            <a:pPr marL="355600" indent="-342900">
              <a:lnSpc>
                <a:spcPct val="100000"/>
              </a:lnSpc>
              <a:spcBef>
                <a:spcPts val="994"/>
              </a:spcBef>
              <a:buClr>
                <a:srgbClr val="0D56C4"/>
              </a:buClr>
              <a:buSzPct val="80555"/>
              <a:buFont typeface="Wingdings 3"/>
              <a:buChar char=""/>
              <a:tabLst>
                <a:tab pos="355600" algn="l"/>
              </a:tabLst>
            </a:pPr>
            <a:r>
              <a:rPr sz="1800" spc="-10" dirty="0">
                <a:solidFill>
                  <a:srgbClr val="404040"/>
                </a:solidFill>
                <a:latin typeface="Trebuchet MS"/>
                <a:cs typeface="Trebuchet MS"/>
              </a:rPr>
              <a:t>Classroom/learning/concentration</a:t>
            </a:r>
            <a:r>
              <a:rPr sz="1800" spc="110" dirty="0">
                <a:solidFill>
                  <a:srgbClr val="404040"/>
                </a:solidFill>
                <a:latin typeface="Trebuchet MS"/>
                <a:cs typeface="Trebuchet MS"/>
              </a:rPr>
              <a:t> </a:t>
            </a:r>
            <a:r>
              <a:rPr sz="1800" spc="-10" dirty="0">
                <a:solidFill>
                  <a:srgbClr val="404040"/>
                </a:solidFill>
                <a:latin typeface="Trebuchet MS"/>
                <a:cs typeface="Trebuchet MS"/>
              </a:rPr>
              <a:t>impairments</a:t>
            </a:r>
            <a:endParaRPr sz="1800">
              <a:latin typeface="Trebuchet MS"/>
              <a:cs typeface="Trebuchet MS"/>
            </a:endParaRPr>
          </a:p>
          <a:p>
            <a:pPr marL="355600" indent="-342900">
              <a:lnSpc>
                <a:spcPct val="100000"/>
              </a:lnSpc>
              <a:spcBef>
                <a:spcPts val="1015"/>
              </a:spcBef>
              <a:buClr>
                <a:srgbClr val="0D56C4"/>
              </a:buClr>
              <a:buSzPct val="80555"/>
              <a:buFont typeface="Wingdings 3"/>
              <a:buChar char=""/>
              <a:tabLst>
                <a:tab pos="355600" algn="l"/>
              </a:tabLst>
            </a:pPr>
            <a:r>
              <a:rPr sz="1800" spc="-10" dirty="0">
                <a:solidFill>
                  <a:srgbClr val="404040"/>
                </a:solidFill>
                <a:latin typeface="Trebuchet MS"/>
                <a:cs typeface="Trebuchet MS"/>
              </a:rPr>
              <a:t>Executive/decision-</a:t>
            </a:r>
            <a:r>
              <a:rPr sz="1800" dirty="0">
                <a:solidFill>
                  <a:srgbClr val="404040"/>
                </a:solidFill>
                <a:latin typeface="Trebuchet MS"/>
                <a:cs typeface="Trebuchet MS"/>
              </a:rPr>
              <a:t>making</a:t>
            </a:r>
            <a:r>
              <a:rPr sz="1800" spc="35" dirty="0">
                <a:solidFill>
                  <a:srgbClr val="404040"/>
                </a:solidFill>
                <a:latin typeface="Trebuchet MS"/>
                <a:cs typeface="Trebuchet MS"/>
              </a:rPr>
              <a:t> </a:t>
            </a:r>
            <a:r>
              <a:rPr sz="1800" spc="-10" dirty="0">
                <a:solidFill>
                  <a:srgbClr val="404040"/>
                </a:solidFill>
                <a:latin typeface="Trebuchet MS"/>
                <a:cs typeface="Trebuchet MS"/>
              </a:rPr>
              <a:t>impairment</a:t>
            </a:r>
            <a:endParaRPr sz="1800">
              <a:latin typeface="Trebuchet MS"/>
              <a:cs typeface="Trebuchet MS"/>
            </a:endParaRPr>
          </a:p>
          <a:p>
            <a:pPr marL="355600" indent="-342900">
              <a:lnSpc>
                <a:spcPct val="100000"/>
              </a:lnSpc>
              <a:spcBef>
                <a:spcPts val="994"/>
              </a:spcBef>
              <a:buClr>
                <a:srgbClr val="0D56C4"/>
              </a:buClr>
              <a:buSzPct val="80555"/>
              <a:buFont typeface="Wingdings 3"/>
              <a:buChar char=""/>
              <a:tabLst>
                <a:tab pos="355600" algn="l"/>
              </a:tabLst>
            </a:pPr>
            <a:r>
              <a:rPr sz="1800" dirty="0">
                <a:solidFill>
                  <a:srgbClr val="404040"/>
                </a:solidFill>
                <a:latin typeface="Trebuchet MS"/>
                <a:cs typeface="Trebuchet MS"/>
              </a:rPr>
              <a:t>Incomplete</a:t>
            </a:r>
            <a:r>
              <a:rPr sz="1800" spc="-80" dirty="0">
                <a:solidFill>
                  <a:srgbClr val="404040"/>
                </a:solidFill>
                <a:latin typeface="Trebuchet MS"/>
                <a:cs typeface="Trebuchet MS"/>
              </a:rPr>
              <a:t> </a:t>
            </a:r>
            <a:r>
              <a:rPr sz="1800" dirty="0">
                <a:solidFill>
                  <a:srgbClr val="404040"/>
                </a:solidFill>
                <a:latin typeface="Trebuchet MS"/>
                <a:cs typeface="Trebuchet MS"/>
              </a:rPr>
              <a:t>development</a:t>
            </a:r>
            <a:r>
              <a:rPr sz="1800" spc="-65" dirty="0">
                <a:solidFill>
                  <a:srgbClr val="404040"/>
                </a:solidFill>
                <a:latin typeface="Trebuchet MS"/>
                <a:cs typeface="Trebuchet MS"/>
              </a:rPr>
              <a:t> </a:t>
            </a:r>
            <a:r>
              <a:rPr sz="1800" dirty="0">
                <a:solidFill>
                  <a:srgbClr val="404040"/>
                </a:solidFill>
                <a:latin typeface="Trebuchet MS"/>
                <a:cs typeface="Trebuchet MS"/>
              </a:rPr>
              <a:t>of</a:t>
            </a:r>
            <a:r>
              <a:rPr sz="1800" spc="-80" dirty="0">
                <a:solidFill>
                  <a:srgbClr val="404040"/>
                </a:solidFill>
                <a:latin typeface="Trebuchet MS"/>
                <a:cs typeface="Trebuchet MS"/>
              </a:rPr>
              <a:t> </a:t>
            </a:r>
            <a:r>
              <a:rPr sz="1800" dirty="0">
                <a:solidFill>
                  <a:srgbClr val="404040"/>
                </a:solidFill>
                <a:latin typeface="Trebuchet MS"/>
                <a:cs typeface="Trebuchet MS"/>
              </a:rPr>
              <a:t>prefrontal</a:t>
            </a:r>
            <a:r>
              <a:rPr sz="1800" spc="-65" dirty="0">
                <a:solidFill>
                  <a:srgbClr val="404040"/>
                </a:solidFill>
                <a:latin typeface="Trebuchet MS"/>
                <a:cs typeface="Trebuchet MS"/>
              </a:rPr>
              <a:t> </a:t>
            </a:r>
            <a:r>
              <a:rPr sz="1800" spc="-10" dirty="0">
                <a:solidFill>
                  <a:srgbClr val="404040"/>
                </a:solidFill>
                <a:latin typeface="Trebuchet MS"/>
                <a:cs typeface="Trebuchet MS"/>
              </a:rPr>
              <a:t>cortex</a:t>
            </a:r>
            <a:endParaRPr sz="1800">
              <a:latin typeface="Trebuchet MS"/>
              <a:cs typeface="Trebuchet MS"/>
            </a:endParaRPr>
          </a:p>
          <a:p>
            <a:pPr>
              <a:lnSpc>
                <a:spcPct val="100000"/>
              </a:lnSpc>
              <a:spcBef>
                <a:spcPts val="2075"/>
              </a:spcBef>
              <a:buClr>
                <a:srgbClr val="0D56C4"/>
              </a:buClr>
              <a:buFont typeface="Wingdings 3"/>
              <a:buChar char=""/>
            </a:pPr>
            <a:endParaRPr sz="1800">
              <a:latin typeface="Trebuchet MS"/>
              <a:cs typeface="Trebuchet MS"/>
            </a:endParaRPr>
          </a:p>
          <a:p>
            <a:pPr marL="12700" algn="just">
              <a:lnSpc>
                <a:spcPct val="100000"/>
              </a:lnSpc>
            </a:pPr>
            <a:r>
              <a:rPr sz="1800" b="1" u="sng" dirty="0">
                <a:solidFill>
                  <a:srgbClr val="404040"/>
                </a:solidFill>
                <a:uFill>
                  <a:solidFill>
                    <a:srgbClr val="404040"/>
                  </a:solidFill>
                </a:uFill>
                <a:latin typeface="Trebuchet MS"/>
                <a:cs typeface="Trebuchet MS"/>
              </a:rPr>
              <a:t>Quit</a:t>
            </a:r>
            <a:r>
              <a:rPr sz="1800" b="1" u="sng" spc="-70" dirty="0">
                <a:solidFill>
                  <a:srgbClr val="404040"/>
                </a:solidFill>
                <a:uFill>
                  <a:solidFill>
                    <a:srgbClr val="404040"/>
                  </a:solidFill>
                </a:uFill>
                <a:latin typeface="Trebuchet MS"/>
                <a:cs typeface="Trebuchet MS"/>
              </a:rPr>
              <a:t> </a:t>
            </a:r>
            <a:r>
              <a:rPr sz="1800" b="1" u="sng" dirty="0">
                <a:solidFill>
                  <a:srgbClr val="404040"/>
                </a:solidFill>
                <a:uFill>
                  <a:solidFill>
                    <a:srgbClr val="404040"/>
                  </a:solidFill>
                </a:uFill>
                <a:latin typeface="Trebuchet MS"/>
                <a:cs typeface="Trebuchet MS"/>
              </a:rPr>
              <a:t>attempts</a:t>
            </a:r>
            <a:r>
              <a:rPr sz="1800" b="1" u="sng" spc="-40" dirty="0">
                <a:solidFill>
                  <a:srgbClr val="404040"/>
                </a:solidFill>
                <a:uFill>
                  <a:solidFill>
                    <a:srgbClr val="404040"/>
                  </a:solidFill>
                </a:uFill>
                <a:latin typeface="Trebuchet MS"/>
                <a:cs typeface="Trebuchet MS"/>
              </a:rPr>
              <a:t> </a:t>
            </a:r>
            <a:r>
              <a:rPr sz="1800" b="1" u="sng" spc="-10" dirty="0">
                <a:solidFill>
                  <a:srgbClr val="404040"/>
                </a:solidFill>
                <a:uFill>
                  <a:solidFill>
                    <a:srgbClr val="404040"/>
                  </a:solidFill>
                </a:uFill>
                <a:latin typeface="Trebuchet MS"/>
                <a:cs typeface="Trebuchet MS"/>
              </a:rPr>
              <a:t>cause:</a:t>
            </a:r>
            <a:endParaRPr sz="1800">
              <a:latin typeface="Trebuchet MS"/>
              <a:cs typeface="Trebuchet MS"/>
            </a:endParaRPr>
          </a:p>
          <a:p>
            <a:pPr marL="355600" marR="5080" indent="-343535" algn="just">
              <a:lnSpc>
                <a:spcPct val="100000"/>
              </a:lnSpc>
              <a:spcBef>
                <a:spcPts val="994"/>
              </a:spcBef>
              <a:buClr>
                <a:srgbClr val="0D56C4"/>
              </a:buClr>
              <a:buSzPct val="80555"/>
              <a:buFont typeface="Wingdings 3"/>
              <a:buChar char=""/>
              <a:tabLst>
                <a:tab pos="355600" algn="l"/>
              </a:tabLst>
            </a:pPr>
            <a:r>
              <a:rPr sz="1800" dirty="0">
                <a:solidFill>
                  <a:srgbClr val="404040"/>
                </a:solidFill>
                <a:latin typeface="Trebuchet MS"/>
                <a:cs typeface="Trebuchet MS"/>
              </a:rPr>
              <a:t>cravings,</a:t>
            </a:r>
            <a:r>
              <a:rPr sz="1800" spc="-80" dirty="0">
                <a:solidFill>
                  <a:srgbClr val="404040"/>
                </a:solidFill>
                <a:latin typeface="Trebuchet MS"/>
                <a:cs typeface="Trebuchet MS"/>
              </a:rPr>
              <a:t> </a:t>
            </a:r>
            <a:r>
              <a:rPr sz="1800" dirty="0">
                <a:solidFill>
                  <a:srgbClr val="404040"/>
                </a:solidFill>
                <a:latin typeface="Trebuchet MS"/>
                <a:cs typeface="Trebuchet MS"/>
              </a:rPr>
              <a:t>insomnia,</a:t>
            </a:r>
            <a:r>
              <a:rPr sz="1800" spc="-90" dirty="0">
                <a:solidFill>
                  <a:srgbClr val="404040"/>
                </a:solidFill>
                <a:latin typeface="Trebuchet MS"/>
                <a:cs typeface="Trebuchet MS"/>
              </a:rPr>
              <a:t> </a:t>
            </a:r>
            <a:r>
              <a:rPr sz="1800" dirty="0">
                <a:solidFill>
                  <a:srgbClr val="404040"/>
                </a:solidFill>
                <a:latin typeface="Trebuchet MS"/>
                <a:cs typeface="Trebuchet MS"/>
              </a:rPr>
              <a:t>gastrointestinal</a:t>
            </a:r>
            <a:r>
              <a:rPr sz="1800" spc="-85" dirty="0">
                <a:solidFill>
                  <a:srgbClr val="404040"/>
                </a:solidFill>
                <a:latin typeface="Trebuchet MS"/>
                <a:cs typeface="Trebuchet MS"/>
              </a:rPr>
              <a:t> </a:t>
            </a:r>
            <a:r>
              <a:rPr sz="1800" dirty="0">
                <a:solidFill>
                  <a:srgbClr val="404040"/>
                </a:solidFill>
                <a:latin typeface="Trebuchet MS"/>
                <a:cs typeface="Trebuchet MS"/>
              </a:rPr>
              <a:t>problems</a:t>
            </a:r>
            <a:r>
              <a:rPr sz="1800" spc="-100" dirty="0">
                <a:solidFill>
                  <a:srgbClr val="404040"/>
                </a:solidFill>
                <a:latin typeface="Trebuchet MS"/>
                <a:cs typeface="Trebuchet MS"/>
              </a:rPr>
              <a:t> </a:t>
            </a:r>
            <a:r>
              <a:rPr sz="1800" spc="-25" dirty="0">
                <a:solidFill>
                  <a:srgbClr val="404040"/>
                </a:solidFill>
                <a:latin typeface="Trebuchet MS"/>
                <a:cs typeface="Trebuchet MS"/>
              </a:rPr>
              <a:t>and </a:t>
            </a:r>
            <a:r>
              <a:rPr sz="1800" spc="-10" dirty="0">
                <a:solidFill>
                  <a:srgbClr val="404040"/>
                </a:solidFill>
                <a:latin typeface="Trebuchet MS"/>
                <a:cs typeface="Trebuchet MS"/>
              </a:rPr>
              <a:t>mood-</a:t>
            </a:r>
            <a:r>
              <a:rPr sz="1800" dirty="0">
                <a:solidFill>
                  <a:srgbClr val="404040"/>
                </a:solidFill>
                <a:latin typeface="Trebuchet MS"/>
                <a:cs typeface="Trebuchet MS"/>
              </a:rPr>
              <a:t>related</a:t>
            </a:r>
            <a:r>
              <a:rPr sz="1800" spc="-60" dirty="0">
                <a:solidFill>
                  <a:srgbClr val="404040"/>
                </a:solidFill>
                <a:latin typeface="Trebuchet MS"/>
                <a:cs typeface="Trebuchet MS"/>
              </a:rPr>
              <a:t> </a:t>
            </a:r>
            <a:r>
              <a:rPr sz="1800" dirty="0">
                <a:solidFill>
                  <a:srgbClr val="404040"/>
                </a:solidFill>
                <a:latin typeface="Trebuchet MS"/>
                <a:cs typeface="Trebuchet MS"/>
              </a:rPr>
              <a:t>complaints</a:t>
            </a:r>
            <a:r>
              <a:rPr sz="1800" spc="-75" dirty="0">
                <a:solidFill>
                  <a:srgbClr val="404040"/>
                </a:solidFill>
                <a:latin typeface="Trebuchet MS"/>
                <a:cs typeface="Trebuchet MS"/>
              </a:rPr>
              <a:t> </a:t>
            </a:r>
            <a:r>
              <a:rPr sz="1800" dirty="0">
                <a:solidFill>
                  <a:srgbClr val="404040"/>
                </a:solidFill>
                <a:latin typeface="Trebuchet MS"/>
                <a:cs typeface="Trebuchet MS"/>
              </a:rPr>
              <a:t>including</a:t>
            </a:r>
            <a:r>
              <a:rPr sz="1800" spc="-85" dirty="0">
                <a:solidFill>
                  <a:srgbClr val="404040"/>
                </a:solidFill>
                <a:latin typeface="Trebuchet MS"/>
                <a:cs typeface="Trebuchet MS"/>
              </a:rPr>
              <a:t> </a:t>
            </a:r>
            <a:r>
              <a:rPr sz="1800" spc="-25" dirty="0">
                <a:solidFill>
                  <a:srgbClr val="404040"/>
                </a:solidFill>
                <a:latin typeface="Trebuchet MS"/>
                <a:cs typeface="Trebuchet MS"/>
              </a:rPr>
              <a:t>anxiety,</a:t>
            </a:r>
            <a:r>
              <a:rPr sz="1800" spc="-55" dirty="0">
                <a:solidFill>
                  <a:srgbClr val="404040"/>
                </a:solidFill>
                <a:latin typeface="Trebuchet MS"/>
                <a:cs typeface="Trebuchet MS"/>
              </a:rPr>
              <a:t> </a:t>
            </a:r>
            <a:r>
              <a:rPr sz="1800" spc="-10" dirty="0">
                <a:solidFill>
                  <a:srgbClr val="404040"/>
                </a:solidFill>
                <a:latin typeface="Trebuchet MS"/>
                <a:cs typeface="Trebuchet MS"/>
              </a:rPr>
              <a:t>anger, </a:t>
            </a:r>
            <a:r>
              <a:rPr sz="1800" dirty="0">
                <a:solidFill>
                  <a:srgbClr val="404040"/>
                </a:solidFill>
                <a:latin typeface="Trebuchet MS"/>
                <a:cs typeface="Trebuchet MS"/>
              </a:rPr>
              <a:t>frustration,</a:t>
            </a:r>
            <a:r>
              <a:rPr sz="1800" spc="-30" dirty="0">
                <a:solidFill>
                  <a:srgbClr val="404040"/>
                </a:solidFill>
                <a:latin typeface="Trebuchet MS"/>
                <a:cs typeface="Trebuchet MS"/>
              </a:rPr>
              <a:t> </a:t>
            </a:r>
            <a:r>
              <a:rPr sz="1800" dirty="0">
                <a:solidFill>
                  <a:srgbClr val="404040"/>
                </a:solidFill>
                <a:latin typeface="Trebuchet MS"/>
                <a:cs typeface="Trebuchet MS"/>
              </a:rPr>
              <a:t>depression</a:t>
            </a:r>
            <a:r>
              <a:rPr sz="1800" spc="-70" dirty="0">
                <a:solidFill>
                  <a:srgbClr val="404040"/>
                </a:solidFill>
                <a:latin typeface="Trebuchet MS"/>
                <a:cs typeface="Trebuchet MS"/>
              </a:rPr>
              <a:t> </a:t>
            </a:r>
            <a:r>
              <a:rPr sz="1800" dirty="0">
                <a:solidFill>
                  <a:srgbClr val="404040"/>
                </a:solidFill>
                <a:latin typeface="Trebuchet MS"/>
                <a:cs typeface="Trebuchet MS"/>
              </a:rPr>
              <a:t>and</a:t>
            </a:r>
            <a:r>
              <a:rPr sz="1800" spc="-45" dirty="0">
                <a:solidFill>
                  <a:srgbClr val="404040"/>
                </a:solidFill>
                <a:latin typeface="Trebuchet MS"/>
                <a:cs typeface="Trebuchet MS"/>
              </a:rPr>
              <a:t> </a:t>
            </a:r>
            <a:r>
              <a:rPr sz="1800" spc="-10" dirty="0">
                <a:solidFill>
                  <a:srgbClr val="404040"/>
                </a:solidFill>
                <a:latin typeface="Trebuchet MS"/>
                <a:cs typeface="Trebuchet MS"/>
              </a:rPr>
              <a:t>irritability</a:t>
            </a:r>
            <a:endParaRPr sz="1800">
              <a:latin typeface="Trebuchet MS"/>
              <a:cs typeface="Trebuchet MS"/>
            </a:endParaRPr>
          </a:p>
        </p:txBody>
      </p:sp>
      <p:pic>
        <p:nvPicPr>
          <p:cNvPr id="4" name="object 4" descr="See related image detail"/>
          <p:cNvPicPr/>
          <p:nvPr/>
        </p:nvPicPr>
        <p:blipFill>
          <a:blip r:embed="rId2" cstate="print"/>
          <a:stretch>
            <a:fillRect/>
          </a:stretch>
        </p:blipFill>
        <p:spPr>
          <a:xfrm>
            <a:off x="6919468" y="2245741"/>
            <a:ext cx="2226818" cy="1562480"/>
          </a:xfrm>
          <a:prstGeom prst="rect">
            <a:avLst/>
          </a:prstGeom>
        </p:spPr>
      </p:pic>
      <p:pic>
        <p:nvPicPr>
          <p:cNvPr id="5" name="object 5" descr="A picture containing person, outdoor, ground, building  "/>
          <p:cNvPicPr/>
          <p:nvPr/>
        </p:nvPicPr>
        <p:blipFill>
          <a:blip r:embed="rId3" cstate="print"/>
          <a:stretch>
            <a:fillRect/>
          </a:stretch>
        </p:blipFill>
        <p:spPr>
          <a:xfrm>
            <a:off x="6915150" y="3941317"/>
            <a:ext cx="2231136" cy="2277364"/>
          </a:xfrm>
          <a:prstGeom prst="rect">
            <a:avLst/>
          </a:prstGeom>
        </p:spPr>
      </p:pic>
      <p:pic>
        <p:nvPicPr>
          <p:cNvPr id="6" name="object 6" descr="A person standing in a room  "/>
          <p:cNvPicPr/>
          <p:nvPr/>
        </p:nvPicPr>
        <p:blipFill>
          <a:blip r:embed="rId4" cstate="print"/>
          <a:stretch>
            <a:fillRect/>
          </a:stretch>
        </p:blipFill>
        <p:spPr>
          <a:xfrm>
            <a:off x="9279128" y="2231898"/>
            <a:ext cx="2226818" cy="2277364"/>
          </a:xfrm>
          <a:prstGeom prst="rect">
            <a:avLst/>
          </a:prstGeom>
        </p:spPr>
      </p:pic>
      <p:pic>
        <p:nvPicPr>
          <p:cNvPr id="7" name="object 7" descr="A group of people sitting at a desk  "/>
          <p:cNvPicPr/>
          <p:nvPr/>
        </p:nvPicPr>
        <p:blipFill>
          <a:blip r:embed="rId5" cstate="print"/>
          <a:stretch>
            <a:fillRect/>
          </a:stretch>
        </p:blipFill>
        <p:spPr>
          <a:xfrm>
            <a:off x="9279128" y="4656201"/>
            <a:ext cx="2226818" cy="15624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61747" y="237807"/>
            <a:ext cx="9012555" cy="1144270"/>
          </a:xfrm>
          <a:prstGeom prst="rect">
            <a:avLst/>
          </a:prstGeom>
          <a:solidFill>
            <a:srgbClr val="0A4192"/>
          </a:solidFill>
        </p:spPr>
        <p:txBody>
          <a:bodyPr vert="horz" wrap="square" lIns="0" tIns="220345" rIns="0" bIns="0" rtlCol="0">
            <a:spAutoFit/>
          </a:bodyPr>
          <a:lstStyle/>
          <a:p>
            <a:pPr algn="ctr">
              <a:lnSpc>
                <a:spcPct val="100000"/>
              </a:lnSpc>
              <a:spcBef>
                <a:spcPts val="1735"/>
              </a:spcBef>
            </a:pPr>
            <a:r>
              <a:rPr sz="4400" b="0" dirty="0">
                <a:solidFill>
                  <a:srgbClr val="FFFFFF"/>
                </a:solidFill>
                <a:latin typeface="Trebuchet MS"/>
                <a:cs typeface="Trebuchet MS"/>
              </a:rPr>
              <a:t>Nicotine</a:t>
            </a:r>
            <a:r>
              <a:rPr sz="4400" b="0" spc="-310" dirty="0">
                <a:solidFill>
                  <a:srgbClr val="FFFFFF"/>
                </a:solidFill>
                <a:latin typeface="Trebuchet MS"/>
                <a:cs typeface="Trebuchet MS"/>
              </a:rPr>
              <a:t> </a:t>
            </a:r>
            <a:r>
              <a:rPr sz="4400" b="0" dirty="0">
                <a:solidFill>
                  <a:srgbClr val="FFFFFF"/>
                </a:solidFill>
                <a:latin typeface="Trebuchet MS"/>
                <a:cs typeface="Trebuchet MS"/>
              </a:rPr>
              <a:t>Addiction</a:t>
            </a:r>
            <a:r>
              <a:rPr sz="4400" b="0" spc="-45" dirty="0">
                <a:solidFill>
                  <a:srgbClr val="FFFFFF"/>
                </a:solidFill>
                <a:latin typeface="Trebuchet MS"/>
                <a:cs typeface="Trebuchet MS"/>
              </a:rPr>
              <a:t> </a:t>
            </a:r>
            <a:r>
              <a:rPr sz="4400" b="0" dirty="0">
                <a:solidFill>
                  <a:srgbClr val="FFFFFF"/>
                </a:solidFill>
                <a:latin typeface="Trebuchet MS"/>
                <a:cs typeface="Trebuchet MS"/>
              </a:rPr>
              <a:t>in</a:t>
            </a:r>
            <a:r>
              <a:rPr sz="4400" b="0" spc="-120" dirty="0">
                <a:solidFill>
                  <a:srgbClr val="FFFFFF"/>
                </a:solidFill>
                <a:latin typeface="Trebuchet MS"/>
                <a:cs typeface="Trebuchet MS"/>
              </a:rPr>
              <a:t> </a:t>
            </a:r>
            <a:r>
              <a:rPr sz="4400" b="0" spc="-425" dirty="0">
                <a:solidFill>
                  <a:srgbClr val="FFFFFF"/>
                </a:solidFill>
                <a:latin typeface="Trebuchet MS"/>
                <a:cs typeface="Trebuchet MS"/>
              </a:rPr>
              <a:t>Y</a:t>
            </a:r>
            <a:r>
              <a:rPr sz="4400" b="0" spc="80" dirty="0">
                <a:solidFill>
                  <a:srgbClr val="FFFFFF"/>
                </a:solidFill>
                <a:latin typeface="Trebuchet MS"/>
                <a:cs typeface="Trebuchet MS"/>
              </a:rPr>
              <a:t>outh</a:t>
            </a:r>
            <a:endParaRPr sz="4400">
              <a:latin typeface="Trebuchet MS"/>
              <a:cs typeface="Trebuchet MS"/>
            </a:endParaRPr>
          </a:p>
        </p:txBody>
      </p:sp>
      <p:sp>
        <p:nvSpPr>
          <p:cNvPr id="3" name="object 3"/>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15</a:t>
            </a:r>
            <a:endParaRPr sz="900">
              <a:latin typeface="Trebuchet MS"/>
              <a:cs typeface="Trebuchet MS"/>
            </a:endParaRPr>
          </a:p>
        </p:txBody>
      </p:sp>
      <p:sp>
        <p:nvSpPr>
          <p:cNvPr id="4" name="object 4"/>
          <p:cNvSpPr txBox="1"/>
          <p:nvPr/>
        </p:nvSpPr>
        <p:spPr>
          <a:xfrm>
            <a:off x="245160" y="1365910"/>
            <a:ext cx="9375140" cy="4552950"/>
          </a:xfrm>
          <a:prstGeom prst="rect">
            <a:avLst/>
          </a:prstGeom>
        </p:spPr>
        <p:txBody>
          <a:bodyPr vert="horz" wrap="square" lIns="0" tIns="180340" rIns="0" bIns="0" rtlCol="0">
            <a:spAutoFit/>
          </a:bodyPr>
          <a:lstStyle/>
          <a:p>
            <a:pPr marL="238760" indent="-226060">
              <a:lnSpc>
                <a:spcPct val="100000"/>
              </a:lnSpc>
              <a:spcBef>
                <a:spcPts val="1420"/>
              </a:spcBef>
              <a:buChar char="•"/>
              <a:tabLst>
                <a:tab pos="238760" algn="l"/>
              </a:tabLst>
            </a:pPr>
            <a:r>
              <a:rPr sz="2200" dirty="0">
                <a:latin typeface="Trebuchet MS"/>
                <a:cs typeface="Trebuchet MS"/>
              </a:rPr>
              <a:t>NO</a:t>
            </a:r>
            <a:r>
              <a:rPr sz="2200" spc="-150" dirty="0">
                <a:latin typeface="Trebuchet MS"/>
                <a:cs typeface="Trebuchet MS"/>
              </a:rPr>
              <a:t> </a:t>
            </a:r>
            <a:r>
              <a:rPr sz="2200" dirty="0">
                <a:latin typeface="Trebuchet MS"/>
                <a:cs typeface="Trebuchet MS"/>
              </a:rPr>
              <a:t>AMOUNT</a:t>
            </a:r>
            <a:r>
              <a:rPr sz="2200" spc="-80" dirty="0">
                <a:latin typeface="Trebuchet MS"/>
                <a:cs typeface="Trebuchet MS"/>
              </a:rPr>
              <a:t> </a:t>
            </a:r>
            <a:r>
              <a:rPr sz="2200" dirty="0">
                <a:latin typeface="Trebuchet MS"/>
                <a:cs typeface="Trebuchet MS"/>
              </a:rPr>
              <a:t>of</a:t>
            </a:r>
            <a:r>
              <a:rPr sz="2200" spc="-40" dirty="0">
                <a:latin typeface="Trebuchet MS"/>
                <a:cs typeface="Trebuchet MS"/>
              </a:rPr>
              <a:t> </a:t>
            </a:r>
            <a:r>
              <a:rPr sz="2200" dirty="0">
                <a:latin typeface="Trebuchet MS"/>
                <a:cs typeface="Trebuchet MS"/>
              </a:rPr>
              <a:t>nicotine</a:t>
            </a:r>
            <a:r>
              <a:rPr sz="2200" spc="-45" dirty="0">
                <a:latin typeface="Trebuchet MS"/>
                <a:cs typeface="Trebuchet MS"/>
              </a:rPr>
              <a:t> </a:t>
            </a:r>
            <a:r>
              <a:rPr sz="2200" dirty="0">
                <a:latin typeface="Trebuchet MS"/>
                <a:cs typeface="Trebuchet MS"/>
              </a:rPr>
              <a:t>is</a:t>
            </a:r>
            <a:r>
              <a:rPr sz="2200" spc="-35" dirty="0">
                <a:latin typeface="Trebuchet MS"/>
                <a:cs typeface="Trebuchet MS"/>
              </a:rPr>
              <a:t> </a:t>
            </a:r>
            <a:r>
              <a:rPr sz="2200" dirty="0">
                <a:latin typeface="Trebuchet MS"/>
                <a:cs typeface="Trebuchet MS"/>
              </a:rPr>
              <a:t>safe</a:t>
            </a:r>
            <a:r>
              <a:rPr sz="2200" spc="-50" dirty="0">
                <a:latin typeface="Trebuchet MS"/>
                <a:cs typeface="Trebuchet MS"/>
              </a:rPr>
              <a:t> </a:t>
            </a:r>
            <a:r>
              <a:rPr sz="2200" dirty="0">
                <a:latin typeface="Trebuchet MS"/>
                <a:cs typeface="Trebuchet MS"/>
              </a:rPr>
              <a:t>for</a:t>
            </a:r>
            <a:r>
              <a:rPr sz="2200" spc="-40" dirty="0">
                <a:latin typeface="Trebuchet MS"/>
                <a:cs typeface="Trebuchet MS"/>
              </a:rPr>
              <a:t> </a:t>
            </a:r>
            <a:r>
              <a:rPr sz="2200" dirty="0">
                <a:latin typeface="Trebuchet MS"/>
                <a:cs typeface="Trebuchet MS"/>
              </a:rPr>
              <a:t>youth</a:t>
            </a:r>
            <a:r>
              <a:rPr sz="2200" spc="-15" dirty="0">
                <a:latin typeface="Trebuchet MS"/>
                <a:cs typeface="Trebuchet MS"/>
              </a:rPr>
              <a:t> </a:t>
            </a:r>
            <a:r>
              <a:rPr sz="2200" dirty="0">
                <a:latin typeface="Trebuchet MS"/>
                <a:cs typeface="Trebuchet MS"/>
              </a:rPr>
              <a:t>&amp;</a:t>
            </a:r>
            <a:r>
              <a:rPr sz="2200" spc="-45" dirty="0">
                <a:latin typeface="Trebuchet MS"/>
                <a:cs typeface="Trebuchet MS"/>
              </a:rPr>
              <a:t> </a:t>
            </a:r>
            <a:r>
              <a:rPr sz="2200" dirty="0">
                <a:latin typeface="Trebuchet MS"/>
                <a:cs typeface="Trebuchet MS"/>
              </a:rPr>
              <a:t>young</a:t>
            </a:r>
            <a:r>
              <a:rPr sz="2200" spc="-25" dirty="0">
                <a:latin typeface="Trebuchet MS"/>
                <a:cs typeface="Trebuchet MS"/>
              </a:rPr>
              <a:t> </a:t>
            </a:r>
            <a:r>
              <a:rPr sz="2200" spc="-10" dirty="0">
                <a:latin typeface="Trebuchet MS"/>
                <a:cs typeface="Trebuchet MS"/>
              </a:rPr>
              <a:t>adults</a:t>
            </a:r>
            <a:endParaRPr sz="2200">
              <a:latin typeface="Trebuchet MS"/>
              <a:cs typeface="Trebuchet MS"/>
            </a:endParaRPr>
          </a:p>
          <a:p>
            <a:pPr marL="238760" indent="-226060">
              <a:lnSpc>
                <a:spcPct val="100000"/>
              </a:lnSpc>
              <a:spcBef>
                <a:spcPts val="1320"/>
              </a:spcBef>
              <a:buChar char="•"/>
              <a:tabLst>
                <a:tab pos="238760" algn="l"/>
              </a:tabLst>
            </a:pPr>
            <a:r>
              <a:rPr sz="2200" spc="-40" dirty="0">
                <a:latin typeface="Trebuchet MS"/>
                <a:cs typeface="Trebuchet MS"/>
              </a:rPr>
              <a:t>Teens </a:t>
            </a:r>
            <a:r>
              <a:rPr sz="2200" dirty="0">
                <a:latin typeface="Trebuchet MS"/>
                <a:cs typeface="Trebuchet MS"/>
              </a:rPr>
              <a:t>may</a:t>
            </a:r>
            <a:r>
              <a:rPr sz="2200" spc="-50" dirty="0">
                <a:latin typeface="Trebuchet MS"/>
                <a:cs typeface="Trebuchet MS"/>
              </a:rPr>
              <a:t> </a:t>
            </a:r>
            <a:r>
              <a:rPr sz="2200" dirty="0">
                <a:latin typeface="Trebuchet MS"/>
                <a:cs typeface="Trebuchet MS"/>
              </a:rPr>
              <a:t>not</a:t>
            </a:r>
            <a:r>
              <a:rPr sz="2200" spc="-45" dirty="0">
                <a:latin typeface="Trebuchet MS"/>
                <a:cs typeface="Trebuchet MS"/>
              </a:rPr>
              <a:t> </a:t>
            </a:r>
            <a:r>
              <a:rPr sz="2200" dirty="0">
                <a:latin typeface="Trebuchet MS"/>
                <a:cs typeface="Trebuchet MS"/>
              </a:rPr>
              <a:t>know</a:t>
            </a:r>
            <a:r>
              <a:rPr sz="2200" spc="-35" dirty="0">
                <a:latin typeface="Trebuchet MS"/>
                <a:cs typeface="Trebuchet MS"/>
              </a:rPr>
              <a:t> </a:t>
            </a:r>
            <a:r>
              <a:rPr sz="2200" dirty="0">
                <a:latin typeface="Trebuchet MS"/>
                <a:cs typeface="Trebuchet MS"/>
              </a:rPr>
              <a:t>about</a:t>
            </a:r>
            <a:r>
              <a:rPr sz="2200" spc="-45" dirty="0">
                <a:latin typeface="Trebuchet MS"/>
                <a:cs typeface="Trebuchet MS"/>
              </a:rPr>
              <a:t> </a:t>
            </a:r>
            <a:r>
              <a:rPr sz="2200" dirty="0">
                <a:latin typeface="Trebuchet MS"/>
                <a:cs typeface="Trebuchet MS"/>
              </a:rPr>
              <a:t>and</a:t>
            </a:r>
            <a:r>
              <a:rPr sz="2200" spc="-50" dirty="0">
                <a:latin typeface="Trebuchet MS"/>
                <a:cs typeface="Trebuchet MS"/>
              </a:rPr>
              <a:t> </a:t>
            </a:r>
            <a:r>
              <a:rPr sz="2200" dirty="0">
                <a:latin typeface="Trebuchet MS"/>
                <a:cs typeface="Trebuchet MS"/>
              </a:rPr>
              <a:t>don’t</a:t>
            </a:r>
            <a:r>
              <a:rPr sz="2200" spc="-30" dirty="0">
                <a:latin typeface="Trebuchet MS"/>
                <a:cs typeface="Trebuchet MS"/>
              </a:rPr>
              <a:t> </a:t>
            </a:r>
            <a:r>
              <a:rPr sz="2200" dirty="0">
                <a:latin typeface="Trebuchet MS"/>
                <a:cs typeface="Trebuchet MS"/>
              </a:rPr>
              <a:t>think</a:t>
            </a:r>
            <a:r>
              <a:rPr sz="2200" spc="-45" dirty="0">
                <a:latin typeface="Trebuchet MS"/>
                <a:cs typeface="Trebuchet MS"/>
              </a:rPr>
              <a:t> </a:t>
            </a:r>
            <a:r>
              <a:rPr sz="2200" dirty="0">
                <a:latin typeface="Trebuchet MS"/>
                <a:cs typeface="Trebuchet MS"/>
              </a:rPr>
              <a:t>about</a:t>
            </a:r>
            <a:r>
              <a:rPr sz="2200" spc="-55" dirty="0">
                <a:latin typeface="Trebuchet MS"/>
                <a:cs typeface="Trebuchet MS"/>
              </a:rPr>
              <a:t> </a:t>
            </a:r>
            <a:r>
              <a:rPr sz="2200" dirty="0">
                <a:latin typeface="Trebuchet MS"/>
                <a:cs typeface="Trebuchet MS"/>
              </a:rPr>
              <a:t>the</a:t>
            </a:r>
            <a:r>
              <a:rPr sz="2200" spc="-40" dirty="0">
                <a:latin typeface="Trebuchet MS"/>
                <a:cs typeface="Trebuchet MS"/>
              </a:rPr>
              <a:t> </a:t>
            </a:r>
            <a:r>
              <a:rPr sz="2200" dirty="0">
                <a:latin typeface="Trebuchet MS"/>
                <a:cs typeface="Trebuchet MS"/>
              </a:rPr>
              <a:t>dangers</a:t>
            </a:r>
            <a:r>
              <a:rPr sz="2200" spc="-55" dirty="0">
                <a:latin typeface="Trebuchet MS"/>
                <a:cs typeface="Trebuchet MS"/>
              </a:rPr>
              <a:t> </a:t>
            </a:r>
            <a:r>
              <a:rPr sz="2200" dirty="0">
                <a:latin typeface="Trebuchet MS"/>
                <a:cs typeface="Trebuchet MS"/>
              </a:rPr>
              <a:t>of</a:t>
            </a:r>
            <a:r>
              <a:rPr sz="2200" spc="-50" dirty="0">
                <a:latin typeface="Trebuchet MS"/>
                <a:cs typeface="Trebuchet MS"/>
              </a:rPr>
              <a:t> </a:t>
            </a:r>
            <a:r>
              <a:rPr sz="2200" spc="-10" dirty="0">
                <a:latin typeface="Trebuchet MS"/>
                <a:cs typeface="Trebuchet MS"/>
              </a:rPr>
              <a:t>nicotine</a:t>
            </a:r>
            <a:endParaRPr sz="2200">
              <a:latin typeface="Trebuchet MS"/>
              <a:cs typeface="Trebuchet MS"/>
            </a:endParaRPr>
          </a:p>
          <a:p>
            <a:pPr marL="238760" indent="-226060">
              <a:lnSpc>
                <a:spcPct val="100000"/>
              </a:lnSpc>
              <a:spcBef>
                <a:spcPts val="1320"/>
              </a:spcBef>
              <a:buChar char="•"/>
              <a:tabLst>
                <a:tab pos="238760" algn="l"/>
              </a:tabLst>
            </a:pPr>
            <a:r>
              <a:rPr sz="2200" dirty="0">
                <a:latin typeface="Trebuchet MS"/>
                <a:cs typeface="Trebuchet MS"/>
              </a:rPr>
              <a:t>Nicotine</a:t>
            </a:r>
            <a:r>
              <a:rPr sz="2200" spc="-50" dirty="0">
                <a:latin typeface="Trebuchet MS"/>
                <a:cs typeface="Trebuchet MS"/>
              </a:rPr>
              <a:t> </a:t>
            </a:r>
            <a:r>
              <a:rPr sz="2200" dirty="0">
                <a:latin typeface="Trebuchet MS"/>
                <a:cs typeface="Trebuchet MS"/>
              </a:rPr>
              <a:t>harms</a:t>
            </a:r>
            <a:r>
              <a:rPr sz="2200" spc="-35" dirty="0">
                <a:latin typeface="Trebuchet MS"/>
                <a:cs typeface="Trebuchet MS"/>
              </a:rPr>
              <a:t> </a:t>
            </a:r>
            <a:r>
              <a:rPr sz="2200" dirty="0">
                <a:latin typeface="Trebuchet MS"/>
                <a:cs typeface="Trebuchet MS"/>
              </a:rPr>
              <a:t>young</a:t>
            </a:r>
            <a:r>
              <a:rPr sz="2200" spc="-25" dirty="0">
                <a:latin typeface="Trebuchet MS"/>
                <a:cs typeface="Trebuchet MS"/>
              </a:rPr>
              <a:t> </a:t>
            </a:r>
            <a:r>
              <a:rPr sz="2200" dirty="0">
                <a:latin typeface="Trebuchet MS"/>
                <a:cs typeface="Trebuchet MS"/>
              </a:rPr>
              <a:t>adult</a:t>
            </a:r>
            <a:r>
              <a:rPr sz="2200" spc="-35" dirty="0">
                <a:latin typeface="Trebuchet MS"/>
                <a:cs typeface="Trebuchet MS"/>
              </a:rPr>
              <a:t> </a:t>
            </a:r>
            <a:r>
              <a:rPr sz="2200" spc="-20" dirty="0">
                <a:latin typeface="Trebuchet MS"/>
                <a:cs typeface="Trebuchet MS"/>
              </a:rPr>
              <a:t>(13-</a:t>
            </a:r>
            <a:r>
              <a:rPr sz="2200" dirty="0">
                <a:latin typeface="Trebuchet MS"/>
                <a:cs typeface="Trebuchet MS"/>
              </a:rPr>
              <a:t>25)</a:t>
            </a:r>
            <a:r>
              <a:rPr sz="2200" spc="-15" dirty="0">
                <a:latin typeface="Trebuchet MS"/>
                <a:cs typeface="Trebuchet MS"/>
              </a:rPr>
              <a:t> </a:t>
            </a:r>
            <a:r>
              <a:rPr sz="2200" dirty="0">
                <a:latin typeface="Trebuchet MS"/>
                <a:cs typeface="Trebuchet MS"/>
              </a:rPr>
              <a:t>brain</a:t>
            </a:r>
            <a:r>
              <a:rPr sz="2200" spc="-40" dirty="0">
                <a:latin typeface="Trebuchet MS"/>
                <a:cs typeface="Trebuchet MS"/>
              </a:rPr>
              <a:t> </a:t>
            </a:r>
            <a:r>
              <a:rPr sz="2200" spc="-10" dirty="0">
                <a:latin typeface="Trebuchet MS"/>
                <a:cs typeface="Trebuchet MS"/>
              </a:rPr>
              <a:t>development</a:t>
            </a:r>
            <a:r>
              <a:rPr sz="2200" spc="-35" dirty="0">
                <a:latin typeface="Trebuchet MS"/>
                <a:cs typeface="Trebuchet MS"/>
              </a:rPr>
              <a:t> </a:t>
            </a:r>
            <a:r>
              <a:rPr sz="2200" dirty="0">
                <a:latin typeface="Trebuchet MS"/>
                <a:cs typeface="Trebuchet MS"/>
              </a:rPr>
              <a:t>and</a:t>
            </a:r>
            <a:r>
              <a:rPr sz="2200" spc="-35" dirty="0">
                <a:latin typeface="Trebuchet MS"/>
                <a:cs typeface="Trebuchet MS"/>
              </a:rPr>
              <a:t> </a:t>
            </a:r>
            <a:r>
              <a:rPr sz="2200" spc="-10" dirty="0">
                <a:latin typeface="Trebuchet MS"/>
                <a:cs typeface="Trebuchet MS"/>
              </a:rPr>
              <a:t>maturation</a:t>
            </a:r>
            <a:endParaRPr sz="2200">
              <a:latin typeface="Trebuchet MS"/>
              <a:cs typeface="Trebuchet MS"/>
            </a:endParaRPr>
          </a:p>
          <a:p>
            <a:pPr marL="238760" indent="-226060">
              <a:lnSpc>
                <a:spcPct val="100000"/>
              </a:lnSpc>
              <a:spcBef>
                <a:spcPts val="1320"/>
              </a:spcBef>
              <a:buChar char="•"/>
              <a:tabLst>
                <a:tab pos="238760" algn="l"/>
              </a:tabLst>
            </a:pPr>
            <a:r>
              <a:rPr sz="2200" spc="-25" dirty="0">
                <a:latin typeface="Trebuchet MS"/>
                <a:cs typeface="Trebuchet MS"/>
              </a:rPr>
              <a:t>Tobacco</a:t>
            </a:r>
            <a:r>
              <a:rPr sz="2200" spc="-75" dirty="0">
                <a:latin typeface="Trebuchet MS"/>
                <a:cs typeface="Trebuchet MS"/>
              </a:rPr>
              <a:t> </a:t>
            </a:r>
            <a:r>
              <a:rPr sz="2200" dirty="0">
                <a:latin typeface="Trebuchet MS"/>
                <a:cs typeface="Trebuchet MS"/>
              </a:rPr>
              <a:t>dependence</a:t>
            </a:r>
            <a:r>
              <a:rPr sz="2200" spc="-70" dirty="0">
                <a:latin typeface="Trebuchet MS"/>
                <a:cs typeface="Trebuchet MS"/>
              </a:rPr>
              <a:t> </a:t>
            </a:r>
            <a:r>
              <a:rPr sz="2200" dirty="0">
                <a:latin typeface="Trebuchet MS"/>
                <a:cs typeface="Trebuchet MS"/>
              </a:rPr>
              <a:t>leads</a:t>
            </a:r>
            <a:r>
              <a:rPr sz="2200" spc="-70" dirty="0">
                <a:latin typeface="Trebuchet MS"/>
                <a:cs typeface="Trebuchet MS"/>
              </a:rPr>
              <a:t> </a:t>
            </a:r>
            <a:r>
              <a:rPr sz="2200" dirty="0">
                <a:latin typeface="Trebuchet MS"/>
                <a:cs typeface="Trebuchet MS"/>
              </a:rPr>
              <a:t>to</a:t>
            </a:r>
            <a:r>
              <a:rPr sz="2200" spc="-65" dirty="0">
                <a:latin typeface="Trebuchet MS"/>
                <a:cs typeface="Trebuchet MS"/>
              </a:rPr>
              <a:t> </a:t>
            </a:r>
            <a:r>
              <a:rPr sz="2200" u="sng" dirty="0">
                <a:uFill>
                  <a:solidFill>
                    <a:srgbClr val="000000"/>
                  </a:solidFill>
                </a:uFill>
                <a:latin typeface="Trebuchet MS"/>
                <a:cs typeface="Trebuchet MS"/>
              </a:rPr>
              <a:t>impotence</a:t>
            </a:r>
            <a:r>
              <a:rPr sz="2200" u="none" dirty="0">
                <a:latin typeface="Trebuchet MS"/>
                <a:cs typeface="Trebuchet MS"/>
              </a:rPr>
              <a:t>,</a:t>
            </a:r>
            <a:r>
              <a:rPr sz="2200" u="none" spc="-65" dirty="0">
                <a:latin typeface="Trebuchet MS"/>
                <a:cs typeface="Trebuchet MS"/>
              </a:rPr>
              <a:t> </a:t>
            </a:r>
            <a:r>
              <a:rPr sz="2200" u="none" dirty="0">
                <a:latin typeface="Trebuchet MS"/>
                <a:cs typeface="Trebuchet MS"/>
              </a:rPr>
              <a:t>even</a:t>
            </a:r>
            <a:r>
              <a:rPr sz="2200" u="none" spc="-80" dirty="0">
                <a:latin typeface="Trebuchet MS"/>
                <a:cs typeface="Trebuchet MS"/>
              </a:rPr>
              <a:t> </a:t>
            </a:r>
            <a:r>
              <a:rPr sz="2200" u="none" dirty="0">
                <a:latin typeface="Trebuchet MS"/>
                <a:cs typeface="Trebuchet MS"/>
              </a:rPr>
              <a:t>in</a:t>
            </a:r>
            <a:r>
              <a:rPr sz="2200" u="none" spc="-65" dirty="0">
                <a:latin typeface="Trebuchet MS"/>
                <a:cs typeface="Trebuchet MS"/>
              </a:rPr>
              <a:t> </a:t>
            </a:r>
            <a:r>
              <a:rPr sz="2200" u="none" dirty="0">
                <a:latin typeface="Trebuchet MS"/>
                <a:cs typeface="Trebuchet MS"/>
              </a:rPr>
              <a:t>young</a:t>
            </a:r>
            <a:r>
              <a:rPr sz="2200" u="none" spc="-75" dirty="0">
                <a:latin typeface="Trebuchet MS"/>
                <a:cs typeface="Trebuchet MS"/>
              </a:rPr>
              <a:t> </a:t>
            </a:r>
            <a:r>
              <a:rPr sz="2200" u="none" spc="-10" dirty="0">
                <a:latin typeface="Trebuchet MS"/>
                <a:cs typeface="Trebuchet MS"/>
              </a:rPr>
              <a:t>people</a:t>
            </a:r>
            <a:endParaRPr sz="2200">
              <a:latin typeface="Trebuchet MS"/>
              <a:cs typeface="Trebuchet MS"/>
            </a:endParaRPr>
          </a:p>
          <a:p>
            <a:pPr marL="238760" indent="-226060">
              <a:lnSpc>
                <a:spcPct val="100000"/>
              </a:lnSpc>
              <a:spcBef>
                <a:spcPts val="1320"/>
              </a:spcBef>
              <a:buChar char="•"/>
              <a:tabLst>
                <a:tab pos="238760" algn="l"/>
              </a:tabLst>
            </a:pPr>
            <a:r>
              <a:rPr sz="2200" dirty="0">
                <a:latin typeface="Trebuchet MS"/>
                <a:cs typeface="Trebuchet MS"/>
              </a:rPr>
              <a:t>Decreased</a:t>
            </a:r>
            <a:r>
              <a:rPr sz="2200" spc="-40" dirty="0">
                <a:latin typeface="Trebuchet MS"/>
                <a:cs typeface="Trebuchet MS"/>
              </a:rPr>
              <a:t> </a:t>
            </a:r>
            <a:r>
              <a:rPr sz="2200" dirty="0">
                <a:latin typeface="Trebuchet MS"/>
                <a:cs typeface="Trebuchet MS"/>
              </a:rPr>
              <a:t>activation</a:t>
            </a:r>
            <a:r>
              <a:rPr sz="2200" spc="-60" dirty="0">
                <a:latin typeface="Trebuchet MS"/>
                <a:cs typeface="Trebuchet MS"/>
              </a:rPr>
              <a:t> </a:t>
            </a:r>
            <a:r>
              <a:rPr sz="2200" dirty="0">
                <a:latin typeface="Trebuchet MS"/>
                <a:cs typeface="Trebuchet MS"/>
              </a:rPr>
              <a:t>in</a:t>
            </a:r>
            <a:r>
              <a:rPr sz="2200" spc="-35" dirty="0">
                <a:latin typeface="Trebuchet MS"/>
                <a:cs typeface="Trebuchet MS"/>
              </a:rPr>
              <a:t> </a:t>
            </a:r>
            <a:r>
              <a:rPr sz="2200" dirty="0">
                <a:latin typeface="Trebuchet MS"/>
                <a:cs typeface="Trebuchet MS"/>
              </a:rPr>
              <a:t>the</a:t>
            </a:r>
            <a:r>
              <a:rPr sz="2200" spc="-35" dirty="0">
                <a:latin typeface="Trebuchet MS"/>
                <a:cs typeface="Trebuchet MS"/>
              </a:rPr>
              <a:t> </a:t>
            </a:r>
            <a:r>
              <a:rPr sz="2200" spc="-10" dirty="0">
                <a:latin typeface="Trebuchet MS"/>
                <a:cs typeface="Trebuchet MS"/>
              </a:rPr>
              <a:t>pre-</a:t>
            </a:r>
            <a:r>
              <a:rPr sz="2200" dirty="0">
                <a:latin typeface="Trebuchet MS"/>
                <a:cs typeface="Trebuchet MS"/>
              </a:rPr>
              <a:t>frontal</a:t>
            </a:r>
            <a:r>
              <a:rPr sz="2200" spc="-25" dirty="0">
                <a:latin typeface="Trebuchet MS"/>
                <a:cs typeface="Trebuchet MS"/>
              </a:rPr>
              <a:t> </a:t>
            </a:r>
            <a:r>
              <a:rPr sz="2200" dirty="0">
                <a:latin typeface="Trebuchet MS"/>
                <a:cs typeface="Trebuchet MS"/>
              </a:rPr>
              <a:t>cortex</a:t>
            </a:r>
            <a:r>
              <a:rPr sz="2200" spc="-50" dirty="0">
                <a:latin typeface="Trebuchet MS"/>
                <a:cs typeface="Trebuchet MS"/>
              </a:rPr>
              <a:t> </a:t>
            </a:r>
            <a:r>
              <a:rPr sz="2200" dirty="0">
                <a:latin typeface="Trebuchet MS"/>
                <a:cs typeface="Trebuchet MS"/>
              </a:rPr>
              <a:t>can</a:t>
            </a:r>
            <a:r>
              <a:rPr sz="2200" spc="-35" dirty="0">
                <a:latin typeface="Trebuchet MS"/>
                <a:cs typeface="Trebuchet MS"/>
              </a:rPr>
              <a:t> </a:t>
            </a:r>
            <a:r>
              <a:rPr sz="2200" dirty="0">
                <a:latin typeface="Trebuchet MS"/>
                <a:cs typeface="Trebuchet MS"/>
              </a:rPr>
              <a:t>cause</a:t>
            </a:r>
            <a:r>
              <a:rPr sz="2200" spc="-50" dirty="0">
                <a:latin typeface="Trebuchet MS"/>
                <a:cs typeface="Trebuchet MS"/>
              </a:rPr>
              <a:t> </a:t>
            </a:r>
            <a:r>
              <a:rPr sz="2200" dirty="0">
                <a:latin typeface="Trebuchet MS"/>
                <a:cs typeface="Trebuchet MS"/>
              </a:rPr>
              <a:t>problems</a:t>
            </a:r>
            <a:r>
              <a:rPr sz="2200" spc="-40" dirty="0">
                <a:latin typeface="Trebuchet MS"/>
                <a:cs typeface="Trebuchet MS"/>
              </a:rPr>
              <a:t> </a:t>
            </a:r>
            <a:r>
              <a:rPr sz="2200" spc="-10" dirty="0">
                <a:latin typeface="Trebuchet MS"/>
                <a:cs typeface="Trebuchet MS"/>
              </a:rPr>
              <a:t>with:</a:t>
            </a:r>
            <a:endParaRPr sz="2200">
              <a:latin typeface="Trebuchet MS"/>
              <a:cs typeface="Trebuchet MS"/>
            </a:endParaRPr>
          </a:p>
          <a:p>
            <a:pPr marL="1153160" lvl="1" indent="-226060">
              <a:lnSpc>
                <a:spcPct val="100000"/>
              </a:lnSpc>
              <a:spcBef>
                <a:spcPts val="1325"/>
              </a:spcBef>
              <a:buChar char="•"/>
              <a:tabLst>
                <a:tab pos="1153160" algn="l"/>
              </a:tabLst>
            </a:pPr>
            <a:r>
              <a:rPr sz="2200" spc="-10" dirty="0">
                <a:latin typeface="Trebuchet MS"/>
                <a:cs typeface="Trebuchet MS"/>
              </a:rPr>
              <a:t>Learning</a:t>
            </a:r>
            <a:endParaRPr sz="2200">
              <a:latin typeface="Trebuchet MS"/>
              <a:cs typeface="Trebuchet MS"/>
            </a:endParaRPr>
          </a:p>
          <a:p>
            <a:pPr marL="1153160" lvl="1" indent="-226060">
              <a:lnSpc>
                <a:spcPct val="100000"/>
              </a:lnSpc>
              <a:spcBef>
                <a:spcPts val="1320"/>
              </a:spcBef>
              <a:buChar char="•"/>
              <a:tabLst>
                <a:tab pos="1153160" algn="l"/>
              </a:tabLst>
            </a:pPr>
            <a:r>
              <a:rPr sz="2200" spc="-10" dirty="0">
                <a:latin typeface="Trebuchet MS"/>
                <a:cs typeface="Trebuchet MS"/>
              </a:rPr>
              <a:t>Attention</a:t>
            </a:r>
            <a:endParaRPr sz="2200">
              <a:latin typeface="Trebuchet MS"/>
              <a:cs typeface="Trebuchet MS"/>
            </a:endParaRPr>
          </a:p>
          <a:p>
            <a:pPr marL="1153160" lvl="1" indent="-226060">
              <a:lnSpc>
                <a:spcPct val="100000"/>
              </a:lnSpc>
              <a:spcBef>
                <a:spcPts val="1320"/>
              </a:spcBef>
              <a:buChar char="•"/>
              <a:tabLst>
                <a:tab pos="1153160" algn="l"/>
              </a:tabLst>
            </a:pPr>
            <a:r>
              <a:rPr sz="2200" spc="-10" dirty="0">
                <a:latin typeface="Trebuchet MS"/>
                <a:cs typeface="Trebuchet MS"/>
              </a:rPr>
              <a:t>Memory</a:t>
            </a:r>
            <a:endParaRPr sz="2200">
              <a:latin typeface="Trebuchet MS"/>
              <a:cs typeface="Trebuchet MS"/>
            </a:endParaRPr>
          </a:p>
          <a:p>
            <a:pPr marL="1153160" lvl="1" indent="-226060">
              <a:lnSpc>
                <a:spcPct val="100000"/>
              </a:lnSpc>
              <a:spcBef>
                <a:spcPts val="1320"/>
              </a:spcBef>
              <a:buChar char="•"/>
              <a:tabLst>
                <a:tab pos="1153160" algn="l"/>
              </a:tabLst>
            </a:pPr>
            <a:r>
              <a:rPr sz="2200" dirty="0">
                <a:latin typeface="Trebuchet MS"/>
                <a:cs typeface="Trebuchet MS"/>
              </a:rPr>
              <a:t>Behavior</a:t>
            </a:r>
            <a:r>
              <a:rPr sz="2200" spc="-30" dirty="0">
                <a:latin typeface="Trebuchet MS"/>
                <a:cs typeface="Trebuchet MS"/>
              </a:rPr>
              <a:t> </a:t>
            </a:r>
            <a:r>
              <a:rPr sz="2200" spc="-10" dirty="0">
                <a:latin typeface="Trebuchet MS"/>
                <a:cs typeface="Trebuchet MS"/>
              </a:rPr>
              <a:t>problems</a:t>
            </a:r>
            <a:endParaRPr sz="2200">
              <a:latin typeface="Trebuchet MS"/>
              <a:cs typeface="Trebuchet MS"/>
            </a:endParaRPr>
          </a:p>
        </p:txBody>
      </p:sp>
      <p:sp>
        <p:nvSpPr>
          <p:cNvPr id="5" name="object 5"/>
          <p:cNvSpPr txBox="1"/>
          <p:nvPr/>
        </p:nvSpPr>
        <p:spPr>
          <a:xfrm>
            <a:off x="1159560" y="6061354"/>
            <a:ext cx="3424554" cy="360680"/>
          </a:xfrm>
          <a:prstGeom prst="rect">
            <a:avLst/>
          </a:prstGeom>
        </p:spPr>
        <p:txBody>
          <a:bodyPr vert="horz" wrap="square" lIns="0" tIns="12065" rIns="0" bIns="0" rtlCol="0">
            <a:spAutoFit/>
          </a:bodyPr>
          <a:lstStyle/>
          <a:p>
            <a:pPr marL="238760" indent="-226060">
              <a:lnSpc>
                <a:spcPct val="100000"/>
              </a:lnSpc>
              <a:spcBef>
                <a:spcPts val="95"/>
              </a:spcBef>
              <a:buChar char="•"/>
              <a:tabLst>
                <a:tab pos="238760" algn="l"/>
              </a:tabLst>
            </a:pPr>
            <a:r>
              <a:rPr sz="2200" dirty="0">
                <a:latin typeface="Trebuchet MS"/>
                <a:cs typeface="Trebuchet MS"/>
              </a:rPr>
              <a:t>Leads</a:t>
            </a:r>
            <a:r>
              <a:rPr sz="2200" spc="-35" dirty="0">
                <a:latin typeface="Trebuchet MS"/>
                <a:cs typeface="Trebuchet MS"/>
              </a:rPr>
              <a:t> </a:t>
            </a:r>
            <a:r>
              <a:rPr sz="2200" dirty="0">
                <a:latin typeface="Trebuchet MS"/>
                <a:cs typeface="Trebuchet MS"/>
              </a:rPr>
              <a:t>to</a:t>
            </a:r>
            <a:r>
              <a:rPr sz="2200" spc="-35" dirty="0">
                <a:latin typeface="Trebuchet MS"/>
                <a:cs typeface="Trebuchet MS"/>
              </a:rPr>
              <a:t> </a:t>
            </a:r>
            <a:r>
              <a:rPr sz="2200" dirty="0">
                <a:latin typeface="Trebuchet MS"/>
                <a:cs typeface="Trebuchet MS"/>
              </a:rPr>
              <a:t>future</a:t>
            </a:r>
            <a:r>
              <a:rPr sz="2200" spc="-35" dirty="0">
                <a:latin typeface="Trebuchet MS"/>
                <a:cs typeface="Trebuchet MS"/>
              </a:rPr>
              <a:t> </a:t>
            </a:r>
            <a:r>
              <a:rPr sz="2200" spc="-10" dirty="0">
                <a:latin typeface="Trebuchet MS"/>
                <a:cs typeface="Trebuchet MS"/>
              </a:rPr>
              <a:t>addictio</a:t>
            </a:r>
            <a:r>
              <a:rPr sz="2200" spc="-10" dirty="0">
                <a:latin typeface="Tahoma"/>
                <a:cs typeface="Tahoma"/>
              </a:rPr>
              <a:t>n</a:t>
            </a:r>
            <a:endParaRPr sz="2200">
              <a:latin typeface="Tahoma"/>
              <a:cs typeface="Tahoma"/>
            </a:endParaRPr>
          </a:p>
        </p:txBody>
      </p:sp>
      <p:grpSp>
        <p:nvGrpSpPr>
          <p:cNvPr id="6" name="object 6" descr="toddler with cigarette in hand"/>
          <p:cNvGrpSpPr/>
          <p:nvPr/>
        </p:nvGrpSpPr>
        <p:grpSpPr>
          <a:xfrm>
            <a:off x="5887211" y="3749034"/>
            <a:ext cx="6138545" cy="3108960"/>
            <a:chOff x="5887211" y="3749034"/>
            <a:chExt cx="6138545" cy="3108960"/>
          </a:xfrm>
        </p:grpSpPr>
        <p:pic>
          <p:nvPicPr>
            <p:cNvPr id="7" name="object 7"/>
            <p:cNvPicPr/>
            <p:nvPr/>
          </p:nvPicPr>
          <p:blipFill>
            <a:blip r:embed="rId2" cstate="print"/>
            <a:stretch>
              <a:fillRect/>
            </a:stretch>
          </p:blipFill>
          <p:spPr>
            <a:xfrm>
              <a:off x="5887211" y="3749034"/>
              <a:ext cx="4946903" cy="3108965"/>
            </a:xfrm>
            <a:prstGeom prst="rect">
              <a:avLst/>
            </a:prstGeom>
          </p:spPr>
        </p:pic>
        <p:pic>
          <p:nvPicPr>
            <p:cNvPr id="8" name="object 8"/>
            <p:cNvPicPr/>
            <p:nvPr/>
          </p:nvPicPr>
          <p:blipFill>
            <a:blip r:embed="rId3" cstate="print"/>
            <a:stretch>
              <a:fillRect/>
            </a:stretch>
          </p:blipFill>
          <p:spPr>
            <a:xfrm>
              <a:off x="6116700" y="4090644"/>
              <a:ext cx="4496181" cy="2612263"/>
            </a:xfrm>
            <a:prstGeom prst="rect">
              <a:avLst/>
            </a:prstGeom>
          </p:spPr>
        </p:pic>
        <p:pic>
          <p:nvPicPr>
            <p:cNvPr id="9" name="object 9"/>
            <p:cNvPicPr/>
            <p:nvPr/>
          </p:nvPicPr>
          <p:blipFill>
            <a:blip r:embed="rId4" cstate="print"/>
            <a:stretch>
              <a:fillRect/>
            </a:stretch>
          </p:blipFill>
          <p:spPr>
            <a:xfrm>
              <a:off x="10746740" y="5341365"/>
              <a:ext cx="1279016" cy="1279016"/>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925194" marR="5080" indent="302895">
              <a:lnSpc>
                <a:spcPct val="100000"/>
              </a:lnSpc>
              <a:spcBef>
                <a:spcPts val="100"/>
              </a:spcBef>
            </a:pPr>
            <a:r>
              <a:rPr dirty="0"/>
              <a:t>Spit</a:t>
            </a:r>
            <a:r>
              <a:rPr spc="-260" dirty="0"/>
              <a:t> </a:t>
            </a:r>
            <a:r>
              <a:rPr spc="-665" dirty="0"/>
              <a:t>T</a:t>
            </a:r>
            <a:r>
              <a:rPr spc="40" dirty="0"/>
              <a:t>obacco</a:t>
            </a:r>
            <a:r>
              <a:rPr spc="-170" dirty="0"/>
              <a:t> </a:t>
            </a:r>
            <a:r>
              <a:rPr spc="-25" dirty="0"/>
              <a:t>and </a:t>
            </a:r>
            <a:r>
              <a:rPr dirty="0"/>
              <a:t>Emerging</a:t>
            </a:r>
            <a:r>
              <a:rPr spc="-240" dirty="0"/>
              <a:t> </a:t>
            </a:r>
            <a:r>
              <a:rPr spc="-10" dirty="0"/>
              <a:t>Products</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16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64312" y="343903"/>
            <a:ext cx="9024620" cy="1119505"/>
          </a:xfrm>
          <a:prstGeom prst="rect">
            <a:avLst/>
          </a:prstGeom>
          <a:solidFill>
            <a:srgbClr val="0A4192"/>
          </a:solidFill>
        </p:spPr>
        <p:txBody>
          <a:bodyPr vert="horz" wrap="square" lIns="0" tIns="241935" rIns="0" bIns="0" rtlCol="0">
            <a:spAutoFit/>
          </a:bodyPr>
          <a:lstStyle/>
          <a:p>
            <a:pPr marL="684530">
              <a:lnSpc>
                <a:spcPct val="100000"/>
              </a:lnSpc>
              <a:spcBef>
                <a:spcPts val="1905"/>
              </a:spcBef>
            </a:pPr>
            <a:r>
              <a:rPr sz="4000" b="0" dirty="0">
                <a:solidFill>
                  <a:srgbClr val="FFFFFF"/>
                </a:solidFill>
                <a:latin typeface="Trebuchet MS"/>
                <a:cs typeface="Trebuchet MS"/>
              </a:rPr>
              <a:t>“Spit</a:t>
            </a:r>
            <a:r>
              <a:rPr sz="4000" b="0" spc="-270" dirty="0">
                <a:solidFill>
                  <a:srgbClr val="FFFFFF"/>
                </a:solidFill>
                <a:latin typeface="Trebuchet MS"/>
                <a:cs typeface="Trebuchet MS"/>
              </a:rPr>
              <a:t> </a:t>
            </a:r>
            <a:r>
              <a:rPr sz="4000" b="0" spc="-490" dirty="0">
                <a:solidFill>
                  <a:srgbClr val="FFFFFF"/>
                </a:solidFill>
                <a:latin typeface="Trebuchet MS"/>
                <a:cs typeface="Trebuchet MS"/>
              </a:rPr>
              <a:t>T</a:t>
            </a:r>
            <a:r>
              <a:rPr sz="4000" b="0" spc="10" dirty="0">
                <a:solidFill>
                  <a:srgbClr val="FFFFFF"/>
                </a:solidFill>
                <a:latin typeface="Trebuchet MS"/>
                <a:cs typeface="Trebuchet MS"/>
              </a:rPr>
              <a:t>o</a:t>
            </a:r>
            <a:r>
              <a:rPr sz="4000" b="0" spc="15" dirty="0">
                <a:solidFill>
                  <a:srgbClr val="FFFFFF"/>
                </a:solidFill>
                <a:latin typeface="Trebuchet MS"/>
                <a:cs typeface="Trebuchet MS"/>
              </a:rPr>
              <a:t>ba</a:t>
            </a:r>
            <a:r>
              <a:rPr sz="4000" b="0" spc="25" dirty="0">
                <a:solidFill>
                  <a:srgbClr val="FFFFFF"/>
                </a:solidFill>
                <a:latin typeface="Trebuchet MS"/>
                <a:cs typeface="Trebuchet MS"/>
              </a:rPr>
              <a:t>c</a:t>
            </a:r>
            <a:r>
              <a:rPr sz="4000" b="0" spc="10" dirty="0">
                <a:solidFill>
                  <a:srgbClr val="FFFFFF"/>
                </a:solidFill>
                <a:latin typeface="Trebuchet MS"/>
                <a:cs typeface="Trebuchet MS"/>
              </a:rPr>
              <a:t>co</a:t>
            </a:r>
            <a:r>
              <a:rPr sz="4000" b="0" spc="20" dirty="0">
                <a:solidFill>
                  <a:srgbClr val="FFFFFF"/>
                </a:solidFill>
                <a:latin typeface="Trebuchet MS"/>
                <a:cs typeface="Trebuchet MS"/>
              </a:rPr>
              <a:t>”</a:t>
            </a:r>
            <a:r>
              <a:rPr sz="4000" b="0" spc="-204" dirty="0">
                <a:solidFill>
                  <a:srgbClr val="FFFFFF"/>
                </a:solidFill>
                <a:latin typeface="Trebuchet MS"/>
                <a:cs typeface="Trebuchet MS"/>
              </a:rPr>
              <a:t> </a:t>
            </a:r>
            <a:r>
              <a:rPr sz="4000" b="0" dirty="0">
                <a:solidFill>
                  <a:srgbClr val="FFFFFF"/>
                </a:solidFill>
                <a:latin typeface="Trebuchet MS"/>
                <a:cs typeface="Trebuchet MS"/>
              </a:rPr>
              <a:t>(smokeless,</a:t>
            </a:r>
            <a:r>
              <a:rPr sz="4000" b="0" spc="-170" dirty="0">
                <a:solidFill>
                  <a:srgbClr val="FFFFFF"/>
                </a:solidFill>
                <a:latin typeface="Trebuchet MS"/>
                <a:cs typeface="Trebuchet MS"/>
              </a:rPr>
              <a:t> </a:t>
            </a:r>
            <a:r>
              <a:rPr sz="4000" b="0" spc="-10" dirty="0">
                <a:solidFill>
                  <a:srgbClr val="FFFFFF"/>
                </a:solidFill>
                <a:latin typeface="Trebuchet MS"/>
                <a:cs typeface="Trebuchet MS"/>
              </a:rPr>
              <a:t>chew</a:t>
            </a:r>
            <a:r>
              <a:rPr sz="4000" b="0" spc="-10" dirty="0">
                <a:solidFill>
                  <a:srgbClr val="FFFFFF"/>
                </a:solidFill>
                <a:latin typeface="Tahoma"/>
                <a:cs typeface="Tahoma"/>
              </a:rPr>
              <a:t>)</a:t>
            </a:r>
            <a:endParaRPr sz="4000">
              <a:latin typeface="Tahoma"/>
              <a:cs typeface="Tahoma"/>
            </a:endParaRPr>
          </a:p>
        </p:txBody>
      </p:sp>
      <p:sp>
        <p:nvSpPr>
          <p:cNvPr id="3" name="object 3"/>
          <p:cNvSpPr txBox="1">
            <a:spLocks noGrp="1"/>
          </p:cNvSpPr>
          <p:nvPr>
            <p:ph type="body" idx="1"/>
          </p:nvPr>
        </p:nvSpPr>
        <p:spPr>
          <a:prstGeom prst="rect">
            <a:avLst/>
          </a:prstGeom>
        </p:spPr>
        <p:txBody>
          <a:bodyPr vert="horz" wrap="square" lIns="0" tIns="57785" rIns="0" bIns="0" rtlCol="0">
            <a:spAutoFit/>
          </a:bodyPr>
          <a:lstStyle/>
          <a:p>
            <a:pPr marL="297180" marR="377825" indent="-285115">
              <a:lnSpc>
                <a:spcPts val="2810"/>
              </a:lnSpc>
              <a:spcBef>
                <a:spcPts val="455"/>
              </a:spcBef>
              <a:buClr>
                <a:srgbClr val="0D56C4"/>
              </a:buClr>
              <a:buSzPct val="78846"/>
              <a:buFont typeface="Arial"/>
              <a:buChar char="•"/>
              <a:tabLst>
                <a:tab pos="297180" algn="l"/>
              </a:tabLst>
            </a:pPr>
            <a:r>
              <a:rPr sz="2600" b="0" dirty="0">
                <a:latin typeface="Trebuchet MS"/>
                <a:cs typeface="Trebuchet MS"/>
              </a:rPr>
              <a:t>Amount</a:t>
            </a:r>
            <a:r>
              <a:rPr sz="2600" b="0" spc="-15" dirty="0">
                <a:latin typeface="Trebuchet MS"/>
                <a:cs typeface="Trebuchet MS"/>
              </a:rPr>
              <a:t> </a:t>
            </a:r>
            <a:r>
              <a:rPr sz="2600" b="0" dirty="0">
                <a:latin typeface="Trebuchet MS"/>
                <a:cs typeface="Trebuchet MS"/>
              </a:rPr>
              <a:t>of</a:t>
            </a:r>
            <a:r>
              <a:rPr sz="2600" b="0" spc="-15" dirty="0">
                <a:latin typeface="Trebuchet MS"/>
                <a:cs typeface="Trebuchet MS"/>
              </a:rPr>
              <a:t> </a:t>
            </a:r>
            <a:r>
              <a:rPr sz="2600" b="0" dirty="0">
                <a:latin typeface="Trebuchet MS"/>
                <a:cs typeface="Trebuchet MS"/>
              </a:rPr>
              <a:t>nicotine</a:t>
            </a:r>
            <a:r>
              <a:rPr sz="2600" b="0" spc="-35" dirty="0">
                <a:latin typeface="Trebuchet MS"/>
                <a:cs typeface="Trebuchet MS"/>
              </a:rPr>
              <a:t> </a:t>
            </a:r>
            <a:r>
              <a:rPr sz="2600" b="0" dirty="0">
                <a:latin typeface="Trebuchet MS"/>
                <a:cs typeface="Trebuchet MS"/>
              </a:rPr>
              <a:t>in</a:t>
            </a:r>
            <a:r>
              <a:rPr sz="2600" b="0" spc="-15" dirty="0">
                <a:latin typeface="Trebuchet MS"/>
                <a:cs typeface="Trebuchet MS"/>
              </a:rPr>
              <a:t> </a:t>
            </a:r>
            <a:r>
              <a:rPr sz="2600" b="0" dirty="0">
                <a:latin typeface="Trebuchet MS"/>
                <a:cs typeface="Trebuchet MS"/>
              </a:rPr>
              <a:t>8–10</a:t>
            </a:r>
            <a:r>
              <a:rPr sz="2600" b="0" spc="-40" dirty="0">
                <a:latin typeface="Trebuchet MS"/>
                <a:cs typeface="Trebuchet MS"/>
              </a:rPr>
              <a:t> </a:t>
            </a:r>
            <a:r>
              <a:rPr sz="2600" b="0" dirty="0">
                <a:latin typeface="Trebuchet MS"/>
                <a:cs typeface="Trebuchet MS"/>
              </a:rPr>
              <a:t>chews/dips</a:t>
            </a:r>
            <a:r>
              <a:rPr sz="2600" b="0" spc="-25" dirty="0">
                <a:latin typeface="Trebuchet MS"/>
                <a:cs typeface="Trebuchet MS"/>
              </a:rPr>
              <a:t> </a:t>
            </a:r>
            <a:r>
              <a:rPr sz="2600" b="0" dirty="0">
                <a:latin typeface="Trebuchet MS"/>
                <a:cs typeface="Trebuchet MS"/>
              </a:rPr>
              <a:t>per</a:t>
            </a:r>
            <a:r>
              <a:rPr sz="2600" b="0" spc="-25" dirty="0">
                <a:latin typeface="Trebuchet MS"/>
                <a:cs typeface="Trebuchet MS"/>
              </a:rPr>
              <a:t> </a:t>
            </a:r>
            <a:r>
              <a:rPr sz="2600" b="0" dirty="0">
                <a:latin typeface="Trebuchet MS"/>
                <a:cs typeface="Trebuchet MS"/>
              </a:rPr>
              <a:t>day</a:t>
            </a:r>
            <a:r>
              <a:rPr sz="2600" b="0" spc="-15" dirty="0">
                <a:latin typeface="Trebuchet MS"/>
                <a:cs typeface="Trebuchet MS"/>
              </a:rPr>
              <a:t> </a:t>
            </a:r>
            <a:r>
              <a:rPr sz="2600" b="0" dirty="0">
                <a:latin typeface="Trebuchet MS"/>
                <a:cs typeface="Trebuchet MS"/>
              </a:rPr>
              <a:t>=</a:t>
            </a:r>
            <a:r>
              <a:rPr sz="2600" b="0" spc="-15" dirty="0">
                <a:latin typeface="Trebuchet MS"/>
                <a:cs typeface="Trebuchet MS"/>
              </a:rPr>
              <a:t> </a:t>
            </a:r>
            <a:r>
              <a:rPr sz="2600" b="0" spc="-10" dirty="0">
                <a:latin typeface="Trebuchet MS"/>
                <a:cs typeface="Trebuchet MS"/>
              </a:rPr>
              <a:t>30-</a:t>
            </a:r>
            <a:r>
              <a:rPr sz="2600" b="0" spc="-25" dirty="0">
                <a:latin typeface="Trebuchet MS"/>
                <a:cs typeface="Trebuchet MS"/>
              </a:rPr>
              <a:t>40 </a:t>
            </a:r>
            <a:r>
              <a:rPr sz="2600" b="0" spc="-10" dirty="0">
                <a:latin typeface="Trebuchet MS"/>
                <a:cs typeface="Trebuchet MS"/>
              </a:rPr>
              <a:t>cigarettes!</a:t>
            </a:r>
            <a:endParaRPr sz="2600">
              <a:latin typeface="Trebuchet MS"/>
              <a:cs typeface="Trebuchet MS"/>
            </a:endParaRPr>
          </a:p>
          <a:p>
            <a:pPr marL="297180" marR="74295" indent="-285115">
              <a:lnSpc>
                <a:spcPts val="2810"/>
              </a:lnSpc>
              <a:spcBef>
                <a:spcPts val="1010"/>
              </a:spcBef>
              <a:buClr>
                <a:srgbClr val="0D56C4"/>
              </a:buClr>
              <a:buSzPct val="78846"/>
              <a:buFont typeface="Arial"/>
              <a:buChar char="•"/>
              <a:tabLst>
                <a:tab pos="297180" algn="l"/>
              </a:tabLst>
            </a:pPr>
            <a:r>
              <a:rPr sz="2600" b="0" dirty="0">
                <a:latin typeface="Trebuchet MS"/>
                <a:cs typeface="Trebuchet MS"/>
              </a:rPr>
              <a:t>Smokeless</a:t>
            </a:r>
            <a:r>
              <a:rPr sz="2600" b="0" spc="-45" dirty="0">
                <a:latin typeface="Trebuchet MS"/>
                <a:cs typeface="Trebuchet MS"/>
              </a:rPr>
              <a:t> </a:t>
            </a:r>
            <a:r>
              <a:rPr sz="2600" b="0" dirty="0">
                <a:latin typeface="Trebuchet MS"/>
                <a:cs typeface="Trebuchet MS"/>
              </a:rPr>
              <a:t>tobacco</a:t>
            </a:r>
            <a:r>
              <a:rPr sz="2600" b="0" spc="-40" dirty="0">
                <a:latin typeface="Trebuchet MS"/>
                <a:cs typeface="Trebuchet MS"/>
              </a:rPr>
              <a:t> </a:t>
            </a:r>
            <a:r>
              <a:rPr sz="2600" b="0" dirty="0">
                <a:latin typeface="Trebuchet MS"/>
                <a:cs typeface="Trebuchet MS"/>
              </a:rPr>
              <a:t>delivers</a:t>
            </a:r>
            <a:r>
              <a:rPr sz="2600" b="0" spc="-55" dirty="0">
                <a:latin typeface="Trebuchet MS"/>
                <a:cs typeface="Trebuchet MS"/>
              </a:rPr>
              <a:t> </a:t>
            </a:r>
            <a:r>
              <a:rPr sz="2600" b="0" dirty="0">
                <a:latin typeface="Trebuchet MS"/>
                <a:cs typeface="Trebuchet MS"/>
              </a:rPr>
              <a:t>3-4</a:t>
            </a:r>
            <a:r>
              <a:rPr sz="2600" b="0" spc="-55" dirty="0">
                <a:latin typeface="Trebuchet MS"/>
                <a:cs typeface="Trebuchet MS"/>
              </a:rPr>
              <a:t> </a:t>
            </a:r>
            <a:r>
              <a:rPr sz="2600" b="0" dirty="0">
                <a:latin typeface="Trebuchet MS"/>
                <a:cs typeface="Trebuchet MS"/>
              </a:rPr>
              <a:t>times</a:t>
            </a:r>
            <a:r>
              <a:rPr sz="2600" b="0" spc="-55" dirty="0">
                <a:latin typeface="Trebuchet MS"/>
                <a:cs typeface="Trebuchet MS"/>
              </a:rPr>
              <a:t> </a:t>
            </a:r>
            <a:r>
              <a:rPr sz="2600" b="0" dirty="0">
                <a:latin typeface="Trebuchet MS"/>
                <a:cs typeface="Trebuchet MS"/>
              </a:rPr>
              <a:t>more</a:t>
            </a:r>
            <a:r>
              <a:rPr sz="2600" b="0" spc="-25" dirty="0">
                <a:latin typeface="Trebuchet MS"/>
                <a:cs typeface="Trebuchet MS"/>
              </a:rPr>
              <a:t> </a:t>
            </a:r>
            <a:r>
              <a:rPr sz="2600" b="0" dirty="0">
                <a:latin typeface="Trebuchet MS"/>
                <a:cs typeface="Trebuchet MS"/>
              </a:rPr>
              <a:t>nicotine</a:t>
            </a:r>
            <a:r>
              <a:rPr sz="2600" b="0" spc="-60" dirty="0">
                <a:latin typeface="Trebuchet MS"/>
                <a:cs typeface="Trebuchet MS"/>
              </a:rPr>
              <a:t> </a:t>
            </a:r>
            <a:r>
              <a:rPr sz="2600" b="0" spc="-20" dirty="0">
                <a:latin typeface="Trebuchet MS"/>
                <a:cs typeface="Trebuchet MS"/>
              </a:rPr>
              <a:t>than </a:t>
            </a:r>
            <a:r>
              <a:rPr sz="2600" b="0" dirty="0">
                <a:latin typeface="Trebuchet MS"/>
                <a:cs typeface="Trebuchet MS"/>
              </a:rPr>
              <a:t>smokable</a:t>
            </a:r>
            <a:r>
              <a:rPr sz="2600" b="0" spc="-50" dirty="0">
                <a:latin typeface="Trebuchet MS"/>
                <a:cs typeface="Trebuchet MS"/>
              </a:rPr>
              <a:t> </a:t>
            </a:r>
            <a:r>
              <a:rPr sz="2600" b="0" spc="-10" dirty="0">
                <a:latin typeface="Trebuchet MS"/>
                <a:cs typeface="Trebuchet MS"/>
              </a:rPr>
              <a:t>tobacco</a:t>
            </a:r>
            <a:endParaRPr sz="2600">
              <a:latin typeface="Trebuchet MS"/>
              <a:cs typeface="Trebuchet MS"/>
            </a:endParaRPr>
          </a:p>
          <a:p>
            <a:pPr marL="297180" marR="303530" indent="-285115">
              <a:lnSpc>
                <a:spcPts val="2810"/>
              </a:lnSpc>
              <a:spcBef>
                <a:spcPts val="990"/>
              </a:spcBef>
              <a:buClr>
                <a:srgbClr val="0D56C4"/>
              </a:buClr>
              <a:buSzPct val="78846"/>
              <a:buFont typeface="Arial"/>
              <a:buChar char="•"/>
              <a:tabLst>
                <a:tab pos="297180" algn="l"/>
              </a:tabLst>
            </a:pPr>
            <a:r>
              <a:rPr sz="2600" b="0" dirty="0">
                <a:latin typeface="Trebuchet MS"/>
                <a:cs typeface="Trebuchet MS"/>
              </a:rPr>
              <a:t>Made</a:t>
            </a:r>
            <a:r>
              <a:rPr sz="2600" b="0" spc="-45" dirty="0">
                <a:latin typeface="Trebuchet MS"/>
                <a:cs typeface="Trebuchet MS"/>
              </a:rPr>
              <a:t> </a:t>
            </a:r>
            <a:r>
              <a:rPr sz="2600" b="0" dirty="0">
                <a:latin typeface="Trebuchet MS"/>
                <a:cs typeface="Trebuchet MS"/>
              </a:rPr>
              <a:t>from</a:t>
            </a:r>
            <a:r>
              <a:rPr sz="2600" b="0" spc="-35" dirty="0">
                <a:latin typeface="Trebuchet MS"/>
                <a:cs typeface="Trebuchet MS"/>
              </a:rPr>
              <a:t> </a:t>
            </a:r>
            <a:r>
              <a:rPr sz="2600" b="0" dirty="0">
                <a:latin typeface="Trebuchet MS"/>
                <a:cs typeface="Trebuchet MS"/>
              </a:rPr>
              <a:t>a</a:t>
            </a:r>
            <a:r>
              <a:rPr sz="2600" b="0" spc="-30" dirty="0">
                <a:latin typeface="Trebuchet MS"/>
                <a:cs typeface="Trebuchet MS"/>
              </a:rPr>
              <a:t> </a:t>
            </a:r>
            <a:r>
              <a:rPr sz="2600" b="0" dirty="0">
                <a:latin typeface="Trebuchet MS"/>
                <a:cs typeface="Trebuchet MS"/>
              </a:rPr>
              <a:t>mixture</a:t>
            </a:r>
            <a:r>
              <a:rPr sz="2600" b="0" spc="-60" dirty="0">
                <a:latin typeface="Trebuchet MS"/>
                <a:cs typeface="Trebuchet MS"/>
              </a:rPr>
              <a:t> </a:t>
            </a:r>
            <a:r>
              <a:rPr sz="2600" b="0" dirty="0">
                <a:latin typeface="Trebuchet MS"/>
                <a:cs typeface="Trebuchet MS"/>
              </a:rPr>
              <a:t>of</a:t>
            </a:r>
            <a:r>
              <a:rPr sz="2600" b="0" spc="-30" dirty="0">
                <a:latin typeface="Trebuchet MS"/>
                <a:cs typeface="Trebuchet MS"/>
              </a:rPr>
              <a:t> </a:t>
            </a:r>
            <a:r>
              <a:rPr sz="2600" b="0" dirty="0">
                <a:latin typeface="Trebuchet MS"/>
                <a:cs typeface="Trebuchet MS"/>
              </a:rPr>
              <a:t>tobacco,</a:t>
            </a:r>
            <a:r>
              <a:rPr sz="2600" b="0" spc="-40" dirty="0">
                <a:latin typeface="Trebuchet MS"/>
                <a:cs typeface="Trebuchet MS"/>
              </a:rPr>
              <a:t> </a:t>
            </a:r>
            <a:r>
              <a:rPr sz="2600" b="0" dirty="0">
                <a:latin typeface="Trebuchet MS"/>
                <a:cs typeface="Trebuchet MS"/>
              </a:rPr>
              <a:t>nicotine,</a:t>
            </a:r>
            <a:r>
              <a:rPr sz="2600" b="0" spc="-55" dirty="0">
                <a:latin typeface="Trebuchet MS"/>
                <a:cs typeface="Trebuchet MS"/>
              </a:rPr>
              <a:t> </a:t>
            </a:r>
            <a:r>
              <a:rPr sz="2600" b="0" spc="-10" dirty="0">
                <a:latin typeface="Trebuchet MS"/>
                <a:cs typeface="Trebuchet MS"/>
              </a:rPr>
              <a:t>sweeteners, </a:t>
            </a:r>
            <a:r>
              <a:rPr sz="2600" b="0" dirty="0">
                <a:latin typeface="Trebuchet MS"/>
                <a:cs typeface="Trebuchet MS"/>
              </a:rPr>
              <a:t>abrasives,</a:t>
            </a:r>
            <a:r>
              <a:rPr sz="2600" b="0" spc="-50" dirty="0">
                <a:latin typeface="Trebuchet MS"/>
                <a:cs typeface="Trebuchet MS"/>
              </a:rPr>
              <a:t> </a:t>
            </a:r>
            <a:r>
              <a:rPr sz="2600" b="0" dirty="0">
                <a:latin typeface="Trebuchet MS"/>
                <a:cs typeface="Trebuchet MS"/>
              </a:rPr>
              <a:t>salts</a:t>
            </a:r>
            <a:r>
              <a:rPr sz="2600" b="0" spc="-45" dirty="0">
                <a:latin typeface="Trebuchet MS"/>
                <a:cs typeface="Trebuchet MS"/>
              </a:rPr>
              <a:t> </a:t>
            </a:r>
            <a:r>
              <a:rPr sz="2600" b="0" dirty="0">
                <a:latin typeface="Trebuchet MS"/>
                <a:cs typeface="Trebuchet MS"/>
              </a:rPr>
              <a:t>and</a:t>
            </a:r>
            <a:r>
              <a:rPr sz="2600" b="0" spc="-30" dirty="0">
                <a:latin typeface="Trebuchet MS"/>
                <a:cs typeface="Trebuchet MS"/>
              </a:rPr>
              <a:t> </a:t>
            </a:r>
            <a:r>
              <a:rPr sz="2600" b="0" spc="-10" dirty="0">
                <a:latin typeface="Trebuchet MS"/>
                <a:cs typeface="Trebuchet MS"/>
              </a:rPr>
              <a:t>chemicals</a:t>
            </a:r>
            <a:endParaRPr sz="2600">
              <a:latin typeface="Trebuchet MS"/>
              <a:cs typeface="Trebuchet MS"/>
            </a:endParaRPr>
          </a:p>
          <a:p>
            <a:pPr marL="297180" marR="343535" indent="-285115">
              <a:lnSpc>
                <a:spcPts val="2810"/>
              </a:lnSpc>
              <a:spcBef>
                <a:spcPts val="994"/>
              </a:spcBef>
              <a:buClr>
                <a:srgbClr val="0D56C4"/>
              </a:buClr>
              <a:buSzPct val="78846"/>
              <a:buFont typeface="Arial"/>
              <a:buChar char="•"/>
              <a:tabLst>
                <a:tab pos="297180" algn="l"/>
              </a:tabLst>
            </a:pPr>
            <a:r>
              <a:rPr sz="2600" b="0" dirty="0">
                <a:latin typeface="Trebuchet MS"/>
                <a:cs typeface="Trebuchet MS"/>
              </a:rPr>
              <a:t>Contains</a:t>
            </a:r>
            <a:r>
              <a:rPr sz="2600" b="0" spc="-50" dirty="0">
                <a:latin typeface="Trebuchet MS"/>
                <a:cs typeface="Trebuchet MS"/>
              </a:rPr>
              <a:t> </a:t>
            </a:r>
            <a:r>
              <a:rPr sz="2600" b="0" dirty="0">
                <a:latin typeface="Trebuchet MS"/>
                <a:cs typeface="Trebuchet MS"/>
              </a:rPr>
              <a:t>a</a:t>
            </a:r>
            <a:r>
              <a:rPr sz="2600" b="0" spc="-25" dirty="0">
                <a:latin typeface="Trebuchet MS"/>
                <a:cs typeface="Trebuchet MS"/>
              </a:rPr>
              <a:t> </a:t>
            </a:r>
            <a:r>
              <a:rPr sz="2600" b="0" dirty="0">
                <a:latin typeface="Trebuchet MS"/>
                <a:cs typeface="Trebuchet MS"/>
              </a:rPr>
              <a:t>mix</a:t>
            </a:r>
            <a:r>
              <a:rPr sz="2600" b="0" spc="-20" dirty="0">
                <a:latin typeface="Trebuchet MS"/>
                <a:cs typeface="Trebuchet MS"/>
              </a:rPr>
              <a:t> </a:t>
            </a:r>
            <a:r>
              <a:rPr sz="2600" b="0" dirty="0">
                <a:latin typeface="Trebuchet MS"/>
                <a:cs typeface="Trebuchet MS"/>
              </a:rPr>
              <a:t>of</a:t>
            </a:r>
            <a:r>
              <a:rPr sz="2600" b="0" spc="-25" dirty="0">
                <a:latin typeface="Trebuchet MS"/>
                <a:cs typeface="Trebuchet MS"/>
              </a:rPr>
              <a:t> </a:t>
            </a:r>
            <a:r>
              <a:rPr sz="2600" b="0" dirty="0">
                <a:latin typeface="Trebuchet MS"/>
                <a:cs typeface="Trebuchet MS"/>
              </a:rPr>
              <a:t>4000</a:t>
            </a:r>
            <a:r>
              <a:rPr sz="2600" b="0" spc="-30" dirty="0">
                <a:latin typeface="Trebuchet MS"/>
                <a:cs typeface="Trebuchet MS"/>
              </a:rPr>
              <a:t> </a:t>
            </a:r>
            <a:r>
              <a:rPr sz="2600" b="0" dirty="0">
                <a:latin typeface="Trebuchet MS"/>
                <a:cs typeface="Trebuchet MS"/>
              </a:rPr>
              <a:t>chemicals,</a:t>
            </a:r>
            <a:r>
              <a:rPr sz="2600" b="0" spc="-50" dirty="0">
                <a:latin typeface="Trebuchet MS"/>
                <a:cs typeface="Trebuchet MS"/>
              </a:rPr>
              <a:t> </a:t>
            </a:r>
            <a:r>
              <a:rPr sz="2600" b="0" dirty="0">
                <a:latin typeface="Trebuchet MS"/>
                <a:cs typeface="Trebuchet MS"/>
              </a:rPr>
              <a:t>more</a:t>
            </a:r>
            <a:r>
              <a:rPr sz="2600" b="0" spc="-10" dirty="0">
                <a:latin typeface="Trebuchet MS"/>
                <a:cs typeface="Trebuchet MS"/>
              </a:rPr>
              <a:t> </a:t>
            </a:r>
            <a:r>
              <a:rPr sz="2600" b="0" dirty="0">
                <a:latin typeface="Trebuchet MS"/>
                <a:cs typeface="Trebuchet MS"/>
              </a:rPr>
              <a:t>than</a:t>
            </a:r>
            <a:r>
              <a:rPr sz="2600" b="0" spc="-35" dirty="0">
                <a:latin typeface="Trebuchet MS"/>
                <a:cs typeface="Trebuchet MS"/>
              </a:rPr>
              <a:t> </a:t>
            </a:r>
            <a:r>
              <a:rPr sz="2600" b="0" dirty="0">
                <a:latin typeface="Trebuchet MS"/>
                <a:cs typeface="Trebuchet MS"/>
              </a:rPr>
              <a:t>30</a:t>
            </a:r>
            <a:r>
              <a:rPr sz="2600" b="0" spc="-30" dirty="0">
                <a:latin typeface="Trebuchet MS"/>
                <a:cs typeface="Trebuchet MS"/>
              </a:rPr>
              <a:t> </a:t>
            </a:r>
            <a:r>
              <a:rPr sz="2600" b="0" spc="-10" dirty="0">
                <a:latin typeface="Trebuchet MS"/>
                <a:cs typeface="Trebuchet MS"/>
              </a:rPr>
              <a:t>known carcinogens</a:t>
            </a:r>
            <a:endParaRPr sz="2600">
              <a:latin typeface="Trebuchet MS"/>
              <a:cs typeface="Trebuchet MS"/>
            </a:endParaRPr>
          </a:p>
          <a:p>
            <a:pPr marL="297180" marR="5080" indent="-285115">
              <a:lnSpc>
                <a:spcPts val="2810"/>
              </a:lnSpc>
              <a:spcBef>
                <a:spcPts val="1005"/>
              </a:spcBef>
              <a:buClr>
                <a:srgbClr val="0D56C4"/>
              </a:buClr>
              <a:buSzPct val="78846"/>
              <a:buFont typeface="Arial"/>
              <a:buChar char="•"/>
              <a:tabLst>
                <a:tab pos="297180" algn="l"/>
              </a:tabLst>
            </a:pPr>
            <a:r>
              <a:rPr sz="2600" b="0" dirty="0">
                <a:latin typeface="Trebuchet MS"/>
                <a:cs typeface="Trebuchet MS"/>
              </a:rPr>
              <a:t>More</a:t>
            </a:r>
            <a:r>
              <a:rPr sz="2600" b="0" spc="-25" dirty="0">
                <a:latin typeface="Trebuchet MS"/>
                <a:cs typeface="Trebuchet MS"/>
              </a:rPr>
              <a:t> </a:t>
            </a:r>
            <a:r>
              <a:rPr sz="2600" b="0" dirty="0">
                <a:latin typeface="Trebuchet MS"/>
                <a:cs typeface="Trebuchet MS"/>
              </a:rPr>
              <a:t>addictive</a:t>
            </a:r>
            <a:r>
              <a:rPr sz="2600" b="0" spc="-70" dirty="0">
                <a:latin typeface="Trebuchet MS"/>
                <a:cs typeface="Trebuchet MS"/>
              </a:rPr>
              <a:t> </a:t>
            </a:r>
            <a:r>
              <a:rPr sz="2600" b="0" dirty="0">
                <a:latin typeface="Trebuchet MS"/>
                <a:cs typeface="Trebuchet MS"/>
              </a:rPr>
              <a:t>than</a:t>
            </a:r>
            <a:r>
              <a:rPr sz="2600" b="0" spc="-50" dirty="0">
                <a:latin typeface="Trebuchet MS"/>
                <a:cs typeface="Trebuchet MS"/>
              </a:rPr>
              <a:t> </a:t>
            </a:r>
            <a:r>
              <a:rPr sz="2600" b="0" dirty="0">
                <a:latin typeface="Trebuchet MS"/>
                <a:cs typeface="Trebuchet MS"/>
              </a:rPr>
              <a:t>cigarettes</a:t>
            </a:r>
            <a:r>
              <a:rPr sz="2600" b="0" spc="-75" dirty="0">
                <a:latin typeface="Trebuchet MS"/>
                <a:cs typeface="Trebuchet MS"/>
              </a:rPr>
              <a:t> </a:t>
            </a:r>
            <a:r>
              <a:rPr sz="2600" b="0" dirty="0">
                <a:latin typeface="Trebuchet MS"/>
                <a:cs typeface="Trebuchet MS"/>
              </a:rPr>
              <a:t>because</a:t>
            </a:r>
            <a:r>
              <a:rPr sz="2600" b="0" spc="-55" dirty="0">
                <a:latin typeface="Trebuchet MS"/>
                <a:cs typeface="Trebuchet MS"/>
              </a:rPr>
              <a:t> </a:t>
            </a:r>
            <a:r>
              <a:rPr sz="2600" b="0" dirty="0">
                <a:latin typeface="Trebuchet MS"/>
                <a:cs typeface="Trebuchet MS"/>
              </a:rPr>
              <a:t>it</a:t>
            </a:r>
            <a:r>
              <a:rPr sz="2600" b="0" spc="-40" dirty="0">
                <a:latin typeface="Trebuchet MS"/>
                <a:cs typeface="Trebuchet MS"/>
              </a:rPr>
              <a:t> </a:t>
            </a:r>
            <a:r>
              <a:rPr sz="2600" b="0" dirty="0">
                <a:latin typeface="Trebuchet MS"/>
                <a:cs typeface="Trebuchet MS"/>
              </a:rPr>
              <a:t>contains</a:t>
            </a:r>
            <a:r>
              <a:rPr sz="2600" b="0" spc="-50" dirty="0">
                <a:latin typeface="Trebuchet MS"/>
                <a:cs typeface="Trebuchet MS"/>
              </a:rPr>
              <a:t> </a:t>
            </a:r>
            <a:r>
              <a:rPr sz="2600" b="0" spc="-10" dirty="0">
                <a:latin typeface="Trebuchet MS"/>
                <a:cs typeface="Trebuchet MS"/>
              </a:rPr>
              <a:t>higher </a:t>
            </a:r>
            <a:r>
              <a:rPr sz="2600" b="0" dirty="0">
                <a:latin typeface="Trebuchet MS"/>
                <a:cs typeface="Trebuchet MS"/>
              </a:rPr>
              <a:t>levels</a:t>
            </a:r>
            <a:r>
              <a:rPr sz="2600" b="0" spc="-45" dirty="0">
                <a:latin typeface="Trebuchet MS"/>
                <a:cs typeface="Trebuchet MS"/>
              </a:rPr>
              <a:t> </a:t>
            </a:r>
            <a:r>
              <a:rPr sz="2600" b="0" dirty="0">
                <a:latin typeface="Trebuchet MS"/>
                <a:cs typeface="Trebuchet MS"/>
              </a:rPr>
              <a:t>of</a:t>
            </a:r>
            <a:r>
              <a:rPr sz="2600" b="0" spc="-30" dirty="0">
                <a:latin typeface="Trebuchet MS"/>
                <a:cs typeface="Trebuchet MS"/>
              </a:rPr>
              <a:t> </a:t>
            </a:r>
            <a:r>
              <a:rPr sz="2600" b="0" spc="-10" dirty="0">
                <a:latin typeface="Trebuchet MS"/>
                <a:cs typeface="Trebuchet MS"/>
              </a:rPr>
              <a:t>nicotine</a:t>
            </a:r>
            <a:endParaRPr sz="2600">
              <a:latin typeface="Trebuchet MS"/>
              <a:cs typeface="Trebuchet MS"/>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17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emerging products"/>
          <p:cNvGrpSpPr/>
          <p:nvPr/>
        </p:nvGrpSpPr>
        <p:grpSpPr>
          <a:xfrm>
            <a:off x="7420546" y="-4762"/>
            <a:ext cx="4773295" cy="6867525"/>
            <a:chOff x="7420546" y="-4762"/>
            <a:chExt cx="4773295" cy="6867525"/>
          </a:xfrm>
        </p:grpSpPr>
        <p:sp>
          <p:nvSpPr>
            <p:cNvPr id="3" name="object 3"/>
            <p:cNvSpPr/>
            <p:nvPr/>
          </p:nvSpPr>
          <p:spPr>
            <a:xfrm>
              <a:off x="7425308" y="0"/>
              <a:ext cx="4763770" cy="6858000"/>
            </a:xfrm>
            <a:custGeom>
              <a:avLst/>
              <a:gdLst/>
              <a:ahLst/>
              <a:cxnLst/>
              <a:rect l="l" t="t" r="r" b="b"/>
              <a:pathLst>
                <a:path w="4763770" h="6858000">
                  <a:moveTo>
                    <a:pt x="1945640" y="0"/>
                  </a:moveTo>
                  <a:lnTo>
                    <a:pt x="3164840" y="6857999"/>
                  </a:lnTo>
                </a:path>
                <a:path w="4763770" h="6858000">
                  <a:moveTo>
                    <a:pt x="4763516" y="3681349"/>
                  </a:moveTo>
                  <a:lnTo>
                    <a:pt x="0" y="6857999"/>
                  </a:lnTo>
                </a:path>
              </a:pathLst>
            </a:custGeom>
            <a:ln w="9525">
              <a:solidFill>
                <a:srgbClr val="0D56C4"/>
              </a:solidFill>
            </a:ln>
          </p:spPr>
          <p:txBody>
            <a:bodyPr wrap="square" lIns="0" tIns="0" rIns="0" bIns="0" rtlCol="0"/>
            <a:lstStyle/>
            <a:p>
              <a:endParaRPr/>
            </a:p>
          </p:txBody>
        </p:sp>
        <p:sp>
          <p:nvSpPr>
            <p:cNvPr id="4" name="object 4"/>
            <p:cNvSpPr/>
            <p:nvPr/>
          </p:nvSpPr>
          <p:spPr>
            <a:xfrm>
              <a:off x="9181464" y="0"/>
              <a:ext cx="3007360" cy="6858000"/>
            </a:xfrm>
            <a:custGeom>
              <a:avLst/>
              <a:gdLst/>
              <a:ahLst/>
              <a:cxnLst/>
              <a:rect l="l" t="t" r="r" b="b"/>
              <a:pathLst>
                <a:path w="3007359" h="6858000">
                  <a:moveTo>
                    <a:pt x="3007359" y="0"/>
                  </a:moveTo>
                  <a:lnTo>
                    <a:pt x="2043054" y="0"/>
                  </a:lnTo>
                  <a:lnTo>
                    <a:pt x="0" y="6858000"/>
                  </a:lnTo>
                  <a:lnTo>
                    <a:pt x="3007359" y="6858000"/>
                  </a:lnTo>
                  <a:lnTo>
                    <a:pt x="3007359" y="0"/>
                  </a:lnTo>
                  <a:close/>
                </a:path>
              </a:pathLst>
            </a:custGeom>
            <a:solidFill>
              <a:srgbClr val="0D56C4">
                <a:alpha val="36077"/>
              </a:srgbClr>
            </a:solidFill>
          </p:spPr>
          <p:txBody>
            <a:bodyPr wrap="square" lIns="0" tIns="0" rIns="0" bIns="0" rtlCol="0"/>
            <a:lstStyle/>
            <a:p>
              <a:endParaRPr/>
            </a:p>
          </p:txBody>
        </p:sp>
        <p:sp>
          <p:nvSpPr>
            <p:cNvPr id="5" name="object 5"/>
            <p:cNvSpPr/>
            <p:nvPr/>
          </p:nvSpPr>
          <p:spPr>
            <a:xfrm>
              <a:off x="9604984" y="0"/>
              <a:ext cx="2587625" cy="6858000"/>
            </a:xfrm>
            <a:custGeom>
              <a:avLst/>
              <a:gdLst/>
              <a:ahLst/>
              <a:cxnLst/>
              <a:rect l="l" t="t" r="r" b="b"/>
              <a:pathLst>
                <a:path w="2587625" h="6858000">
                  <a:moveTo>
                    <a:pt x="2587015" y="0"/>
                  </a:moveTo>
                  <a:lnTo>
                    <a:pt x="0" y="0"/>
                  </a:lnTo>
                  <a:lnTo>
                    <a:pt x="1207922" y="6858000"/>
                  </a:lnTo>
                  <a:lnTo>
                    <a:pt x="2587015" y="6858000"/>
                  </a:lnTo>
                  <a:lnTo>
                    <a:pt x="2587015" y="0"/>
                  </a:lnTo>
                  <a:close/>
                </a:path>
              </a:pathLst>
            </a:custGeom>
            <a:solidFill>
              <a:srgbClr val="0D56C4">
                <a:alpha val="19999"/>
              </a:srgbClr>
            </a:solidFill>
          </p:spPr>
          <p:txBody>
            <a:bodyPr wrap="square" lIns="0" tIns="0" rIns="0" bIns="0" rtlCol="0"/>
            <a:lstStyle/>
            <a:p>
              <a:endParaRPr/>
            </a:p>
          </p:txBody>
        </p:sp>
        <p:sp>
          <p:nvSpPr>
            <p:cNvPr id="6" name="object 6"/>
            <p:cNvSpPr/>
            <p:nvPr/>
          </p:nvSpPr>
          <p:spPr>
            <a:xfrm>
              <a:off x="8932290" y="3048000"/>
              <a:ext cx="3260090" cy="3810000"/>
            </a:xfrm>
            <a:custGeom>
              <a:avLst/>
              <a:gdLst/>
              <a:ahLst/>
              <a:cxnLst/>
              <a:rect l="l" t="t" r="r" b="b"/>
              <a:pathLst>
                <a:path w="3260090" h="3810000">
                  <a:moveTo>
                    <a:pt x="3259708" y="0"/>
                  </a:moveTo>
                  <a:lnTo>
                    <a:pt x="0" y="3809999"/>
                  </a:lnTo>
                  <a:lnTo>
                    <a:pt x="3259708" y="3809999"/>
                  </a:lnTo>
                  <a:lnTo>
                    <a:pt x="3259708" y="0"/>
                  </a:lnTo>
                  <a:close/>
                </a:path>
              </a:pathLst>
            </a:custGeom>
            <a:solidFill>
              <a:srgbClr val="0A4192">
                <a:alpha val="65881"/>
              </a:srgbClr>
            </a:solidFill>
          </p:spPr>
          <p:txBody>
            <a:bodyPr wrap="square" lIns="0" tIns="0" rIns="0" bIns="0" rtlCol="0"/>
            <a:lstStyle/>
            <a:p>
              <a:endParaRPr/>
            </a:p>
          </p:txBody>
        </p:sp>
        <p:sp>
          <p:nvSpPr>
            <p:cNvPr id="7" name="object 7"/>
            <p:cNvSpPr/>
            <p:nvPr/>
          </p:nvSpPr>
          <p:spPr>
            <a:xfrm>
              <a:off x="9337561" y="0"/>
              <a:ext cx="2851785" cy="6858000"/>
            </a:xfrm>
            <a:custGeom>
              <a:avLst/>
              <a:gdLst/>
              <a:ahLst/>
              <a:cxnLst/>
              <a:rect l="l" t="t" r="r" b="b"/>
              <a:pathLst>
                <a:path w="2851784" h="6858000">
                  <a:moveTo>
                    <a:pt x="2851263" y="0"/>
                  </a:moveTo>
                  <a:lnTo>
                    <a:pt x="0" y="0"/>
                  </a:lnTo>
                  <a:lnTo>
                    <a:pt x="2467723" y="6858000"/>
                  </a:lnTo>
                  <a:lnTo>
                    <a:pt x="2851263" y="6858000"/>
                  </a:lnTo>
                  <a:lnTo>
                    <a:pt x="2851263" y="0"/>
                  </a:lnTo>
                  <a:close/>
                </a:path>
              </a:pathLst>
            </a:custGeom>
            <a:solidFill>
              <a:srgbClr val="0A4192">
                <a:alpha val="50195"/>
              </a:srgbClr>
            </a:solidFill>
          </p:spPr>
          <p:txBody>
            <a:bodyPr wrap="square" lIns="0" tIns="0" rIns="0" bIns="0" rtlCol="0"/>
            <a:lstStyle/>
            <a:p>
              <a:endParaRPr/>
            </a:p>
          </p:txBody>
        </p:sp>
        <p:sp>
          <p:nvSpPr>
            <p:cNvPr id="8" name="object 8"/>
            <p:cNvSpPr/>
            <p:nvPr/>
          </p:nvSpPr>
          <p:spPr>
            <a:xfrm>
              <a:off x="10898758" y="0"/>
              <a:ext cx="1290320" cy="6858000"/>
            </a:xfrm>
            <a:custGeom>
              <a:avLst/>
              <a:gdLst/>
              <a:ahLst/>
              <a:cxnLst/>
              <a:rect l="l" t="t" r="r" b="b"/>
              <a:pathLst>
                <a:path w="1290320" h="6858000">
                  <a:moveTo>
                    <a:pt x="1290066" y="0"/>
                  </a:moveTo>
                  <a:lnTo>
                    <a:pt x="1018419" y="0"/>
                  </a:lnTo>
                  <a:lnTo>
                    <a:pt x="0" y="6858000"/>
                  </a:lnTo>
                  <a:lnTo>
                    <a:pt x="1290066" y="6858000"/>
                  </a:lnTo>
                  <a:lnTo>
                    <a:pt x="1290066" y="0"/>
                  </a:lnTo>
                  <a:close/>
                </a:path>
              </a:pathLst>
            </a:custGeom>
            <a:solidFill>
              <a:srgbClr val="FFFF00">
                <a:alpha val="70195"/>
              </a:srgbClr>
            </a:solidFill>
          </p:spPr>
          <p:txBody>
            <a:bodyPr wrap="square" lIns="0" tIns="0" rIns="0" bIns="0" rtlCol="0"/>
            <a:lstStyle/>
            <a:p>
              <a:endParaRPr/>
            </a:p>
          </p:txBody>
        </p:sp>
        <p:sp>
          <p:nvSpPr>
            <p:cNvPr id="9" name="object 9"/>
            <p:cNvSpPr/>
            <p:nvPr/>
          </p:nvSpPr>
          <p:spPr>
            <a:xfrm>
              <a:off x="10940392" y="0"/>
              <a:ext cx="1249045" cy="6858000"/>
            </a:xfrm>
            <a:custGeom>
              <a:avLst/>
              <a:gdLst/>
              <a:ahLst/>
              <a:cxnLst/>
              <a:rect l="l" t="t" r="r" b="b"/>
              <a:pathLst>
                <a:path w="1249045" h="6858000">
                  <a:moveTo>
                    <a:pt x="1248432" y="0"/>
                  </a:moveTo>
                  <a:lnTo>
                    <a:pt x="0" y="0"/>
                  </a:lnTo>
                  <a:lnTo>
                    <a:pt x="1107970" y="6858000"/>
                  </a:lnTo>
                  <a:lnTo>
                    <a:pt x="1248432" y="6858000"/>
                  </a:lnTo>
                  <a:lnTo>
                    <a:pt x="1248432" y="0"/>
                  </a:lnTo>
                  <a:close/>
                </a:path>
              </a:pathLst>
            </a:custGeom>
            <a:solidFill>
              <a:srgbClr val="BEBE00">
                <a:alpha val="79998"/>
              </a:srgbClr>
            </a:solidFill>
          </p:spPr>
          <p:txBody>
            <a:bodyPr wrap="square" lIns="0" tIns="0" rIns="0" bIns="0" rtlCol="0"/>
            <a:lstStyle/>
            <a:p>
              <a:endParaRPr/>
            </a:p>
          </p:txBody>
        </p:sp>
        <p:sp>
          <p:nvSpPr>
            <p:cNvPr id="10" name="object 10"/>
            <p:cNvSpPr/>
            <p:nvPr/>
          </p:nvSpPr>
          <p:spPr>
            <a:xfrm>
              <a:off x="10371708" y="3589909"/>
              <a:ext cx="1817370" cy="3268345"/>
            </a:xfrm>
            <a:custGeom>
              <a:avLst/>
              <a:gdLst/>
              <a:ahLst/>
              <a:cxnLst/>
              <a:rect l="l" t="t" r="r" b="b"/>
              <a:pathLst>
                <a:path w="1817370" h="3268345">
                  <a:moveTo>
                    <a:pt x="1817116" y="0"/>
                  </a:moveTo>
                  <a:lnTo>
                    <a:pt x="0" y="3268090"/>
                  </a:lnTo>
                  <a:lnTo>
                    <a:pt x="1817116" y="3268090"/>
                  </a:lnTo>
                  <a:lnTo>
                    <a:pt x="1817116" y="0"/>
                  </a:lnTo>
                  <a:close/>
                </a:path>
              </a:pathLst>
            </a:custGeom>
            <a:solidFill>
              <a:srgbClr val="0A4192">
                <a:alpha val="65881"/>
              </a:srgbClr>
            </a:solidFill>
          </p:spPr>
          <p:txBody>
            <a:bodyPr wrap="square" lIns="0" tIns="0" rIns="0" bIns="0" rtlCol="0"/>
            <a:lstStyle/>
            <a:p>
              <a:endParaRPr/>
            </a:p>
          </p:txBody>
        </p:sp>
      </p:grpSp>
      <p:sp>
        <p:nvSpPr>
          <p:cNvPr id="11" name="object 11"/>
          <p:cNvSpPr txBox="1"/>
          <p:nvPr/>
        </p:nvSpPr>
        <p:spPr>
          <a:xfrm>
            <a:off x="10980419" y="615052"/>
            <a:ext cx="119380" cy="132715"/>
          </a:xfrm>
          <a:prstGeom prst="rect">
            <a:avLst/>
          </a:prstGeom>
        </p:spPr>
        <p:txBody>
          <a:bodyPr vert="horz" wrap="square" lIns="0" tIns="0" rIns="0" bIns="0" rtlCol="0">
            <a:spAutoFit/>
          </a:bodyPr>
          <a:lstStyle/>
          <a:p>
            <a:pPr>
              <a:lnSpc>
                <a:spcPts val="1025"/>
              </a:lnSpc>
            </a:pPr>
            <a:r>
              <a:rPr sz="900" spc="-30" dirty="0">
                <a:solidFill>
                  <a:srgbClr val="0D56C4"/>
                </a:solidFill>
                <a:latin typeface="Trebuchet MS"/>
                <a:cs typeface="Trebuchet MS"/>
              </a:rPr>
              <a:t>18</a:t>
            </a:r>
            <a:endParaRPr sz="900">
              <a:latin typeface="Trebuchet MS"/>
              <a:cs typeface="Trebuchet MS"/>
            </a:endParaRPr>
          </a:p>
        </p:txBody>
      </p:sp>
      <p:grpSp>
        <p:nvGrpSpPr>
          <p:cNvPr id="12" name="object 12" descr="ctffl logo"/>
          <p:cNvGrpSpPr/>
          <p:nvPr/>
        </p:nvGrpSpPr>
        <p:grpSpPr>
          <a:xfrm>
            <a:off x="0" y="4013200"/>
            <a:ext cx="1336040" cy="2844800"/>
            <a:chOff x="0" y="4013200"/>
            <a:chExt cx="1336040" cy="2844800"/>
          </a:xfrm>
        </p:grpSpPr>
        <p:sp>
          <p:nvSpPr>
            <p:cNvPr id="13" name="object 13"/>
            <p:cNvSpPr/>
            <p:nvPr/>
          </p:nvSpPr>
          <p:spPr>
            <a:xfrm>
              <a:off x="0" y="4013200"/>
              <a:ext cx="448945" cy="2844800"/>
            </a:xfrm>
            <a:custGeom>
              <a:avLst/>
              <a:gdLst/>
              <a:ahLst/>
              <a:cxnLst/>
              <a:rect l="l" t="t" r="r" b="b"/>
              <a:pathLst>
                <a:path w="448945" h="2844800">
                  <a:moveTo>
                    <a:pt x="0" y="0"/>
                  </a:moveTo>
                  <a:lnTo>
                    <a:pt x="0" y="2844799"/>
                  </a:lnTo>
                  <a:lnTo>
                    <a:pt x="448729" y="2844799"/>
                  </a:lnTo>
                  <a:lnTo>
                    <a:pt x="0" y="0"/>
                  </a:lnTo>
                  <a:close/>
                </a:path>
              </a:pathLst>
            </a:custGeom>
            <a:solidFill>
              <a:srgbClr val="0D56C4">
                <a:alpha val="70195"/>
              </a:srgbClr>
            </a:solidFill>
          </p:spPr>
          <p:txBody>
            <a:bodyPr wrap="square" lIns="0" tIns="0" rIns="0" bIns="0" rtlCol="0"/>
            <a:lstStyle/>
            <a:p>
              <a:endParaRPr/>
            </a:p>
          </p:txBody>
        </p:sp>
        <p:pic>
          <p:nvPicPr>
            <p:cNvPr id="14" name="object 14"/>
            <p:cNvPicPr/>
            <p:nvPr/>
          </p:nvPicPr>
          <p:blipFill>
            <a:blip r:embed="rId2" cstate="print"/>
            <a:stretch>
              <a:fillRect/>
            </a:stretch>
          </p:blipFill>
          <p:spPr>
            <a:xfrm>
              <a:off x="233260" y="5530265"/>
              <a:ext cx="1102779" cy="1102791"/>
            </a:xfrm>
            <a:prstGeom prst="rect">
              <a:avLst/>
            </a:prstGeom>
          </p:spPr>
        </p:pic>
      </p:grpSp>
      <p:pic>
        <p:nvPicPr>
          <p:cNvPr id="15" name="object 15" descr="Vaping: The new wave of nicotine addiction | Cleveland Clinic Journal of  Medicine"/>
          <p:cNvPicPr/>
          <p:nvPr/>
        </p:nvPicPr>
        <p:blipFill>
          <a:blip r:embed="rId3" cstate="print"/>
          <a:stretch>
            <a:fillRect/>
          </a:stretch>
        </p:blipFill>
        <p:spPr>
          <a:xfrm>
            <a:off x="7737982" y="94614"/>
            <a:ext cx="4040124" cy="2852927"/>
          </a:xfrm>
          <a:prstGeom prst="rect">
            <a:avLst/>
          </a:prstGeom>
        </p:spPr>
      </p:pic>
      <p:sp>
        <p:nvSpPr>
          <p:cNvPr id="16" name="object 16"/>
          <p:cNvSpPr txBox="1"/>
          <p:nvPr/>
        </p:nvSpPr>
        <p:spPr>
          <a:xfrm>
            <a:off x="745947" y="1976450"/>
            <a:ext cx="7209790" cy="3265804"/>
          </a:xfrm>
          <a:prstGeom prst="rect">
            <a:avLst/>
          </a:prstGeom>
        </p:spPr>
        <p:txBody>
          <a:bodyPr vert="horz" wrap="square" lIns="0" tIns="15240" rIns="0" bIns="0" rtlCol="0">
            <a:spAutoFit/>
          </a:bodyPr>
          <a:lstStyle/>
          <a:p>
            <a:pPr marL="355600" marR="97155" indent="-342900">
              <a:lnSpc>
                <a:spcPct val="99600"/>
              </a:lnSpc>
              <a:spcBef>
                <a:spcPts val="120"/>
              </a:spcBef>
              <a:buClr>
                <a:srgbClr val="0D56C4"/>
              </a:buClr>
              <a:buSzPct val="79687"/>
              <a:buFont typeface="Wingdings 3"/>
              <a:buChar char=""/>
              <a:tabLst>
                <a:tab pos="355600" algn="l"/>
              </a:tabLst>
            </a:pPr>
            <a:r>
              <a:rPr sz="3200" dirty="0">
                <a:solidFill>
                  <a:srgbClr val="404040"/>
                </a:solidFill>
                <a:latin typeface="Trebuchet MS"/>
                <a:cs typeface="Trebuchet MS"/>
              </a:rPr>
              <a:t>Smart</a:t>
            </a:r>
            <a:r>
              <a:rPr sz="3200" spc="-120" dirty="0">
                <a:solidFill>
                  <a:srgbClr val="404040"/>
                </a:solidFill>
                <a:latin typeface="Trebuchet MS"/>
                <a:cs typeface="Trebuchet MS"/>
              </a:rPr>
              <a:t> </a:t>
            </a:r>
            <a:r>
              <a:rPr sz="3200" spc="-20" dirty="0">
                <a:solidFill>
                  <a:srgbClr val="404040"/>
                </a:solidFill>
                <a:latin typeface="Trebuchet MS"/>
                <a:cs typeface="Trebuchet MS"/>
              </a:rPr>
              <a:t>Vapes</a:t>
            </a:r>
            <a:r>
              <a:rPr sz="3200" spc="-100" dirty="0">
                <a:solidFill>
                  <a:srgbClr val="404040"/>
                </a:solidFill>
                <a:latin typeface="Trebuchet MS"/>
                <a:cs typeface="Trebuchet MS"/>
              </a:rPr>
              <a:t> </a:t>
            </a:r>
            <a:r>
              <a:rPr sz="3200" dirty="0">
                <a:solidFill>
                  <a:srgbClr val="404040"/>
                </a:solidFill>
                <a:latin typeface="Trebuchet MS"/>
                <a:cs typeface="Trebuchet MS"/>
              </a:rPr>
              <a:t>-</a:t>
            </a:r>
            <a:r>
              <a:rPr sz="3200" spc="-120" dirty="0">
                <a:solidFill>
                  <a:srgbClr val="404040"/>
                </a:solidFill>
                <a:latin typeface="Trebuchet MS"/>
                <a:cs typeface="Trebuchet MS"/>
              </a:rPr>
              <a:t> </a:t>
            </a:r>
            <a:r>
              <a:rPr sz="2000" spc="-10" dirty="0">
                <a:solidFill>
                  <a:srgbClr val="1F1F1F"/>
                </a:solidFill>
                <a:latin typeface="Calibri"/>
                <a:cs typeface="Calibri"/>
              </a:rPr>
              <a:t>incorporate</a:t>
            </a:r>
            <a:r>
              <a:rPr sz="2000" spc="-60" dirty="0">
                <a:solidFill>
                  <a:srgbClr val="1F1F1F"/>
                </a:solidFill>
                <a:latin typeface="Calibri"/>
                <a:cs typeface="Calibri"/>
              </a:rPr>
              <a:t> </a:t>
            </a:r>
            <a:r>
              <a:rPr sz="2000" spc="-10" dirty="0">
                <a:solidFill>
                  <a:srgbClr val="1F1F1F"/>
                </a:solidFill>
                <a:latin typeface="Calibri"/>
                <a:cs typeface="Calibri"/>
              </a:rPr>
              <a:t>features</a:t>
            </a:r>
            <a:r>
              <a:rPr sz="2000" spc="-50" dirty="0">
                <a:solidFill>
                  <a:srgbClr val="1F1F1F"/>
                </a:solidFill>
                <a:latin typeface="Calibri"/>
                <a:cs typeface="Calibri"/>
              </a:rPr>
              <a:t> </a:t>
            </a:r>
            <a:r>
              <a:rPr sz="2000" dirty="0">
                <a:solidFill>
                  <a:srgbClr val="1F1F1F"/>
                </a:solidFill>
                <a:latin typeface="Calibri"/>
                <a:cs typeface="Calibri"/>
              </a:rPr>
              <a:t>similar</a:t>
            </a:r>
            <a:r>
              <a:rPr sz="2000" spc="-25" dirty="0">
                <a:solidFill>
                  <a:srgbClr val="1F1F1F"/>
                </a:solidFill>
                <a:latin typeface="Calibri"/>
                <a:cs typeface="Calibri"/>
              </a:rPr>
              <a:t> to </a:t>
            </a:r>
            <a:r>
              <a:rPr sz="2000" dirty="0">
                <a:solidFill>
                  <a:srgbClr val="1F1F1F"/>
                </a:solidFill>
                <a:latin typeface="Calibri"/>
                <a:cs typeface="Calibri"/>
              </a:rPr>
              <a:t>smartphones,</a:t>
            </a:r>
            <a:r>
              <a:rPr sz="2000" spc="-45" dirty="0">
                <a:solidFill>
                  <a:srgbClr val="1F1F1F"/>
                </a:solidFill>
                <a:latin typeface="Calibri"/>
                <a:cs typeface="Calibri"/>
              </a:rPr>
              <a:t> </a:t>
            </a:r>
            <a:r>
              <a:rPr sz="2000" dirty="0">
                <a:solidFill>
                  <a:srgbClr val="1F1F1F"/>
                </a:solidFill>
                <a:latin typeface="Calibri"/>
                <a:cs typeface="Calibri"/>
              </a:rPr>
              <a:t>like</a:t>
            </a:r>
            <a:r>
              <a:rPr sz="2000" spc="-40" dirty="0">
                <a:solidFill>
                  <a:srgbClr val="1F1F1F"/>
                </a:solidFill>
                <a:latin typeface="Calibri"/>
                <a:cs typeface="Calibri"/>
              </a:rPr>
              <a:t> </a:t>
            </a:r>
            <a:r>
              <a:rPr sz="2000" dirty="0">
                <a:solidFill>
                  <a:srgbClr val="1F1F1F"/>
                </a:solidFill>
                <a:latin typeface="Calibri"/>
                <a:cs typeface="Calibri"/>
              </a:rPr>
              <a:t>digital</a:t>
            </a:r>
            <a:r>
              <a:rPr sz="2000" spc="-35" dirty="0">
                <a:solidFill>
                  <a:srgbClr val="1F1F1F"/>
                </a:solidFill>
                <a:latin typeface="Calibri"/>
                <a:cs typeface="Calibri"/>
              </a:rPr>
              <a:t> </a:t>
            </a:r>
            <a:r>
              <a:rPr sz="2000" spc="-10" dirty="0">
                <a:solidFill>
                  <a:srgbClr val="1F1F1F"/>
                </a:solidFill>
                <a:latin typeface="Calibri"/>
                <a:cs typeface="Calibri"/>
              </a:rPr>
              <a:t>displays,</a:t>
            </a:r>
            <a:r>
              <a:rPr sz="2000" spc="-40" dirty="0">
                <a:solidFill>
                  <a:srgbClr val="1F1F1F"/>
                </a:solidFill>
                <a:latin typeface="Calibri"/>
                <a:cs typeface="Calibri"/>
              </a:rPr>
              <a:t> </a:t>
            </a:r>
            <a:r>
              <a:rPr sz="2000" spc="-10" dirty="0">
                <a:solidFill>
                  <a:srgbClr val="1F1F1F"/>
                </a:solidFill>
                <a:latin typeface="Calibri"/>
                <a:cs typeface="Calibri"/>
              </a:rPr>
              <a:t>touchscreens,</a:t>
            </a:r>
            <a:r>
              <a:rPr sz="2000" spc="-50" dirty="0">
                <a:solidFill>
                  <a:srgbClr val="1F1F1F"/>
                </a:solidFill>
                <a:latin typeface="Calibri"/>
                <a:cs typeface="Calibri"/>
              </a:rPr>
              <a:t> </a:t>
            </a:r>
            <a:r>
              <a:rPr sz="2000" dirty="0">
                <a:solidFill>
                  <a:srgbClr val="1F1F1F"/>
                </a:solidFill>
                <a:latin typeface="Calibri"/>
                <a:cs typeface="Calibri"/>
              </a:rPr>
              <a:t>and</a:t>
            </a:r>
            <a:r>
              <a:rPr sz="2000" spc="-45" dirty="0">
                <a:solidFill>
                  <a:srgbClr val="1F1F1F"/>
                </a:solidFill>
                <a:latin typeface="Calibri"/>
                <a:cs typeface="Calibri"/>
              </a:rPr>
              <a:t> </a:t>
            </a:r>
            <a:r>
              <a:rPr sz="2000" dirty="0">
                <a:solidFill>
                  <a:srgbClr val="1F1F1F"/>
                </a:solidFill>
                <a:latin typeface="Calibri"/>
                <a:cs typeface="Calibri"/>
              </a:rPr>
              <a:t>even</a:t>
            </a:r>
            <a:r>
              <a:rPr sz="2000" spc="-40" dirty="0">
                <a:solidFill>
                  <a:srgbClr val="1F1F1F"/>
                </a:solidFill>
                <a:latin typeface="Calibri"/>
                <a:cs typeface="Calibri"/>
              </a:rPr>
              <a:t> </a:t>
            </a:r>
            <a:r>
              <a:rPr sz="2000" spc="-10" dirty="0">
                <a:solidFill>
                  <a:srgbClr val="1F1F1F"/>
                </a:solidFill>
                <a:latin typeface="Calibri"/>
                <a:cs typeface="Calibri"/>
              </a:rPr>
              <a:t>built-</a:t>
            </a:r>
            <a:r>
              <a:rPr sz="2000" spc="-25" dirty="0">
                <a:solidFill>
                  <a:srgbClr val="1F1F1F"/>
                </a:solidFill>
                <a:latin typeface="Calibri"/>
                <a:cs typeface="Calibri"/>
              </a:rPr>
              <a:t>in </a:t>
            </a:r>
            <a:r>
              <a:rPr sz="2000" spc="-10" dirty="0">
                <a:solidFill>
                  <a:srgbClr val="1F1F1F"/>
                </a:solidFill>
                <a:latin typeface="Calibri"/>
                <a:cs typeface="Calibri"/>
              </a:rPr>
              <a:t>games.</a:t>
            </a:r>
            <a:endParaRPr sz="2000">
              <a:latin typeface="Calibri"/>
              <a:cs typeface="Calibri"/>
            </a:endParaRPr>
          </a:p>
          <a:p>
            <a:pPr marL="354965" indent="-342265">
              <a:lnSpc>
                <a:spcPts val="3835"/>
              </a:lnSpc>
              <a:spcBef>
                <a:spcPts val="1019"/>
              </a:spcBef>
              <a:buClr>
                <a:srgbClr val="0D56C4"/>
              </a:buClr>
              <a:buSzPct val="79687"/>
              <a:buFont typeface="Wingdings 3"/>
              <a:buChar char=""/>
              <a:tabLst>
                <a:tab pos="354965" algn="l"/>
              </a:tabLst>
            </a:pPr>
            <a:r>
              <a:rPr sz="3200" spc="-10" dirty="0">
                <a:solidFill>
                  <a:srgbClr val="404040"/>
                </a:solidFill>
                <a:latin typeface="Trebuchet MS"/>
                <a:cs typeface="Trebuchet MS"/>
              </a:rPr>
              <a:t>Pouches</a:t>
            </a:r>
            <a:r>
              <a:rPr sz="3200" spc="-135" dirty="0">
                <a:solidFill>
                  <a:srgbClr val="404040"/>
                </a:solidFill>
                <a:latin typeface="Trebuchet MS"/>
                <a:cs typeface="Trebuchet MS"/>
              </a:rPr>
              <a:t> </a:t>
            </a:r>
            <a:r>
              <a:rPr sz="3200" dirty="0">
                <a:solidFill>
                  <a:srgbClr val="404040"/>
                </a:solidFill>
                <a:latin typeface="Trebuchet MS"/>
                <a:cs typeface="Trebuchet MS"/>
              </a:rPr>
              <a:t>(Zyn)</a:t>
            </a:r>
            <a:r>
              <a:rPr sz="3200" spc="-140" dirty="0">
                <a:solidFill>
                  <a:srgbClr val="404040"/>
                </a:solidFill>
                <a:latin typeface="Trebuchet MS"/>
                <a:cs typeface="Trebuchet MS"/>
              </a:rPr>
              <a:t> </a:t>
            </a:r>
            <a:r>
              <a:rPr sz="2000" dirty="0">
                <a:solidFill>
                  <a:srgbClr val="001D35"/>
                </a:solidFill>
                <a:latin typeface="Calibri"/>
                <a:cs typeface="Calibri"/>
              </a:rPr>
              <a:t>tea</a:t>
            </a:r>
            <a:r>
              <a:rPr sz="2000" spc="-60" dirty="0">
                <a:solidFill>
                  <a:srgbClr val="001D35"/>
                </a:solidFill>
                <a:latin typeface="Calibri"/>
                <a:cs typeface="Calibri"/>
              </a:rPr>
              <a:t> </a:t>
            </a:r>
            <a:r>
              <a:rPr sz="2000" dirty="0">
                <a:solidFill>
                  <a:srgbClr val="001D35"/>
                </a:solidFill>
                <a:latin typeface="Calibri"/>
                <a:cs typeface="Calibri"/>
              </a:rPr>
              <a:t>bag-like</a:t>
            </a:r>
            <a:r>
              <a:rPr sz="2000" spc="-70" dirty="0">
                <a:solidFill>
                  <a:srgbClr val="001D35"/>
                </a:solidFill>
                <a:latin typeface="Calibri"/>
                <a:cs typeface="Calibri"/>
              </a:rPr>
              <a:t> </a:t>
            </a:r>
            <a:r>
              <a:rPr sz="2000" dirty="0">
                <a:solidFill>
                  <a:srgbClr val="001D35"/>
                </a:solidFill>
                <a:latin typeface="Calibri"/>
                <a:cs typeface="Calibri"/>
              </a:rPr>
              <a:t>products</a:t>
            </a:r>
            <a:r>
              <a:rPr sz="2000" spc="-70" dirty="0">
                <a:solidFill>
                  <a:srgbClr val="001D35"/>
                </a:solidFill>
                <a:latin typeface="Calibri"/>
                <a:cs typeface="Calibri"/>
              </a:rPr>
              <a:t> </a:t>
            </a:r>
            <a:r>
              <a:rPr sz="2000" dirty="0">
                <a:solidFill>
                  <a:srgbClr val="001D35"/>
                </a:solidFill>
                <a:latin typeface="Calibri"/>
                <a:cs typeface="Calibri"/>
              </a:rPr>
              <a:t>containing</a:t>
            </a:r>
            <a:r>
              <a:rPr sz="2000" spc="-80" dirty="0">
                <a:solidFill>
                  <a:srgbClr val="001D35"/>
                </a:solidFill>
                <a:latin typeface="Calibri"/>
                <a:cs typeface="Calibri"/>
              </a:rPr>
              <a:t> </a:t>
            </a:r>
            <a:r>
              <a:rPr sz="2000" spc="-10" dirty="0">
                <a:solidFill>
                  <a:srgbClr val="001D35"/>
                </a:solidFill>
                <a:latin typeface="Calibri"/>
                <a:cs typeface="Calibri"/>
              </a:rPr>
              <a:t>nicotine</a:t>
            </a:r>
            <a:endParaRPr sz="2000">
              <a:latin typeface="Calibri"/>
              <a:cs typeface="Calibri"/>
            </a:endParaRPr>
          </a:p>
          <a:p>
            <a:pPr marL="355600">
              <a:lnSpc>
                <a:spcPts val="2395"/>
              </a:lnSpc>
            </a:pPr>
            <a:r>
              <a:rPr sz="2000" spc="-10" dirty="0">
                <a:solidFill>
                  <a:srgbClr val="001D35"/>
                </a:solidFill>
                <a:latin typeface="Calibri"/>
                <a:cs typeface="Calibri"/>
              </a:rPr>
              <a:t>extract,</a:t>
            </a:r>
            <a:r>
              <a:rPr sz="2000" spc="-40" dirty="0">
                <a:solidFill>
                  <a:srgbClr val="001D35"/>
                </a:solidFill>
                <a:latin typeface="Calibri"/>
                <a:cs typeface="Calibri"/>
              </a:rPr>
              <a:t> </a:t>
            </a:r>
            <a:r>
              <a:rPr sz="2000" dirty="0">
                <a:solidFill>
                  <a:srgbClr val="001D35"/>
                </a:solidFill>
                <a:latin typeface="Calibri"/>
                <a:cs typeface="Calibri"/>
              </a:rPr>
              <a:t>flavorings,</a:t>
            </a:r>
            <a:r>
              <a:rPr sz="2000" spc="-50" dirty="0">
                <a:solidFill>
                  <a:srgbClr val="001D35"/>
                </a:solidFill>
                <a:latin typeface="Calibri"/>
                <a:cs typeface="Calibri"/>
              </a:rPr>
              <a:t> </a:t>
            </a:r>
            <a:r>
              <a:rPr sz="2000" dirty="0">
                <a:solidFill>
                  <a:srgbClr val="001D35"/>
                </a:solidFill>
                <a:latin typeface="Calibri"/>
                <a:cs typeface="Calibri"/>
              </a:rPr>
              <a:t>and</a:t>
            </a:r>
            <a:r>
              <a:rPr sz="2000" spc="-55" dirty="0">
                <a:solidFill>
                  <a:srgbClr val="001D35"/>
                </a:solidFill>
                <a:latin typeface="Calibri"/>
                <a:cs typeface="Calibri"/>
              </a:rPr>
              <a:t> </a:t>
            </a:r>
            <a:r>
              <a:rPr sz="2000" spc="-10" dirty="0">
                <a:solidFill>
                  <a:srgbClr val="001D35"/>
                </a:solidFill>
                <a:latin typeface="Calibri"/>
                <a:cs typeface="Calibri"/>
              </a:rPr>
              <a:t>plant-</a:t>
            </a:r>
            <a:r>
              <a:rPr sz="2000" dirty="0">
                <a:solidFill>
                  <a:srgbClr val="001D35"/>
                </a:solidFill>
                <a:latin typeface="Calibri"/>
                <a:cs typeface="Calibri"/>
              </a:rPr>
              <a:t>based</a:t>
            </a:r>
            <a:r>
              <a:rPr sz="2000" spc="-50" dirty="0">
                <a:solidFill>
                  <a:srgbClr val="001D35"/>
                </a:solidFill>
                <a:latin typeface="Calibri"/>
                <a:cs typeface="Calibri"/>
              </a:rPr>
              <a:t> </a:t>
            </a:r>
            <a:r>
              <a:rPr sz="2000" spc="-10" dirty="0">
                <a:solidFill>
                  <a:srgbClr val="001D35"/>
                </a:solidFill>
                <a:latin typeface="Calibri"/>
                <a:cs typeface="Calibri"/>
              </a:rPr>
              <a:t>fibers.</a:t>
            </a:r>
            <a:endParaRPr sz="2000">
              <a:latin typeface="Calibri"/>
              <a:cs typeface="Calibri"/>
            </a:endParaRPr>
          </a:p>
          <a:p>
            <a:pPr marL="355600" marR="248285" indent="-342900">
              <a:lnSpc>
                <a:spcPct val="99800"/>
              </a:lnSpc>
              <a:spcBef>
                <a:spcPts val="1019"/>
              </a:spcBef>
              <a:buClr>
                <a:srgbClr val="0D56C4"/>
              </a:buClr>
              <a:buSzPct val="79687"/>
              <a:buFont typeface="Wingdings 3"/>
              <a:buChar char=""/>
              <a:tabLst>
                <a:tab pos="355600" algn="l"/>
              </a:tabLst>
            </a:pPr>
            <a:r>
              <a:rPr sz="3200" dirty="0">
                <a:solidFill>
                  <a:srgbClr val="404040"/>
                </a:solidFill>
                <a:latin typeface="Trebuchet MS"/>
                <a:cs typeface="Trebuchet MS"/>
              </a:rPr>
              <a:t>Dissolvables</a:t>
            </a:r>
            <a:r>
              <a:rPr sz="3200" spc="-90" dirty="0">
                <a:solidFill>
                  <a:srgbClr val="404040"/>
                </a:solidFill>
                <a:latin typeface="Trebuchet MS"/>
                <a:cs typeface="Trebuchet MS"/>
              </a:rPr>
              <a:t> </a:t>
            </a:r>
            <a:r>
              <a:rPr sz="3200" dirty="0">
                <a:solidFill>
                  <a:srgbClr val="404040"/>
                </a:solidFill>
                <a:latin typeface="Trebuchet MS"/>
                <a:cs typeface="Trebuchet MS"/>
              </a:rPr>
              <a:t>-</a:t>
            </a:r>
            <a:r>
              <a:rPr sz="3200" spc="-95" dirty="0">
                <a:solidFill>
                  <a:srgbClr val="404040"/>
                </a:solidFill>
                <a:latin typeface="Trebuchet MS"/>
                <a:cs typeface="Trebuchet MS"/>
              </a:rPr>
              <a:t> </a:t>
            </a:r>
            <a:r>
              <a:rPr sz="2000" dirty="0">
                <a:solidFill>
                  <a:srgbClr val="040C28"/>
                </a:solidFill>
                <a:latin typeface="Calibri"/>
                <a:cs typeface="Calibri"/>
              </a:rPr>
              <a:t>oral</a:t>
            </a:r>
            <a:r>
              <a:rPr sz="2000" spc="-60" dirty="0">
                <a:solidFill>
                  <a:srgbClr val="040C28"/>
                </a:solidFill>
                <a:latin typeface="Calibri"/>
                <a:cs typeface="Calibri"/>
              </a:rPr>
              <a:t> </a:t>
            </a:r>
            <a:r>
              <a:rPr sz="2000" dirty="0">
                <a:solidFill>
                  <a:srgbClr val="040C28"/>
                </a:solidFill>
                <a:latin typeface="Calibri"/>
                <a:cs typeface="Calibri"/>
              </a:rPr>
              <a:t>use</a:t>
            </a:r>
            <a:r>
              <a:rPr sz="2000" spc="-45" dirty="0">
                <a:solidFill>
                  <a:srgbClr val="040C28"/>
                </a:solidFill>
                <a:latin typeface="Calibri"/>
                <a:cs typeface="Calibri"/>
              </a:rPr>
              <a:t> </a:t>
            </a:r>
            <a:r>
              <a:rPr sz="2000" dirty="0">
                <a:solidFill>
                  <a:srgbClr val="040C28"/>
                </a:solidFill>
                <a:latin typeface="Calibri"/>
                <a:cs typeface="Calibri"/>
              </a:rPr>
              <a:t>strips,</a:t>
            </a:r>
            <a:r>
              <a:rPr sz="2000" spc="-25" dirty="0">
                <a:solidFill>
                  <a:srgbClr val="040C28"/>
                </a:solidFill>
                <a:latin typeface="Calibri"/>
                <a:cs typeface="Calibri"/>
              </a:rPr>
              <a:t> </a:t>
            </a:r>
            <a:r>
              <a:rPr sz="2000" dirty="0">
                <a:solidFill>
                  <a:srgbClr val="040C28"/>
                </a:solidFill>
                <a:latin typeface="Calibri"/>
                <a:cs typeface="Calibri"/>
              </a:rPr>
              <a:t>or</a:t>
            </a:r>
            <a:r>
              <a:rPr sz="2000" spc="-60" dirty="0">
                <a:solidFill>
                  <a:srgbClr val="040C28"/>
                </a:solidFill>
                <a:latin typeface="Calibri"/>
                <a:cs typeface="Calibri"/>
              </a:rPr>
              <a:t> </a:t>
            </a:r>
            <a:r>
              <a:rPr sz="2000" dirty="0">
                <a:solidFill>
                  <a:srgbClr val="040C28"/>
                </a:solidFill>
                <a:latin typeface="Calibri"/>
                <a:cs typeface="Calibri"/>
              </a:rPr>
              <a:t>sticks,</a:t>
            </a:r>
            <a:r>
              <a:rPr sz="2000" spc="-25" dirty="0">
                <a:solidFill>
                  <a:srgbClr val="040C28"/>
                </a:solidFill>
                <a:latin typeface="Calibri"/>
                <a:cs typeface="Calibri"/>
              </a:rPr>
              <a:t> </a:t>
            </a:r>
            <a:r>
              <a:rPr sz="2000" dirty="0">
                <a:solidFill>
                  <a:srgbClr val="040C28"/>
                </a:solidFill>
                <a:latin typeface="Calibri"/>
                <a:cs typeface="Calibri"/>
              </a:rPr>
              <a:t>and</a:t>
            </a:r>
            <a:r>
              <a:rPr sz="2000" spc="-60" dirty="0">
                <a:solidFill>
                  <a:srgbClr val="040C28"/>
                </a:solidFill>
                <a:latin typeface="Calibri"/>
                <a:cs typeface="Calibri"/>
              </a:rPr>
              <a:t> </a:t>
            </a:r>
            <a:r>
              <a:rPr sz="2000" dirty="0">
                <a:solidFill>
                  <a:srgbClr val="040C28"/>
                </a:solidFill>
                <a:latin typeface="Calibri"/>
                <a:cs typeface="Calibri"/>
              </a:rPr>
              <a:t>some</a:t>
            </a:r>
            <a:r>
              <a:rPr sz="2000" spc="-35" dirty="0">
                <a:solidFill>
                  <a:srgbClr val="040C28"/>
                </a:solidFill>
                <a:latin typeface="Calibri"/>
                <a:cs typeface="Calibri"/>
              </a:rPr>
              <a:t> </a:t>
            </a:r>
            <a:r>
              <a:rPr sz="2000" spc="-25" dirty="0">
                <a:solidFill>
                  <a:srgbClr val="040C28"/>
                </a:solidFill>
                <a:latin typeface="Calibri"/>
                <a:cs typeface="Calibri"/>
              </a:rPr>
              <a:t>may </a:t>
            </a:r>
            <a:r>
              <a:rPr sz="2000" dirty="0">
                <a:solidFill>
                  <a:srgbClr val="040C28"/>
                </a:solidFill>
                <a:latin typeface="Calibri"/>
                <a:cs typeface="Calibri"/>
              </a:rPr>
              <a:t>look</a:t>
            </a:r>
            <a:r>
              <a:rPr sz="2000" spc="-55" dirty="0">
                <a:solidFill>
                  <a:srgbClr val="040C28"/>
                </a:solidFill>
                <a:latin typeface="Calibri"/>
                <a:cs typeface="Calibri"/>
              </a:rPr>
              <a:t> </a:t>
            </a:r>
            <a:r>
              <a:rPr sz="2000" dirty="0">
                <a:solidFill>
                  <a:srgbClr val="040C28"/>
                </a:solidFill>
                <a:latin typeface="Calibri"/>
                <a:cs typeface="Calibri"/>
              </a:rPr>
              <a:t>like</a:t>
            </a:r>
            <a:r>
              <a:rPr sz="2000" spc="-30" dirty="0">
                <a:solidFill>
                  <a:srgbClr val="040C28"/>
                </a:solidFill>
                <a:latin typeface="Calibri"/>
                <a:cs typeface="Calibri"/>
              </a:rPr>
              <a:t> </a:t>
            </a:r>
            <a:r>
              <a:rPr sz="2000" dirty="0">
                <a:solidFill>
                  <a:srgbClr val="040C28"/>
                </a:solidFill>
                <a:latin typeface="Calibri"/>
                <a:cs typeface="Calibri"/>
              </a:rPr>
              <a:t>hard</a:t>
            </a:r>
            <a:r>
              <a:rPr sz="2000" spc="-60" dirty="0">
                <a:solidFill>
                  <a:srgbClr val="040C28"/>
                </a:solidFill>
                <a:latin typeface="Calibri"/>
                <a:cs typeface="Calibri"/>
              </a:rPr>
              <a:t> </a:t>
            </a:r>
            <a:r>
              <a:rPr sz="2000" spc="-20" dirty="0">
                <a:solidFill>
                  <a:srgbClr val="040C28"/>
                </a:solidFill>
                <a:latin typeface="Calibri"/>
                <a:cs typeface="Calibri"/>
              </a:rPr>
              <a:t>candy</a:t>
            </a:r>
            <a:r>
              <a:rPr sz="2000" spc="-20" dirty="0">
                <a:solidFill>
                  <a:srgbClr val="464646"/>
                </a:solidFill>
                <a:latin typeface="Calibri"/>
                <a:cs typeface="Calibri"/>
              </a:rPr>
              <a:t>.</a:t>
            </a:r>
            <a:r>
              <a:rPr sz="2000" spc="-70" dirty="0">
                <a:solidFill>
                  <a:srgbClr val="464646"/>
                </a:solidFill>
                <a:latin typeface="Calibri"/>
                <a:cs typeface="Calibri"/>
              </a:rPr>
              <a:t> </a:t>
            </a:r>
            <a:r>
              <a:rPr sz="2000" dirty="0">
                <a:solidFill>
                  <a:srgbClr val="464646"/>
                </a:solidFill>
                <a:latin typeface="Calibri"/>
                <a:cs typeface="Calibri"/>
              </a:rPr>
              <a:t>Some</a:t>
            </a:r>
            <a:r>
              <a:rPr sz="2000" spc="-40" dirty="0">
                <a:solidFill>
                  <a:srgbClr val="464646"/>
                </a:solidFill>
                <a:latin typeface="Calibri"/>
                <a:cs typeface="Calibri"/>
              </a:rPr>
              <a:t> </a:t>
            </a:r>
            <a:r>
              <a:rPr sz="2000" dirty="0">
                <a:solidFill>
                  <a:srgbClr val="464646"/>
                </a:solidFill>
                <a:latin typeface="Calibri"/>
                <a:cs typeface="Calibri"/>
              </a:rPr>
              <a:t>you</a:t>
            </a:r>
            <a:r>
              <a:rPr sz="2000" spc="-60" dirty="0">
                <a:solidFill>
                  <a:srgbClr val="464646"/>
                </a:solidFill>
                <a:latin typeface="Calibri"/>
                <a:cs typeface="Calibri"/>
              </a:rPr>
              <a:t> </a:t>
            </a:r>
            <a:r>
              <a:rPr sz="2000" dirty="0">
                <a:solidFill>
                  <a:srgbClr val="464646"/>
                </a:solidFill>
                <a:latin typeface="Calibri"/>
                <a:cs typeface="Calibri"/>
              </a:rPr>
              <a:t>can</a:t>
            </a:r>
            <a:r>
              <a:rPr sz="2000" spc="-60" dirty="0">
                <a:solidFill>
                  <a:srgbClr val="464646"/>
                </a:solidFill>
                <a:latin typeface="Calibri"/>
                <a:cs typeface="Calibri"/>
              </a:rPr>
              <a:t> </a:t>
            </a:r>
            <a:r>
              <a:rPr sz="2000" dirty="0">
                <a:solidFill>
                  <a:srgbClr val="464646"/>
                </a:solidFill>
                <a:latin typeface="Calibri"/>
                <a:cs typeface="Calibri"/>
              </a:rPr>
              <a:t>drop</a:t>
            </a:r>
            <a:r>
              <a:rPr sz="2000" spc="-40" dirty="0">
                <a:solidFill>
                  <a:srgbClr val="464646"/>
                </a:solidFill>
                <a:latin typeface="Calibri"/>
                <a:cs typeface="Calibri"/>
              </a:rPr>
              <a:t> </a:t>
            </a:r>
            <a:r>
              <a:rPr sz="2000" dirty="0">
                <a:solidFill>
                  <a:srgbClr val="464646"/>
                </a:solidFill>
                <a:latin typeface="Calibri"/>
                <a:cs typeface="Calibri"/>
              </a:rPr>
              <a:t>into</a:t>
            </a:r>
            <a:r>
              <a:rPr sz="2000" spc="-40" dirty="0">
                <a:solidFill>
                  <a:srgbClr val="464646"/>
                </a:solidFill>
                <a:latin typeface="Calibri"/>
                <a:cs typeface="Calibri"/>
              </a:rPr>
              <a:t> </a:t>
            </a:r>
            <a:r>
              <a:rPr sz="2000" dirty="0">
                <a:solidFill>
                  <a:srgbClr val="464646"/>
                </a:solidFill>
                <a:latin typeface="Calibri"/>
                <a:cs typeface="Calibri"/>
              </a:rPr>
              <a:t>your</a:t>
            </a:r>
            <a:r>
              <a:rPr sz="2000" spc="-55" dirty="0">
                <a:solidFill>
                  <a:srgbClr val="464646"/>
                </a:solidFill>
                <a:latin typeface="Calibri"/>
                <a:cs typeface="Calibri"/>
              </a:rPr>
              <a:t> </a:t>
            </a:r>
            <a:r>
              <a:rPr sz="2000" spc="-10" dirty="0">
                <a:solidFill>
                  <a:srgbClr val="464646"/>
                </a:solidFill>
                <a:latin typeface="Calibri"/>
                <a:cs typeface="Calibri"/>
              </a:rPr>
              <a:t>coffee</a:t>
            </a:r>
            <a:r>
              <a:rPr sz="2000" spc="-55" dirty="0">
                <a:solidFill>
                  <a:srgbClr val="464646"/>
                </a:solidFill>
                <a:latin typeface="Calibri"/>
                <a:cs typeface="Calibri"/>
              </a:rPr>
              <a:t> </a:t>
            </a:r>
            <a:r>
              <a:rPr sz="2000" spc="-25" dirty="0">
                <a:solidFill>
                  <a:srgbClr val="464646"/>
                </a:solidFill>
                <a:latin typeface="Calibri"/>
                <a:cs typeface="Calibri"/>
              </a:rPr>
              <a:t>or </a:t>
            </a:r>
            <a:r>
              <a:rPr sz="2000" spc="-10" dirty="0">
                <a:solidFill>
                  <a:srgbClr val="464646"/>
                </a:solidFill>
                <a:latin typeface="Calibri"/>
                <a:cs typeface="Calibri"/>
              </a:rPr>
              <a:t>beverage.</a:t>
            </a:r>
            <a:endParaRPr sz="2000">
              <a:latin typeface="Calibri"/>
              <a:cs typeface="Calibri"/>
            </a:endParaRPr>
          </a:p>
        </p:txBody>
      </p:sp>
      <p:sp>
        <p:nvSpPr>
          <p:cNvPr id="17" name="object 17" descr="$PPTXTitle"/>
          <p:cNvSpPr txBox="1">
            <a:spLocks noGrp="1"/>
          </p:cNvSpPr>
          <p:nvPr>
            <p:ph type="title"/>
          </p:nvPr>
        </p:nvSpPr>
        <p:spPr>
          <a:xfrm>
            <a:off x="89882" y="379463"/>
            <a:ext cx="6884034" cy="1191260"/>
          </a:xfrm>
          <a:prstGeom prst="rect">
            <a:avLst/>
          </a:prstGeom>
          <a:solidFill>
            <a:srgbClr val="0A4192"/>
          </a:solidFill>
        </p:spPr>
        <p:txBody>
          <a:bodyPr vert="horz" wrap="square" lIns="0" tIns="278130" rIns="0" bIns="0" rtlCol="0">
            <a:spAutoFit/>
          </a:bodyPr>
          <a:lstStyle/>
          <a:p>
            <a:pPr marL="635" algn="ctr">
              <a:lnSpc>
                <a:spcPct val="100000"/>
              </a:lnSpc>
              <a:spcBef>
                <a:spcPts val="2190"/>
              </a:spcBef>
            </a:pPr>
            <a:r>
              <a:rPr sz="4000" b="0" dirty="0">
                <a:solidFill>
                  <a:srgbClr val="FFFFFF"/>
                </a:solidFill>
                <a:latin typeface="Trebuchet MS"/>
                <a:cs typeface="Trebuchet MS"/>
              </a:rPr>
              <a:t>Emerging</a:t>
            </a:r>
            <a:r>
              <a:rPr sz="4000" b="0" spc="-160" dirty="0">
                <a:solidFill>
                  <a:srgbClr val="FFFFFF"/>
                </a:solidFill>
                <a:latin typeface="Trebuchet MS"/>
                <a:cs typeface="Trebuchet MS"/>
              </a:rPr>
              <a:t> </a:t>
            </a:r>
            <a:r>
              <a:rPr sz="4000" b="0" spc="-10" dirty="0">
                <a:solidFill>
                  <a:srgbClr val="FFFFFF"/>
                </a:solidFill>
                <a:latin typeface="Trebuchet MS"/>
                <a:cs typeface="Trebuchet MS"/>
              </a:rPr>
              <a:t>Products</a:t>
            </a:r>
            <a:endParaRPr sz="4000">
              <a:latin typeface="Trebuchet MS"/>
              <a:cs typeface="Trebuchet MS"/>
            </a:endParaRPr>
          </a:p>
        </p:txBody>
      </p:sp>
      <p:pic>
        <p:nvPicPr>
          <p:cNvPr id="18" name="object 18" descr="What is Zyn and what are oral nicotine pouches?"/>
          <p:cNvPicPr/>
          <p:nvPr/>
        </p:nvPicPr>
        <p:blipFill>
          <a:blip r:embed="rId4" cstate="print"/>
          <a:stretch>
            <a:fillRect/>
          </a:stretch>
        </p:blipFill>
        <p:spPr>
          <a:xfrm>
            <a:off x="8561831" y="3397377"/>
            <a:ext cx="2889377" cy="1444752"/>
          </a:xfrm>
          <a:prstGeom prst="rect">
            <a:avLst/>
          </a:prstGeom>
        </p:spPr>
      </p:pic>
      <p:pic>
        <p:nvPicPr>
          <p:cNvPr id="19" name="object 19" descr="cans of snuff"/>
          <p:cNvPicPr/>
          <p:nvPr/>
        </p:nvPicPr>
        <p:blipFill>
          <a:blip r:embed="rId5" cstate="print"/>
          <a:stretch>
            <a:fillRect/>
          </a:stretch>
        </p:blipFill>
        <p:spPr>
          <a:xfrm>
            <a:off x="6068695" y="5066901"/>
            <a:ext cx="3268979" cy="170903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132738" y="2573858"/>
            <a:ext cx="7879080" cy="1671955"/>
          </a:xfrm>
          <a:prstGeom prst="rect">
            <a:avLst/>
          </a:prstGeom>
        </p:spPr>
        <p:txBody>
          <a:bodyPr vert="horz" wrap="square" lIns="0" tIns="12700" rIns="0" bIns="0" rtlCol="0">
            <a:spAutoFit/>
          </a:bodyPr>
          <a:lstStyle/>
          <a:p>
            <a:pPr marL="2386965" marR="5080" indent="-2374900">
              <a:lnSpc>
                <a:spcPct val="100000"/>
              </a:lnSpc>
              <a:spcBef>
                <a:spcPts val="100"/>
              </a:spcBef>
            </a:pPr>
            <a:r>
              <a:rPr dirty="0"/>
              <a:t>Chronic</a:t>
            </a:r>
            <a:r>
              <a:rPr spc="-20" dirty="0"/>
              <a:t> </a:t>
            </a:r>
            <a:r>
              <a:rPr dirty="0"/>
              <a:t>Disease</a:t>
            </a:r>
            <a:r>
              <a:rPr spc="-40" dirty="0"/>
              <a:t> </a:t>
            </a:r>
            <a:r>
              <a:rPr dirty="0"/>
              <a:t>Model</a:t>
            </a:r>
            <a:r>
              <a:rPr spc="-40" dirty="0"/>
              <a:t> </a:t>
            </a:r>
            <a:r>
              <a:rPr spc="-50" dirty="0"/>
              <a:t>&amp; </a:t>
            </a:r>
            <a:r>
              <a:rPr spc="-10" dirty="0"/>
              <a:t>Pathology</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19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56272" y="392976"/>
            <a:ext cx="9029700" cy="1125220"/>
          </a:xfrm>
          <a:prstGeom prst="rect">
            <a:avLst/>
          </a:prstGeom>
          <a:solidFill>
            <a:srgbClr val="0A4192"/>
          </a:solidFill>
        </p:spPr>
        <p:txBody>
          <a:bodyPr vert="horz" wrap="square" lIns="0" tIns="48260" rIns="0" bIns="0" rtlCol="0">
            <a:spAutoFit/>
          </a:bodyPr>
          <a:lstStyle/>
          <a:p>
            <a:pPr marL="1630045" marR="618490" indent="-1005840">
              <a:lnSpc>
                <a:spcPts val="4000"/>
              </a:lnSpc>
              <a:spcBef>
                <a:spcPts val="380"/>
              </a:spcBef>
            </a:pPr>
            <a:r>
              <a:rPr sz="3700" b="0" dirty="0">
                <a:solidFill>
                  <a:srgbClr val="FFFFFF"/>
                </a:solidFill>
                <a:latin typeface="Trebuchet MS"/>
                <a:cs typeface="Trebuchet MS"/>
              </a:rPr>
              <a:t>Take</a:t>
            </a:r>
            <a:r>
              <a:rPr sz="3700" b="0" spc="-75" dirty="0">
                <a:solidFill>
                  <a:srgbClr val="FFFFFF"/>
                </a:solidFill>
                <a:latin typeface="Trebuchet MS"/>
                <a:cs typeface="Trebuchet MS"/>
              </a:rPr>
              <a:t> </a:t>
            </a:r>
            <a:r>
              <a:rPr sz="3700" b="0" dirty="0">
                <a:solidFill>
                  <a:srgbClr val="FFFFFF"/>
                </a:solidFill>
                <a:latin typeface="Trebuchet MS"/>
                <a:cs typeface="Trebuchet MS"/>
              </a:rPr>
              <a:t>the</a:t>
            </a:r>
            <a:r>
              <a:rPr sz="3700" b="0" spc="-75" dirty="0">
                <a:solidFill>
                  <a:srgbClr val="FFFFFF"/>
                </a:solidFill>
                <a:latin typeface="Trebuchet MS"/>
                <a:cs typeface="Trebuchet MS"/>
              </a:rPr>
              <a:t> </a:t>
            </a:r>
            <a:r>
              <a:rPr sz="3700" b="0" dirty="0">
                <a:solidFill>
                  <a:srgbClr val="FFFFFF"/>
                </a:solidFill>
                <a:latin typeface="Trebuchet MS"/>
                <a:cs typeface="Trebuchet MS"/>
              </a:rPr>
              <a:t>Extra</a:t>
            </a:r>
            <a:r>
              <a:rPr sz="3700" b="0" spc="-60" dirty="0">
                <a:solidFill>
                  <a:srgbClr val="FFFFFF"/>
                </a:solidFill>
                <a:latin typeface="Trebuchet MS"/>
                <a:cs typeface="Trebuchet MS"/>
              </a:rPr>
              <a:t> </a:t>
            </a:r>
            <a:r>
              <a:rPr sz="3700" b="0" dirty="0">
                <a:solidFill>
                  <a:srgbClr val="FFFFFF"/>
                </a:solidFill>
                <a:latin typeface="Trebuchet MS"/>
                <a:cs typeface="Trebuchet MS"/>
              </a:rPr>
              <a:t>Minute</a:t>
            </a:r>
            <a:r>
              <a:rPr sz="3700" b="0" spc="-70" dirty="0">
                <a:solidFill>
                  <a:srgbClr val="FFFFFF"/>
                </a:solidFill>
                <a:latin typeface="Trebuchet MS"/>
                <a:cs typeface="Trebuchet MS"/>
              </a:rPr>
              <a:t> </a:t>
            </a:r>
            <a:r>
              <a:rPr sz="3700" b="0" dirty="0">
                <a:solidFill>
                  <a:srgbClr val="FFFFFF"/>
                </a:solidFill>
                <a:latin typeface="Trebuchet MS"/>
                <a:cs typeface="Trebuchet MS"/>
              </a:rPr>
              <a:t>or</a:t>
            </a:r>
            <a:r>
              <a:rPr sz="3700" b="0" spc="-75" dirty="0">
                <a:solidFill>
                  <a:srgbClr val="FFFFFF"/>
                </a:solidFill>
                <a:latin typeface="Trebuchet MS"/>
                <a:cs typeface="Trebuchet MS"/>
              </a:rPr>
              <a:t> </a:t>
            </a:r>
            <a:r>
              <a:rPr sz="3700" b="0" dirty="0">
                <a:solidFill>
                  <a:srgbClr val="FFFFFF"/>
                </a:solidFill>
                <a:latin typeface="Trebuchet MS"/>
                <a:cs typeface="Trebuchet MS"/>
              </a:rPr>
              <a:t>Two</a:t>
            </a:r>
            <a:r>
              <a:rPr sz="3700" b="0" spc="-75" dirty="0">
                <a:solidFill>
                  <a:srgbClr val="FFFFFF"/>
                </a:solidFill>
                <a:latin typeface="Trebuchet MS"/>
                <a:cs typeface="Trebuchet MS"/>
              </a:rPr>
              <a:t> </a:t>
            </a:r>
            <a:r>
              <a:rPr sz="3700" b="0" dirty="0">
                <a:solidFill>
                  <a:srgbClr val="FFFFFF"/>
                </a:solidFill>
                <a:latin typeface="Trebuchet MS"/>
                <a:cs typeface="Trebuchet MS"/>
              </a:rPr>
              <a:t>to</a:t>
            </a:r>
            <a:r>
              <a:rPr sz="3700" b="0" spc="-75" dirty="0">
                <a:solidFill>
                  <a:srgbClr val="FFFFFF"/>
                </a:solidFill>
                <a:latin typeface="Trebuchet MS"/>
                <a:cs typeface="Trebuchet MS"/>
              </a:rPr>
              <a:t> </a:t>
            </a:r>
            <a:r>
              <a:rPr sz="3700" b="0" spc="-20" dirty="0">
                <a:solidFill>
                  <a:srgbClr val="FFFFFF"/>
                </a:solidFill>
                <a:latin typeface="Trebuchet MS"/>
                <a:cs typeface="Trebuchet MS"/>
              </a:rPr>
              <a:t>talk </a:t>
            </a:r>
            <a:r>
              <a:rPr sz="3700" b="0" dirty="0">
                <a:solidFill>
                  <a:srgbClr val="FFFFFF"/>
                </a:solidFill>
                <a:latin typeface="Trebuchet MS"/>
                <a:cs typeface="Trebuchet MS"/>
              </a:rPr>
              <a:t>about</a:t>
            </a:r>
            <a:r>
              <a:rPr sz="3700" b="0" spc="-130" dirty="0">
                <a:solidFill>
                  <a:srgbClr val="FFFFFF"/>
                </a:solidFill>
                <a:latin typeface="Trebuchet MS"/>
                <a:cs typeface="Trebuchet MS"/>
              </a:rPr>
              <a:t> </a:t>
            </a:r>
            <a:r>
              <a:rPr sz="3700" b="0" dirty="0">
                <a:solidFill>
                  <a:srgbClr val="FFFFFF"/>
                </a:solidFill>
                <a:latin typeface="Trebuchet MS"/>
                <a:cs typeface="Trebuchet MS"/>
              </a:rPr>
              <a:t>Tobacco</a:t>
            </a:r>
            <a:r>
              <a:rPr sz="3700" b="0" spc="-105" dirty="0">
                <a:solidFill>
                  <a:srgbClr val="FFFFFF"/>
                </a:solidFill>
                <a:latin typeface="Trebuchet MS"/>
                <a:cs typeface="Trebuchet MS"/>
              </a:rPr>
              <a:t> </a:t>
            </a:r>
            <a:r>
              <a:rPr sz="3700" b="0" dirty="0">
                <a:solidFill>
                  <a:srgbClr val="FFFFFF"/>
                </a:solidFill>
                <a:latin typeface="Trebuchet MS"/>
                <a:cs typeface="Trebuchet MS"/>
              </a:rPr>
              <a:t>Product</a:t>
            </a:r>
            <a:r>
              <a:rPr sz="3700" b="0" spc="-120" dirty="0">
                <a:solidFill>
                  <a:srgbClr val="FFFFFF"/>
                </a:solidFill>
                <a:latin typeface="Trebuchet MS"/>
                <a:cs typeface="Trebuchet MS"/>
              </a:rPr>
              <a:t> </a:t>
            </a:r>
            <a:r>
              <a:rPr sz="3700" b="0" spc="-25" dirty="0">
                <a:solidFill>
                  <a:srgbClr val="FFFFFF"/>
                </a:solidFill>
                <a:latin typeface="Trebuchet MS"/>
                <a:cs typeface="Trebuchet MS"/>
              </a:rPr>
              <a:t>Use</a:t>
            </a:r>
            <a:endParaRPr sz="3700">
              <a:latin typeface="Trebuchet MS"/>
              <a:cs typeface="Trebuchet MS"/>
            </a:endParaRPr>
          </a:p>
        </p:txBody>
      </p:sp>
      <p:sp>
        <p:nvSpPr>
          <p:cNvPr id="3" name="object 3"/>
          <p:cNvSpPr txBox="1"/>
          <p:nvPr/>
        </p:nvSpPr>
        <p:spPr>
          <a:xfrm>
            <a:off x="512165" y="1859661"/>
            <a:ext cx="9029700" cy="3800475"/>
          </a:xfrm>
          <a:prstGeom prst="rect">
            <a:avLst/>
          </a:prstGeom>
        </p:spPr>
        <p:txBody>
          <a:bodyPr vert="horz" wrap="square" lIns="0" tIns="13335" rIns="0" bIns="0" rtlCol="0">
            <a:spAutoFit/>
          </a:bodyPr>
          <a:lstStyle/>
          <a:p>
            <a:pPr marL="355600" marR="608330" indent="-342900">
              <a:lnSpc>
                <a:spcPct val="100000"/>
              </a:lnSpc>
              <a:spcBef>
                <a:spcPts val="105"/>
              </a:spcBef>
              <a:buClr>
                <a:srgbClr val="0D56C4"/>
              </a:buClr>
              <a:buFont typeface="Arial"/>
              <a:buChar char="•"/>
              <a:tabLst>
                <a:tab pos="355600" algn="l"/>
              </a:tabLst>
            </a:pPr>
            <a:r>
              <a:rPr sz="3200" spc="-40" dirty="0">
                <a:latin typeface="Trebuchet MS"/>
                <a:cs typeface="Trebuchet MS"/>
              </a:rPr>
              <a:t>Treating</a:t>
            </a:r>
            <a:r>
              <a:rPr sz="3200" spc="-95" dirty="0">
                <a:latin typeface="Trebuchet MS"/>
                <a:cs typeface="Trebuchet MS"/>
              </a:rPr>
              <a:t> </a:t>
            </a:r>
            <a:r>
              <a:rPr sz="3200" dirty="0">
                <a:latin typeface="Trebuchet MS"/>
                <a:cs typeface="Trebuchet MS"/>
              </a:rPr>
              <a:t>tobacco</a:t>
            </a:r>
            <a:r>
              <a:rPr sz="3200" spc="-110" dirty="0">
                <a:latin typeface="Trebuchet MS"/>
                <a:cs typeface="Trebuchet MS"/>
              </a:rPr>
              <a:t> </a:t>
            </a:r>
            <a:r>
              <a:rPr sz="3200" dirty="0">
                <a:latin typeface="Trebuchet MS"/>
                <a:cs typeface="Trebuchet MS"/>
              </a:rPr>
              <a:t>dependence</a:t>
            </a:r>
            <a:r>
              <a:rPr sz="3200" spc="-100" dirty="0">
                <a:latin typeface="Trebuchet MS"/>
                <a:cs typeface="Trebuchet MS"/>
              </a:rPr>
              <a:t> </a:t>
            </a:r>
            <a:r>
              <a:rPr sz="3200" dirty="0">
                <a:latin typeface="Trebuchet MS"/>
                <a:cs typeface="Trebuchet MS"/>
              </a:rPr>
              <a:t>is</a:t>
            </a:r>
            <a:r>
              <a:rPr sz="3200" spc="-95" dirty="0">
                <a:latin typeface="Trebuchet MS"/>
                <a:cs typeface="Trebuchet MS"/>
              </a:rPr>
              <a:t> </a:t>
            </a:r>
            <a:r>
              <a:rPr sz="3200" dirty="0">
                <a:latin typeface="Trebuchet MS"/>
                <a:cs typeface="Trebuchet MS"/>
              </a:rPr>
              <a:t>“the</a:t>
            </a:r>
            <a:r>
              <a:rPr sz="3200" spc="-95" dirty="0">
                <a:latin typeface="Trebuchet MS"/>
                <a:cs typeface="Trebuchet MS"/>
              </a:rPr>
              <a:t> </a:t>
            </a:r>
            <a:r>
              <a:rPr sz="3200" spc="-10" dirty="0">
                <a:latin typeface="Trebuchet MS"/>
                <a:cs typeface="Trebuchet MS"/>
              </a:rPr>
              <a:t>single, </a:t>
            </a:r>
            <a:r>
              <a:rPr sz="3200" dirty="0">
                <a:latin typeface="Trebuchet MS"/>
                <a:cs typeface="Trebuchet MS"/>
              </a:rPr>
              <a:t>most</a:t>
            </a:r>
            <a:r>
              <a:rPr sz="3200" spc="-105" dirty="0">
                <a:latin typeface="Trebuchet MS"/>
                <a:cs typeface="Trebuchet MS"/>
              </a:rPr>
              <a:t> </a:t>
            </a:r>
            <a:r>
              <a:rPr sz="3200" dirty="0">
                <a:latin typeface="Trebuchet MS"/>
                <a:cs typeface="Trebuchet MS"/>
              </a:rPr>
              <a:t>powerful,</a:t>
            </a:r>
            <a:r>
              <a:rPr sz="3200" spc="-105" dirty="0">
                <a:latin typeface="Trebuchet MS"/>
                <a:cs typeface="Trebuchet MS"/>
              </a:rPr>
              <a:t> </a:t>
            </a:r>
            <a:r>
              <a:rPr sz="3200" dirty="0">
                <a:latin typeface="Trebuchet MS"/>
                <a:cs typeface="Trebuchet MS"/>
              </a:rPr>
              <a:t>preventive</a:t>
            </a:r>
            <a:r>
              <a:rPr sz="3200" spc="-120" dirty="0">
                <a:latin typeface="Trebuchet MS"/>
                <a:cs typeface="Trebuchet MS"/>
              </a:rPr>
              <a:t> </a:t>
            </a:r>
            <a:r>
              <a:rPr sz="3200" dirty="0">
                <a:latin typeface="Trebuchet MS"/>
                <a:cs typeface="Trebuchet MS"/>
              </a:rPr>
              <a:t>intervention</a:t>
            </a:r>
            <a:r>
              <a:rPr sz="3200" spc="-105" dirty="0">
                <a:latin typeface="Trebuchet MS"/>
                <a:cs typeface="Trebuchet MS"/>
              </a:rPr>
              <a:t> </a:t>
            </a:r>
            <a:r>
              <a:rPr sz="3200" spc="-25" dirty="0">
                <a:latin typeface="Trebuchet MS"/>
                <a:cs typeface="Trebuchet MS"/>
              </a:rPr>
              <a:t>in </a:t>
            </a:r>
            <a:r>
              <a:rPr sz="3200" dirty="0">
                <a:latin typeface="Trebuchet MS"/>
                <a:cs typeface="Trebuchet MS"/>
              </a:rPr>
              <a:t>clinical</a:t>
            </a:r>
            <a:r>
              <a:rPr sz="3200" spc="-90" dirty="0">
                <a:latin typeface="Trebuchet MS"/>
                <a:cs typeface="Trebuchet MS"/>
              </a:rPr>
              <a:t> </a:t>
            </a:r>
            <a:r>
              <a:rPr sz="3200" spc="-10" dirty="0">
                <a:latin typeface="Trebuchet MS"/>
                <a:cs typeface="Trebuchet MS"/>
              </a:rPr>
              <a:t>practice.”</a:t>
            </a:r>
            <a:endParaRPr sz="3200">
              <a:latin typeface="Trebuchet MS"/>
              <a:cs typeface="Trebuchet MS"/>
            </a:endParaRPr>
          </a:p>
          <a:p>
            <a:pPr marL="927100">
              <a:lnSpc>
                <a:spcPct val="100000"/>
              </a:lnSpc>
              <a:spcBef>
                <a:spcPts val="1035"/>
              </a:spcBef>
            </a:pPr>
            <a:r>
              <a:rPr sz="2000" dirty="0">
                <a:latin typeface="Trebuchet MS"/>
                <a:cs typeface="Trebuchet MS"/>
              </a:rPr>
              <a:t>-</a:t>
            </a:r>
            <a:r>
              <a:rPr sz="2000" spc="-35" dirty="0">
                <a:latin typeface="Trebuchet MS"/>
                <a:cs typeface="Trebuchet MS"/>
              </a:rPr>
              <a:t> </a:t>
            </a:r>
            <a:r>
              <a:rPr sz="2000" spc="-10" dirty="0">
                <a:latin typeface="Trebuchet MS"/>
                <a:cs typeface="Trebuchet MS"/>
              </a:rPr>
              <a:t>Gerome</a:t>
            </a:r>
            <a:r>
              <a:rPr sz="2000" spc="-140" dirty="0">
                <a:latin typeface="Trebuchet MS"/>
                <a:cs typeface="Trebuchet MS"/>
              </a:rPr>
              <a:t> </a:t>
            </a:r>
            <a:r>
              <a:rPr sz="2000" dirty="0">
                <a:latin typeface="Trebuchet MS"/>
                <a:cs typeface="Trebuchet MS"/>
              </a:rPr>
              <a:t>Adams,</a:t>
            </a:r>
            <a:r>
              <a:rPr sz="2000" spc="-40" dirty="0">
                <a:latin typeface="Trebuchet MS"/>
                <a:cs typeface="Trebuchet MS"/>
              </a:rPr>
              <a:t> </a:t>
            </a:r>
            <a:r>
              <a:rPr sz="2000" dirty="0">
                <a:latin typeface="Trebuchet MS"/>
                <a:cs typeface="Trebuchet MS"/>
              </a:rPr>
              <a:t>U.S.</a:t>
            </a:r>
            <a:r>
              <a:rPr sz="2000" spc="-15" dirty="0">
                <a:latin typeface="Trebuchet MS"/>
                <a:cs typeface="Trebuchet MS"/>
              </a:rPr>
              <a:t> </a:t>
            </a:r>
            <a:r>
              <a:rPr sz="2000" dirty="0">
                <a:latin typeface="Trebuchet MS"/>
                <a:cs typeface="Trebuchet MS"/>
              </a:rPr>
              <a:t>Surgeon</a:t>
            </a:r>
            <a:r>
              <a:rPr sz="2000" spc="-50" dirty="0">
                <a:latin typeface="Trebuchet MS"/>
                <a:cs typeface="Trebuchet MS"/>
              </a:rPr>
              <a:t> </a:t>
            </a:r>
            <a:r>
              <a:rPr sz="2000" dirty="0">
                <a:latin typeface="Trebuchet MS"/>
                <a:cs typeface="Trebuchet MS"/>
              </a:rPr>
              <a:t>General</a:t>
            </a:r>
            <a:r>
              <a:rPr sz="2000" spc="-50" dirty="0">
                <a:latin typeface="Trebuchet MS"/>
                <a:cs typeface="Trebuchet MS"/>
              </a:rPr>
              <a:t> </a:t>
            </a:r>
            <a:r>
              <a:rPr sz="2000" spc="-10" dirty="0">
                <a:latin typeface="Trebuchet MS"/>
                <a:cs typeface="Trebuchet MS"/>
              </a:rPr>
              <a:t>(2020)</a:t>
            </a:r>
            <a:endParaRPr sz="2000">
              <a:latin typeface="Trebuchet MS"/>
              <a:cs typeface="Trebuchet MS"/>
            </a:endParaRPr>
          </a:p>
          <a:p>
            <a:pPr>
              <a:lnSpc>
                <a:spcPct val="100000"/>
              </a:lnSpc>
              <a:spcBef>
                <a:spcPts val="1320"/>
              </a:spcBef>
            </a:pPr>
            <a:endParaRPr sz="2000">
              <a:latin typeface="Trebuchet MS"/>
              <a:cs typeface="Trebuchet MS"/>
            </a:endParaRPr>
          </a:p>
          <a:p>
            <a:pPr marL="355600" marR="5080" indent="-342900">
              <a:lnSpc>
                <a:spcPct val="100000"/>
              </a:lnSpc>
              <a:spcBef>
                <a:spcPts val="5"/>
              </a:spcBef>
              <a:buClr>
                <a:srgbClr val="0D56C4"/>
              </a:buClr>
              <a:buFont typeface="Arial"/>
              <a:buChar char="•"/>
              <a:tabLst>
                <a:tab pos="355600" algn="l"/>
              </a:tabLst>
            </a:pPr>
            <a:r>
              <a:rPr sz="3200" dirty="0">
                <a:latin typeface="Trebuchet MS"/>
                <a:cs typeface="Trebuchet MS"/>
              </a:rPr>
              <a:t>“Smoking</a:t>
            </a:r>
            <a:r>
              <a:rPr sz="3200" spc="-70" dirty="0">
                <a:latin typeface="Trebuchet MS"/>
                <a:cs typeface="Trebuchet MS"/>
              </a:rPr>
              <a:t> </a:t>
            </a:r>
            <a:r>
              <a:rPr sz="3200" dirty="0">
                <a:latin typeface="Trebuchet MS"/>
                <a:cs typeface="Trebuchet MS"/>
              </a:rPr>
              <a:t>cessation</a:t>
            </a:r>
            <a:r>
              <a:rPr sz="3200" spc="-30" dirty="0">
                <a:latin typeface="Trebuchet MS"/>
                <a:cs typeface="Trebuchet MS"/>
              </a:rPr>
              <a:t> </a:t>
            </a:r>
            <a:r>
              <a:rPr sz="3200" dirty="0">
                <a:latin typeface="Trebuchet MS"/>
                <a:cs typeface="Trebuchet MS"/>
              </a:rPr>
              <a:t>would</a:t>
            </a:r>
            <a:r>
              <a:rPr sz="3200" spc="-60" dirty="0">
                <a:latin typeface="Trebuchet MS"/>
                <a:cs typeface="Trebuchet MS"/>
              </a:rPr>
              <a:t> </a:t>
            </a:r>
            <a:r>
              <a:rPr sz="3200" dirty="0">
                <a:latin typeface="Trebuchet MS"/>
                <a:cs typeface="Trebuchet MS"/>
              </a:rPr>
              <a:t>prevent</a:t>
            </a:r>
            <a:r>
              <a:rPr sz="3200" spc="-50" dirty="0">
                <a:latin typeface="Trebuchet MS"/>
                <a:cs typeface="Trebuchet MS"/>
              </a:rPr>
              <a:t> </a:t>
            </a:r>
            <a:r>
              <a:rPr sz="3200" dirty="0">
                <a:latin typeface="Trebuchet MS"/>
                <a:cs typeface="Trebuchet MS"/>
              </a:rPr>
              <a:t>more</a:t>
            </a:r>
            <a:r>
              <a:rPr sz="3200" spc="-50" dirty="0">
                <a:latin typeface="Trebuchet MS"/>
                <a:cs typeface="Trebuchet MS"/>
              </a:rPr>
              <a:t> </a:t>
            </a:r>
            <a:r>
              <a:rPr sz="3200" spc="-10" dirty="0">
                <a:latin typeface="Trebuchet MS"/>
                <a:cs typeface="Trebuchet MS"/>
              </a:rPr>
              <a:t>deaths </a:t>
            </a:r>
            <a:r>
              <a:rPr sz="3200" dirty="0">
                <a:latin typeface="Trebuchet MS"/>
                <a:cs typeface="Trebuchet MS"/>
              </a:rPr>
              <a:t>than</a:t>
            </a:r>
            <a:r>
              <a:rPr sz="3200" spc="-55" dirty="0">
                <a:latin typeface="Trebuchet MS"/>
                <a:cs typeface="Trebuchet MS"/>
              </a:rPr>
              <a:t> </a:t>
            </a:r>
            <a:r>
              <a:rPr sz="3200" dirty="0">
                <a:latin typeface="Trebuchet MS"/>
                <a:cs typeface="Trebuchet MS"/>
              </a:rPr>
              <a:t>any</a:t>
            </a:r>
            <a:r>
              <a:rPr sz="3200" spc="-65" dirty="0">
                <a:latin typeface="Trebuchet MS"/>
                <a:cs typeface="Trebuchet MS"/>
              </a:rPr>
              <a:t> </a:t>
            </a:r>
            <a:r>
              <a:rPr sz="3200" dirty="0">
                <a:latin typeface="Trebuchet MS"/>
                <a:cs typeface="Trebuchet MS"/>
              </a:rPr>
              <a:t>other</a:t>
            </a:r>
            <a:r>
              <a:rPr sz="3200" spc="-60" dirty="0">
                <a:latin typeface="Trebuchet MS"/>
                <a:cs typeface="Trebuchet MS"/>
              </a:rPr>
              <a:t> </a:t>
            </a:r>
            <a:r>
              <a:rPr sz="3200" dirty="0">
                <a:latin typeface="Trebuchet MS"/>
                <a:cs typeface="Trebuchet MS"/>
              </a:rPr>
              <a:t>single</a:t>
            </a:r>
            <a:r>
              <a:rPr sz="3200" spc="-55" dirty="0">
                <a:latin typeface="Trebuchet MS"/>
                <a:cs typeface="Trebuchet MS"/>
              </a:rPr>
              <a:t> </a:t>
            </a:r>
            <a:r>
              <a:rPr sz="3200" dirty="0">
                <a:latin typeface="Trebuchet MS"/>
                <a:cs typeface="Trebuchet MS"/>
              </a:rPr>
              <a:t>known</a:t>
            </a:r>
            <a:r>
              <a:rPr sz="3200" spc="-70" dirty="0">
                <a:latin typeface="Trebuchet MS"/>
                <a:cs typeface="Trebuchet MS"/>
              </a:rPr>
              <a:t> </a:t>
            </a:r>
            <a:r>
              <a:rPr sz="3200" spc="-10" dirty="0">
                <a:latin typeface="Trebuchet MS"/>
                <a:cs typeface="Trebuchet MS"/>
              </a:rPr>
              <a:t>intervention.”</a:t>
            </a:r>
            <a:endParaRPr sz="3200">
              <a:latin typeface="Trebuchet MS"/>
              <a:cs typeface="Trebuchet MS"/>
            </a:endParaRPr>
          </a:p>
          <a:p>
            <a:pPr marL="927100">
              <a:lnSpc>
                <a:spcPct val="100000"/>
              </a:lnSpc>
              <a:spcBef>
                <a:spcPts val="1030"/>
              </a:spcBef>
            </a:pPr>
            <a:r>
              <a:rPr sz="2000" spc="-20" dirty="0">
                <a:latin typeface="Trebuchet MS"/>
                <a:cs typeface="Trebuchet MS"/>
              </a:rPr>
              <a:t>-</a:t>
            </a:r>
            <a:r>
              <a:rPr sz="2000" dirty="0">
                <a:latin typeface="Trebuchet MS"/>
                <a:cs typeface="Trebuchet MS"/>
              </a:rPr>
              <a:t>Steven</a:t>
            </a:r>
            <a:r>
              <a:rPr sz="2000" spc="-50" dirty="0">
                <a:latin typeface="Trebuchet MS"/>
                <a:cs typeface="Trebuchet MS"/>
              </a:rPr>
              <a:t> </a:t>
            </a:r>
            <a:r>
              <a:rPr sz="2000" dirty="0">
                <a:latin typeface="Trebuchet MS"/>
                <a:cs typeface="Trebuchet MS"/>
              </a:rPr>
              <a:t>Woolf,</a:t>
            </a:r>
            <a:r>
              <a:rPr sz="2000" spc="-35" dirty="0">
                <a:latin typeface="Trebuchet MS"/>
                <a:cs typeface="Trebuchet MS"/>
              </a:rPr>
              <a:t> </a:t>
            </a:r>
            <a:r>
              <a:rPr sz="2000" dirty="0">
                <a:latin typeface="Trebuchet MS"/>
                <a:cs typeface="Trebuchet MS"/>
              </a:rPr>
              <a:t>JAMA</a:t>
            </a:r>
            <a:r>
              <a:rPr sz="2000" spc="-145" dirty="0">
                <a:latin typeface="Trebuchet MS"/>
                <a:cs typeface="Trebuchet MS"/>
              </a:rPr>
              <a:t> </a:t>
            </a:r>
            <a:r>
              <a:rPr sz="2000" dirty="0">
                <a:latin typeface="Trebuchet MS"/>
                <a:cs typeface="Trebuchet MS"/>
              </a:rPr>
              <a:t>1999;</a:t>
            </a:r>
            <a:r>
              <a:rPr sz="2000" spc="-45" dirty="0">
                <a:latin typeface="Trebuchet MS"/>
                <a:cs typeface="Trebuchet MS"/>
              </a:rPr>
              <a:t> </a:t>
            </a:r>
            <a:r>
              <a:rPr sz="2000" spc="-10" dirty="0">
                <a:latin typeface="Trebuchet MS"/>
                <a:cs typeface="Trebuchet MS"/>
              </a:rPr>
              <a:t>282(24):2358-</a:t>
            </a:r>
            <a:r>
              <a:rPr sz="2000" spc="-20" dirty="0">
                <a:latin typeface="Trebuchet MS"/>
                <a:cs typeface="Trebuchet MS"/>
              </a:rPr>
              <a:t>2365</a:t>
            </a:r>
            <a:endParaRPr sz="2000">
              <a:latin typeface="Trebuchet MS"/>
              <a:cs typeface="Trebuchet MS"/>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serving locations"/>
          <p:cNvPicPr/>
          <p:nvPr/>
        </p:nvPicPr>
        <p:blipFill>
          <a:blip r:embed="rId2" cstate="print"/>
          <a:stretch>
            <a:fillRect/>
          </a:stretch>
        </p:blipFill>
        <p:spPr>
          <a:xfrm>
            <a:off x="288036" y="1604772"/>
            <a:ext cx="2225802" cy="4527042"/>
          </a:xfrm>
          <a:prstGeom prst="rect">
            <a:avLst/>
          </a:prstGeom>
        </p:spPr>
      </p:pic>
      <p:sp>
        <p:nvSpPr>
          <p:cNvPr id="3" name="object 3" descr="$PPTXTitle"/>
          <p:cNvSpPr txBox="1">
            <a:spLocks noGrp="1"/>
          </p:cNvSpPr>
          <p:nvPr>
            <p:ph type="title"/>
          </p:nvPr>
        </p:nvSpPr>
        <p:spPr>
          <a:xfrm>
            <a:off x="457200" y="521347"/>
            <a:ext cx="9659620" cy="704850"/>
          </a:xfrm>
          <a:prstGeom prst="rect">
            <a:avLst/>
          </a:prstGeom>
          <a:solidFill>
            <a:srgbClr val="0A4192"/>
          </a:solidFill>
        </p:spPr>
        <p:txBody>
          <a:bodyPr vert="horz" wrap="square" lIns="0" tIns="33020" rIns="0" bIns="0" rtlCol="0">
            <a:spAutoFit/>
          </a:bodyPr>
          <a:lstStyle/>
          <a:p>
            <a:pPr marL="364490">
              <a:lnSpc>
                <a:spcPct val="100000"/>
              </a:lnSpc>
              <a:spcBef>
                <a:spcPts val="260"/>
              </a:spcBef>
            </a:pPr>
            <a:r>
              <a:rPr sz="4000" b="0" dirty="0">
                <a:solidFill>
                  <a:srgbClr val="FFFFFF"/>
                </a:solidFill>
                <a:latin typeface="Trebuchet MS"/>
                <a:cs typeface="Trebuchet MS"/>
              </a:rPr>
              <a:t>Center</a:t>
            </a:r>
            <a:r>
              <a:rPr sz="4000" b="0" spc="-55" dirty="0">
                <a:solidFill>
                  <a:srgbClr val="FFFFFF"/>
                </a:solidFill>
                <a:latin typeface="Trebuchet MS"/>
                <a:cs typeface="Trebuchet MS"/>
              </a:rPr>
              <a:t> </a:t>
            </a:r>
            <a:r>
              <a:rPr sz="4000" b="0" dirty="0">
                <a:solidFill>
                  <a:srgbClr val="FFFFFF"/>
                </a:solidFill>
                <a:latin typeface="Trebuchet MS"/>
                <a:cs typeface="Trebuchet MS"/>
              </a:rPr>
              <a:t>for</a:t>
            </a:r>
            <a:r>
              <a:rPr sz="4000" b="0" spc="-55" dirty="0">
                <a:solidFill>
                  <a:srgbClr val="FFFFFF"/>
                </a:solidFill>
                <a:latin typeface="Trebuchet MS"/>
                <a:cs typeface="Trebuchet MS"/>
              </a:rPr>
              <a:t> </a:t>
            </a:r>
            <a:r>
              <a:rPr sz="4000" b="0" dirty="0">
                <a:solidFill>
                  <a:srgbClr val="FFFFFF"/>
                </a:solidFill>
                <a:latin typeface="Trebuchet MS"/>
                <a:cs typeface="Trebuchet MS"/>
              </a:rPr>
              <a:t>a</a:t>
            </a:r>
            <a:r>
              <a:rPr sz="4000" b="0" spc="-125" dirty="0">
                <a:solidFill>
                  <a:srgbClr val="FFFFFF"/>
                </a:solidFill>
                <a:latin typeface="Trebuchet MS"/>
                <a:cs typeface="Trebuchet MS"/>
              </a:rPr>
              <a:t> </a:t>
            </a:r>
            <a:r>
              <a:rPr sz="4000" b="0" spc="-525" dirty="0">
                <a:solidFill>
                  <a:srgbClr val="FFFFFF"/>
                </a:solidFill>
                <a:latin typeface="Trebuchet MS"/>
                <a:cs typeface="Trebuchet MS"/>
              </a:rPr>
              <a:t>T</a:t>
            </a:r>
            <a:r>
              <a:rPr sz="4000" b="0" spc="-15" dirty="0">
                <a:solidFill>
                  <a:srgbClr val="FFFFFF"/>
                </a:solidFill>
                <a:latin typeface="Trebuchet MS"/>
                <a:cs typeface="Trebuchet MS"/>
              </a:rPr>
              <a:t>obacc</a:t>
            </a:r>
            <a:r>
              <a:rPr sz="4000" b="0" spc="-20" dirty="0">
                <a:solidFill>
                  <a:srgbClr val="FFFFFF"/>
                </a:solidFill>
                <a:latin typeface="Trebuchet MS"/>
                <a:cs typeface="Trebuchet MS"/>
              </a:rPr>
              <a:t>o</a:t>
            </a:r>
            <a:r>
              <a:rPr sz="4000" b="0" spc="-25" dirty="0">
                <a:solidFill>
                  <a:srgbClr val="FFFFFF"/>
                </a:solidFill>
                <a:latin typeface="Trebuchet MS"/>
                <a:cs typeface="Trebuchet MS"/>
              </a:rPr>
              <a:t>-</a:t>
            </a:r>
            <a:r>
              <a:rPr sz="4000" b="0" dirty="0">
                <a:solidFill>
                  <a:srgbClr val="FFFFFF"/>
                </a:solidFill>
                <a:latin typeface="Trebuchet MS"/>
                <a:cs typeface="Trebuchet MS"/>
              </a:rPr>
              <a:t>Free</a:t>
            </a:r>
            <a:r>
              <a:rPr sz="4000" b="0" spc="-50" dirty="0">
                <a:solidFill>
                  <a:srgbClr val="FFFFFF"/>
                </a:solidFill>
                <a:latin typeface="Trebuchet MS"/>
                <a:cs typeface="Trebuchet MS"/>
              </a:rPr>
              <a:t> </a:t>
            </a:r>
            <a:r>
              <a:rPr sz="4000" b="0" dirty="0">
                <a:solidFill>
                  <a:srgbClr val="FFFFFF"/>
                </a:solidFill>
                <a:latin typeface="Trebuchet MS"/>
                <a:cs typeface="Trebuchet MS"/>
              </a:rPr>
              <a:t>Finger</a:t>
            </a:r>
            <a:r>
              <a:rPr sz="4000" b="0" spc="-40" dirty="0">
                <a:solidFill>
                  <a:srgbClr val="FFFFFF"/>
                </a:solidFill>
                <a:latin typeface="Trebuchet MS"/>
                <a:cs typeface="Trebuchet MS"/>
              </a:rPr>
              <a:t> </a:t>
            </a:r>
            <a:r>
              <a:rPr sz="4000" b="0" spc="-10" dirty="0">
                <a:solidFill>
                  <a:srgbClr val="FFFFFF"/>
                </a:solidFill>
                <a:latin typeface="Trebuchet MS"/>
                <a:cs typeface="Trebuchet MS"/>
              </a:rPr>
              <a:t>Lakes</a:t>
            </a:r>
            <a:endParaRPr sz="4000">
              <a:latin typeface="Trebuchet MS"/>
              <a:cs typeface="Trebuchet MS"/>
            </a:endParaRPr>
          </a:p>
        </p:txBody>
      </p:sp>
      <p:sp>
        <p:nvSpPr>
          <p:cNvPr id="4" name="object 4"/>
          <p:cNvSpPr txBox="1"/>
          <p:nvPr/>
        </p:nvSpPr>
        <p:spPr>
          <a:xfrm>
            <a:off x="2588767" y="1758442"/>
            <a:ext cx="6403975" cy="963930"/>
          </a:xfrm>
          <a:prstGeom prst="rect">
            <a:avLst/>
          </a:prstGeom>
        </p:spPr>
        <p:txBody>
          <a:bodyPr vert="horz" wrap="square" lIns="0" tIns="49530" rIns="0" bIns="0" rtlCol="0">
            <a:spAutoFit/>
          </a:bodyPr>
          <a:lstStyle/>
          <a:p>
            <a:pPr marL="355600" marR="5080" indent="-342900">
              <a:lnSpc>
                <a:spcPts val="2380"/>
              </a:lnSpc>
              <a:spcBef>
                <a:spcPts val="390"/>
              </a:spcBef>
              <a:buClr>
                <a:srgbClr val="0D56C4"/>
              </a:buClr>
              <a:buFont typeface="Arial"/>
              <a:buChar char="•"/>
              <a:tabLst>
                <a:tab pos="355600" algn="l"/>
              </a:tabLst>
            </a:pPr>
            <a:r>
              <a:rPr sz="2200" dirty="0">
                <a:solidFill>
                  <a:srgbClr val="404040"/>
                </a:solidFill>
                <a:latin typeface="Trebuchet MS"/>
                <a:cs typeface="Trebuchet MS"/>
              </a:rPr>
              <a:t>Provides</a:t>
            </a:r>
            <a:r>
              <a:rPr sz="2200" spc="-50" dirty="0">
                <a:solidFill>
                  <a:srgbClr val="404040"/>
                </a:solidFill>
                <a:latin typeface="Trebuchet MS"/>
                <a:cs typeface="Trebuchet MS"/>
              </a:rPr>
              <a:t> </a:t>
            </a:r>
            <a:r>
              <a:rPr sz="2200" dirty="0">
                <a:solidFill>
                  <a:srgbClr val="404040"/>
                </a:solidFill>
                <a:latin typeface="Trebuchet MS"/>
                <a:cs typeface="Trebuchet MS"/>
              </a:rPr>
              <a:t>education</a:t>
            </a:r>
            <a:r>
              <a:rPr sz="2200" spc="-45" dirty="0">
                <a:solidFill>
                  <a:srgbClr val="404040"/>
                </a:solidFill>
                <a:latin typeface="Trebuchet MS"/>
                <a:cs typeface="Trebuchet MS"/>
              </a:rPr>
              <a:t> </a:t>
            </a:r>
            <a:r>
              <a:rPr sz="2200" dirty="0">
                <a:solidFill>
                  <a:srgbClr val="404040"/>
                </a:solidFill>
                <a:latin typeface="Trebuchet MS"/>
                <a:cs typeface="Trebuchet MS"/>
              </a:rPr>
              <a:t>and</a:t>
            </a:r>
            <a:r>
              <a:rPr sz="2200" spc="-50" dirty="0">
                <a:solidFill>
                  <a:srgbClr val="404040"/>
                </a:solidFill>
                <a:latin typeface="Trebuchet MS"/>
                <a:cs typeface="Trebuchet MS"/>
              </a:rPr>
              <a:t> </a:t>
            </a:r>
            <a:r>
              <a:rPr sz="2200" dirty="0">
                <a:solidFill>
                  <a:srgbClr val="404040"/>
                </a:solidFill>
                <a:latin typeface="Trebuchet MS"/>
                <a:cs typeface="Trebuchet MS"/>
              </a:rPr>
              <a:t>resources</a:t>
            </a:r>
            <a:r>
              <a:rPr sz="2200" spc="-55" dirty="0">
                <a:solidFill>
                  <a:srgbClr val="404040"/>
                </a:solidFill>
                <a:latin typeface="Trebuchet MS"/>
                <a:cs typeface="Trebuchet MS"/>
              </a:rPr>
              <a:t> </a:t>
            </a:r>
            <a:r>
              <a:rPr sz="2200" dirty="0">
                <a:solidFill>
                  <a:srgbClr val="404040"/>
                </a:solidFill>
                <a:latin typeface="Trebuchet MS"/>
                <a:cs typeface="Trebuchet MS"/>
              </a:rPr>
              <a:t>for</a:t>
            </a:r>
            <a:r>
              <a:rPr sz="2200" spc="-45" dirty="0">
                <a:solidFill>
                  <a:srgbClr val="404040"/>
                </a:solidFill>
                <a:latin typeface="Trebuchet MS"/>
                <a:cs typeface="Trebuchet MS"/>
              </a:rPr>
              <a:t> </a:t>
            </a:r>
            <a:r>
              <a:rPr sz="2200" spc="-10" dirty="0">
                <a:solidFill>
                  <a:srgbClr val="404040"/>
                </a:solidFill>
                <a:latin typeface="Trebuchet MS"/>
                <a:cs typeface="Trebuchet MS"/>
              </a:rPr>
              <a:t>healthcare </a:t>
            </a:r>
            <a:r>
              <a:rPr sz="2200" dirty="0">
                <a:solidFill>
                  <a:srgbClr val="404040"/>
                </a:solidFill>
                <a:latin typeface="Trebuchet MS"/>
                <a:cs typeface="Trebuchet MS"/>
              </a:rPr>
              <a:t>organizations</a:t>
            </a:r>
            <a:r>
              <a:rPr sz="2200" spc="-60" dirty="0">
                <a:solidFill>
                  <a:srgbClr val="404040"/>
                </a:solidFill>
                <a:latin typeface="Trebuchet MS"/>
                <a:cs typeface="Trebuchet MS"/>
              </a:rPr>
              <a:t> </a:t>
            </a:r>
            <a:r>
              <a:rPr sz="2200" dirty="0">
                <a:solidFill>
                  <a:srgbClr val="404040"/>
                </a:solidFill>
                <a:latin typeface="Trebuchet MS"/>
                <a:cs typeface="Trebuchet MS"/>
              </a:rPr>
              <a:t>to</a:t>
            </a:r>
            <a:r>
              <a:rPr sz="2200" spc="-65" dirty="0">
                <a:solidFill>
                  <a:srgbClr val="404040"/>
                </a:solidFill>
                <a:latin typeface="Trebuchet MS"/>
                <a:cs typeface="Trebuchet MS"/>
              </a:rPr>
              <a:t> </a:t>
            </a:r>
            <a:r>
              <a:rPr sz="2200" b="1" dirty="0">
                <a:solidFill>
                  <a:srgbClr val="404040"/>
                </a:solidFill>
                <a:latin typeface="Trebuchet MS"/>
                <a:cs typeface="Trebuchet MS"/>
              </a:rPr>
              <a:t>identify</a:t>
            </a:r>
            <a:r>
              <a:rPr sz="2200" b="1" spc="-30" dirty="0">
                <a:solidFill>
                  <a:srgbClr val="404040"/>
                </a:solidFill>
                <a:latin typeface="Trebuchet MS"/>
                <a:cs typeface="Trebuchet MS"/>
              </a:rPr>
              <a:t> </a:t>
            </a:r>
            <a:r>
              <a:rPr sz="2200" dirty="0">
                <a:solidFill>
                  <a:srgbClr val="404040"/>
                </a:solidFill>
                <a:latin typeface="Trebuchet MS"/>
                <a:cs typeface="Trebuchet MS"/>
              </a:rPr>
              <a:t>and</a:t>
            </a:r>
            <a:r>
              <a:rPr sz="2200" spc="-60" dirty="0">
                <a:solidFill>
                  <a:srgbClr val="404040"/>
                </a:solidFill>
                <a:latin typeface="Trebuchet MS"/>
                <a:cs typeface="Trebuchet MS"/>
              </a:rPr>
              <a:t> </a:t>
            </a:r>
            <a:r>
              <a:rPr sz="2200" b="1" dirty="0">
                <a:solidFill>
                  <a:srgbClr val="404040"/>
                </a:solidFill>
                <a:latin typeface="Trebuchet MS"/>
                <a:cs typeface="Trebuchet MS"/>
              </a:rPr>
              <a:t>effectively</a:t>
            </a:r>
            <a:r>
              <a:rPr sz="2200" b="1" spc="-55" dirty="0">
                <a:solidFill>
                  <a:srgbClr val="404040"/>
                </a:solidFill>
                <a:latin typeface="Trebuchet MS"/>
                <a:cs typeface="Trebuchet MS"/>
              </a:rPr>
              <a:t> </a:t>
            </a:r>
            <a:r>
              <a:rPr sz="2200" b="1" spc="-10" dirty="0">
                <a:solidFill>
                  <a:srgbClr val="404040"/>
                </a:solidFill>
                <a:latin typeface="Trebuchet MS"/>
                <a:cs typeface="Trebuchet MS"/>
              </a:rPr>
              <a:t>treat </a:t>
            </a:r>
            <a:r>
              <a:rPr sz="2200" b="1" dirty="0">
                <a:solidFill>
                  <a:srgbClr val="404040"/>
                </a:solidFill>
                <a:latin typeface="Trebuchet MS"/>
                <a:cs typeface="Trebuchet MS"/>
              </a:rPr>
              <a:t>nicotine</a:t>
            </a:r>
            <a:r>
              <a:rPr sz="2200" b="1" spc="-85" dirty="0">
                <a:solidFill>
                  <a:srgbClr val="404040"/>
                </a:solidFill>
                <a:latin typeface="Trebuchet MS"/>
                <a:cs typeface="Trebuchet MS"/>
              </a:rPr>
              <a:t> </a:t>
            </a:r>
            <a:r>
              <a:rPr sz="2200" b="1" spc="-10" dirty="0">
                <a:solidFill>
                  <a:srgbClr val="404040"/>
                </a:solidFill>
                <a:latin typeface="Trebuchet MS"/>
                <a:cs typeface="Trebuchet MS"/>
              </a:rPr>
              <a:t>dependence</a:t>
            </a:r>
            <a:endParaRPr sz="2200">
              <a:latin typeface="Trebuchet MS"/>
              <a:cs typeface="Trebuchet MS"/>
            </a:endParaRPr>
          </a:p>
        </p:txBody>
      </p:sp>
      <p:sp>
        <p:nvSpPr>
          <p:cNvPr id="5" name="object 5"/>
          <p:cNvSpPr txBox="1"/>
          <p:nvPr/>
        </p:nvSpPr>
        <p:spPr>
          <a:xfrm>
            <a:off x="2588767" y="3220338"/>
            <a:ext cx="6750050" cy="1567815"/>
          </a:xfrm>
          <a:prstGeom prst="rect">
            <a:avLst/>
          </a:prstGeom>
        </p:spPr>
        <p:txBody>
          <a:bodyPr vert="horz" wrap="square" lIns="0" tIns="45719" rIns="0" bIns="0" rtlCol="0">
            <a:spAutoFit/>
          </a:bodyPr>
          <a:lstStyle/>
          <a:p>
            <a:pPr marL="355600" marR="5080" indent="-342900">
              <a:lnSpc>
                <a:spcPct val="90000"/>
              </a:lnSpc>
              <a:spcBef>
                <a:spcPts val="359"/>
              </a:spcBef>
              <a:buClr>
                <a:srgbClr val="0D56C4"/>
              </a:buClr>
              <a:buFont typeface="Arial"/>
              <a:buChar char="•"/>
              <a:tabLst>
                <a:tab pos="355600" algn="l"/>
              </a:tabLst>
            </a:pPr>
            <a:r>
              <a:rPr sz="2200" dirty="0">
                <a:solidFill>
                  <a:srgbClr val="404040"/>
                </a:solidFill>
                <a:latin typeface="Trebuchet MS"/>
                <a:cs typeface="Trebuchet MS"/>
              </a:rPr>
              <a:t>Uses</a:t>
            </a:r>
            <a:r>
              <a:rPr sz="2200" spc="-20" dirty="0">
                <a:solidFill>
                  <a:srgbClr val="404040"/>
                </a:solidFill>
                <a:latin typeface="Trebuchet MS"/>
                <a:cs typeface="Trebuchet MS"/>
              </a:rPr>
              <a:t> </a:t>
            </a:r>
            <a:r>
              <a:rPr sz="2200" b="1" spc="-10" dirty="0">
                <a:solidFill>
                  <a:srgbClr val="404040"/>
                </a:solidFill>
                <a:latin typeface="Trebuchet MS"/>
                <a:cs typeface="Trebuchet MS"/>
              </a:rPr>
              <a:t>evidence-</a:t>
            </a:r>
            <a:r>
              <a:rPr sz="2200" b="1" dirty="0">
                <a:solidFill>
                  <a:srgbClr val="404040"/>
                </a:solidFill>
                <a:latin typeface="Trebuchet MS"/>
                <a:cs typeface="Trebuchet MS"/>
              </a:rPr>
              <a:t>based</a:t>
            </a:r>
            <a:r>
              <a:rPr sz="2200" b="1" spc="10" dirty="0">
                <a:solidFill>
                  <a:srgbClr val="404040"/>
                </a:solidFill>
                <a:latin typeface="Trebuchet MS"/>
                <a:cs typeface="Trebuchet MS"/>
              </a:rPr>
              <a:t> </a:t>
            </a:r>
            <a:r>
              <a:rPr sz="2200" dirty="0">
                <a:solidFill>
                  <a:srgbClr val="404040"/>
                </a:solidFill>
                <a:latin typeface="Trebuchet MS"/>
                <a:cs typeface="Trebuchet MS"/>
              </a:rPr>
              <a:t>resources</a:t>
            </a:r>
            <a:r>
              <a:rPr sz="2200" spc="-20" dirty="0">
                <a:solidFill>
                  <a:srgbClr val="404040"/>
                </a:solidFill>
                <a:latin typeface="Trebuchet MS"/>
                <a:cs typeface="Trebuchet MS"/>
              </a:rPr>
              <a:t> </a:t>
            </a:r>
            <a:r>
              <a:rPr sz="2200" dirty="0">
                <a:solidFill>
                  <a:srgbClr val="404040"/>
                </a:solidFill>
                <a:latin typeface="Trebuchet MS"/>
                <a:cs typeface="Trebuchet MS"/>
              </a:rPr>
              <a:t>and</a:t>
            </a:r>
            <a:r>
              <a:rPr sz="2200" spc="-25" dirty="0">
                <a:solidFill>
                  <a:srgbClr val="404040"/>
                </a:solidFill>
                <a:latin typeface="Trebuchet MS"/>
                <a:cs typeface="Trebuchet MS"/>
              </a:rPr>
              <a:t> </a:t>
            </a:r>
            <a:r>
              <a:rPr sz="2200" dirty="0">
                <a:solidFill>
                  <a:srgbClr val="404040"/>
                </a:solidFill>
                <a:latin typeface="Trebuchet MS"/>
                <a:cs typeface="Trebuchet MS"/>
              </a:rPr>
              <a:t>programs</a:t>
            </a:r>
            <a:r>
              <a:rPr sz="2200" spc="-35" dirty="0">
                <a:solidFill>
                  <a:srgbClr val="404040"/>
                </a:solidFill>
                <a:latin typeface="Trebuchet MS"/>
                <a:cs typeface="Trebuchet MS"/>
              </a:rPr>
              <a:t> </a:t>
            </a:r>
            <a:r>
              <a:rPr sz="2200" spc="-25" dirty="0">
                <a:solidFill>
                  <a:srgbClr val="404040"/>
                </a:solidFill>
                <a:latin typeface="Trebuchet MS"/>
                <a:cs typeface="Trebuchet MS"/>
              </a:rPr>
              <a:t>to </a:t>
            </a:r>
            <a:r>
              <a:rPr sz="2200" dirty="0">
                <a:solidFill>
                  <a:srgbClr val="404040"/>
                </a:solidFill>
                <a:latin typeface="Trebuchet MS"/>
                <a:cs typeface="Trebuchet MS"/>
              </a:rPr>
              <a:t>assist</a:t>
            </a:r>
            <a:r>
              <a:rPr sz="2200" spc="-25" dirty="0">
                <a:solidFill>
                  <a:srgbClr val="404040"/>
                </a:solidFill>
                <a:latin typeface="Trebuchet MS"/>
                <a:cs typeface="Trebuchet MS"/>
              </a:rPr>
              <a:t> </a:t>
            </a:r>
            <a:r>
              <a:rPr sz="2200" dirty="0">
                <a:solidFill>
                  <a:srgbClr val="404040"/>
                </a:solidFill>
                <a:latin typeface="Trebuchet MS"/>
                <a:cs typeface="Trebuchet MS"/>
              </a:rPr>
              <a:t>organizations</a:t>
            </a:r>
            <a:r>
              <a:rPr sz="2200" spc="-25" dirty="0">
                <a:solidFill>
                  <a:srgbClr val="404040"/>
                </a:solidFill>
                <a:latin typeface="Trebuchet MS"/>
                <a:cs typeface="Trebuchet MS"/>
              </a:rPr>
              <a:t> </a:t>
            </a:r>
            <a:r>
              <a:rPr sz="2200" dirty="0">
                <a:solidFill>
                  <a:srgbClr val="404040"/>
                </a:solidFill>
                <a:latin typeface="Trebuchet MS"/>
                <a:cs typeface="Trebuchet MS"/>
              </a:rPr>
              <a:t>in</a:t>
            </a:r>
            <a:r>
              <a:rPr sz="2200" spc="-20" dirty="0">
                <a:solidFill>
                  <a:srgbClr val="404040"/>
                </a:solidFill>
                <a:latin typeface="Trebuchet MS"/>
                <a:cs typeface="Trebuchet MS"/>
              </a:rPr>
              <a:t> </a:t>
            </a:r>
            <a:r>
              <a:rPr sz="2200" dirty="0">
                <a:solidFill>
                  <a:srgbClr val="404040"/>
                </a:solidFill>
                <a:latin typeface="Trebuchet MS"/>
                <a:cs typeface="Trebuchet MS"/>
              </a:rPr>
              <a:t>the</a:t>
            </a:r>
            <a:r>
              <a:rPr sz="2200" spc="-20" dirty="0">
                <a:solidFill>
                  <a:srgbClr val="404040"/>
                </a:solidFill>
                <a:latin typeface="Trebuchet MS"/>
                <a:cs typeface="Trebuchet MS"/>
              </a:rPr>
              <a:t> </a:t>
            </a:r>
            <a:r>
              <a:rPr sz="2200" dirty="0">
                <a:solidFill>
                  <a:srgbClr val="404040"/>
                </a:solidFill>
                <a:latin typeface="Trebuchet MS"/>
                <a:cs typeface="Trebuchet MS"/>
              </a:rPr>
              <a:t>design</a:t>
            </a:r>
            <a:r>
              <a:rPr sz="2200" spc="-25" dirty="0">
                <a:solidFill>
                  <a:srgbClr val="404040"/>
                </a:solidFill>
                <a:latin typeface="Trebuchet MS"/>
                <a:cs typeface="Trebuchet MS"/>
              </a:rPr>
              <a:t> and </a:t>
            </a:r>
            <a:r>
              <a:rPr sz="2200" dirty="0">
                <a:solidFill>
                  <a:srgbClr val="404040"/>
                </a:solidFill>
                <a:latin typeface="Trebuchet MS"/>
                <a:cs typeface="Trebuchet MS"/>
              </a:rPr>
              <a:t>implementation</a:t>
            </a:r>
            <a:r>
              <a:rPr sz="2200" spc="-60" dirty="0">
                <a:solidFill>
                  <a:srgbClr val="404040"/>
                </a:solidFill>
                <a:latin typeface="Trebuchet MS"/>
                <a:cs typeface="Trebuchet MS"/>
              </a:rPr>
              <a:t> </a:t>
            </a:r>
            <a:r>
              <a:rPr sz="2200" dirty="0">
                <a:solidFill>
                  <a:srgbClr val="404040"/>
                </a:solidFill>
                <a:latin typeface="Trebuchet MS"/>
                <a:cs typeface="Trebuchet MS"/>
              </a:rPr>
              <a:t>of</a:t>
            </a:r>
            <a:r>
              <a:rPr sz="2200" spc="-60" dirty="0">
                <a:solidFill>
                  <a:srgbClr val="404040"/>
                </a:solidFill>
                <a:latin typeface="Trebuchet MS"/>
                <a:cs typeface="Trebuchet MS"/>
              </a:rPr>
              <a:t> </a:t>
            </a:r>
            <a:r>
              <a:rPr sz="2200" dirty="0">
                <a:solidFill>
                  <a:srgbClr val="404040"/>
                </a:solidFill>
                <a:latin typeface="Trebuchet MS"/>
                <a:cs typeface="Trebuchet MS"/>
              </a:rPr>
              <a:t>policy</a:t>
            </a:r>
            <a:r>
              <a:rPr sz="2200" spc="-55" dirty="0">
                <a:solidFill>
                  <a:srgbClr val="404040"/>
                </a:solidFill>
                <a:latin typeface="Trebuchet MS"/>
                <a:cs typeface="Trebuchet MS"/>
              </a:rPr>
              <a:t> </a:t>
            </a:r>
            <a:r>
              <a:rPr sz="2200" dirty="0">
                <a:solidFill>
                  <a:srgbClr val="404040"/>
                </a:solidFill>
                <a:latin typeface="Trebuchet MS"/>
                <a:cs typeface="Trebuchet MS"/>
              </a:rPr>
              <a:t>and</a:t>
            </a:r>
            <a:r>
              <a:rPr sz="2200" spc="-60" dirty="0">
                <a:solidFill>
                  <a:srgbClr val="404040"/>
                </a:solidFill>
                <a:latin typeface="Trebuchet MS"/>
                <a:cs typeface="Trebuchet MS"/>
              </a:rPr>
              <a:t> </a:t>
            </a:r>
            <a:r>
              <a:rPr sz="2200" spc="-10" dirty="0">
                <a:solidFill>
                  <a:srgbClr val="404040"/>
                </a:solidFill>
                <a:latin typeface="Trebuchet MS"/>
                <a:cs typeface="Trebuchet MS"/>
              </a:rPr>
              <a:t>office-</a:t>
            </a:r>
            <a:r>
              <a:rPr sz="2200" dirty="0">
                <a:solidFill>
                  <a:srgbClr val="404040"/>
                </a:solidFill>
                <a:latin typeface="Trebuchet MS"/>
                <a:cs typeface="Trebuchet MS"/>
              </a:rPr>
              <a:t>based</a:t>
            </a:r>
            <a:r>
              <a:rPr sz="2200" spc="-70" dirty="0">
                <a:solidFill>
                  <a:srgbClr val="404040"/>
                </a:solidFill>
                <a:latin typeface="Trebuchet MS"/>
                <a:cs typeface="Trebuchet MS"/>
              </a:rPr>
              <a:t> </a:t>
            </a:r>
            <a:r>
              <a:rPr sz="2200" spc="-10" dirty="0">
                <a:solidFill>
                  <a:srgbClr val="404040"/>
                </a:solidFill>
                <a:latin typeface="Trebuchet MS"/>
                <a:cs typeface="Trebuchet MS"/>
              </a:rPr>
              <a:t>systems </a:t>
            </a:r>
            <a:r>
              <a:rPr sz="2200" dirty="0">
                <a:solidFill>
                  <a:srgbClr val="404040"/>
                </a:solidFill>
                <a:latin typeface="Trebuchet MS"/>
                <a:cs typeface="Trebuchet MS"/>
              </a:rPr>
              <a:t>to</a:t>
            </a:r>
            <a:r>
              <a:rPr sz="2200" spc="-40" dirty="0">
                <a:solidFill>
                  <a:srgbClr val="404040"/>
                </a:solidFill>
                <a:latin typeface="Trebuchet MS"/>
                <a:cs typeface="Trebuchet MS"/>
              </a:rPr>
              <a:t> </a:t>
            </a:r>
            <a:r>
              <a:rPr sz="2200" dirty="0">
                <a:solidFill>
                  <a:srgbClr val="404040"/>
                </a:solidFill>
                <a:latin typeface="Trebuchet MS"/>
                <a:cs typeface="Trebuchet MS"/>
              </a:rPr>
              <a:t>address</a:t>
            </a:r>
            <a:r>
              <a:rPr sz="2200" spc="-35" dirty="0">
                <a:solidFill>
                  <a:srgbClr val="404040"/>
                </a:solidFill>
                <a:latin typeface="Trebuchet MS"/>
                <a:cs typeface="Trebuchet MS"/>
              </a:rPr>
              <a:t> </a:t>
            </a:r>
            <a:r>
              <a:rPr sz="2200" dirty="0">
                <a:solidFill>
                  <a:srgbClr val="404040"/>
                </a:solidFill>
                <a:latin typeface="Trebuchet MS"/>
                <a:cs typeface="Trebuchet MS"/>
              </a:rPr>
              <a:t>nicotine</a:t>
            </a:r>
            <a:r>
              <a:rPr sz="2200" spc="-35" dirty="0">
                <a:solidFill>
                  <a:srgbClr val="404040"/>
                </a:solidFill>
                <a:latin typeface="Trebuchet MS"/>
                <a:cs typeface="Trebuchet MS"/>
              </a:rPr>
              <a:t> </a:t>
            </a:r>
            <a:r>
              <a:rPr sz="2200" dirty="0">
                <a:solidFill>
                  <a:srgbClr val="404040"/>
                </a:solidFill>
                <a:latin typeface="Trebuchet MS"/>
                <a:cs typeface="Trebuchet MS"/>
              </a:rPr>
              <a:t>dependence,</a:t>
            </a:r>
            <a:r>
              <a:rPr sz="2200" spc="-25" dirty="0">
                <a:solidFill>
                  <a:srgbClr val="404040"/>
                </a:solidFill>
                <a:latin typeface="Trebuchet MS"/>
                <a:cs typeface="Trebuchet MS"/>
              </a:rPr>
              <a:t> </a:t>
            </a:r>
            <a:r>
              <a:rPr sz="2200" dirty="0">
                <a:solidFill>
                  <a:srgbClr val="404040"/>
                </a:solidFill>
                <a:latin typeface="Trebuchet MS"/>
                <a:cs typeface="Trebuchet MS"/>
              </a:rPr>
              <a:t>especially</a:t>
            </a:r>
            <a:r>
              <a:rPr sz="2200" spc="-45" dirty="0">
                <a:solidFill>
                  <a:srgbClr val="404040"/>
                </a:solidFill>
                <a:latin typeface="Trebuchet MS"/>
                <a:cs typeface="Trebuchet MS"/>
              </a:rPr>
              <a:t> </a:t>
            </a:r>
            <a:r>
              <a:rPr sz="2200" spc="-25" dirty="0">
                <a:solidFill>
                  <a:srgbClr val="404040"/>
                </a:solidFill>
                <a:latin typeface="Trebuchet MS"/>
                <a:cs typeface="Trebuchet MS"/>
              </a:rPr>
              <a:t>in </a:t>
            </a:r>
            <a:r>
              <a:rPr sz="2200" dirty="0">
                <a:solidFill>
                  <a:srgbClr val="404040"/>
                </a:solidFill>
                <a:latin typeface="Trebuchet MS"/>
                <a:cs typeface="Trebuchet MS"/>
              </a:rPr>
              <a:t>patient</a:t>
            </a:r>
            <a:r>
              <a:rPr sz="2200" spc="-60" dirty="0">
                <a:solidFill>
                  <a:srgbClr val="404040"/>
                </a:solidFill>
                <a:latin typeface="Trebuchet MS"/>
                <a:cs typeface="Trebuchet MS"/>
              </a:rPr>
              <a:t> </a:t>
            </a:r>
            <a:r>
              <a:rPr sz="2200" dirty="0">
                <a:solidFill>
                  <a:srgbClr val="404040"/>
                </a:solidFill>
                <a:latin typeface="Trebuchet MS"/>
                <a:cs typeface="Trebuchet MS"/>
              </a:rPr>
              <a:t>populations</a:t>
            </a:r>
            <a:r>
              <a:rPr sz="2200" spc="-65" dirty="0">
                <a:solidFill>
                  <a:srgbClr val="404040"/>
                </a:solidFill>
                <a:latin typeface="Trebuchet MS"/>
                <a:cs typeface="Trebuchet MS"/>
              </a:rPr>
              <a:t> </a:t>
            </a:r>
            <a:r>
              <a:rPr sz="2200" dirty="0">
                <a:solidFill>
                  <a:srgbClr val="404040"/>
                </a:solidFill>
                <a:latin typeface="Trebuchet MS"/>
                <a:cs typeface="Trebuchet MS"/>
              </a:rPr>
              <a:t>experiencing</a:t>
            </a:r>
            <a:r>
              <a:rPr sz="2200" spc="-65" dirty="0">
                <a:solidFill>
                  <a:srgbClr val="404040"/>
                </a:solidFill>
                <a:latin typeface="Trebuchet MS"/>
                <a:cs typeface="Trebuchet MS"/>
              </a:rPr>
              <a:t> </a:t>
            </a:r>
            <a:r>
              <a:rPr sz="2200" dirty="0">
                <a:solidFill>
                  <a:srgbClr val="404040"/>
                </a:solidFill>
                <a:latin typeface="Trebuchet MS"/>
                <a:cs typeface="Trebuchet MS"/>
              </a:rPr>
              <a:t>health</a:t>
            </a:r>
            <a:r>
              <a:rPr sz="2200" spc="-55" dirty="0">
                <a:solidFill>
                  <a:srgbClr val="404040"/>
                </a:solidFill>
                <a:latin typeface="Trebuchet MS"/>
                <a:cs typeface="Trebuchet MS"/>
              </a:rPr>
              <a:t> </a:t>
            </a:r>
            <a:r>
              <a:rPr sz="2200" spc="-10" dirty="0">
                <a:solidFill>
                  <a:srgbClr val="404040"/>
                </a:solidFill>
                <a:latin typeface="Trebuchet MS"/>
                <a:cs typeface="Trebuchet MS"/>
              </a:rPr>
              <a:t>disparities</a:t>
            </a:r>
            <a:endParaRPr sz="2200">
              <a:latin typeface="Trebuchet MS"/>
              <a:cs typeface="Trebuchet MS"/>
            </a:endParaRPr>
          </a:p>
        </p:txBody>
      </p:sp>
      <p:sp>
        <p:nvSpPr>
          <p:cNvPr id="6" name="object 6"/>
          <p:cNvSpPr txBox="1"/>
          <p:nvPr/>
        </p:nvSpPr>
        <p:spPr>
          <a:xfrm>
            <a:off x="2588767" y="5092065"/>
            <a:ext cx="5845175" cy="662305"/>
          </a:xfrm>
          <a:prstGeom prst="rect">
            <a:avLst/>
          </a:prstGeom>
        </p:spPr>
        <p:txBody>
          <a:bodyPr vert="horz" wrap="square" lIns="0" tIns="12065" rIns="0" bIns="0" rtlCol="0">
            <a:spAutoFit/>
          </a:bodyPr>
          <a:lstStyle/>
          <a:p>
            <a:pPr marL="354965" indent="-342265">
              <a:lnSpc>
                <a:spcPts val="2510"/>
              </a:lnSpc>
              <a:spcBef>
                <a:spcPts val="95"/>
              </a:spcBef>
              <a:buClr>
                <a:srgbClr val="0D56C4"/>
              </a:buClr>
              <a:buFont typeface="Arial"/>
              <a:buChar char="•"/>
              <a:tabLst>
                <a:tab pos="354965" algn="l"/>
              </a:tabLst>
            </a:pPr>
            <a:r>
              <a:rPr sz="2200" dirty="0">
                <a:solidFill>
                  <a:srgbClr val="404040"/>
                </a:solidFill>
                <a:latin typeface="Trebuchet MS"/>
                <a:cs typeface="Trebuchet MS"/>
              </a:rPr>
              <a:t>Assists</a:t>
            </a:r>
            <a:r>
              <a:rPr sz="2200" spc="-50" dirty="0">
                <a:solidFill>
                  <a:srgbClr val="404040"/>
                </a:solidFill>
                <a:latin typeface="Trebuchet MS"/>
                <a:cs typeface="Trebuchet MS"/>
              </a:rPr>
              <a:t> </a:t>
            </a:r>
            <a:r>
              <a:rPr sz="2200" dirty="0">
                <a:solidFill>
                  <a:srgbClr val="404040"/>
                </a:solidFill>
                <a:latin typeface="Trebuchet MS"/>
                <a:cs typeface="Trebuchet MS"/>
              </a:rPr>
              <a:t>healthcare</a:t>
            </a:r>
            <a:r>
              <a:rPr sz="2200" spc="-45" dirty="0">
                <a:solidFill>
                  <a:srgbClr val="404040"/>
                </a:solidFill>
                <a:latin typeface="Trebuchet MS"/>
                <a:cs typeface="Trebuchet MS"/>
              </a:rPr>
              <a:t> </a:t>
            </a:r>
            <a:r>
              <a:rPr sz="2200" dirty="0">
                <a:solidFill>
                  <a:srgbClr val="404040"/>
                </a:solidFill>
                <a:latin typeface="Trebuchet MS"/>
                <a:cs typeface="Trebuchet MS"/>
              </a:rPr>
              <a:t>organizations</a:t>
            </a:r>
            <a:r>
              <a:rPr sz="2200" spc="-50" dirty="0">
                <a:solidFill>
                  <a:srgbClr val="404040"/>
                </a:solidFill>
                <a:latin typeface="Trebuchet MS"/>
                <a:cs typeface="Trebuchet MS"/>
              </a:rPr>
              <a:t> </a:t>
            </a:r>
            <a:r>
              <a:rPr sz="2200" dirty="0">
                <a:solidFill>
                  <a:srgbClr val="404040"/>
                </a:solidFill>
                <a:latin typeface="Trebuchet MS"/>
                <a:cs typeface="Trebuchet MS"/>
              </a:rPr>
              <a:t>to</a:t>
            </a:r>
            <a:r>
              <a:rPr sz="2200" spc="-45" dirty="0">
                <a:solidFill>
                  <a:srgbClr val="404040"/>
                </a:solidFill>
                <a:latin typeface="Trebuchet MS"/>
                <a:cs typeface="Trebuchet MS"/>
              </a:rPr>
              <a:t> </a:t>
            </a:r>
            <a:r>
              <a:rPr sz="2200" b="1" spc="-10" dirty="0">
                <a:solidFill>
                  <a:srgbClr val="404040"/>
                </a:solidFill>
                <a:latin typeface="Trebuchet MS"/>
                <a:cs typeface="Trebuchet MS"/>
              </a:rPr>
              <a:t>improve</a:t>
            </a:r>
            <a:endParaRPr sz="2200">
              <a:latin typeface="Trebuchet MS"/>
              <a:cs typeface="Trebuchet MS"/>
            </a:endParaRPr>
          </a:p>
          <a:p>
            <a:pPr marL="355600">
              <a:lnSpc>
                <a:spcPts val="2510"/>
              </a:lnSpc>
            </a:pPr>
            <a:r>
              <a:rPr sz="2200" b="1" dirty="0">
                <a:solidFill>
                  <a:srgbClr val="404040"/>
                </a:solidFill>
                <a:latin typeface="Trebuchet MS"/>
                <a:cs typeface="Trebuchet MS"/>
              </a:rPr>
              <a:t>tobacco</a:t>
            </a:r>
            <a:r>
              <a:rPr sz="2200" b="1" spc="-75" dirty="0">
                <a:solidFill>
                  <a:srgbClr val="404040"/>
                </a:solidFill>
                <a:latin typeface="Trebuchet MS"/>
                <a:cs typeface="Trebuchet MS"/>
              </a:rPr>
              <a:t> </a:t>
            </a:r>
            <a:r>
              <a:rPr sz="2200" b="1" spc="-10" dirty="0">
                <a:solidFill>
                  <a:srgbClr val="404040"/>
                </a:solidFill>
                <a:latin typeface="Trebuchet MS"/>
                <a:cs typeface="Trebuchet MS"/>
              </a:rPr>
              <a:t>policy</a:t>
            </a:r>
            <a:endParaRPr sz="2200">
              <a:latin typeface="Trebuchet MS"/>
              <a:cs typeface="Trebuchet MS"/>
            </a:endParaRPr>
          </a:p>
        </p:txBody>
      </p:sp>
      <p:sp>
        <p:nvSpPr>
          <p:cNvPr id="7" name="object 7"/>
          <p:cNvSpPr txBox="1"/>
          <p:nvPr/>
        </p:nvSpPr>
        <p:spPr>
          <a:xfrm>
            <a:off x="911148" y="1680463"/>
            <a:ext cx="921385" cy="330835"/>
          </a:xfrm>
          <a:prstGeom prst="rect">
            <a:avLst/>
          </a:prstGeom>
        </p:spPr>
        <p:txBody>
          <a:bodyPr vert="horz" wrap="square" lIns="0" tIns="13335" rIns="0" bIns="0" rtlCol="0">
            <a:spAutoFit/>
          </a:bodyPr>
          <a:lstStyle/>
          <a:p>
            <a:pPr marL="12700">
              <a:lnSpc>
                <a:spcPct val="100000"/>
              </a:lnSpc>
              <a:spcBef>
                <a:spcPts val="105"/>
              </a:spcBef>
            </a:pPr>
            <a:r>
              <a:rPr sz="2000" spc="-30" dirty="0">
                <a:latin typeface="Tahoma"/>
                <a:cs typeface="Tahoma"/>
              </a:rPr>
              <a:t>Serving:</a:t>
            </a:r>
            <a:endParaRPr sz="2000">
              <a:latin typeface="Tahoma"/>
              <a:cs typeface="Tahoma"/>
            </a:endParaRPr>
          </a:p>
        </p:txBody>
      </p:sp>
      <p:sp>
        <p:nvSpPr>
          <p:cNvPr id="8" name="object 8"/>
          <p:cNvSpPr txBox="1"/>
          <p:nvPr/>
        </p:nvSpPr>
        <p:spPr>
          <a:xfrm>
            <a:off x="786180" y="2290063"/>
            <a:ext cx="1173480" cy="3379470"/>
          </a:xfrm>
          <a:prstGeom prst="rect">
            <a:avLst/>
          </a:prstGeom>
        </p:spPr>
        <p:txBody>
          <a:bodyPr vert="horz" wrap="square" lIns="0" tIns="13335" rIns="0" bIns="0" rtlCol="0">
            <a:spAutoFit/>
          </a:bodyPr>
          <a:lstStyle/>
          <a:p>
            <a:pPr marL="12065" marR="5080" indent="-5715" algn="ctr">
              <a:lnSpc>
                <a:spcPct val="100000"/>
              </a:lnSpc>
              <a:spcBef>
                <a:spcPts val="105"/>
              </a:spcBef>
            </a:pPr>
            <a:r>
              <a:rPr sz="2000" spc="-10" dirty="0">
                <a:latin typeface="Tahoma"/>
                <a:cs typeface="Tahoma"/>
              </a:rPr>
              <a:t>Cayuga Chemung Livingston </a:t>
            </a:r>
            <a:r>
              <a:rPr sz="2000" spc="50" dirty="0">
                <a:latin typeface="Tahoma"/>
                <a:cs typeface="Tahoma"/>
              </a:rPr>
              <a:t>Monroe </a:t>
            </a:r>
            <a:r>
              <a:rPr sz="2000" spc="-10" dirty="0">
                <a:latin typeface="Tahoma"/>
                <a:cs typeface="Tahoma"/>
              </a:rPr>
              <a:t>Ontario Schuyler Seneca Steuben Tompkins Wayne Yates</a:t>
            </a:r>
            <a:endParaRPr sz="2000">
              <a:latin typeface="Tahoma"/>
              <a:cs typeface="Tahoma"/>
            </a:endParaRPr>
          </a:p>
        </p:txBody>
      </p:sp>
      <p:pic>
        <p:nvPicPr>
          <p:cNvPr id="9" name="object 9" descr="ctffl logo"/>
          <p:cNvPicPr/>
          <p:nvPr/>
        </p:nvPicPr>
        <p:blipFill>
          <a:blip r:embed="rId3" cstate="print"/>
          <a:stretch>
            <a:fillRect/>
          </a:stretch>
        </p:blipFill>
        <p:spPr>
          <a:xfrm>
            <a:off x="10496042" y="5238750"/>
            <a:ext cx="1279016" cy="1278991"/>
          </a:xfrm>
          <a:prstGeom prst="rect">
            <a:avLst/>
          </a:prstGeom>
        </p:spPr>
      </p:pic>
      <p:sp>
        <p:nvSpPr>
          <p:cNvPr id="10" name="object 10"/>
          <p:cNvSpPr txBox="1">
            <a:spLocks noGrp="1"/>
          </p:cNvSpPr>
          <p:nvPr>
            <p:ph type="sldNum" sz="quarter" idx="7"/>
          </p:nvPr>
        </p:nvSpPr>
        <p:spPr>
          <a:prstGeom prst="rect">
            <a:avLst/>
          </a:prstGeom>
        </p:spPr>
        <p:txBody>
          <a:bodyPr vert="horz" wrap="square" lIns="0" tIns="5715" rIns="0" bIns="0" rtlCol="0">
            <a:spAutoFit/>
          </a:bodyPr>
          <a:lstStyle/>
          <a:p>
            <a:pPr marL="71755">
              <a:lnSpc>
                <a:spcPct val="100000"/>
              </a:lnSpc>
              <a:spcBef>
                <a:spcPts val="45"/>
              </a:spcBef>
            </a:pPr>
            <a:fld id="{81D60167-4931-47E6-BA6A-407CBD079E47}" type="slidenum">
              <a:rPr spc="-50" dirty="0"/>
              <a:t>2</a:t>
            </a:fld>
            <a:endParaRPr spc="-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9010" y="669763"/>
            <a:ext cx="4776470" cy="531495"/>
          </a:xfrm>
          <a:prstGeom prst="rect">
            <a:avLst/>
          </a:prstGeom>
        </p:spPr>
        <p:txBody>
          <a:bodyPr vert="horz" wrap="square" lIns="0" tIns="0" rIns="0" bIns="0" rtlCol="0">
            <a:spAutoFit/>
          </a:bodyPr>
          <a:lstStyle/>
          <a:p>
            <a:pPr>
              <a:lnSpc>
                <a:spcPts val="4100"/>
              </a:lnSpc>
              <a:tabLst>
                <a:tab pos="3512820" algn="l"/>
              </a:tabLst>
            </a:pPr>
            <a:r>
              <a:rPr sz="3600" b="1" dirty="0">
                <a:solidFill>
                  <a:srgbClr val="0D56C4"/>
                </a:solidFill>
                <a:latin typeface="Trebuchet MS"/>
                <a:cs typeface="Trebuchet MS"/>
              </a:rPr>
              <a:t>Chronic</a:t>
            </a:r>
            <a:r>
              <a:rPr sz="3600" b="1" spc="-150" dirty="0">
                <a:solidFill>
                  <a:srgbClr val="0D56C4"/>
                </a:solidFill>
                <a:latin typeface="Trebuchet MS"/>
                <a:cs typeface="Trebuchet MS"/>
              </a:rPr>
              <a:t> </a:t>
            </a:r>
            <a:r>
              <a:rPr sz="3600" b="1" spc="-10" dirty="0">
                <a:solidFill>
                  <a:srgbClr val="0D56C4"/>
                </a:solidFill>
                <a:latin typeface="Trebuchet MS"/>
                <a:cs typeface="Trebuchet MS"/>
              </a:rPr>
              <a:t>Disease</a:t>
            </a:r>
            <a:r>
              <a:rPr sz="3600" b="1" dirty="0">
                <a:solidFill>
                  <a:srgbClr val="0D56C4"/>
                </a:solidFill>
                <a:latin typeface="Trebuchet MS"/>
                <a:cs typeface="Trebuchet MS"/>
              </a:rPr>
              <a:t>	</a:t>
            </a:r>
            <a:r>
              <a:rPr sz="3600" b="1" spc="-10" dirty="0">
                <a:solidFill>
                  <a:srgbClr val="0D56C4"/>
                </a:solidFill>
                <a:latin typeface="Trebuchet MS"/>
                <a:cs typeface="Trebuchet MS"/>
              </a:rPr>
              <a:t>Model</a:t>
            </a:r>
            <a:endParaRPr sz="3600">
              <a:latin typeface="Trebuchet MS"/>
              <a:cs typeface="Trebuchet MS"/>
            </a:endParaRPr>
          </a:p>
        </p:txBody>
      </p:sp>
      <p:sp>
        <p:nvSpPr>
          <p:cNvPr id="3" name="object 3"/>
          <p:cNvSpPr txBox="1">
            <a:spLocks noGrp="1"/>
          </p:cNvSpPr>
          <p:nvPr>
            <p:ph type="body" idx="1"/>
          </p:nvPr>
        </p:nvSpPr>
        <p:spPr>
          <a:prstGeom prst="rect">
            <a:avLst/>
          </a:prstGeom>
        </p:spPr>
        <p:txBody>
          <a:bodyPr vert="horz" wrap="square" lIns="0" tIns="359943" rIns="0" bIns="0" rtlCol="0">
            <a:spAutoFit/>
          </a:bodyPr>
          <a:lstStyle/>
          <a:p>
            <a:pPr marL="526415" marR="5080" indent="-342900">
              <a:lnSpc>
                <a:spcPct val="110000"/>
              </a:lnSpc>
              <a:spcBef>
                <a:spcPts val="100"/>
              </a:spcBef>
              <a:buClr>
                <a:srgbClr val="0D56C4"/>
              </a:buClr>
              <a:buSzPct val="80000"/>
              <a:buFont typeface="Arial"/>
              <a:buChar char="•"/>
              <a:tabLst>
                <a:tab pos="527050" algn="l"/>
              </a:tabLst>
            </a:pPr>
            <a:r>
              <a:rPr spc="-50" dirty="0"/>
              <a:t>Tobacco</a:t>
            </a:r>
            <a:r>
              <a:rPr spc="-125" dirty="0"/>
              <a:t> </a:t>
            </a:r>
            <a:r>
              <a:rPr dirty="0"/>
              <a:t>Use</a:t>
            </a:r>
            <a:r>
              <a:rPr spc="-75" dirty="0"/>
              <a:t> </a:t>
            </a:r>
            <a:r>
              <a:rPr spc="-45" dirty="0"/>
              <a:t>Disorder,</a:t>
            </a:r>
            <a:r>
              <a:rPr spc="-90" dirty="0"/>
              <a:t> </a:t>
            </a:r>
            <a:r>
              <a:rPr dirty="0"/>
              <a:t>like</a:t>
            </a:r>
            <a:r>
              <a:rPr spc="-75" dirty="0"/>
              <a:t> </a:t>
            </a:r>
            <a:r>
              <a:rPr dirty="0"/>
              <a:t>all</a:t>
            </a:r>
            <a:r>
              <a:rPr spc="-75" dirty="0"/>
              <a:t> </a:t>
            </a:r>
            <a:r>
              <a:rPr spc="-10" dirty="0"/>
              <a:t>substance </a:t>
            </a:r>
            <a:r>
              <a:rPr dirty="0"/>
              <a:t>use</a:t>
            </a:r>
            <a:r>
              <a:rPr spc="-60" dirty="0"/>
              <a:t> </a:t>
            </a:r>
            <a:r>
              <a:rPr dirty="0"/>
              <a:t>disorders</a:t>
            </a:r>
            <a:r>
              <a:rPr spc="-45" dirty="0"/>
              <a:t> </a:t>
            </a:r>
            <a:r>
              <a:rPr dirty="0"/>
              <a:t>is</a:t>
            </a:r>
            <a:r>
              <a:rPr spc="-45" dirty="0"/>
              <a:t> </a:t>
            </a:r>
            <a:r>
              <a:rPr dirty="0"/>
              <a:t>a</a:t>
            </a:r>
            <a:r>
              <a:rPr spc="-50" dirty="0"/>
              <a:t> </a:t>
            </a:r>
            <a:r>
              <a:rPr u="sng" dirty="0">
                <a:uFill>
                  <a:solidFill>
                    <a:srgbClr val="404040"/>
                  </a:solidFill>
                </a:uFill>
              </a:rPr>
              <a:t>chronic</a:t>
            </a:r>
            <a:r>
              <a:rPr u="sng" spc="-65" dirty="0">
                <a:uFill>
                  <a:solidFill>
                    <a:srgbClr val="404040"/>
                  </a:solidFill>
                </a:uFill>
              </a:rPr>
              <a:t> </a:t>
            </a:r>
            <a:r>
              <a:rPr u="sng" spc="-10" dirty="0">
                <a:uFill>
                  <a:solidFill>
                    <a:srgbClr val="404040"/>
                  </a:solidFill>
                </a:uFill>
              </a:rPr>
              <a:t>disease</a:t>
            </a:r>
          </a:p>
          <a:p>
            <a:pPr marL="1158240" lvl="1" indent="-457200">
              <a:lnSpc>
                <a:spcPct val="100000"/>
              </a:lnSpc>
              <a:spcBef>
                <a:spcPts val="1420"/>
              </a:spcBef>
              <a:buClr>
                <a:srgbClr val="0D56C4"/>
              </a:buClr>
              <a:buSzPct val="80000"/>
              <a:buFont typeface="Arial"/>
              <a:buChar char="•"/>
              <a:tabLst>
                <a:tab pos="1158875" algn="l"/>
              </a:tabLst>
            </a:pPr>
            <a:r>
              <a:rPr sz="3000" dirty="0">
                <a:solidFill>
                  <a:srgbClr val="404040"/>
                </a:solidFill>
                <a:latin typeface="Trebuchet MS"/>
                <a:cs typeface="Trebuchet MS"/>
              </a:rPr>
              <a:t>Long</a:t>
            </a:r>
            <a:r>
              <a:rPr sz="3000" spc="-15" dirty="0">
                <a:solidFill>
                  <a:srgbClr val="404040"/>
                </a:solidFill>
                <a:latin typeface="Trebuchet MS"/>
                <a:cs typeface="Trebuchet MS"/>
              </a:rPr>
              <a:t> </a:t>
            </a:r>
            <a:r>
              <a:rPr sz="3000" dirty="0">
                <a:solidFill>
                  <a:srgbClr val="404040"/>
                </a:solidFill>
                <a:latin typeface="Trebuchet MS"/>
                <a:cs typeface="Trebuchet MS"/>
              </a:rPr>
              <a:t>term</a:t>
            </a:r>
            <a:r>
              <a:rPr sz="3000" spc="-15" dirty="0">
                <a:solidFill>
                  <a:srgbClr val="404040"/>
                </a:solidFill>
                <a:latin typeface="Trebuchet MS"/>
                <a:cs typeface="Trebuchet MS"/>
              </a:rPr>
              <a:t> </a:t>
            </a:r>
            <a:r>
              <a:rPr sz="3000" spc="-10" dirty="0">
                <a:solidFill>
                  <a:srgbClr val="404040"/>
                </a:solidFill>
                <a:latin typeface="Trebuchet MS"/>
                <a:cs typeface="Trebuchet MS"/>
              </a:rPr>
              <a:t>disorder</a:t>
            </a:r>
            <a:endParaRPr sz="3000">
              <a:latin typeface="Trebuchet MS"/>
              <a:cs typeface="Trebuchet MS"/>
            </a:endParaRPr>
          </a:p>
          <a:p>
            <a:pPr marL="1158240" lvl="1" indent="-457200">
              <a:lnSpc>
                <a:spcPct val="100000"/>
              </a:lnSpc>
              <a:spcBef>
                <a:spcPts val="1360"/>
              </a:spcBef>
              <a:buClr>
                <a:srgbClr val="0D56C4"/>
              </a:buClr>
              <a:buSzPct val="80000"/>
              <a:buFont typeface="Arial"/>
              <a:buChar char="•"/>
              <a:tabLst>
                <a:tab pos="1158875" algn="l"/>
              </a:tabLst>
            </a:pPr>
            <a:r>
              <a:rPr sz="3000" spc="-10" dirty="0">
                <a:solidFill>
                  <a:srgbClr val="404040"/>
                </a:solidFill>
                <a:latin typeface="Trebuchet MS"/>
                <a:cs typeface="Trebuchet MS"/>
              </a:rPr>
              <a:t>Periods</a:t>
            </a:r>
            <a:r>
              <a:rPr sz="3000" spc="-90" dirty="0">
                <a:solidFill>
                  <a:srgbClr val="404040"/>
                </a:solidFill>
                <a:latin typeface="Trebuchet MS"/>
                <a:cs typeface="Trebuchet MS"/>
              </a:rPr>
              <a:t> </a:t>
            </a:r>
            <a:r>
              <a:rPr sz="3000" dirty="0">
                <a:solidFill>
                  <a:srgbClr val="404040"/>
                </a:solidFill>
                <a:latin typeface="Trebuchet MS"/>
                <a:cs typeface="Trebuchet MS"/>
              </a:rPr>
              <a:t>of</a:t>
            </a:r>
            <a:r>
              <a:rPr sz="3000" spc="-95" dirty="0">
                <a:solidFill>
                  <a:srgbClr val="404040"/>
                </a:solidFill>
                <a:latin typeface="Trebuchet MS"/>
                <a:cs typeface="Trebuchet MS"/>
              </a:rPr>
              <a:t> </a:t>
            </a:r>
            <a:r>
              <a:rPr sz="3000" dirty="0">
                <a:solidFill>
                  <a:srgbClr val="404040"/>
                </a:solidFill>
                <a:latin typeface="Trebuchet MS"/>
                <a:cs typeface="Trebuchet MS"/>
              </a:rPr>
              <a:t>relapse</a:t>
            </a:r>
            <a:r>
              <a:rPr sz="3000" spc="-85" dirty="0">
                <a:solidFill>
                  <a:srgbClr val="404040"/>
                </a:solidFill>
                <a:latin typeface="Trebuchet MS"/>
                <a:cs typeface="Trebuchet MS"/>
              </a:rPr>
              <a:t> </a:t>
            </a:r>
            <a:r>
              <a:rPr sz="3000" dirty="0">
                <a:solidFill>
                  <a:srgbClr val="404040"/>
                </a:solidFill>
                <a:latin typeface="Trebuchet MS"/>
                <a:cs typeface="Trebuchet MS"/>
              </a:rPr>
              <a:t>and</a:t>
            </a:r>
            <a:r>
              <a:rPr sz="3000" spc="-100" dirty="0">
                <a:solidFill>
                  <a:srgbClr val="404040"/>
                </a:solidFill>
                <a:latin typeface="Trebuchet MS"/>
                <a:cs typeface="Trebuchet MS"/>
              </a:rPr>
              <a:t> </a:t>
            </a:r>
            <a:r>
              <a:rPr sz="3000" spc="-10" dirty="0">
                <a:solidFill>
                  <a:srgbClr val="404040"/>
                </a:solidFill>
                <a:latin typeface="Trebuchet MS"/>
                <a:cs typeface="Trebuchet MS"/>
              </a:rPr>
              <a:t>remission</a:t>
            </a:r>
            <a:endParaRPr sz="3000">
              <a:latin typeface="Trebuchet MS"/>
              <a:cs typeface="Trebuchet MS"/>
            </a:endParaRPr>
          </a:p>
          <a:p>
            <a:pPr marL="1158240" marR="305435" lvl="1" indent="-457200">
              <a:lnSpc>
                <a:spcPct val="110100"/>
              </a:lnSpc>
              <a:spcBef>
                <a:spcPts val="1005"/>
              </a:spcBef>
              <a:buClr>
                <a:srgbClr val="0D56C4"/>
              </a:buClr>
              <a:buSzPct val="80000"/>
              <a:buFont typeface="Arial"/>
              <a:buChar char="•"/>
              <a:tabLst>
                <a:tab pos="1158875" algn="l"/>
              </a:tabLst>
            </a:pPr>
            <a:r>
              <a:rPr sz="3000" dirty="0">
                <a:solidFill>
                  <a:srgbClr val="404040"/>
                </a:solidFill>
                <a:latin typeface="Trebuchet MS"/>
                <a:cs typeface="Trebuchet MS"/>
              </a:rPr>
              <a:t>Requires</a:t>
            </a:r>
            <a:r>
              <a:rPr sz="3000" spc="-75" dirty="0">
                <a:solidFill>
                  <a:srgbClr val="404040"/>
                </a:solidFill>
                <a:latin typeface="Trebuchet MS"/>
                <a:cs typeface="Trebuchet MS"/>
              </a:rPr>
              <a:t> </a:t>
            </a:r>
            <a:r>
              <a:rPr sz="3000" dirty="0">
                <a:solidFill>
                  <a:srgbClr val="404040"/>
                </a:solidFill>
                <a:latin typeface="Trebuchet MS"/>
                <a:cs typeface="Trebuchet MS"/>
              </a:rPr>
              <a:t>a</a:t>
            </a:r>
            <a:r>
              <a:rPr sz="3000" spc="-80" dirty="0">
                <a:solidFill>
                  <a:srgbClr val="404040"/>
                </a:solidFill>
                <a:latin typeface="Trebuchet MS"/>
                <a:cs typeface="Trebuchet MS"/>
              </a:rPr>
              <a:t> </a:t>
            </a:r>
            <a:r>
              <a:rPr sz="3000" dirty="0">
                <a:solidFill>
                  <a:srgbClr val="404040"/>
                </a:solidFill>
                <a:latin typeface="Trebuchet MS"/>
                <a:cs typeface="Trebuchet MS"/>
              </a:rPr>
              <a:t>chronic</a:t>
            </a:r>
            <a:r>
              <a:rPr sz="3000" spc="-85" dirty="0">
                <a:solidFill>
                  <a:srgbClr val="404040"/>
                </a:solidFill>
                <a:latin typeface="Trebuchet MS"/>
                <a:cs typeface="Trebuchet MS"/>
              </a:rPr>
              <a:t> </a:t>
            </a:r>
            <a:r>
              <a:rPr sz="3000" dirty="0">
                <a:solidFill>
                  <a:srgbClr val="404040"/>
                </a:solidFill>
                <a:latin typeface="Trebuchet MS"/>
                <a:cs typeface="Trebuchet MS"/>
              </a:rPr>
              <a:t>disease</a:t>
            </a:r>
            <a:r>
              <a:rPr sz="3000" spc="-70" dirty="0">
                <a:solidFill>
                  <a:srgbClr val="404040"/>
                </a:solidFill>
                <a:latin typeface="Trebuchet MS"/>
                <a:cs typeface="Trebuchet MS"/>
              </a:rPr>
              <a:t> </a:t>
            </a:r>
            <a:r>
              <a:rPr sz="3000" dirty="0">
                <a:solidFill>
                  <a:srgbClr val="404040"/>
                </a:solidFill>
                <a:latin typeface="Trebuchet MS"/>
                <a:cs typeface="Trebuchet MS"/>
              </a:rPr>
              <a:t>model</a:t>
            </a:r>
            <a:r>
              <a:rPr sz="3000" spc="-65" dirty="0">
                <a:solidFill>
                  <a:srgbClr val="404040"/>
                </a:solidFill>
                <a:latin typeface="Trebuchet MS"/>
                <a:cs typeface="Trebuchet MS"/>
              </a:rPr>
              <a:t> </a:t>
            </a:r>
            <a:r>
              <a:rPr sz="3000" spc="-10" dirty="0">
                <a:solidFill>
                  <a:srgbClr val="404040"/>
                </a:solidFill>
                <a:latin typeface="Trebuchet MS"/>
                <a:cs typeface="Trebuchet MS"/>
              </a:rPr>
              <a:t>approach </a:t>
            </a:r>
            <a:r>
              <a:rPr sz="3000" dirty="0">
                <a:solidFill>
                  <a:srgbClr val="404040"/>
                </a:solidFill>
                <a:latin typeface="Trebuchet MS"/>
                <a:cs typeface="Trebuchet MS"/>
              </a:rPr>
              <a:t>rather</a:t>
            </a:r>
            <a:r>
              <a:rPr sz="3000" spc="-35" dirty="0">
                <a:solidFill>
                  <a:srgbClr val="404040"/>
                </a:solidFill>
                <a:latin typeface="Trebuchet MS"/>
                <a:cs typeface="Trebuchet MS"/>
              </a:rPr>
              <a:t> </a:t>
            </a:r>
            <a:r>
              <a:rPr sz="3000" dirty="0">
                <a:solidFill>
                  <a:srgbClr val="404040"/>
                </a:solidFill>
                <a:latin typeface="Trebuchet MS"/>
                <a:cs typeface="Trebuchet MS"/>
              </a:rPr>
              <a:t>than</a:t>
            </a:r>
            <a:r>
              <a:rPr sz="3000" spc="-25" dirty="0">
                <a:solidFill>
                  <a:srgbClr val="404040"/>
                </a:solidFill>
                <a:latin typeface="Trebuchet MS"/>
                <a:cs typeface="Trebuchet MS"/>
              </a:rPr>
              <a:t> </a:t>
            </a:r>
            <a:r>
              <a:rPr sz="3000" dirty="0">
                <a:solidFill>
                  <a:srgbClr val="404040"/>
                </a:solidFill>
                <a:latin typeface="Trebuchet MS"/>
                <a:cs typeface="Trebuchet MS"/>
              </a:rPr>
              <a:t>an</a:t>
            </a:r>
            <a:r>
              <a:rPr sz="3000" spc="-15" dirty="0">
                <a:solidFill>
                  <a:srgbClr val="404040"/>
                </a:solidFill>
                <a:latin typeface="Trebuchet MS"/>
                <a:cs typeface="Trebuchet MS"/>
              </a:rPr>
              <a:t> </a:t>
            </a:r>
            <a:r>
              <a:rPr sz="3000" dirty="0">
                <a:solidFill>
                  <a:srgbClr val="404040"/>
                </a:solidFill>
                <a:latin typeface="Trebuchet MS"/>
                <a:cs typeface="Trebuchet MS"/>
              </a:rPr>
              <a:t>acute</a:t>
            </a:r>
            <a:r>
              <a:rPr sz="3000" spc="-15" dirty="0">
                <a:solidFill>
                  <a:srgbClr val="404040"/>
                </a:solidFill>
                <a:latin typeface="Trebuchet MS"/>
                <a:cs typeface="Trebuchet MS"/>
              </a:rPr>
              <a:t> </a:t>
            </a:r>
            <a:r>
              <a:rPr sz="3000" dirty="0">
                <a:solidFill>
                  <a:srgbClr val="404040"/>
                </a:solidFill>
                <a:latin typeface="Trebuchet MS"/>
                <a:cs typeface="Trebuchet MS"/>
              </a:rPr>
              <a:t>care</a:t>
            </a:r>
            <a:r>
              <a:rPr sz="3000" spc="-15" dirty="0">
                <a:solidFill>
                  <a:srgbClr val="404040"/>
                </a:solidFill>
                <a:latin typeface="Trebuchet MS"/>
                <a:cs typeface="Trebuchet MS"/>
              </a:rPr>
              <a:t> </a:t>
            </a:r>
            <a:r>
              <a:rPr sz="3000" spc="-10" dirty="0">
                <a:solidFill>
                  <a:srgbClr val="404040"/>
                </a:solidFill>
                <a:latin typeface="Trebuchet MS"/>
                <a:cs typeface="Trebuchet MS"/>
              </a:rPr>
              <a:t>approach</a:t>
            </a:r>
            <a:endParaRPr sz="3000">
              <a:latin typeface="Trebuchet MS"/>
              <a:cs typeface="Trebuchet MS"/>
            </a:endParaRPr>
          </a:p>
        </p:txBody>
      </p:sp>
      <p:sp>
        <p:nvSpPr>
          <p:cNvPr id="4" name="object 4" descr="$PPTXTitle"/>
          <p:cNvSpPr txBox="1">
            <a:spLocks noGrp="1"/>
          </p:cNvSpPr>
          <p:nvPr>
            <p:ph type="title"/>
          </p:nvPr>
        </p:nvSpPr>
        <p:spPr>
          <a:xfrm>
            <a:off x="426719" y="397027"/>
            <a:ext cx="8970645" cy="1015365"/>
          </a:xfrm>
          <a:prstGeom prst="rect">
            <a:avLst/>
          </a:prstGeom>
          <a:solidFill>
            <a:srgbClr val="0A4192"/>
          </a:solidFill>
        </p:spPr>
        <p:txBody>
          <a:bodyPr vert="horz" wrap="square" lIns="0" tIns="158115" rIns="0" bIns="0" rtlCol="0">
            <a:spAutoFit/>
          </a:bodyPr>
          <a:lstStyle/>
          <a:p>
            <a:pPr marL="3175" algn="ctr">
              <a:lnSpc>
                <a:spcPct val="100000"/>
              </a:lnSpc>
              <a:spcBef>
                <a:spcPts val="1245"/>
              </a:spcBef>
            </a:pPr>
            <a:r>
              <a:rPr sz="4000" b="0" dirty="0">
                <a:solidFill>
                  <a:srgbClr val="FFFFFF"/>
                </a:solidFill>
                <a:latin typeface="Trebuchet MS"/>
                <a:cs typeface="Trebuchet MS"/>
              </a:rPr>
              <a:t>Chronic</a:t>
            </a:r>
            <a:r>
              <a:rPr sz="4000" b="0" spc="-140" dirty="0">
                <a:solidFill>
                  <a:srgbClr val="FFFFFF"/>
                </a:solidFill>
                <a:latin typeface="Trebuchet MS"/>
                <a:cs typeface="Trebuchet MS"/>
              </a:rPr>
              <a:t> </a:t>
            </a:r>
            <a:r>
              <a:rPr sz="4000" b="0" dirty="0">
                <a:solidFill>
                  <a:srgbClr val="FFFFFF"/>
                </a:solidFill>
                <a:latin typeface="Trebuchet MS"/>
                <a:cs typeface="Trebuchet MS"/>
              </a:rPr>
              <a:t>Disease</a:t>
            </a:r>
            <a:r>
              <a:rPr sz="4000" b="0" spc="-110" dirty="0">
                <a:solidFill>
                  <a:srgbClr val="FFFFFF"/>
                </a:solidFill>
                <a:latin typeface="Trebuchet MS"/>
                <a:cs typeface="Trebuchet MS"/>
              </a:rPr>
              <a:t> </a:t>
            </a:r>
            <a:r>
              <a:rPr sz="4000" b="0" spc="-10" dirty="0">
                <a:solidFill>
                  <a:srgbClr val="FFFFFF"/>
                </a:solidFill>
                <a:latin typeface="Trebuchet MS"/>
                <a:cs typeface="Trebuchet MS"/>
              </a:rPr>
              <a:t>Model</a:t>
            </a:r>
            <a:endParaRPr sz="4000">
              <a:latin typeface="Trebuchet MS"/>
              <a:cs typeface="Trebuchet MS"/>
            </a:endParaRPr>
          </a:p>
        </p:txBody>
      </p:sp>
      <p:pic>
        <p:nvPicPr>
          <p:cNvPr id="5" name="object 5" descr="ctffl logo"/>
          <p:cNvPicPr/>
          <p:nvPr/>
        </p:nvPicPr>
        <p:blipFill>
          <a:blip r:embed="rId2" cstate="print"/>
          <a:stretch>
            <a:fillRect/>
          </a:stretch>
        </p:blipFill>
        <p:spPr>
          <a:xfrm>
            <a:off x="10496042" y="5238750"/>
            <a:ext cx="1279016" cy="1278991"/>
          </a:xfrm>
          <a:prstGeom prst="rect">
            <a:avLst/>
          </a:prstGeom>
        </p:spPr>
      </p:pic>
      <p:sp>
        <p:nvSpPr>
          <p:cNvPr id="6" name="object 6"/>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21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1322" y="2064258"/>
            <a:ext cx="5360670" cy="3647440"/>
          </a:xfrm>
          <a:prstGeom prst="rect">
            <a:avLst/>
          </a:prstGeom>
        </p:spPr>
        <p:txBody>
          <a:bodyPr vert="horz" wrap="square" lIns="0" tIns="12700" rIns="0" bIns="0" rtlCol="0">
            <a:spAutoFit/>
          </a:bodyPr>
          <a:lstStyle/>
          <a:p>
            <a:pPr marL="354965" marR="93980" indent="-342900">
              <a:lnSpc>
                <a:spcPct val="110000"/>
              </a:lnSpc>
              <a:spcBef>
                <a:spcPts val="100"/>
              </a:spcBef>
              <a:buClr>
                <a:srgbClr val="0D56C4"/>
              </a:buClr>
              <a:buFont typeface="Arial"/>
              <a:buChar char="•"/>
              <a:tabLst>
                <a:tab pos="354965" algn="l"/>
              </a:tabLst>
            </a:pPr>
            <a:r>
              <a:rPr sz="2400" dirty="0">
                <a:solidFill>
                  <a:srgbClr val="404040"/>
                </a:solidFill>
                <a:latin typeface="Tahoma"/>
                <a:cs typeface="Tahoma"/>
              </a:rPr>
              <a:t>Nicotine</a:t>
            </a:r>
            <a:r>
              <a:rPr sz="2400" spc="-40" dirty="0">
                <a:solidFill>
                  <a:srgbClr val="404040"/>
                </a:solidFill>
                <a:latin typeface="Tahoma"/>
                <a:cs typeface="Tahoma"/>
              </a:rPr>
              <a:t> </a:t>
            </a:r>
            <a:r>
              <a:rPr sz="2400" dirty="0">
                <a:solidFill>
                  <a:srgbClr val="404040"/>
                </a:solidFill>
                <a:latin typeface="Tahoma"/>
                <a:cs typeface="Tahoma"/>
              </a:rPr>
              <a:t>binds</a:t>
            </a:r>
            <a:r>
              <a:rPr sz="2400" spc="-15" dirty="0">
                <a:solidFill>
                  <a:srgbClr val="404040"/>
                </a:solidFill>
                <a:latin typeface="Tahoma"/>
                <a:cs typeface="Tahoma"/>
              </a:rPr>
              <a:t> </a:t>
            </a:r>
            <a:r>
              <a:rPr sz="2400" spc="50" dirty="0">
                <a:solidFill>
                  <a:srgbClr val="404040"/>
                </a:solidFill>
                <a:latin typeface="Tahoma"/>
                <a:cs typeface="Tahoma"/>
              </a:rPr>
              <a:t>to</a:t>
            </a:r>
            <a:r>
              <a:rPr sz="2400" spc="-20" dirty="0">
                <a:solidFill>
                  <a:srgbClr val="404040"/>
                </a:solidFill>
                <a:latin typeface="Tahoma"/>
                <a:cs typeface="Tahoma"/>
              </a:rPr>
              <a:t> </a:t>
            </a:r>
            <a:r>
              <a:rPr sz="2400" b="1" spc="-145" dirty="0">
                <a:solidFill>
                  <a:srgbClr val="404040"/>
                </a:solidFill>
                <a:latin typeface="Tahoma"/>
                <a:cs typeface="Tahoma"/>
              </a:rPr>
              <a:t>nicotinic</a:t>
            </a:r>
            <a:r>
              <a:rPr sz="2400" b="1" spc="-5" dirty="0">
                <a:solidFill>
                  <a:srgbClr val="404040"/>
                </a:solidFill>
                <a:latin typeface="Tahoma"/>
                <a:cs typeface="Tahoma"/>
              </a:rPr>
              <a:t> </a:t>
            </a:r>
            <a:r>
              <a:rPr sz="2400" b="1" spc="-120" dirty="0">
                <a:solidFill>
                  <a:srgbClr val="404040"/>
                </a:solidFill>
                <a:latin typeface="Tahoma"/>
                <a:cs typeface="Tahoma"/>
              </a:rPr>
              <a:t>receptors </a:t>
            </a:r>
            <a:r>
              <a:rPr sz="2400" dirty="0">
                <a:solidFill>
                  <a:srgbClr val="404040"/>
                </a:solidFill>
                <a:latin typeface="Tahoma"/>
                <a:cs typeface="Tahoma"/>
              </a:rPr>
              <a:t>in</a:t>
            </a:r>
            <a:r>
              <a:rPr sz="2400" spc="-120" dirty="0">
                <a:solidFill>
                  <a:srgbClr val="404040"/>
                </a:solidFill>
                <a:latin typeface="Tahoma"/>
                <a:cs typeface="Tahoma"/>
              </a:rPr>
              <a:t> </a:t>
            </a:r>
            <a:r>
              <a:rPr sz="2400" dirty="0">
                <a:solidFill>
                  <a:srgbClr val="404040"/>
                </a:solidFill>
                <a:latin typeface="Tahoma"/>
                <a:cs typeface="Tahoma"/>
              </a:rPr>
              <a:t>the</a:t>
            </a:r>
            <a:r>
              <a:rPr sz="2400" spc="-110" dirty="0">
                <a:solidFill>
                  <a:srgbClr val="404040"/>
                </a:solidFill>
                <a:latin typeface="Tahoma"/>
                <a:cs typeface="Tahoma"/>
              </a:rPr>
              <a:t> </a:t>
            </a:r>
            <a:r>
              <a:rPr sz="2400" spc="-40" dirty="0">
                <a:solidFill>
                  <a:srgbClr val="404040"/>
                </a:solidFill>
                <a:latin typeface="Tahoma"/>
                <a:cs typeface="Tahoma"/>
              </a:rPr>
              <a:t>brain,</a:t>
            </a:r>
            <a:r>
              <a:rPr sz="2400" spc="-110" dirty="0">
                <a:solidFill>
                  <a:srgbClr val="404040"/>
                </a:solidFill>
                <a:latin typeface="Tahoma"/>
                <a:cs typeface="Tahoma"/>
              </a:rPr>
              <a:t> </a:t>
            </a:r>
            <a:r>
              <a:rPr sz="2400" spc="-30" dirty="0">
                <a:solidFill>
                  <a:srgbClr val="404040"/>
                </a:solidFill>
                <a:latin typeface="Tahoma"/>
                <a:cs typeface="Tahoma"/>
              </a:rPr>
              <a:t>augmenting</a:t>
            </a:r>
            <a:r>
              <a:rPr sz="2400" spc="-140" dirty="0">
                <a:solidFill>
                  <a:srgbClr val="404040"/>
                </a:solidFill>
                <a:latin typeface="Tahoma"/>
                <a:cs typeface="Tahoma"/>
              </a:rPr>
              <a:t> </a:t>
            </a:r>
            <a:r>
              <a:rPr sz="2400" dirty="0">
                <a:solidFill>
                  <a:srgbClr val="404040"/>
                </a:solidFill>
                <a:latin typeface="Tahoma"/>
                <a:cs typeface="Tahoma"/>
              </a:rPr>
              <a:t>the</a:t>
            </a:r>
            <a:r>
              <a:rPr sz="2400" spc="-110" dirty="0">
                <a:solidFill>
                  <a:srgbClr val="404040"/>
                </a:solidFill>
                <a:latin typeface="Tahoma"/>
                <a:cs typeface="Tahoma"/>
              </a:rPr>
              <a:t> </a:t>
            </a:r>
            <a:r>
              <a:rPr sz="2400" spc="-10" dirty="0">
                <a:solidFill>
                  <a:srgbClr val="404040"/>
                </a:solidFill>
                <a:latin typeface="Tahoma"/>
                <a:cs typeface="Tahoma"/>
              </a:rPr>
              <a:t>release </a:t>
            </a:r>
            <a:r>
              <a:rPr sz="2400" spc="60" dirty="0">
                <a:solidFill>
                  <a:srgbClr val="404040"/>
                </a:solidFill>
                <a:latin typeface="Tahoma"/>
                <a:cs typeface="Tahoma"/>
              </a:rPr>
              <a:t>of</a:t>
            </a:r>
            <a:r>
              <a:rPr sz="2400" spc="-135" dirty="0">
                <a:solidFill>
                  <a:srgbClr val="404040"/>
                </a:solidFill>
                <a:latin typeface="Tahoma"/>
                <a:cs typeface="Tahoma"/>
              </a:rPr>
              <a:t> </a:t>
            </a:r>
            <a:r>
              <a:rPr sz="2400" spc="-10" dirty="0">
                <a:solidFill>
                  <a:srgbClr val="404040"/>
                </a:solidFill>
                <a:latin typeface="Tahoma"/>
                <a:cs typeface="Tahoma"/>
              </a:rPr>
              <a:t>numerous</a:t>
            </a:r>
            <a:r>
              <a:rPr sz="2400" spc="-145" dirty="0">
                <a:solidFill>
                  <a:srgbClr val="404040"/>
                </a:solidFill>
                <a:latin typeface="Tahoma"/>
                <a:cs typeface="Tahoma"/>
              </a:rPr>
              <a:t> </a:t>
            </a:r>
            <a:r>
              <a:rPr sz="2400" spc="-10" dirty="0">
                <a:solidFill>
                  <a:srgbClr val="404040"/>
                </a:solidFill>
                <a:latin typeface="Tahoma"/>
                <a:cs typeface="Tahoma"/>
              </a:rPr>
              <a:t>neurotransmitters</a:t>
            </a:r>
            <a:endParaRPr sz="2400">
              <a:latin typeface="Tahoma"/>
              <a:cs typeface="Tahoma"/>
            </a:endParaRPr>
          </a:p>
          <a:p>
            <a:pPr>
              <a:lnSpc>
                <a:spcPct val="100000"/>
              </a:lnSpc>
              <a:spcBef>
                <a:spcPts val="270"/>
              </a:spcBef>
              <a:buClr>
                <a:srgbClr val="0D56C4"/>
              </a:buClr>
              <a:buFont typeface="Arial"/>
              <a:buChar char="•"/>
            </a:pPr>
            <a:endParaRPr sz="2400">
              <a:latin typeface="Tahoma"/>
              <a:cs typeface="Tahoma"/>
            </a:endParaRPr>
          </a:p>
          <a:p>
            <a:pPr marL="354965" marR="5080" indent="-342900">
              <a:lnSpc>
                <a:spcPct val="110000"/>
              </a:lnSpc>
              <a:buClr>
                <a:srgbClr val="0D56C4"/>
              </a:buClr>
              <a:buFont typeface="Arial"/>
              <a:buChar char="•"/>
              <a:tabLst>
                <a:tab pos="354965" algn="l"/>
              </a:tabLst>
            </a:pPr>
            <a:r>
              <a:rPr sz="2400" dirty="0">
                <a:solidFill>
                  <a:srgbClr val="404040"/>
                </a:solidFill>
                <a:latin typeface="Tahoma"/>
                <a:cs typeface="Tahoma"/>
              </a:rPr>
              <a:t>Cigarette</a:t>
            </a:r>
            <a:r>
              <a:rPr sz="2400" spc="-155" dirty="0">
                <a:solidFill>
                  <a:srgbClr val="404040"/>
                </a:solidFill>
                <a:latin typeface="Tahoma"/>
                <a:cs typeface="Tahoma"/>
              </a:rPr>
              <a:t> </a:t>
            </a:r>
            <a:r>
              <a:rPr sz="2400" dirty="0">
                <a:solidFill>
                  <a:srgbClr val="404040"/>
                </a:solidFill>
                <a:latin typeface="Tahoma"/>
                <a:cs typeface="Tahoma"/>
              </a:rPr>
              <a:t>smoke</a:t>
            </a:r>
            <a:r>
              <a:rPr sz="2400" spc="-125" dirty="0">
                <a:solidFill>
                  <a:srgbClr val="404040"/>
                </a:solidFill>
                <a:latin typeface="Tahoma"/>
                <a:cs typeface="Tahoma"/>
              </a:rPr>
              <a:t> </a:t>
            </a:r>
            <a:r>
              <a:rPr sz="2400" dirty="0">
                <a:solidFill>
                  <a:srgbClr val="404040"/>
                </a:solidFill>
                <a:latin typeface="Tahoma"/>
                <a:cs typeface="Tahoma"/>
              </a:rPr>
              <a:t>also</a:t>
            </a:r>
            <a:r>
              <a:rPr sz="2400" spc="-120" dirty="0">
                <a:solidFill>
                  <a:srgbClr val="404040"/>
                </a:solidFill>
                <a:latin typeface="Tahoma"/>
                <a:cs typeface="Tahoma"/>
              </a:rPr>
              <a:t> </a:t>
            </a:r>
            <a:r>
              <a:rPr sz="2400" spc="-10" dirty="0">
                <a:solidFill>
                  <a:srgbClr val="404040"/>
                </a:solidFill>
                <a:latin typeface="Tahoma"/>
                <a:cs typeface="Tahoma"/>
              </a:rPr>
              <a:t>inhibits </a:t>
            </a:r>
            <a:r>
              <a:rPr sz="2400" dirty="0">
                <a:solidFill>
                  <a:srgbClr val="404040"/>
                </a:solidFill>
                <a:latin typeface="Tahoma"/>
                <a:cs typeface="Tahoma"/>
              </a:rPr>
              <a:t>monoamine</a:t>
            </a:r>
            <a:r>
              <a:rPr sz="2400" spc="-150" dirty="0">
                <a:solidFill>
                  <a:srgbClr val="404040"/>
                </a:solidFill>
                <a:latin typeface="Tahoma"/>
                <a:cs typeface="Tahoma"/>
              </a:rPr>
              <a:t> </a:t>
            </a:r>
            <a:r>
              <a:rPr sz="2400" dirty="0">
                <a:solidFill>
                  <a:srgbClr val="404040"/>
                </a:solidFill>
                <a:latin typeface="Tahoma"/>
                <a:cs typeface="Tahoma"/>
              </a:rPr>
              <a:t>oxidase</a:t>
            </a:r>
            <a:r>
              <a:rPr sz="2400" spc="-135" dirty="0">
                <a:solidFill>
                  <a:srgbClr val="404040"/>
                </a:solidFill>
                <a:latin typeface="Tahoma"/>
                <a:cs typeface="Tahoma"/>
              </a:rPr>
              <a:t> </a:t>
            </a:r>
            <a:r>
              <a:rPr sz="2400" spc="-70" dirty="0">
                <a:solidFill>
                  <a:srgbClr val="404040"/>
                </a:solidFill>
                <a:latin typeface="Tahoma"/>
                <a:cs typeface="Tahoma"/>
              </a:rPr>
              <a:t>(the</a:t>
            </a:r>
            <a:r>
              <a:rPr sz="2400" spc="-140" dirty="0">
                <a:solidFill>
                  <a:srgbClr val="404040"/>
                </a:solidFill>
                <a:latin typeface="Tahoma"/>
                <a:cs typeface="Tahoma"/>
              </a:rPr>
              <a:t> </a:t>
            </a:r>
            <a:r>
              <a:rPr sz="2400" dirty="0">
                <a:solidFill>
                  <a:srgbClr val="404040"/>
                </a:solidFill>
                <a:latin typeface="Tahoma"/>
                <a:cs typeface="Tahoma"/>
              </a:rPr>
              <a:t>enzyme</a:t>
            </a:r>
            <a:r>
              <a:rPr sz="2400" spc="-150" dirty="0">
                <a:solidFill>
                  <a:srgbClr val="404040"/>
                </a:solidFill>
                <a:latin typeface="Tahoma"/>
                <a:cs typeface="Tahoma"/>
              </a:rPr>
              <a:t> </a:t>
            </a:r>
            <a:r>
              <a:rPr sz="2400" spc="-20" dirty="0">
                <a:solidFill>
                  <a:srgbClr val="404040"/>
                </a:solidFill>
                <a:latin typeface="Tahoma"/>
                <a:cs typeface="Tahoma"/>
              </a:rPr>
              <a:t>that breaks</a:t>
            </a:r>
            <a:r>
              <a:rPr sz="2400" spc="-75" dirty="0">
                <a:solidFill>
                  <a:srgbClr val="404040"/>
                </a:solidFill>
                <a:latin typeface="Tahoma"/>
                <a:cs typeface="Tahoma"/>
              </a:rPr>
              <a:t> </a:t>
            </a:r>
            <a:r>
              <a:rPr sz="2400" dirty="0">
                <a:solidFill>
                  <a:srgbClr val="404040"/>
                </a:solidFill>
                <a:latin typeface="Tahoma"/>
                <a:cs typeface="Tahoma"/>
              </a:rPr>
              <a:t>down</a:t>
            </a:r>
            <a:r>
              <a:rPr sz="2400" spc="-55" dirty="0">
                <a:solidFill>
                  <a:srgbClr val="404040"/>
                </a:solidFill>
                <a:latin typeface="Tahoma"/>
                <a:cs typeface="Tahoma"/>
              </a:rPr>
              <a:t> </a:t>
            </a:r>
            <a:r>
              <a:rPr sz="2400" dirty="0">
                <a:solidFill>
                  <a:srgbClr val="404040"/>
                </a:solidFill>
                <a:latin typeface="Tahoma"/>
                <a:cs typeface="Tahoma"/>
              </a:rPr>
              <a:t>the</a:t>
            </a:r>
            <a:r>
              <a:rPr sz="2400" spc="-70" dirty="0">
                <a:solidFill>
                  <a:srgbClr val="404040"/>
                </a:solidFill>
                <a:latin typeface="Tahoma"/>
                <a:cs typeface="Tahoma"/>
              </a:rPr>
              <a:t> </a:t>
            </a:r>
            <a:r>
              <a:rPr sz="2400" dirty="0">
                <a:solidFill>
                  <a:srgbClr val="404040"/>
                </a:solidFill>
                <a:latin typeface="Tahoma"/>
                <a:cs typeface="Tahoma"/>
              </a:rPr>
              <a:t>biogenic</a:t>
            </a:r>
            <a:r>
              <a:rPr sz="2400" spc="-65" dirty="0">
                <a:solidFill>
                  <a:srgbClr val="404040"/>
                </a:solidFill>
                <a:latin typeface="Tahoma"/>
                <a:cs typeface="Tahoma"/>
              </a:rPr>
              <a:t> </a:t>
            </a:r>
            <a:r>
              <a:rPr sz="2400" spc="-10" dirty="0">
                <a:solidFill>
                  <a:srgbClr val="404040"/>
                </a:solidFill>
                <a:latin typeface="Tahoma"/>
                <a:cs typeface="Tahoma"/>
              </a:rPr>
              <a:t>amine </a:t>
            </a:r>
            <a:r>
              <a:rPr sz="2400" dirty="0">
                <a:solidFill>
                  <a:srgbClr val="404040"/>
                </a:solidFill>
                <a:latin typeface="Tahoma"/>
                <a:cs typeface="Tahoma"/>
              </a:rPr>
              <a:t>neurotransmitters</a:t>
            </a:r>
            <a:r>
              <a:rPr sz="2400" spc="-140" dirty="0">
                <a:solidFill>
                  <a:srgbClr val="404040"/>
                </a:solidFill>
                <a:latin typeface="Tahoma"/>
                <a:cs typeface="Tahoma"/>
              </a:rPr>
              <a:t> </a:t>
            </a:r>
            <a:r>
              <a:rPr sz="2400" spc="-10" dirty="0">
                <a:solidFill>
                  <a:srgbClr val="404040"/>
                </a:solidFill>
                <a:latin typeface="Tahoma"/>
                <a:cs typeface="Tahoma"/>
              </a:rPr>
              <a:t>norepinephrine, serotonin,</a:t>
            </a:r>
            <a:r>
              <a:rPr sz="2400" spc="-135" dirty="0">
                <a:solidFill>
                  <a:srgbClr val="404040"/>
                </a:solidFill>
                <a:latin typeface="Tahoma"/>
                <a:cs typeface="Tahoma"/>
              </a:rPr>
              <a:t> </a:t>
            </a:r>
            <a:r>
              <a:rPr sz="2400" spc="-20" dirty="0">
                <a:solidFill>
                  <a:srgbClr val="404040"/>
                </a:solidFill>
                <a:latin typeface="Tahoma"/>
                <a:cs typeface="Tahoma"/>
              </a:rPr>
              <a:t>and</a:t>
            </a:r>
            <a:r>
              <a:rPr sz="2400" spc="-120" dirty="0">
                <a:solidFill>
                  <a:srgbClr val="404040"/>
                </a:solidFill>
                <a:latin typeface="Tahoma"/>
                <a:cs typeface="Tahoma"/>
              </a:rPr>
              <a:t> </a:t>
            </a:r>
            <a:r>
              <a:rPr sz="2400" spc="-10" dirty="0">
                <a:solidFill>
                  <a:srgbClr val="404040"/>
                </a:solidFill>
                <a:latin typeface="Tahoma"/>
                <a:cs typeface="Tahoma"/>
              </a:rPr>
              <a:t>dopamine)</a:t>
            </a:r>
            <a:endParaRPr sz="2400">
              <a:latin typeface="Tahoma"/>
              <a:cs typeface="Tahoma"/>
            </a:endParaRPr>
          </a:p>
        </p:txBody>
      </p:sp>
      <p:pic>
        <p:nvPicPr>
          <p:cNvPr id="3" name="object 3" descr="Nicotine Addiction"/>
          <p:cNvPicPr/>
          <p:nvPr/>
        </p:nvPicPr>
        <p:blipFill>
          <a:blip r:embed="rId2" cstate="print"/>
          <a:stretch>
            <a:fillRect/>
          </a:stretch>
        </p:blipFill>
        <p:spPr>
          <a:xfrm>
            <a:off x="6096137" y="1371584"/>
            <a:ext cx="5957422" cy="4140200"/>
          </a:xfrm>
          <a:prstGeom prst="rect">
            <a:avLst/>
          </a:prstGeom>
        </p:spPr>
      </p:pic>
      <p:sp>
        <p:nvSpPr>
          <p:cNvPr id="4" name="object 4" descr="$PPTXTitle"/>
          <p:cNvSpPr txBox="1">
            <a:spLocks noGrp="1"/>
          </p:cNvSpPr>
          <p:nvPr>
            <p:ph type="title"/>
          </p:nvPr>
        </p:nvSpPr>
        <p:spPr>
          <a:xfrm>
            <a:off x="415416" y="317055"/>
            <a:ext cx="7080884" cy="1144270"/>
          </a:xfrm>
          <a:prstGeom prst="rect">
            <a:avLst/>
          </a:prstGeom>
          <a:solidFill>
            <a:srgbClr val="0A4192"/>
          </a:solidFill>
        </p:spPr>
        <p:txBody>
          <a:bodyPr vert="horz" wrap="square" lIns="0" tIns="256540" rIns="0" bIns="0" rtlCol="0">
            <a:spAutoFit/>
          </a:bodyPr>
          <a:lstStyle/>
          <a:p>
            <a:pPr algn="ctr">
              <a:lnSpc>
                <a:spcPct val="100000"/>
              </a:lnSpc>
              <a:spcBef>
                <a:spcPts val="2020"/>
              </a:spcBef>
            </a:pPr>
            <a:r>
              <a:rPr sz="3600" b="0" dirty="0">
                <a:solidFill>
                  <a:srgbClr val="FFFFFF"/>
                </a:solidFill>
                <a:latin typeface="Trebuchet MS"/>
                <a:cs typeface="Trebuchet MS"/>
              </a:rPr>
              <a:t>Involvement</a:t>
            </a:r>
            <a:r>
              <a:rPr sz="3600" b="0" spc="-35" dirty="0">
                <a:solidFill>
                  <a:srgbClr val="FFFFFF"/>
                </a:solidFill>
                <a:latin typeface="Trebuchet MS"/>
                <a:cs typeface="Trebuchet MS"/>
              </a:rPr>
              <a:t> </a:t>
            </a:r>
            <a:r>
              <a:rPr sz="3600" b="0" dirty="0">
                <a:solidFill>
                  <a:srgbClr val="FFFFFF"/>
                </a:solidFill>
                <a:latin typeface="Trebuchet MS"/>
                <a:cs typeface="Trebuchet MS"/>
              </a:rPr>
              <a:t>of</a:t>
            </a:r>
            <a:r>
              <a:rPr sz="3600" b="0" spc="-20" dirty="0">
                <a:solidFill>
                  <a:srgbClr val="FFFFFF"/>
                </a:solidFill>
                <a:latin typeface="Trebuchet MS"/>
                <a:cs typeface="Trebuchet MS"/>
              </a:rPr>
              <a:t> </a:t>
            </a:r>
            <a:r>
              <a:rPr sz="3600" b="0" spc="-10" dirty="0">
                <a:solidFill>
                  <a:srgbClr val="FFFFFF"/>
                </a:solidFill>
                <a:latin typeface="Trebuchet MS"/>
                <a:cs typeface="Trebuchet MS"/>
              </a:rPr>
              <a:t>Receptors</a:t>
            </a:r>
            <a:endParaRPr sz="3600">
              <a:latin typeface="Trebuchet MS"/>
              <a:cs typeface="Trebuchet MS"/>
            </a:endParaRPr>
          </a:p>
        </p:txBody>
      </p:sp>
      <p:pic>
        <p:nvPicPr>
          <p:cNvPr id="5" name="object 5" descr="ctffl logo"/>
          <p:cNvPicPr/>
          <p:nvPr/>
        </p:nvPicPr>
        <p:blipFill>
          <a:blip r:embed="rId3" cstate="print"/>
          <a:stretch>
            <a:fillRect/>
          </a:stretch>
        </p:blipFill>
        <p:spPr>
          <a:xfrm>
            <a:off x="10496042" y="5238750"/>
            <a:ext cx="1279016" cy="1278991"/>
          </a:xfrm>
          <a:prstGeom prst="rect">
            <a:avLst/>
          </a:prstGeom>
        </p:spPr>
      </p:pic>
      <p:sp>
        <p:nvSpPr>
          <p:cNvPr id="6" name="object 6"/>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22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1913" y="853566"/>
            <a:ext cx="8204200" cy="5619750"/>
          </a:xfrm>
          <a:prstGeom prst="rect">
            <a:avLst/>
          </a:prstGeom>
        </p:spPr>
        <p:txBody>
          <a:bodyPr vert="horz" wrap="square" lIns="0" tIns="88900" rIns="0" bIns="0" rtlCol="0">
            <a:spAutoFit/>
          </a:bodyPr>
          <a:lstStyle/>
          <a:p>
            <a:pPr marL="12700">
              <a:lnSpc>
                <a:spcPct val="100000"/>
              </a:lnSpc>
              <a:spcBef>
                <a:spcPts val="700"/>
              </a:spcBef>
            </a:pPr>
            <a:r>
              <a:rPr sz="2400" b="1" spc="-10" dirty="0">
                <a:solidFill>
                  <a:srgbClr val="404040"/>
                </a:solidFill>
                <a:latin typeface="Trebuchet MS"/>
                <a:cs typeface="Trebuchet MS"/>
              </a:rPr>
              <a:t>Lungs</a:t>
            </a:r>
            <a:endParaRPr sz="2400">
              <a:latin typeface="Trebuchet MS"/>
              <a:cs typeface="Trebuchet MS"/>
            </a:endParaRPr>
          </a:p>
          <a:p>
            <a:pPr marL="354965" indent="-342265">
              <a:lnSpc>
                <a:spcPct val="100000"/>
              </a:lnSpc>
              <a:spcBef>
                <a:spcPts val="600"/>
              </a:spcBef>
              <a:buClr>
                <a:srgbClr val="0D56C4"/>
              </a:buClr>
              <a:buFont typeface="Arial"/>
              <a:buChar char="•"/>
              <a:tabLst>
                <a:tab pos="354965" algn="l"/>
              </a:tabLst>
            </a:pPr>
            <a:r>
              <a:rPr sz="2400" dirty="0">
                <a:solidFill>
                  <a:srgbClr val="404040"/>
                </a:solidFill>
                <a:latin typeface="Trebuchet MS"/>
                <a:cs typeface="Trebuchet MS"/>
              </a:rPr>
              <a:t>Current</a:t>
            </a:r>
            <a:r>
              <a:rPr sz="2400" spc="-65" dirty="0">
                <a:solidFill>
                  <a:srgbClr val="404040"/>
                </a:solidFill>
                <a:latin typeface="Trebuchet MS"/>
                <a:cs typeface="Trebuchet MS"/>
              </a:rPr>
              <a:t> </a:t>
            </a:r>
            <a:r>
              <a:rPr sz="2400" dirty="0">
                <a:solidFill>
                  <a:srgbClr val="404040"/>
                </a:solidFill>
                <a:latin typeface="Trebuchet MS"/>
                <a:cs typeface="Trebuchet MS"/>
              </a:rPr>
              <a:t>and</a:t>
            </a:r>
            <a:r>
              <a:rPr sz="2400" spc="-75" dirty="0">
                <a:solidFill>
                  <a:srgbClr val="404040"/>
                </a:solidFill>
                <a:latin typeface="Trebuchet MS"/>
                <a:cs typeface="Trebuchet MS"/>
              </a:rPr>
              <a:t> </a:t>
            </a:r>
            <a:r>
              <a:rPr sz="2400" dirty="0">
                <a:solidFill>
                  <a:srgbClr val="404040"/>
                </a:solidFill>
                <a:latin typeface="Trebuchet MS"/>
                <a:cs typeface="Trebuchet MS"/>
              </a:rPr>
              <a:t>former</a:t>
            </a:r>
            <a:r>
              <a:rPr sz="2400" spc="-65" dirty="0">
                <a:solidFill>
                  <a:srgbClr val="404040"/>
                </a:solidFill>
                <a:latin typeface="Trebuchet MS"/>
                <a:cs typeface="Trebuchet MS"/>
              </a:rPr>
              <a:t> </a:t>
            </a:r>
            <a:r>
              <a:rPr sz="2400" dirty="0">
                <a:solidFill>
                  <a:srgbClr val="404040"/>
                </a:solidFill>
                <a:latin typeface="Trebuchet MS"/>
                <a:cs typeface="Trebuchet MS"/>
              </a:rPr>
              <a:t>smokers:</a:t>
            </a:r>
            <a:r>
              <a:rPr sz="2400" spc="-65" dirty="0">
                <a:solidFill>
                  <a:srgbClr val="404040"/>
                </a:solidFill>
                <a:latin typeface="Trebuchet MS"/>
                <a:cs typeface="Trebuchet MS"/>
              </a:rPr>
              <a:t> </a:t>
            </a:r>
            <a:r>
              <a:rPr sz="2400" dirty="0">
                <a:solidFill>
                  <a:srgbClr val="404040"/>
                </a:solidFill>
                <a:latin typeface="Trebuchet MS"/>
                <a:cs typeface="Trebuchet MS"/>
              </a:rPr>
              <a:t>54%</a:t>
            </a:r>
            <a:r>
              <a:rPr sz="2400" spc="-60" dirty="0">
                <a:solidFill>
                  <a:srgbClr val="404040"/>
                </a:solidFill>
                <a:latin typeface="Trebuchet MS"/>
                <a:cs typeface="Trebuchet MS"/>
              </a:rPr>
              <a:t> </a:t>
            </a:r>
            <a:r>
              <a:rPr sz="2400" dirty="0">
                <a:solidFill>
                  <a:srgbClr val="404040"/>
                </a:solidFill>
                <a:latin typeface="Trebuchet MS"/>
                <a:cs typeface="Trebuchet MS"/>
              </a:rPr>
              <a:t>have</a:t>
            </a:r>
            <a:r>
              <a:rPr sz="2400" spc="-70" dirty="0">
                <a:solidFill>
                  <a:srgbClr val="404040"/>
                </a:solidFill>
                <a:latin typeface="Trebuchet MS"/>
                <a:cs typeface="Trebuchet MS"/>
              </a:rPr>
              <a:t> </a:t>
            </a:r>
            <a:r>
              <a:rPr sz="2400" dirty="0">
                <a:solidFill>
                  <a:srgbClr val="404040"/>
                </a:solidFill>
                <a:latin typeface="Trebuchet MS"/>
                <a:cs typeface="Trebuchet MS"/>
              </a:rPr>
              <a:t>lung</a:t>
            </a:r>
            <a:r>
              <a:rPr sz="2400" spc="-70" dirty="0">
                <a:solidFill>
                  <a:srgbClr val="404040"/>
                </a:solidFill>
                <a:latin typeface="Trebuchet MS"/>
                <a:cs typeface="Trebuchet MS"/>
              </a:rPr>
              <a:t> </a:t>
            </a:r>
            <a:r>
              <a:rPr sz="2400" spc="-10" dirty="0">
                <a:solidFill>
                  <a:srgbClr val="404040"/>
                </a:solidFill>
                <a:latin typeface="Trebuchet MS"/>
                <a:cs typeface="Trebuchet MS"/>
              </a:rPr>
              <a:t>impairment</a:t>
            </a:r>
            <a:endParaRPr sz="2400">
              <a:latin typeface="Trebuchet MS"/>
              <a:cs typeface="Trebuchet MS"/>
            </a:endParaRPr>
          </a:p>
          <a:p>
            <a:pPr marL="354965" indent="-342265">
              <a:lnSpc>
                <a:spcPct val="100000"/>
              </a:lnSpc>
              <a:spcBef>
                <a:spcPts val="600"/>
              </a:spcBef>
              <a:buClr>
                <a:srgbClr val="0D56C4"/>
              </a:buClr>
              <a:buFont typeface="Arial"/>
              <a:buChar char="•"/>
              <a:tabLst>
                <a:tab pos="354965" algn="l"/>
              </a:tabLst>
            </a:pPr>
            <a:r>
              <a:rPr sz="2400" dirty="0">
                <a:solidFill>
                  <a:srgbClr val="404040"/>
                </a:solidFill>
                <a:latin typeface="Trebuchet MS"/>
                <a:cs typeface="Trebuchet MS"/>
              </a:rPr>
              <a:t>80%</a:t>
            </a:r>
            <a:r>
              <a:rPr sz="2400" spc="-50" dirty="0">
                <a:solidFill>
                  <a:srgbClr val="404040"/>
                </a:solidFill>
                <a:latin typeface="Trebuchet MS"/>
                <a:cs typeface="Trebuchet MS"/>
              </a:rPr>
              <a:t> </a:t>
            </a:r>
            <a:r>
              <a:rPr sz="2400" dirty="0">
                <a:solidFill>
                  <a:srgbClr val="404040"/>
                </a:solidFill>
                <a:latin typeface="Trebuchet MS"/>
                <a:cs typeface="Trebuchet MS"/>
              </a:rPr>
              <a:t>COPD</a:t>
            </a:r>
            <a:r>
              <a:rPr sz="2400" spc="-70" dirty="0">
                <a:solidFill>
                  <a:srgbClr val="404040"/>
                </a:solidFill>
                <a:latin typeface="Trebuchet MS"/>
                <a:cs typeface="Trebuchet MS"/>
              </a:rPr>
              <a:t> </a:t>
            </a:r>
            <a:r>
              <a:rPr sz="2400" dirty="0">
                <a:solidFill>
                  <a:srgbClr val="404040"/>
                </a:solidFill>
                <a:latin typeface="Trebuchet MS"/>
                <a:cs typeface="Trebuchet MS"/>
              </a:rPr>
              <a:t>deaths</a:t>
            </a:r>
            <a:r>
              <a:rPr sz="2400" spc="-40" dirty="0">
                <a:solidFill>
                  <a:srgbClr val="404040"/>
                </a:solidFill>
                <a:latin typeface="Trebuchet MS"/>
                <a:cs typeface="Trebuchet MS"/>
              </a:rPr>
              <a:t> </a:t>
            </a:r>
            <a:r>
              <a:rPr sz="2400" dirty="0">
                <a:solidFill>
                  <a:srgbClr val="404040"/>
                </a:solidFill>
                <a:latin typeface="Trebuchet MS"/>
                <a:cs typeface="Trebuchet MS"/>
              </a:rPr>
              <a:t>caused</a:t>
            </a:r>
            <a:r>
              <a:rPr sz="2400" spc="-45" dirty="0">
                <a:solidFill>
                  <a:srgbClr val="404040"/>
                </a:solidFill>
                <a:latin typeface="Trebuchet MS"/>
                <a:cs typeface="Trebuchet MS"/>
              </a:rPr>
              <a:t> </a:t>
            </a:r>
            <a:r>
              <a:rPr sz="2400" dirty="0">
                <a:solidFill>
                  <a:srgbClr val="404040"/>
                </a:solidFill>
                <a:latin typeface="Trebuchet MS"/>
                <a:cs typeface="Trebuchet MS"/>
              </a:rPr>
              <a:t>by</a:t>
            </a:r>
            <a:r>
              <a:rPr sz="2400" spc="-50" dirty="0">
                <a:solidFill>
                  <a:srgbClr val="404040"/>
                </a:solidFill>
                <a:latin typeface="Trebuchet MS"/>
                <a:cs typeface="Trebuchet MS"/>
              </a:rPr>
              <a:t> </a:t>
            </a:r>
            <a:r>
              <a:rPr sz="2400" spc="-10" dirty="0">
                <a:solidFill>
                  <a:srgbClr val="404040"/>
                </a:solidFill>
                <a:latin typeface="Trebuchet MS"/>
                <a:cs typeface="Trebuchet MS"/>
              </a:rPr>
              <a:t>smoking</a:t>
            </a:r>
            <a:endParaRPr sz="2400">
              <a:latin typeface="Trebuchet MS"/>
              <a:cs typeface="Trebuchet MS"/>
            </a:endParaRPr>
          </a:p>
          <a:p>
            <a:pPr marL="354965" indent="-342265">
              <a:lnSpc>
                <a:spcPct val="100000"/>
              </a:lnSpc>
              <a:spcBef>
                <a:spcPts val="600"/>
              </a:spcBef>
              <a:buClr>
                <a:srgbClr val="0D56C4"/>
              </a:buClr>
              <a:buFont typeface="Arial"/>
              <a:buChar char="•"/>
              <a:tabLst>
                <a:tab pos="354965" algn="l"/>
              </a:tabLst>
            </a:pPr>
            <a:r>
              <a:rPr sz="2400" spc="-45" dirty="0">
                <a:solidFill>
                  <a:srgbClr val="404040"/>
                </a:solidFill>
                <a:latin typeface="Trebuchet MS"/>
                <a:cs typeface="Trebuchet MS"/>
              </a:rPr>
              <a:t>Vaping</a:t>
            </a:r>
            <a:r>
              <a:rPr sz="2400" spc="-130" dirty="0">
                <a:solidFill>
                  <a:srgbClr val="404040"/>
                </a:solidFill>
                <a:latin typeface="Trebuchet MS"/>
                <a:cs typeface="Trebuchet MS"/>
              </a:rPr>
              <a:t> </a:t>
            </a:r>
            <a:r>
              <a:rPr sz="2400" spc="-10" dirty="0">
                <a:solidFill>
                  <a:srgbClr val="404040"/>
                </a:solidFill>
                <a:latin typeface="Trebuchet MS"/>
                <a:cs typeface="Trebuchet MS"/>
              </a:rPr>
              <a:t>Associated</a:t>
            </a:r>
            <a:r>
              <a:rPr sz="2400" spc="-140" dirty="0">
                <a:solidFill>
                  <a:srgbClr val="404040"/>
                </a:solidFill>
                <a:latin typeface="Trebuchet MS"/>
                <a:cs typeface="Trebuchet MS"/>
              </a:rPr>
              <a:t> </a:t>
            </a:r>
            <a:r>
              <a:rPr sz="2400" dirty="0">
                <a:solidFill>
                  <a:srgbClr val="404040"/>
                </a:solidFill>
                <a:latin typeface="Trebuchet MS"/>
                <a:cs typeface="Trebuchet MS"/>
              </a:rPr>
              <a:t>Acute</a:t>
            </a:r>
            <a:r>
              <a:rPr sz="2400" spc="-20" dirty="0">
                <a:solidFill>
                  <a:srgbClr val="404040"/>
                </a:solidFill>
                <a:latin typeface="Trebuchet MS"/>
                <a:cs typeface="Trebuchet MS"/>
              </a:rPr>
              <a:t> </a:t>
            </a:r>
            <a:r>
              <a:rPr sz="2400" dirty="0">
                <a:solidFill>
                  <a:srgbClr val="404040"/>
                </a:solidFill>
                <a:latin typeface="Trebuchet MS"/>
                <a:cs typeface="Trebuchet MS"/>
              </a:rPr>
              <a:t>Lung</a:t>
            </a:r>
            <a:r>
              <a:rPr sz="2400" spc="-25" dirty="0">
                <a:solidFill>
                  <a:srgbClr val="404040"/>
                </a:solidFill>
                <a:latin typeface="Trebuchet MS"/>
                <a:cs typeface="Trebuchet MS"/>
              </a:rPr>
              <a:t> </a:t>
            </a:r>
            <a:r>
              <a:rPr sz="2400" dirty="0">
                <a:solidFill>
                  <a:srgbClr val="404040"/>
                </a:solidFill>
                <a:latin typeface="Trebuchet MS"/>
                <a:cs typeface="Trebuchet MS"/>
              </a:rPr>
              <a:t>Injury:</a:t>
            </a:r>
            <a:r>
              <a:rPr sz="2400" spc="-5" dirty="0">
                <a:solidFill>
                  <a:srgbClr val="404040"/>
                </a:solidFill>
                <a:latin typeface="Trebuchet MS"/>
                <a:cs typeface="Trebuchet MS"/>
              </a:rPr>
              <a:t> </a:t>
            </a:r>
            <a:r>
              <a:rPr sz="2400" spc="-10" dirty="0">
                <a:solidFill>
                  <a:srgbClr val="404040"/>
                </a:solidFill>
                <a:latin typeface="Trebuchet MS"/>
                <a:cs typeface="Trebuchet MS"/>
              </a:rPr>
              <a:t>EVALI</a:t>
            </a:r>
            <a:endParaRPr sz="2400">
              <a:latin typeface="Trebuchet MS"/>
              <a:cs typeface="Trebuchet MS"/>
            </a:endParaRPr>
          </a:p>
          <a:p>
            <a:pPr marL="12700">
              <a:lnSpc>
                <a:spcPct val="100000"/>
              </a:lnSpc>
              <a:spcBef>
                <a:spcPts val="600"/>
              </a:spcBef>
            </a:pPr>
            <a:r>
              <a:rPr sz="2400" b="1" spc="-10" dirty="0">
                <a:solidFill>
                  <a:srgbClr val="404040"/>
                </a:solidFill>
                <a:latin typeface="Trebuchet MS"/>
                <a:cs typeface="Trebuchet MS"/>
              </a:rPr>
              <a:t>Cardiovascular</a:t>
            </a:r>
            <a:endParaRPr sz="2400">
              <a:latin typeface="Trebuchet MS"/>
              <a:cs typeface="Trebuchet MS"/>
            </a:endParaRPr>
          </a:p>
          <a:p>
            <a:pPr marL="355600" marR="316865" indent="-342900">
              <a:lnSpc>
                <a:spcPct val="100000"/>
              </a:lnSpc>
              <a:spcBef>
                <a:spcPts val="600"/>
              </a:spcBef>
              <a:buClr>
                <a:srgbClr val="0D56C4"/>
              </a:buClr>
              <a:buFont typeface="Arial"/>
              <a:buChar char="•"/>
              <a:tabLst>
                <a:tab pos="355600" algn="l"/>
              </a:tabLst>
            </a:pPr>
            <a:r>
              <a:rPr sz="2400" dirty="0">
                <a:solidFill>
                  <a:srgbClr val="404040"/>
                </a:solidFill>
                <a:latin typeface="Trebuchet MS"/>
                <a:cs typeface="Trebuchet MS"/>
              </a:rPr>
              <a:t>Smoking</a:t>
            </a:r>
            <a:r>
              <a:rPr sz="2400" spc="-60" dirty="0">
                <a:solidFill>
                  <a:srgbClr val="404040"/>
                </a:solidFill>
                <a:latin typeface="Trebuchet MS"/>
                <a:cs typeface="Trebuchet MS"/>
              </a:rPr>
              <a:t> </a:t>
            </a:r>
            <a:r>
              <a:rPr sz="2400" dirty="0">
                <a:solidFill>
                  <a:srgbClr val="404040"/>
                </a:solidFill>
                <a:latin typeface="Trebuchet MS"/>
                <a:cs typeface="Trebuchet MS"/>
              </a:rPr>
              <a:t>increases</a:t>
            </a:r>
            <a:r>
              <a:rPr sz="2400" spc="-15" dirty="0">
                <a:solidFill>
                  <a:srgbClr val="404040"/>
                </a:solidFill>
                <a:latin typeface="Trebuchet MS"/>
                <a:cs typeface="Trebuchet MS"/>
              </a:rPr>
              <a:t> </a:t>
            </a:r>
            <a:r>
              <a:rPr sz="2400" dirty="0">
                <a:solidFill>
                  <a:srgbClr val="404040"/>
                </a:solidFill>
                <a:latin typeface="Trebuchet MS"/>
                <a:cs typeface="Trebuchet MS"/>
              </a:rPr>
              <a:t>the</a:t>
            </a:r>
            <a:r>
              <a:rPr sz="2400" spc="-55" dirty="0">
                <a:solidFill>
                  <a:srgbClr val="404040"/>
                </a:solidFill>
                <a:latin typeface="Trebuchet MS"/>
                <a:cs typeface="Trebuchet MS"/>
              </a:rPr>
              <a:t> </a:t>
            </a:r>
            <a:r>
              <a:rPr sz="2400" dirty="0">
                <a:solidFill>
                  <a:srgbClr val="404040"/>
                </a:solidFill>
                <a:latin typeface="Trebuchet MS"/>
                <a:cs typeface="Trebuchet MS"/>
              </a:rPr>
              <a:t>rate</a:t>
            </a:r>
            <a:r>
              <a:rPr sz="2400" spc="-45" dirty="0">
                <a:solidFill>
                  <a:srgbClr val="404040"/>
                </a:solidFill>
                <a:latin typeface="Trebuchet MS"/>
                <a:cs typeface="Trebuchet MS"/>
              </a:rPr>
              <a:t> </a:t>
            </a:r>
            <a:r>
              <a:rPr sz="2400" dirty="0">
                <a:solidFill>
                  <a:srgbClr val="404040"/>
                </a:solidFill>
                <a:latin typeface="Trebuchet MS"/>
                <a:cs typeface="Trebuchet MS"/>
              </a:rPr>
              <a:t>of</a:t>
            </a:r>
            <a:r>
              <a:rPr sz="2400" spc="-50" dirty="0">
                <a:solidFill>
                  <a:srgbClr val="404040"/>
                </a:solidFill>
                <a:latin typeface="Trebuchet MS"/>
                <a:cs typeface="Trebuchet MS"/>
              </a:rPr>
              <a:t> </a:t>
            </a:r>
            <a:r>
              <a:rPr sz="2400" dirty="0">
                <a:solidFill>
                  <a:srgbClr val="404040"/>
                </a:solidFill>
                <a:latin typeface="Trebuchet MS"/>
                <a:cs typeface="Trebuchet MS"/>
              </a:rPr>
              <a:t>dying</a:t>
            </a:r>
            <a:r>
              <a:rPr sz="2400" spc="-50" dirty="0">
                <a:solidFill>
                  <a:srgbClr val="404040"/>
                </a:solidFill>
                <a:latin typeface="Trebuchet MS"/>
                <a:cs typeface="Trebuchet MS"/>
              </a:rPr>
              <a:t> </a:t>
            </a:r>
            <a:r>
              <a:rPr sz="2400" dirty="0">
                <a:solidFill>
                  <a:srgbClr val="404040"/>
                </a:solidFill>
                <a:latin typeface="Trebuchet MS"/>
                <a:cs typeface="Trebuchet MS"/>
              </a:rPr>
              <a:t>from</a:t>
            </a:r>
            <a:r>
              <a:rPr sz="2400" spc="-50" dirty="0">
                <a:solidFill>
                  <a:srgbClr val="404040"/>
                </a:solidFill>
                <a:latin typeface="Trebuchet MS"/>
                <a:cs typeface="Trebuchet MS"/>
              </a:rPr>
              <a:t> </a:t>
            </a:r>
            <a:r>
              <a:rPr sz="2400" dirty="0">
                <a:solidFill>
                  <a:srgbClr val="404040"/>
                </a:solidFill>
                <a:latin typeface="Trebuchet MS"/>
                <a:cs typeface="Trebuchet MS"/>
              </a:rPr>
              <a:t>heart</a:t>
            </a:r>
            <a:r>
              <a:rPr sz="2400" spc="-50" dirty="0">
                <a:solidFill>
                  <a:srgbClr val="404040"/>
                </a:solidFill>
                <a:latin typeface="Trebuchet MS"/>
                <a:cs typeface="Trebuchet MS"/>
              </a:rPr>
              <a:t> </a:t>
            </a:r>
            <a:r>
              <a:rPr sz="2400" spc="-10" dirty="0">
                <a:solidFill>
                  <a:srgbClr val="404040"/>
                </a:solidFill>
                <a:latin typeface="Trebuchet MS"/>
                <a:cs typeface="Trebuchet MS"/>
              </a:rPr>
              <a:t>disease </a:t>
            </a:r>
            <a:r>
              <a:rPr sz="2400" dirty="0">
                <a:solidFill>
                  <a:srgbClr val="404040"/>
                </a:solidFill>
                <a:latin typeface="Trebuchet MS"/>
                <a:cs typeface="Trebuchet MS"/>
              </a:rPr>
              <a:t>in</a:t>
            </a:r>
            <a:r>
              <a:rPr sz="2400" spc="-40" dirty="0">
                <a:solidFill>
                  <a:srgbClr val="404040"/>
                </a:solidFill>
                <a:latin typeface="Trebuchet MS"/>
                <a:cs typeface="Trebuchet MS"/>
              </a:rPr>
              <a:t> </a:t>
            </a:r>
            <a:r>
              <a:rPr sz="2400" dirty="0">
                <a:solidFill>
                  <a:srgbClr val="404040"/>
                </a:solidFill>
                <a:latin typeface="Trebuchet MS"/>
                <a:cs typeface="Trebuchet MS"/>
              </a:rPr>
              <a:t>men</a:t>
            </a:r>
            <a:r>
              <a:rPr sz="2400" spc="-35" dirty="0">
                <a:solidFill>
                  <a:srgbClr val="404040"/>
                </a:solidFill>
                <a:latin typeface="Trebuchet MS"/>
                <a:cs typeface="Trebuchet MS"/>
              </a:rPr>
              <a:t> </a:t>
            </a:r>
            <a:r>
              <a:rPr sz="2400" dirty="0">
                <a:solidFill>
                  <a:srgbClr val="404040"/>
                </a:solidFill>
                <a:latin typeface="Trebuchet MS"/>
                <a:cs typeface="Trebuchet MS"/>
              </a:rPr>
              <a:t>by</a:t>
            </a:r>
            <a:r>
              <a:rPr sz="2400" spc="-35" dirty="0">
                <a:solidFill>
                  <a:srgbClr val="404040"/>
                </a:solidFill>
                <a:latin typeface="Trebuchet MS"/>
                <a:cs typeface="Trebuchet MS"/>
              </a:rPr>
              <a:t> </a:t>
            </a:r>
            <a:r>
              <a:rPr sz="2400" dirty="0">
                <a:solidFill>
                  <a:srgbClr val="404040"/>
                </a:solidFill>
                <a:latin typeface="Trebuchet MS"/>
                <a:cs typeface="Trebuchet MS"/>
              </a:rPr>
              <a:t>4x,</a:t>
            </a:r>
            <a:r>
              <a:rPr sz="2400" spc="-40" dirty="0">
                <a:solidFill>
                  <a:srgbClr val="404040"/>
                </a:solidFill>
                <a:latin typeface="Trebuchet MS"/>
                <a:cs typeface="Trebuchet MS"/>
              </a:rPr>
              <a:t> </a:t>
            </a:r>
            <a:r>
              <a:rPr sz="2400" dirty="0">
                <a:solidFill>
                  <a:srgbClr val="404040"/>
                </a:solidFill>
                <a:latin typeface="Trebuchet MS"/>
                <a:cs typeface="Trebuchet MS"/>
              </a:rPr>
              <a:t>in</a:t>
            </a:r>
            <a:r>
              <a:rPr sz="2400" spc="-35" dirty="0">
                <a:solidFill>
                  <a:srgbClr val="404040"/>
                </a:solidFill>
                <a:latin typeface="Trebuchet MS"/>
                <a:cs typeface="Trebuchet MS"/>
              </a:rPr>
              <a:t> </a:t>
            </a:r>
            <a:r>
              <a:rPr sz="2400" dirty="0">
                <a:solidFill>
                  <a:srgbClr val="404040"/>
                </a:solidFill>
                <a:latin typeface="Trebuchet MS"/>
                <a:cs typeface="Trebuchet MS"/>
              </a:rPr>
              <a:t>women</a:t>
            </a:r>
            <a:r>
              <a:rPr sz="2400" spc="-40" dirty="0">
                <a:solidFill>
                  <a:srgbClr val="404040"/>
                </a:solidFill>
                <a:latin typeface="Trebuchet MS"/>
                <a:cs typeface="Trebuchet MS"/>
              </a:rPr>
              <a:t> </a:t>
            </a:r>
            <a:r>
              <a:rPr sz="2400" dirty="0">
                <a:solidFill>
                  <a:srgbClr val="404040"/>
                </a:solidFill>
                <a:latin typeface="Trebuchet MS"/>
                <a:cs typeface="Trebuchet MS"/>
              </a:rPr>
              <a:t>by</a:t>
            </a:r>
            <a:r>
              <a:rPr sz="2400" spc="-30" dirty="0">
                <a:solidFill>
                  <a:srgbClr val="404040"/>
                </a:solidFill>
                <a:latin typeface="Trebuchet MS"/>
                <a:cs typeface="Trebuchet MS"/>
              </a:rPr>
              <a:t> </a:t>
            </a:r>
            <a:r>
              <a:rPr sz="2400" spc="-25" dirty="0">
                <a:solidFill>
                  <a:srgbClr val="404040"/>
                </a:solidFill>
                <a:latin typeface="Trebuchet MS"/>
                <a:cs typeface="Trebuchet MS"/>
              </a:rPr>
              <a:t>5x</a:t>
            </a:r>
            <a:endParaRPr sz="2400">
              <a:latin typeface="Trebuchet MS"/>
              <a:cs typeface="Trebuchet MS"/>
            </a:endParaRPr>
          </a:p>
          <a:p>
            <a:pPr marL="354965" indent="-342265">
              <a:lnSpc>
                <a:spcPct val="100000"/>
              </a:lnSpc>
              <a:spcBef>
                <a:spcPts val="600"/>
              </a:spcBef>
              <a:buClr>
                <a:srgbClr val="0D56C4"/>
              </a:buClr>
              <a:buFont typeface="Arial"/>
              <a:buChar char="•"/>
              <a:tabLst>
                <a:tab pos="354965" algn="l"/>
              </a:tabLst>
            </a:pPr>
            <a:r>
              <a:rPr sz="2400" dirty="0">
                <a:solidFill>
                  <a:srgbClr val="404040"/>
                </a:solidFill>
                <a:latin typeface="Trebuchet MS"/>
                <a:cs typeface="Trebuchet MS"/>
              </a:rPr>
              <a:t>Stroke:</a:t>
            </a:r>
            <a:r>
              <a:rPr sz="2400" spc="-40" dirty="0">
                <a:solidFill>
                  <a:srgbClr val="404040"/>
                </a:solidFill>
                <a:latin typeface="Trebuchet MS"/>
                <a:cs typeface="Trebuchet MS"/>
              </a:rPr>
              <a:t> </a:t>
            </a:r>
            <a:r>
              <a:rPr sz="2400" dirty="0">
                <a:solidFill>
                  <a:srgbClr val="404040"/>
                </a:solidFill>
                <a:latin typeface="Trebuchet MS"/>
                <a:cs typeface="Trebuchet MS"/>
              </a:rPr>
              <a:t>smoking</a:t>
            </a:r>
            <a:r>
              <a:rPr sz="2400" spc="-40" dirty="0">
                <a:solidFill>
                  <a:srgbClr val="404040"/>
                </a:solidFill>
                <a:latin typeface="Trebuchet MS"/>
                <a:cs typeface="Trebuchet MS"/>
              </a:rPr>
              <a:t> </a:t>
            </a:r>
            <a:r>
              <a:rPr sz="2400" dirty="0">
                <a:solidFill>
                  <a:srgbClr val="404040"/>
                </a:solidFill>
                <a:latin typeface="Trebuchet MS"/>
                <a:cs typeface="Trebuchet MS"/>
              </a:rPr>
              <a:t>increases</a:t>
            </a:r>
            <a:r>
              <a:rPr sz="2400" spc="-35" dirty="0">
                <a:solidFill>
                  <a:srgbClr val="404040"/>
                </a:solidFill>
                <a:latin typeface="Trebuchet MS"/>
                <a:cs typeface="Trebuchet MS"/>
              </a:rPr>
              <a:t> </a:t>
            </a:r>
            <a:r>
              <a:rPr sz="2400" dirty="0">
                <a:solidFill>
                  <a:srgbClr val="404040"/>
                </a:solidFill>
                <a:latin typeface="Trebuchet MS"/>
                <a:cs typeface="Trebuchet MS"/>
              </a:rPr>
              <a:t>risk</a:t>
            </a:r>
            <a:r>
              <a:rPr sz="2400" spc="-40" dirty="0">
                <a:solidFill>
                  <a:srgbClr val="404040"/>
                </a:solidFill>
                <a:latin typeface="Trebuchet MS"/>
                <a:cs typeface="Trebuchet MS"/>
              </a:rPr>
              <a:t> </a:t>
            </a:r>
            <a:r>
              <a:rPr sz="2400" dirty="0">
                <a:solidFill>
                  <a:srgbClr val="404040"/>
                </a:solidFill>
                <a:latin typeface="Trebuchet MS"/>
                <a:cs typeface="Trebuchet MS"/>
              </a:rPr>
              <a:t>by</a:t>
            </a:r>
            <a:r>
              <a:rPr sz="2400" spc="-50" dirty="0">
                <a:solidFill>
                  <a:srgbClr val="404040"/>
                </a:solidFill>
                <a:latin typeface="Trebuchet MS"/>
                <a:cs typeface="Trebuchet MS"/>
              </a:rPr>
              <a:t> </a:t>
            </a:r>
            <a:r>
              <a:rPr sz="2400" spc="-20" dirty="0">
                <a:solidFill>
                  <a:srgbClr val="404040"/>
                </a:solidFill>
                <a:latin typeface="Trebuchet MS"/>
                <a:cs typeface="Trebuchet MS"/>
              </a:rPr>
              <a:t>2x-</a:t>
            </a:r>
            <a:r>
              <a:rPr sz="2400" spc="-25" dirty="0">
                <a:solidFill>
                  <a:srgbClr val="404040"/>
                </a:solidFill>
                <a:latin typeface="Trebuchet MS"/>
                <a:cs typeface="Trebuchet MS"/>
              </a:rPr>
              <a:t>4x</a:t>
            </a:r>
            <a:endParaRPr sz="2400">
              <a:latin typeface="Trebuchet MS"/>
              <a:cs typeface="Trebuchet MS"/>
            </a:endParaRPr>
          </a:p>
          <a:p>
            <a:pPr marL="355600" marR="532765" indent="-342900">
              <a:lnSpc>
                <a:spcPct val="100000"/>
              </a:lnSpc>
              <a:spcBef>
                <a:spcPts val="605"/>
              </a:spcBef>
              <a:buClr>
                <a:srgbClr val="0D56C4"/>
              </a:buClr>
              <a:buFont typeface="Arial"/>
              <a:buChar char="•"/>
              <a:tabLst>
                <a:tab pos="355600" algn="l"/>
              </a:tabLst>
            </a:pPr>
            <a:r>
              <a:rPr sz="2400" dirty="0">
                <a:solidFill>
                  <a:srgbClr val="404040"/>
                </a:solidFill>
                <a:latin typeface="Trebuchet MS"/>
                <a:cs typeface="Trebuchet MS"/>
              </a:rPr>
              <a:t>Smoking</a:t>
            </a:r>
            <a:r>
              <a:rPr sz="2400" spc="-60" dirty="0">
                <a:solidFill>
                  <a:srgbClr val="404040"/>
                </a:solidFill>
                <a:latin typeface="Trebuchet MS"/>
                <a:cs typeface="Trebuchet MS"/>
              </a:rPr>
              <a:t> </a:t>
            </a:r>
            <a:r>
              <a:rPr sz="2400" dirty="0">
                <a:solidFill>
                  <a:srgbClr val="404040"/>
                </a:solidFill>
                <a:latin typeface="Trebuchet MS"/>
                <a:cs typeface="Trebuchet MS"/>
              </a:rPr>
              <a:t>ages</a:t>
            </a:r>
            <a:r>
              <a:rPr sz="2400" spc="-45" dirty="0">
                <a:solidFill>
                  <a:srgbClr val="404040"/>
                </a:solidFill>
                <a:latin typeface="Trebuchet MS"/>
                <a:cs typeface="Trebuchet MS"/>
              </a:rPr>
              <a:t> </a:t>
            </a:r>
            <a:r>
              <a:rPr sz="2400" dirty="0">
                <a:solidFill>
                  <a:srgbClr val="404040"/>
                </a:solidFill>
                <a:latin typeface="Trebuchet MS"/>
                <a:cs typeface="Trebuchet MS"/>
              </a:rPr>
              <a:t>the</a:t>
            </a:r>
            <a:r>
              <a:rPr sz="2400" spc="-55" dirty="0">
                <a:solidFill>
                  <a:srgbClr val="404040"/>
                </a:solidFill>
                <a:latin typeface="Trebuchet MS"/>
                <a:cs typeface="Trebuchet MS"/>
              </a:rPr>
              <a:t> </a:t>
            </a:r>
            <a:r>
              <a:rPr sz="2400" dirty="0">
                <a:solidFill>
                  <a:srgbClr val="404040"/>
                </a:solidFill>
                <a:latin typeface="Trebuchet MS"/>
                <a:cs typeface="Trebuchet MS"/>
              </a:rPr>
              <a:t>arteries</a:t>
            </a:r>
            <a:r>
              <a:rPr sz="2400" spc="-20" dirty="0">
                <a:solidFill>
                  <a:srgbClr val="404040"/>
                </a:solidFill>
                <a:latin typeface="Trebuchet MS"/>
                <a:cs typeface="Trebuchet MS"/>
              </a:rPr>
              <a:t> </a:t>
            </a:r>
            <a:r>
              <a:rPr sz="2400" dirty="0">
                <a:solidFill>
                  <a:srgbClr val="404040"/>
                </a:solidFill>
                <a:latin typeface="Trebuchet MS"/>
                <a:cs typeface="Trebuchet MS"/>
              </a:rPr>
              <a:t>at</a:t>
            </a:r>
            <a:r>
              <a:rPr sz="2400" spc="-55" dirty="0">
                <a:solidFill>
                  <a:srgbClr val="404040"/>
                </a:solidFill>
                <a:latin typeface="Trebuchet MS"/>
                <a:cs typeface="Trebuchet MS"/>
              </a:rPr>
              <a:t> </a:t>
            </a:r>
            <a:r>
              <a:rPr sz="2400" dirty="0">
                <a:solidFill>
                  <a:srgbClr val="404040"/>
                </a:solidFill>
                <a:latin typeface="Trebuchet MS"/>
                <a:cs typeface="Trebuchet MS"/>
              </a:rPr>
              <a:t>2x</a:t>
            </a:r>
            <a:r>
              <a:rPr sz="2400" spc="-55" dirty="0">
                <a:solidFill>
                  <a:srgbClr val="404040"/>
                </a:solidFill>
                <a:latin typeface="Trebuchet MS"/>
                <a:cs typeface="Trebuchet MS"/>
              </a:rPr>
              <a:t> </a:t>
            </a:r>
            <a:r>
              <a:rPr sz="2400" dirty="0">
                <a:solidFill>
                  <a:srgbClr val="404040"/>
                </a:solidFill>
                <a:latin typeface="Trebuchet MS"/>
                <a:cs typeface="Trebuchet MS"/>
              </a:rPr>
              <a:t>the</a:t>
            </a:r>
            <a:r>
              <a:rPr sz="2400" spc="-40" dirty="0">
                <a:solidFill>
                  <a:srgbClr val="404040"/>
                </a:solidFill>
                <a:latin typeface="Trebuchet MS"/>
                <a:cs typeface="Trebuchet MS"/>
              </a:rPr>
              <a:t> </a:t>
            </a:r>
            <a:r>
              <a:rPr sz="2400" dirty="0">
                <a:solidFill>
                  <a:srgbClr val="404040"/>
                </a:solidFill>
                <a:latin typeface="Trebuchet MS"/>
                <a:cs typeface="Trebuchet MS"/>
              </a:rPr>
              <a:t>speed,</a:t>
            </a:r>
            <a:r>
              <a:rPr sz="2400" spc="-25" dirty="0">
                <a:solidFill>
                  <a:srgbClr val="404040"/>
                </a:solidFill>
                <a:latin typeface="Trebuchet MS"/>
                <a:cs typeface="Trebuchet MS"/>
              </a:rPr>
              <a:t> </a:t>
            </a:r>
            <a:r>
              <a:rPr sz="2400" dirty="0">
                <a:solidFill>
                  <a:srgbClr val="404040"/>
                </a:solidFill>
                <a:latin typeface="Trebuchet MS"/>
                <a:cs typeface="Trebuchet MS"/>
              </a:rPr>
              <a:t>leading</a:t>
            </a:r>
            <a:r>
              <a:rPr sz="2400" spc="-45" dirty="0">
                <a:solidFill>
                  <a:srgbClr val="404040"/>
                </a:solidFill>
                <a:latin typeface="Trebuchet MS"/>
                <a:cs typeface="Trebuchet MS"/>
              </a:rPr>
              <a:t> </a:t>
            </a:r>
            <a:r>
              <a:rPr sz="2400" spc="-25" dirty="0">
                <a:solidFill>
                  <a:srgbClr val="404040"/>
                </a:solidFill>
                <a:latin typeface="Trebuchet MS"/>
                <a:cs typeface="Trebuchet MS"/>
              </a:rPr>
              <a:t>to </a:t>
            </a:r>
            <a:r>
              <a:rPr sz="2400" dirty="0">
                <a:solidFill>
                  <a:srgbClr val="404040"/>
                </a:solidFill>
                <a:latin typeface="Trebuchet MS"/>
                <a:cs typeface="Trebuchet MS"/>
              </a:rPr>
              <a:t>peripheral</a:t>
            </a:r>
            <a:r>
              <a:rPr sz="2400" spc="-55" dirty="0">
                <a:solidFill>
                  <a:srgbClr val="404040"/>
                </a:solidFill>
                <a:latin typeface="Trebuchet MS"/>
                <a:cs typeface="Trebuchet MS"/>
              </a:rPr>
              <a:t> </a:t>
            </a:r>
            <a:r>
              <a:rPr sz="2400" dirty="0">
                <a:solidFill>
                  <a:srgbClr val="404040"/>
                </a:solidFill>
                <a:latin typeface="Trebuchet MS"/>
                <a:cs typeface="Trebuchet MS"/>
              </a:rPr>
              <a:t>vascular</a:t>
            </a:r>
            <a:r>
              <a:rPr sz="2400" spc="-80" dirty="0">
                <a:solidFill>
                  <a:srgbClr val="404040"/>
                </a:solidFill>
                <a:latin typeface="Trebuchet MS"/>
                <a:cs typeface="Trebuchet MS"/>
              </a:rPr>
              <a:t> </a:t>
            </a:r>
            <a:r>
              <a:rPr sz="2400" dirty="0">
                <a:solidFill>
                  <a:srgbClr val="404040"/>
                </a:solidFill>
                <a:latin typeface="Trebuchet MS"/>
                <a:cs typeface="Trebuchet MS"/>
              </a:rPr>
              <a:t>disease</a:t>
            </a:r>
            <a:r>
              <a:rPr sz="2400" spc="-70" dirty="0">
                <a:solidFill>
                  <a:srgbClr val="404040"/>
                </a:solidFill>
                <a:latin typeface="Trebuchet MS"/>
                <a:cs typeface="Trebuchet MS"/>
              </a:rPr>
              <a:t> </a:t>
            </a:r>
            <a:r>
              <a:rPr sz="2400" dirty="0">
                <a:solidFill>
                  <a:srgbClr val="404040"/>
                </a:solidFill>
                <a:latin typeface="Trebuchet MS"/>
                <a:cs typeface="Trebuchet MS"/>
              </a:rPr>
              <a:t>and</a:t>
            </a:r>
            <a:r>
              <a:rPr sz="2400" spc="-80" dirty="0">
                <a:solidFill>
                  <a:srgbClr val="404040"/>
                </a:solidFill>
                <a:latin typeface="Trebuchet MS"/>
                <a:cs typeface="Trebuchet MS"/>
              </a:rPr>
              <a:t> </a:t>
            </a:r>
            <a:r>
              <a:rPr sz="2400" dirty="0">
                <a:solidFill>
                  <a:srgbClr val="404040"/>
                </a:solidFill>
                <a:latin typeface="Trebuchet MS"/>
                <a:cs typeface="Trebuchet MS"/>
              </a:rPr>
              <a:t>atrial</a:t>
            </a:r>
            <a:r>
              <a:rPr sz="2400" spc="-85" dirty="0">
                <a:solidFill>
                  <a:srgbClr val="404040"/>
                </a:solidFill>
                <a:latin typeface="Trebuchet MS"/>
                <a:cs typeface="Trebuchet MS"/>
              </a:rPr>
              <a:t> </a:t>
            </a:r>
            <a:r>
              <a:rPr sz="2400" spc="-10" dirty="0">
                <a:solidFill>
                  <a:srgbClr val="404040"/>
                </a:solidFill>
                <a:latin typeface="Trebuchet MS"/>
                <a:cs typeface="Trebuchet MS"/>
              </a:rPr>
              <a:t>insufficiency</a:t>
            </a:r>
            <a:endParaRPr sz="2400">
              <a:latin typeface="Trebuchet MS"/>
              <a:cs typeface="Trebuchet MS"/>
            </a:endParaRPr>
          </a:p>
          <a:p>
            <a:pPr marL="354965" indent="-342265">
              <a:lnSpc>
                <a:spcPct val="100000"/>
              </a:lnSpc>
              <a:spcBef>
                <a:spcPts val="600"/>
              </a:spcBef>
              <a:buClr>
                <a:srgbClr val="0D56C4"/>
              </a:buClr>
              <a:buFont typeface="Arial"/>
              <a:buChar char="•"/>
              <a:tabLst>
                <a:tab pos="354965" algn="l"/>
              </a:tabLst>
            </a:pPr>
            <a:r>
              <a:rPr sz="2400" spc="-10" dirty="0">
                <a:solidFill>
                  <a:srgbClr val="404040"/>
                </a:solidFill>
                <a:latin typeface="Trebuchet MS"/>
                <a:cs typeface="Trebuchet MS"/>
              </a:rPr>
              <a:t>Reduces</a:t>
            </a:r>
            <a:r>
              <a:rPr sz="2400" spc="-55" dirty="0">
                <a:solidFill>
                  <a:srgbClr val="404040"/>
                </a:solidFill>
                <a:latin typeface="Trebuchet MS"/>
                <a:cs typeface="Trebuchet MS"/>
              </a:rPr>
              <a:t> </a:t>
            </a:r>
            <a:r>
              <a:rPr sz="2400" spc="-10" dirty="0">
                <a:solidFill>
                  <a:srgbClr val="404040"/>
                </a:solidFill>
                <a:latin typeface="Trebuchet MS"/>
                <a:cs typeface="Trebuchet MS"/>
              </a:rPr>
              <a:t>Wound</a:t>
            </a:r>
            <a:r>
              <a:rPr sz="2400" spc="-70" dirty="0">
                <a:solidFill>
                  <a:srgbClr val="404040"/>
                </a:solidFill>
                <a:latin typeface="Trebuchet MS"/>
                <a:cs typeface="Trebuchet MS"/>
              </a:rPr>
              <a:t> </a:t>
            </a:r>
            <a:r>
              <a:rPr sz="2400" dirty="0">
                <a:solidFill>
                  <a:srgbClr val="404040"/>
                </a:solidFill>
                <a:latin typeface="Trebuchet MS"/>
                <a:cs typeface="Trebuchet MS"/>
              </a:rPr>
              <a:t>Healing</a:t>
            </a:r>
            <a:r>
              <a:rPr sz="2400" spc="-55" dirty="0">
                <a:solidFill>
                  <a:srgbClr val="404040"/>
                </a:solidFill>
                <a:latin typeface="Trebuchet MS"/>
                <a:cs typeface="Trebuchet MS"/>
              </a:rPr>
              <a:t> </a:t>
            </a:r>
            <a:r>
              <a:rPr sz="2400" dirty="0">
                <a:solidFill>
                  <a:srgbClr val="404040"/>
                </a:solidFill>
                <a:latin typeface="Trebuchet MS"/>
                <a:cs typeface="Trebuchet MS"/>
              </a:rPr>
              <a:t>post</a:t>
            </a:r>
            <a:r>
              <a:rPr sz="2400" spc="-80" dirty="0">
                <a:solidFill>
                  <a:srgbClr val="404040"/>
                </a:solidFill>
                <a:latin typeface="Trebuchet MS"/>
                <a:cs typeface="Trebuchet MS"/>
              </a:rPr>
              <a:t> </a:t>
            </a:r>
            <a:r>
              <a:rPr sz="2400" dirty="0">
                <a:solidFill>
                  <a:srgbClr val="404040"/>
                </a:solidFill>
                <a:latin typeface="Trebuchet MS"/>
                <a:cs typeface="Trebuchet MS"/>
              </a:rPr>
              <a:t>injury</a:t>
            </a:r>
            <a:r>
              <a:rPr sz="2400" spc="-60" dirty="0">
                <a:solidFill>
                  <a:srgbClr val="404040"/>
                </a:solidFill>
                <a:latin typeface="Trebuchet MS"/>
                <a:cs typeface="Trebuchet MS"/>
              </a:rPr>
              <a:t> </a:t>
            </a:r>
            <a:r>
              <a:rPr sz="2400" dirty="0">
                <a:solidFill>
                  <a:srgbClr val="404040"/>
                </a:solidFill>
                <a:latin typeface="Trebuchet MS"/>
                <a:cs typeface="Trebuchet MS"/>
              </a:rPr>
              <a:t>or</a:t>
            </a:r>
            <a:r>
              <a:rPr sz="2400" spc="-80" dirty="0">
                <a:solidFill>
                  <a:srgbClr val="404040"/>
                </a:solidFill>
                <a:latin typeface="Trebuchet MS"/>
                <a:cs typeface="Trebuchet MS"/>
              </a:rPr>
              <a:t> </a:t>
            </a:r>
            <a:r>
              <a:rPr sz="2400" spc="-10" dirty="0">
                <a:solidFill>
                  <a:srgbClr val="404040"/>
                </a:solidFill>
                <a:latin typeface="Trebuchet MS"/>
                <a:cs typeface="Trebuchet MS"/>
              </a:rPr>
              <a:t>surgery</a:t>
            </a:r>
            <a:endParaRPr sz="2400">
              <a:latin typeface="Trebuchet MS"/>
              <a:cs typeface="Trebuchet MS"/>
            </a:endParaRPr>
          </a:p>
          <a:p>
            <a:pPr marL="12700">
              <a:lnSpc>
                <a:spcPct val="100000"/>
              </a:lnSpc>
              <a:spcBef>
                <a:spcPts val="600"/>
              </a:spcBef>
            </a:pPr>
            <a:r>
              <a:rPr sz="2400" b="1" spc="-10" dirty="0">
                <a:solidFill>
                  <a:srgbClr val="404040"/>
                </a:solidFill>
                <a:latin typeface="Trebuchet MS"/>
                <a:cs typeface="Trebuchet MS"/>
              </a:rPr>
              <a:t>Dementia</a:t>
            </a:r>
            <a:endParaRPr sz="2400">
              <a:latin typeface="Trebuchet MS"/>
              <a:cs typeface="Trebuchet MS"/>
            </a:endParaRPr>
          </a:p>
          <a:p>
            <a:pPr marL="354965" indent="-342265">
              <a:lnSpc>
                <a:spcPct val="100000"/>
              </a:lnSpc>
              <a:spcBef>
                <a:spcPts val="600"/>
              </a:spcBef>
              <a:buClr>
                <a:srgbClr val="0D56C4"/>
              </a:buClr>
              <a:buFont typeface="Arial"/>
              <a:buChar char="•"/>
              <a:tabLst>
                <a:tab pos="354965" algn="l"/>
              </a:tabLst>
            </a:pPr>
            <a:r>
              <a:rPr sz="2400" dirty="0">
                <a:solidFill>
                  <a:srgbClr val="404040"/>
                </a:solidFill>
                <a:latin typeface="Trebuchet MS"/>
                <a:cs typeface="Trebuchet MS"/>
              </a:rPr>
              <a:t>Risk</a:t>
            </a:r>
            <a:r>
              <a:rPr sz="2400" spc="-100" dirty="0">
                <a:solidFill>
                  <a:srgbClr val="404040"/>
                </a:solidFill>
                <a:latin typeface="Trebuchet MS"/>
                <a:cs typeface="Trebuchet MS"/>
              </a:rPr>
              <a:t> </a:t>
            </a:r>
            <a:r>
              <a:rPr sz="2400" dirty="0">
                <a:solidFill>
                  <a:srgbClr val="404040"/>
                </a:solidFill>
                <a:latin typeface="Trebuchet MS"/>
                <a:cs typeface="Trebuchet MS"/>
              </a:rPr>
              <a:t>increased</a:t>
            </a:r>
            <a:r>
              <a:rPr sz="2400" spc="-60" dirty="0">
                <a:solidFill>
                  <a:srgbClr val="404040"/>
                </a:solidFill>
                <a:latin typeface="Trebuchet MS"/>
                <a:cs typeface="Trebuchet MS"/>
              </a:rPr>
              <a:t> </a:t>
            </a:r>
            <a:r>
              <a:rPr sz="2400" dirty="0">
                <a:solidFill>
                  <a:srgbClr val="404040"/>
                </a:solidFill>
                <a:latin typeface="Trebuchet MS"/>
                <a:cs typeface="Trebuchet MS"/>
              </a:rPr>
              <a:t>for</a:t>
            </a:r>
            <a:r>
              <a:rPr sz="2400" spc="-180" dirty="0">
                <a:solidFill>
                  <a:srgbClr val="404040"/>
                </a:solidFill>
                <a:latin typeface="Trebuchet MS"/>
                <a:cs typeface="Trebuchet MS"/>
              </a:rPr>
              <a:t> </a:t>
            </a:r>
            <a:r>
              <a:rPr sz="2400" dirty="0">
                <a:solidFill>
                  <a:srgbClr val="404040"/>
                </a:solidFill>
                <a:latin typeface="Trebuchet MS"/>
                <a:cs typeface="Trebuchet MS"/>
              </a:rPr>
              <a:t>Alzheimer's</a:t>
            </a:r>
            <a:r>
              <a:rPr sz="2400" spc="-70" dirty="0">
                <a:solidFill>
                  <a:srgbClr val="404040"/>
                </a:solidFill>
                <a:latin typeface="Trebuchet MS"/>
                <a:cs typeface="Trebuchet MS"/>
              </a:rPr>
              <a:t> </a:t>
            </a:r>
            <a:r>
              <a:rPr sz="2400" dirty="0">
                <a:solidFill>
                  <a:srgbClr val="404040"/>
                </a:solidFill>
                <a:latin typeface="Trebuchet MS"/>
                <a:cs typeface="Trebuchet MS"/>
              </a:rPr>
              <a:t>and</a:t>
            </a:r>
            <a:r>
              <a:rPr sz="2400" spc="-75" dirty="0">
                <a:solidFill>
                  <a:srgbClr val="404040"/>
                </a:solidFill>
                <a:latin typeface="Trebuchet MS"/>
                <a:cs typeface="Trebuchet MS"/>
              </a:rPr>
              <a:t> </a:t>
            </a:r>
            <a:r>
              <a:rPr sz="2400" dirty="0">
                <a:solidFill>
                  <a:srgbClr val="404040"/>
                </a:solidFill>
                <a:latin typeface="Trebuchet MS"/>
                <a:cs typeface="Trebuchet MS"/>
              </a:rPr>
              <a:t>vascular</a:t>
            </a:r>
            <a:r>
              <a:rPr sz="2400" spc="-60" dirty="0">
                <a:solidFill>
                  <a:srgbClr val="404040"/>
                </a:solidFill>
                <a:latin typeface="Trebuchet MS"/>
                <a:cs typeface="Trebuchet MS"/>
              </a:rPr>
              <a:t> </a:t>
            </a:r>
            <a:r>
              <a:rPr sz="2400" spc="-10" dirty="0">
                <a:solidFill>
                  <a:srgbClr val="404040"/>
                </a:solidFill>
                <a:latin typeface="Trebuchet MS"/>
                <a:cs typeface="Trebuchet MS"/>
              </a:rPr>
              <a:t>complications</a:t>
            </a:r>
            <a:endParaRPr sz="2400">
              <a:latin typeface="Trebuchet MS"/>
              <a:cs typeface="Trebuchet MS"/>
            </a:endParaRPr>
          </a:p>
        </p:txBody>
      </p:sp>
      <p:sp>
        <p:nvSpPr>
          <p:cNvPr id="3" name="object 3" descr="$PPTXTitle"/>
          <p:cNvSpPr txBox="1">
            <a:spLocks noGrp="1"/>
          </p:cNvSpPr>
          <p:nvPr>
            <p:ph type="title"/>
          </p:nvPr>
        </p:nvSpPr>
        <p:spPr>
          <a:xfrm>
            <a:off x="203200" y="85140"/>
            <a:ext cx="8964930" cy="769620"/>
          </a:xfrm>
          <a:prstGeom prst="rect">
            <a:avLst/>
          </a:prstGeom>
          <a:solidFill>
            <a:srgbClr val="0A4192"/>
          </a:solidFill>
        </p:spPr>
        <p:txBody>
          <a:bodyPr vert="horz" wrap="square" lIns="0" tIns="29209" rIns="0" bIns="0" rtlCol="0">
            <a:spAutoFit/>
          </a:bodyPr>
          <a:lstStyle/>
          <a:p>
            <a:pPr algn="ctr">
              <a:lnSpc>
                <a:spcPct val="100000"/>
              </a:lnSpc>
              <a:spcBef>
                <a:spcPts val="229"/>
              </a:spcBef>
            </a:pPr>
            <a:r>
              <a:rPr sz="4400" b="0" spc="-10" dirty="0">
                <a:solidFill>
                  <a:srgbClr val="FFFFFF"/>
                </a:solidFill>
                <a:latin typeface="Trebuchet MS"/>
                <a:cs typeface="Trebuchet MS"/>
              </a:rPr>
              <a:t>Pathology</a:t>
            </a:r>
            <a:endParaRPr sz="4400">
              <a:latin typeface="Trebuchet MS"/>
              <a:cs typeface="Trebuchet MS"/>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2251" y="1558544"/>
            <a:ext cx="7949565" cy="3846829"/>
          </a:xfrm>
          <a:prstGeom prst="rect">
            <a:avLst/>
          </a:prstGeom>
        </p:spPr>
        <p:txBody>
          <a:bodyPr vert="horz" wrap="square" lIns="0" tIns="12700" rIns="0" bIns="0" rtlCol="0">
            <a:spAutoFit/>
          </a:bodyPr>
          <a:lstStyle/>
          <a:p>
            <a:pPr marL="355600" marR="267335" indent="-343535">
              <a:lnSpc>
                <a:spcPct val="100000"/>
              </a:lnSpc>
              <a:spcBef>
                <a:spcPts val="100"/>
              </a:spcBef>
              <a:buClr>
                <a:srgbClr val="0D56C4"/>
              </a:buClr>
              <a:buFont typeface="Arial"/>
              <a:buChar char="•"/>
              <a:tabLst>
                <a:tab pos="355600" algn="l"/>
              </a:tabLst>
            </a:pPr>
            <a:r>
              <a:rPr sz="2400" dirty="0">
                <a:solidFill>
                  <a:srgbClr val="333333"/>
                </a:solidFill>
                <a:latin typeface="Calibri"/>
                <a:cs typeface="Calibri"/>
              </a:rPr>
              <a:t>In</a:t>
            </a:r>
            <a:r>
              <a:rPr sz="2400" spc="-35" dirty="0">
                <a:solidFill>
                  <a:srgbClr val="333333"/>
                </a:solidFill>
                <a:latin typeface="Calibri"/>
                <a:cs typeface="Calibri"/>
              </a:rPr>
              <a:t> </a:t>
            </a:r>
            <a:r>
              <a:rPr sz="2400" dirty="0">
                <a:solidFill>
                  <a:srgbClr val="333333"/>
                </a:solidFill>
                <a:latin typeface="Calibri"/>
                <a:cs typeface="Calibri"/>
              </a:rPr>
              <a:t>a</a:t>
            </a:r>
            <a:r>
              <a:rPr sz="2400" spc="-30" dirty="0">
                <a:solidFill>
                  <a:srgbClr val="333333"/>
                </a:solidFill>
                <a:latin typeface="Calibri"/>
                <a:cs typeface="Calibri"/>
              </a:rPr>
              <a:t> </a:t>
            </a:r>
            <a:r>
              <a:rPr sz="2400" dirty="0">
                <a:solidFill>
                  <a:srgbClr val="333333"/>
                </a:solidFill>
                <a:latin typeface="Calibri"/>
                <a:cs typeface="Calibri"/>
              </a:rPr>
              <a:t>2023</a:t>
            </a:r>
            <a:r>
              <a:rPr sz="2400" spc="-35" dirty="0">
                <a:solidFill>
                  <a:srgbClr val="333333"/>
                </a:solidFill>
                <a:latin typeface="Calibri"/>
                <a:cs typeface="Calibri"/>
              </a:rPr>
              <a:t> </a:t>
            </a:r>
            <a:r>
              <a:rPr sz="2400" spc="-10" dirty="0">
                <a:solidFill>
                  <a:srgbClr val="333333"/>
                </a:solidFill>
                <a:latin typeface="Calibri"/>
                <a:cs typeface="Calibri"/>
              </a:rPr>
              <a:t>Review</a:t>
            </a:r>
            <a:r>
              <a:rPr sz="2400" spc="-60" dirty="0">
                <a:solidFill>
                  <a:srgbClr val="333333"/>
                </a:solidFill>
                <a:latin typeface="Calibri"/>
                <a:cs typeface="Calibri"/>
              </a:rPr>
              <a:t> </a:t>
            </a:r>
            <a:r>
              <a:rPr sz="2400" dirty="0">
                <a:solidFill>
                  <a:srgbClr val="333333"/>
                </a:solidFill>
                <a:latin typeface="Calibri"/>
                <a:cs typeface="Calibri"/>
              </a:rPr>
              <a:t>Article,</a:t>
            </a:r>
            <a:r>
              <a:rPr sz="2400" spc="-45" dirty="0">
                <a:solidFill>
                  <a:srgbClr val="333333"/>
                </a:solidFill>
                <a:latin typeface="Calibri"/>
                <a:cs typeface="Calibri"/>
              </a:rPr>
              <a:t> </a:t>
            </a:r>
            <a:r>
              <a:rPr sz="2400" b="1" dirty="0">
                <a:solidFill>
                  <a:srgbClr val="333333"/>
                </a:solidFill>
                <a:latin typeface="Calibri"/>
                <a:cs typeface="Calibri"/>
              </a:rPr>
              <a:t>The</a:t>
            </a:r>
            <a:r>
              <a:rPr sz="2400" b="1" spc="-30" dirty="0">
                <a:solidFill>
                  <a:srgbClr val="333333"/>
                </a:solidFill>
                <a:latin typeface="Calibri"/>
                <a:cs typeface="Calibri"/>
              </a:rPr>
              <a:t> </a:t>
            </a:r>
            <a:r>
              <a:rPr sz="2400" b="1" dirty="0">
                <a:solidFill>
                  <a:srgbClr val="333333"/>
                </a:solidFill>
                <a:latin typeface="Calibri"/>
                <a:cs typeface="Calibri"/>
              </a:rPr>
              <a:t>American</a:t>
            </a:r>
            <a:r>
              <a:rPr sz="2400" b="1" spc="-50" dirty="0">
                <a:solidFill>
                  <a:srgbClr val="333333"/>
                </a:solidFill>
                <a:latin typeface="Calibri"/>
                <a:cs typeface="Calibri"/>
              </a:rPr>
              <a:t> </a:t>
            </a:r>
            <a:r>
              <a:rPr sz="2400" b="1" dirty="0">
                <a:solidFill>
                  <a:srgbClr val="333333"/>
                </a:solidFill>
                <a:latin typeface="Calibri"/>
                <a:cs typeface="Calibri"/>
              </a:rPr>
              <a:t>Heart</a:t>
            </a:r>
            <a:r>
              <a:rPr sz="2400" b="1" spc="-30" dirty="0">
                <a:solidFill>
                  <a:srgbClr val="333333"/>
                </a:solidFill>
                <a:latin typeface="Calibri"/>
                <a:cs typeface="Calibri"/>
              </a:rPr>
              <a:t> </a:t>
            </a:r>
            <a:r>
              <a:rPr sz="2400" b="1" spc="-10" dirty="0">
                <a:solidFill>
                  <a:srgbClr val="333333"/>
                </a:solidFill>
                <a:latin typeface="Calibri"/>
                <a:cs typeface="Calibri"/>
              </a:rPr>
              <a:t>Association </a:t>
            </a:r>
            <a:r>
              <a:rPr sz="2400" dirty="0">
                <a:solidFill>
                  <a:srgbClr val="333333"/>
                </a:solidFill>
                <a:latin typeface="Calibri"/>
                <a:cs typeface="Calibri"/>
              </a:rPr>
              <a:t>concluded</a:t>
            </a:r>
            <a:r>
              <a:rPr sz="2400" spc="-70" dirty="0">
                <a:solidFill>
                  <a:srgbClr val="333333"/>
                </a:solidFill>
                <a:latin typeface="Calibri"/>
                <a:cs typeface="Calibri"/>
              </a:rPr>
              <a:t> </a:t>
            </a:r>
            <a:r>
              <a:rPr sz="2400" dirty="0">
                <a:solidFill>
                  <a:srgbClr val="333333"/>
                </a:solidFill>
                <a:latin typeface="Calibri"/>
                <a:cs typeface="Calibri"/>
              </a:rPr>
              <a:t>that</a:t>
            </a:r>
            <a:r>
              <a:rPr sz="2400" spc="-80" dirty="0">
                <a:solidFill>
                  <a:srgbClr val="333333"/>
                </a:solidFill>
                <a:latin typeface="Calibri"/>
                <a:cs typeface="Calibri"/>
              </a:rPr>
              <a:t> </a:t>
            </a:r>
            <a:r>
              <a:rPr sz="2400" dirty="0">
                <a:solidFill>
                  <a:srgbClr val="333333"/>
                </a:solidFill>
                <a:latin typeface="Calibri"/>
                <a:cs typeface="Calibri"/>
              </a:rPr>
              <a:t>acute</a:t>
            </a:r>
            <a:r>
              <a:rPr sz="2400" spc="-80" dirty="0">
                <a:solidFill>
                  <a:srgbClr val="333333"/>
                </a:solidFill>
                <a:latin typeface="Calibri"/>
                <a:cs typeface="Calibri"/>
              </a:rPr>
              <a:t> </a:t>
            </a:r>
            <a:r>
              <a:rPr sz="2400" dirty="0">
                <a:solidFill>
                  <a:srgbClr val="333333"/>
                </a:solidFill>
                <a:latin typeface="Calibri"/>
                <a:cs typeface="Calibri"/>
              </a:rPr>
              <a:t>use</a:t>
            </a:r>
            <a:r>
              <a:rPr sz="2400" spc="-60" dirty="0">
                <a:solidFill>
                  <a:srgbClr val="333333"/>
                </a:solidFill>
                <a:latin typeface="Calibri"/>
                <a:cs typeface="Calibri"/>
              </a:rPr>
              <a:t> </a:t>
            </a:r>
            <a:r>
              <a:rPr sz="2400" dirty="0">
                <a:solidFill>
                  <a:srgbClr val="333333"/>
                </a:solidFill>
                <a:latin typeface="Calibri"/>
                <a:cs typeface="Calibri"/>
              </a:rPr>
              <a:t>of</a:t>
            </a:r>
            <a:r>
              <a:rPr sz="2400" spc="-70" dirty="0">
                <a:solidFill>
                  <a:srgbClr val="333333"/>
                </a:solidFill>
                <a:latin typeface="Calibri"/>
                <a:cs typeface="Calibri"/>
              </a:rPr>
              <a:t> </a:t>
            </a:r>
            <a:r>
              <a:rPr sz="2400" dirty="0">
                <a:solidFill>
                  <a:srgbClr val="333333"/>
                </a:solidFill>
                <a:latin typeface="Calibri"/>
                <a:cs typeface="Calibri"/>
              </a:rPr>
              <a:t>vaped</a:t>
            </a:r>
            <a:r>
              <a:rPr sz="2400" spc="-60" dirty="0">
                <a:solidFill>
                  <a:srgbClr val="333333"/>
                </a:solidFill>
                <a:latin typeface="Calibri"/>
                <a:cs typeface="Calibri"/>
              </a:rPr>
              <a:t> </a:t>
            </a:r>
            <a:r>
              <a:rPr sz="2400" dirty="0">
                <a:solidFill>
                  <a:srgbClr val="333333"/>
                </a:solidFill>
                <a:latin typeface="Calibri"/>
                <a:cs typeface="Calibri"/>
              </a:rPr>
              <a:t>liquid</a:t>
            </a:r>
            <a:r>
              <a:rPr sz="2400" spc="-70" dirty="0">
                <a:solidFill>
                  <a:srgbClr val="333333"/>
                </a:solidFill>
                <a:latin typeface="Calibri"/>
                <a:cs typeface="Calibri"/>
              </a:rPr>
              <a:t> </a:t>
            </a:r>
            <a:r>
              <a:rPr sz="2400" dirty="0">
                <a:solidFill>
                  <a:srgbClr val="333333"/>
                </a:solidFill>
                <a:latin typeface="Calibri"/>
                <a:cs typeface="Calibri"/>
              </a:rPr>
              <a:t>increased</a:t>
            </a:r>
            <a:r>
              <a:rPr sz="2400" spc="-70" dirty="0">
                <a:solidFill>
                  <a:srgbClr val="333333"/>
                </a:solidFill>
                <a:latin typeface="Calibri"/>
                <a:cs typeface="Calibri"/>
              </a:rPr>
              <a:t> </a:t>
            </a:r>
            <a:r>
              <a:rPr sz="2400" spc="-10" dirty="0">
                <a:solidFill>
                  <a:srgbClr val="333333"/>
                </a:solidFill>
                <a:latin typeface="Calibri"/>
                <a:cs typeface="Calibri"/>
              </a:rPr>
              <a:t>several cardiopulmonary</a:t>
            </a:r>
            <a:r>
              <a:rPr sz="2400" spc="-50" dirty="0">
                <a:solidFill>
                  <a:srgbClr val="333333"/>
                </a:solidFill>
                <a:latin typeface="Calibri"/>
                <a:cs typeface="Calibri"/>
              </a:rPr>
              <a:t> </a:t>
            </a:r>
            <a:r>
              <a:rPr sz="2400" dirty="0">
                <a:solidFill>
                  <a:srgbClr val="333333"/>
                </a:solidFill>
                <a:latin typeface="Calibri"/>
                <a:cs typeface="Calibri"/>
              </a:rPr>
              <a:t>capacities</a:t>
            </a:r>
            <a:r>
              <a:rPr sz="2400" spc="-60" dirty="0">
                <a:solidFill>
                  <a:srgbClr val="333333"/>
                </a:solidFill>
                <a:latin typeface="Calibri"/>
                <a:cs typeface="Calibri"/>
              </a:rPr>
              <a:t> </a:t>
            </a:r>
            <a:r>
              <a:rPr sz="2400" dirty="0">
                <a:solidFill>
                  <a:srgbClr val="333333"/>
                </a:solidFill>
                <a:latin typeface="Calibri"/>
                <a:cs typeface="Calibri"/>
              </a:rPr>
              <a:t>including</a:t>
            </a:r>
            <a:r>
              <a:rPr sz="2400" spc="-50" dirty="0">
                <a:solidFill>
                  <a:srgbClr val="333333"/>
                </a:solidFill>
                <a:latin typeface="Calibri"/>
                <a:cs typeface="Calibri"/>
              </a:rPr>
              <a:t> </a:t>
            </a:r>
            <a:r>
              <a:rPr sz="2400" dirty="0">
                <a:solidFill>
                  <a:srgbClr val="333333"/>
                </a:solidFill>
                <a:latin typeface="Calibri"/>
                <a:cs typeface="Calibri"/>
              </a:rPr>
              <a:t>raised</a:t>
            </a:r>
            <a:r>
              <a:rPr sz="2400" spc="-40" dirty="0">
                <a:solidFill>
                  <a:srgbClr val="333333"/>
                </a:solidFill>
                <a:latin typeface="Calibri"/>
                <a:cs typeface="Calibri"/>
              </a:rPr>
              <a:t> </a:t>
            </a:r>
            <a:r>
              <a:rPr sz="2400" dirty="0">
                <a:solidFill>
                  <a:srgbClr val="333333"/>
                </a:solidFill>
                <a:latin typeface="Calibri"/>
                <a:cs typeface="Calibri"/>
              </a:rPr>
              <a:t>blood</a:t>
            </a:r>
            <a:r>
              <a:rPr sz="2400" spc="-50" dirty="0">
                <a:solidFill>
                  <a:srgbClr val="333333"/>
                </a:solidFill>
                <a:latin typeface="Calibri"/>
                <a:cs typeface="Calibri"/>
              </a:rPr>
              <a:t> </a:t>
            </a:r>
            <a:r>
              <a:rPr sz="2400" spc="-10" dirty="0">
                <a:solidFill>
                  <a:srgbClr val="333333"/>
                </a:solidFill>
                <a:latin typeface="Calibri"/>
                <a:cs typeface="Calibri"/>
              </a:rPr>
              <a:t>pressure </a:t>
            </a:r>
            <a:r>
              <a:rPr sz="2400" dirty="0">
                <a:solidFill>
                  <a:srgbClr val="333333"/>
                </a:solidFill>
                <a:latin typeface="Calibri"/>
                <a:cs typeface="Calibri"/>
              </a:rPr>
              <a:t>and</a:t>
            </a:r>
            <a:r>
              <a:rPr sz="2400" spc="-75" dirty="0">
                <a:solidFill>
                  <a:srgbClr val="333333"/>
                </a:solidFill>
                <a:latin typeface="Calibri"/>
                <a:cs typeface="Calibri"/>
              </a:rPr>
              <a:t> </a:t>
            </a:r>
            <a:r>
              <a:rPr sz="2400" dirty="0">
                <a:solidFill>
                  <a:srgbClr val="333333"/>
                </a:solidFill>
                <a:latin typeface="Calibri"/>
                <a:cs typeface="Calibri"/>
              </a:rPr>
              <a:t>heart</a:t>
            </a:r>
            <a:r>
              <a:rPr sz="2400" spc="-80" dirty="0">
                <a:solidFill>
                  <a:srgbClr val="333333"/>
                </a:solidFill>
                <a:latin typeface="Calibri"/>
                <a:cs typeface="Calibri"/>
              </a:rPr>
              <a:t> </a:t>
            </a:r>
            <a:r>
              <a:rPr sz="2400" spc="-10" dirty="0">
                <a:solidFill>
                  <a:srgbClr val="333333"/>
                </a:solidFill>
                <a:latin typeface="Calibri"/>
                <a:cs typeface="Calibri"/>
              </a:rPr>
              <a:t>rate,</a:t>
            </a:r>
            <a:r>
              <a:rPr sz="2400" spc="-75" dirty="0">
                <a:solidFill>
                  <a:srgbClr val="333333"/>
                </a:solidFill>
                <a:latin typeface="Calibri"/>
                <a:cs typeface="Calibri"/>
              </a:rPr>
              <a:t> </a:t>
            </a:r>
            <a:r>
              <a:rPr sz="2400" dirty="0">
                <a:solidFill>
                  <a:srgbClr val="333333"/>
                </a:solidFill>
                <a:latin typeface="Calibri"/>
                <a:cs typeface="Calibri"/>
              </a:rPr>
              <a:t>suggesting</a:t>
            </a:r>
            <a:r>
              <a:rPr sz="2400" spc="-85" dirty="0">
                <a:solidFill>
                  <a:srgbClr val="333333"/>
                </a:solidFill>
                <a:latin typeface="Calibri"/>
                <a:cs typeface="Calibri"/>
              </a:rPr>
              <a:t> </a:t>
            </a:r>
            <a:r>
              <a:rPr sz="2400" dirty="0">
                <a:solidFill>
                  <a:srgbClr val="333333"/>
                </a:solidFill>
                <a:latin typeface="Calibri"/>
                <a:cs typeface="Calibri"/>
              </a:rPr>
              <a:t>vascular</a:t>
            </a:r>
            <a:r>
              <a:rPr sz="2400" spc="-70" dirty="0">
                <a:solidFill>
                  <a:srgbClr val="333333"/>
                </a:solidFill>
                <a:latin typeface="Calibri"/>
                <a:cs typeface="Calibri"/>
              </a:rPr>
              <a:t> </a:t>
            </a:r>
            <a:r>
              <a:rPr sz="2400" dirty="0">
                <a:solidFill>
                  <a:srgbClr val="333333"/>
                </a:solidFill>
                <a:latin typeface="Calibri"/>
                <a:cs typeface="Calibri"/>
              </a:rPr>
              <a:t>remodeling</a:t>
            </a:r>
            <a:r>
              <a:rPr sz="2400" spc="-85" dirty="0">
                <a:solidFill>
                  <a:srgbClr val="333333"/>
                </a:solidFill>
                <a:latin typeface="Calibri"/>
                <a:cs typeface="Calibri"/>
              </a:rPr>
              <a:t> </a:t>
            </a:r>
            <a:r>
              <a:rPr sz="2400" spc="-25" dirty="0">
                <a:solidFill>
                  <a:srgbClr val="333333"/>
                </a:solidFill>
                <a:latin typeface="Calibri"/>
                <a:cs typeface="Calibri"/>
              </a:rPr>
              <a:t>and </a:t>
            </a:r>
            <a:r>
              <a:rPr sz="2400" spc="-10" dirty="0">
                <a:solidFill>
                  <a:srgbClr val="333333"/>
                </a:solidFill>
                <a:latin typeface="Calibri"/>
                <a:cs typeface="Calibri"/>
              </a:rPr>
              <a:t>sympathetic</a:t>
            </a:r>
            <a:r>
              <a:rPr sz="2400" spc="-30" dirty="0">
                <a:solidFill>
                  <a:srgbClr val="333333"/>
                </a:solidFill>
                <a:latin typeface="Calibri"/>
                <a:cs typeface="Calibri"/>
              </a:rPr>
              <a:t> </a:t>
            </a:r>
            <a:r>
              <a:rPr sz="2400" spc="-10" dirty="0">
                <a:solidFill>
                  <a:srgbClr val="333333"/>
                </a:solidFill>
                <a:latin typeface="Calibri"/>
                <a:cs typeface="Calibri"/>
              </a:rPr>
              <a:t>overactivation.</a:t>
            </a:r>
            <a:endParaRPr sz="2400">
              <a:latin typeface="Calibri"/>
              <a:cs typeface="Calibri"/>
            </a:endParaRPr>
          </a:p>
          <a:p>
            <a:pPr marL="355600" indent="-342900">
              <a:lnSpc>
                <a:spcPct val="100000"/>
              </a:lnSpc>
              <a:spcBef>
                <a:spcPts val="600"/>
              </a:spcBef>
              <a:buClr>
                <a:srgbClr val="0D56C4"/>
              </a:buClr>
              <a:buFont typeface="Arial"/>
              <a:buChar char="•"/>
              <a:tabLst>
                <a:tab pos="355600" algn="l"/>
              </a:tabLst>
            </a:pPr>
            <a:r>
              <a:rPr sz="2400" dirty="0">
                <a:solidFill>
                  <a:srgbClr val="333333"/>
                </a:solidFill>
                <a:latin typeface="Calibri"/>
                <a:cs typeface="Calibri"/>
              </a:rPr>
              <a:t>These</a:t>
            </a:r>
            <a:r>
              <a:rPr sz="2400" spc="-55" dirty="0">
                <a:solidFill>
                  <a:srgbClr val="333333"/>
                </a:solidFill>
                <a:latin typeface="Calibri"/>
                <a:cs typeface="Calibri"/>
              </a:rPr>
              <a:t> </a:t>
            </a:r>
            <a:r>
              <a:rPr sz="2400" spc="-10" dirty="0">
                <a:solidFill>
                  <a:srgbClr val="333333"/>
                </a:solidFill>
                <a:latin typeface="Calibri"/>
                <a:cs typeface="Calibri"/>
              </a:rPr>
              <a:t>effects</a:t>
            </a:r>
            <a:r>
              <a:rPr sz="2400" spc="-65" dirty="0">
                <a:solidFill>
                  <a:srgbClr val="333333"/>
                </a:solidFill>
                <a:latin typeface="Calibri"/>
                <a:cs typeface="Calibri"/>
              </a:rPr>
              <a:t> </a:t>
            </a:r>
            <a:r>
              <a:rPr sz="2400" dirty="0">
                <a:solidFill>
                  <a:srgbClr val="333333"/>
                </a:solidFill>
                <a:latin typeface="Calibri"/>
                <a:cs typeface="Calibri"/>
              </a:rPr>
              <a:t>were</a:t>
            </a:r>
            <a:r>
              <a:rPr sz="2400" spc="-60" dirty="0">
                <a:solidFill>
                  <a:srgbClr val="333333"/>
                </a:solidFill>
                <a:latin typeface="Calibri"/>
                <a:cs typeface="Calibri"/>
              </a:rPr>
              <a:t> </a:t>
            </a:r>
            <a:r>
              <a:rPr sz="2400" dirty="0">
                <a:solidFill>
                  <a:srgbClr val="333333"/>
                </a:solidFill>
                <a:latin typeface="Calibri"/>
                <a:cs typeface="Calibri"/>
              </a:rPr>
              <a:t>more</a:t>
            </a:r>
            <a:r>
              <a:rPr sz="2400" spc="-60" dirty="0">
                <a:solidFill>
                  <a:srgbClr val="333333"/>
                </a:solidFill>
                <a:latin typeface="Calibri"/>
                <a:cs typeface="Calibri"/>
              </a:rPr>
              <a:t> </a:t>
            </a:r>
            <a:r>
              <a:rPr sz="2400" spc="-10" dirty="0">
                <a:solidFill>
                  <a:srgbClr val="333333"/>
                </a:solidFill>
                <a:latin typeface="Calibri"/>
                <a:cs typeface="Calibri"/>
              </a:rPr>
              <a:t>pronounced</a:t>
            </a:r>
            <a:r>
              <a:rPr sz="2400" spc="-70" dirty="0">
                <a:solidFill>
                  <a:srgbClr val="333333"/>
                </a:solidFill>
                <a:latin typeface="Calibri"/>
                <a:cs typeface="Calibri"/>
              </a:rPr>
              <a:t> </a:t>
            </a:r>
            <a:r>
              <a:rPr sz="2400" dirty="0">
                <a:solidFill>
                  <a:srgbClr val="333333"/>
                </a:solidFill>
                <a:latin typeface="Calibri"/>
                <a:cs typeface="Calibri"/>
              </a:rPr>
              <a:t>from</a:t>
            </a:r>
            <a:r>
              <a:rPr sz="2400" spc="-80" dirty="0">
                <a:solidFill>
                  <a:srgbClr val="333333"/>
                </a:solidFill>
                <a:latin typeface="Calibri"/>
                <a:cs typeface="Calibri"/>
              </a:rPr>
              <a:t> </a:t>
            </a:r>
            <a:r>
              <a:rPr sz="2400" dirty="0">
                <a:solidFill>
                  <a:srgbClr val="333333"/>
                </a:solidFill>
                <a:latin typeface="Calibri"/>
                <a:cs typeface="Calibri"/>
              </a:rPr>
              <a:t>vaping</a:t>
            </a:r>
            <a:r>
              <a:rPr sz="2400" spc="-60" dirty="0">
                <a:solidFill>
                  <a:srgbClr val="333333"/>
                </a:solidFill>
                <a:latin typeface="Calibri"/>
                <a:cs typeface="Calibri"/>
              </a:rPr>
              <a:t> </a:t>
            </a:r>
            <a:r>
              <a:rPr sz="2400" dirty="0">
                <a:solidFill>
                  <a:srgbClr val="333333"/>
                </a:solidFill>
                <a:latin typeface="Calibri"/>
                <a:cs typeface="Calibri"/>
              </a:rPr>
              <a:t>use,</a:t>
            </a:r>
            <a:r>
              <a:rPr sz="2400" spc="-65" dirty="0">
                <a:solidFill>
                  <a:srgbClr val="333333"/>
                </a:solidFill>
                <a:latin typeface="Calibri"/>
                <a:cs typeface="Calibri"/>
              </a:rPr>
              <a:t> </a:t>
            </a:r>
            <a:r>
              <a:rPr sz="2400" spc="-20" dirty="0">
                <a:solidFill>
                  <a:srgbClr val="333333"/>
                </a:solidFill>
                <a:latin typeface="Calibri"/>
                <a:cs typeface="Calibri"/>
              </a:rPr>
              <a:t>than</a:t>
            </a:r>
            <a:endParaRPr sz="2400">
              <a:latin typeface="Calibri"/>
              <a:cs typeface="Calibri"/>
            </a:endParaRPr>
          </a:p>
          <a:p>
            <a:pPr marL="355600">
              <a:lnSpc>
                <a:spcPct val="100000"/>
              </a:lnSpc>
              <a:spcBef>
                <a:spcPts val="25"/>
              </a:spcBef>
            </a:pPr>
            <a:r>
              <a:rPr sz="2400" dirty="0">
                <a:solidFill>
                  <a:srgbClr val="333333"/>
                </a:solidFill>
                <a:latin typeface="Calibri"/>
                <a:cs typeface="Calibri"/>
              </a:rPr>
              <a:t>from</a:t>
            </a:r>
            <a:r>
              <a:rPr sz="2400" spc="-85" dirty="0">
                <a:solidFill>
                  <a:srgbClr val="333333"/>
                </a:solidFill>
                <a:latin typeface="Calibri"/>
                <a:cs typeface="Calibri"/>
              </a:rPr>
              <a:t> </a:t>
            </a:r>
            <a:r>
              <a:rPr sz="2400" dirty="0">
                <a:solidFill>
                  <a:srgbClr val="333333"/>
                </a:solidFill>
                <a:latin typeface="Calibri"/>
                <a:cs typeface="Calibri"/>
              </a:rPr>
              <a:t>the</a:t>
            </a:r>
            <a:r>
              <a:rPr sz="2400" spc="-70" dirty="0">
                <a:solidFill>
                  <a:srgbClr val="333333"/>
                </a:solidFill>
                <a:latin typeface="Calibri"/>
                <a:cs typeface="Calibri"/>
              </a:rPr>
              <a:t> </a:t>
            </a:r>
            <a:r>
              <a:rPr sz="2400" dirty="0">
                <a:solidFill>
                  <a:srgbClr val="333333"/>
                </a:solidFill>
                <a:latin typeface="Calibri"/>
                <a:cs typeface="Calibri"/>
              </a:rPr>
              <a:t>combustible</a:t>
            </a:r>
            <a:r>
              <a:rPr sz="2400" spc="-75" dirty="0">
                <a:solidFill>
                  <a:srgbClr val="333333"/>
                </a:solidFill>
                <a:latin typeface="Calibri"/>
                <a:cs typeface="Calibri"/>
              </a:rPr>
              <a:t> </a:t>
            </a:r>
            <a:r>
              <a:rPr sz="2400" spc="-10" dirty="0">
                <a:solidFill>
                  <a:srgbClr val="333333"/>
                </a:solidFill>
                <a:latin typeface="Calibri"/>
                <a:cs typeface="Calibri"/>
              </a:rPr>
              <a:t>product!</a:t>
            </a:r>
            <a:endParaRPr sz="2400">
              <a:latin typeface="Calibri"/>
              <a:cs typeface="Calibri"/>
            </a:endParaRPr>
          </a:p>
          <a:p>
            <a:pPr marL="355600" marR="5080" indent="-343535">
              <a:lnSpc>
                <a:spcPct val="100000"/>
              </a:lnSpc>
              <a:spcBef>
                <a:spcPts val="665"/>
              </a:spcBef>
              <a:buClr>
                <a:srgbClr val="0D56C4"/>
              </a:buClr>
              <a:buFont typeface="Arial"/>
              <a:buChar char="•"/>
              <a:tabLst>
                <a:tab pos="355600" algn="l"/>
              </a:tabLst>
            </a:pPr>
            <a:r>
              <a:rPr sz="2400" u="sng" dirty="0">
                <a:solidFill>
                  <a:srgbClr val="9353C3"/>
                </a:solidFill>
                <a:uFill>
                  <a:solidFill>
                    <a:srgbClr val="9353C3"/>
                  </a:solidFill>
                </a:uFill>
                <a:latin typeface="Trebuchet MS"/>
                <a:cs typeface="Trebuchet MS"/>
                <a:hlinkClick r:id="rId2"/>
              </a:rPr>
              <a:t>Rose</a:t>
            </a:r>
            <a:r>
              <a:rPr sz="2400" u="sng" spc="-50"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et</a:t>
            </a:r>
            <a:r>
              <a:rPr sz="2400" u="sng" spc="-60"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al</a:t>
            </a:r>
            <a:r>
              <a:rPr sz="2400" u="sng" spc="-55"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(2023)</a:t>
            </a:r>
            <a:r>
              <a:rPr sz="2400" u="sng" spc="-30" dirty="0">
                <a:solidFill>
                  <a:srgbClr val="9353C3"/>
                </a:solidFill>
                <a:uFill>
                  <a:solidFill>
                    <a:srgbClr val="9353C3"/>
                  </a:solidFill>
                </a:uFill>
                <a:latin typeface="Trebuchet MS"/>
                <a:cs typeface="Trebuchet MS"/>
                <a:hlinkClick r:id="rId2"/>
              </a:rPr>
              <a:t> </a:t>
            </a:r>
            <a:r>
              <a:rPr sz="2400" u="sng" spc="-10" dirty="0">
                <a:solidFill>
                  <a:srgbClr val="9353C3"/>
                </a:solidFill>
                <a:uFill>
                  <a:solidFill>
                    <a:srgbClr val="9353C3"/>
                  </a:solidFill>
                </a:uFill>
                <a:latin typeface="Trebuchet MS"/>
                <a:cs typeface="Trebuchet MS"/>
                <a:hlinkClick r:id="rId2"/>
              </a:rPr>
              <a:t>Cardiopulmonary</a:t>
            </a:r>
            <a:r>
              <a:rPr sz="2400" u="sng" spc="-25"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Impact</a:t>
            </a:r>
            <a:r>
              <a:rPr sz="2400" u="sng" spc="-65"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of</a:t>
            </a:r>
            <a:r>
              <a:rPr sz="2400" u="sng" spc="-50" dirty="0">
                <a:solidFill>
                  <a:srgbClr val="9353C3"/>
                </a:solidFill>
                <a:uFill>
                  <a:solidFill>
                    <a:srgbClr val="9353C3"/>
                  </a:solidFill>
                </a:uFill>
                <a:latin typeface="Trebuchet MS"/>
                <a:cs typeface="Trebuchet MS"/>
                <a:hlinkClick r:id="rId2"/>
              </a:rPr>
              <a:t> </a:t>
            </a:r>
            <a:r>
              <a:rPr sz="2400" u="sng" spc="-10" dirty="0">
                <a:solidFill>
                  <a:srgbClr val="9353C3"/>
                </a:solidFill>
                <a:uFill>
                  <a:solidFill>
                    <a:srgbClr val="9353C3"/>
                  </a:solidFill>
                </a:uFill>
                <a:latin typeface="Trebuchet MS"/>
                <a:cs typeface="Trebuchet MS"/>
                <a:hlinkClick r:id="rId2"/>
              </a:rPr>
              <a:t>Electronic</a:t>
            </a:r>
            <a:r>
              <a:rPr sz="2400" u="none" spc="-10" dirty="0">
                <a:solidFill>
                  <a:srgbClr val="9353C3"/>
                </a:solidFill>
                <a:latin typeface="Trebuchet MS"/>
                <a:cs typeface="Trebuchet MS"/>
              </a:rPr>
              <a:t> </a:t>
            </a:r>
            <a:r>
              <a:rPr sz="2400" u="sng" dirty="0">
                <a:solidFill>
                  <a:srgbClr val="9353C3"/>
                </a:solidFill>
                <a:uFill>
                  <a:solidFill>
                    <a:srgbClr val="9353C3"/>
                  </a:solidFill>
                </a:uFill>
                <a:latin typeface="Trebuchet MS"/>
                <a:cs typeface="Trebuchet MS"/>
                <a:hlinkClick r:id="rId2"/>
              </a:rPr>
              <a:t>Cigarettes</a:t>
            </a:r>
            <a:r>
              <a:rPr sz="2400" u="sng" spc="-100"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and</a:t>
            </a:r>
            <a:r>
              <a:rPr sz="2400" u="sng" spc="-60" dirty="0">
                <a:solidFill>
                  <a:srgbClr val="9353C3"/>
                </a:solidFill>
                <a:uFill>
                  <a:solidFill>
                    <a:srgbClr val="9353C3"/>
                  </a:solidFill>
                </a:uFill>
                <a:latin typeface="Trebuchet MS"/>
                <a:cs typeface="Trebuchet MS"/>
                <a:hlinkClick r:id="rId2"/>
              </a:rPr>
              <a:t> </a:t>
            </a:r>
            <a:r>
              <a:rPr sz="2400" u="sng" spc="-25" dirty="0">
                <a:solidFill>
                  <a:srgbClr val="9353C3"/>
                </a:solidFill>
                <a:uFill>
                  <a:solidFill>
                    <a:srgbClr val="9353C3"/>
                  </a:solidFill>
                </a:uFill>
                <a:latin typeface="Trebuchet MS"/>
                <a:cs typeface="Trebuchet MS"/>
                <a:hlinkClick r:id="rId2"/>
              </a:rPr>
              <a:t>Vaping</a:t>
            </a:r>
            <a:r>
              <a:rPr sz="2400" u="sng" spc="-65" dirty="0">
                <a:solidFill>
                  <a:srgbClr val="9353C3"/>
                </a:solidFill>
                <a:uFill>
                  <a:solidFill>
                    <a:srgbClr val="9353C3"/>
                  </a:solidFill>
                </a:uFill>
                <a:latin typeface="Trebuchet MS"/>
                <a:cs typeface="Trebuchet MS"/>
                <a:hlinkClick r:id="rId2"/>
              </a:rPr>
              <a:t> </a:t>
            </a:r>
            <a:r>
              <a:rPr sz="2400" u="sng" spc="-25" dirty="0">
                <a:solidFill>
                  <a:srgbClr val="9353C3"/>
                </a:solidFill>
                <a:uFill>
                  <a:solidFill>
                    <a:srgbClr val="9353C3"/>
                  </a:solidFill>
                </a:uFill>
                <a:latin typeface="Trebuchet MS"/>
                <a:cs typeface="Trebuchet MS"/>
                <a:hlinkClick r:id="rId2"/>
              </a:rPr>
              <a:t>Products:</a:t>
            </a:r>
            <a:r>
              <a:rPr sz="2400" u="sng" spc="-155"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A</a:t>
            </a:r>
            <a:r>
              <a:rPr sz="2400" u="sng" spc="-180"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Scientific</a:t>
            </a:r>
            <a:r>
              <a:rPr sz="2400" u="sng" spc="-80" dirty="0">
                <a:solidFill>
                  <a:srgbClr val="9353C3"/>
                </a:solidFill>
                <a:uFill>
                  <a:solidFill>
                    <a:srgbClr val="9353C3"/>
                  </a:solidFill>
                </a:uFill>
                <a:latin typeface="Trebuchet MS"/>
                <a:cs typeface="Trebuchet MS"/>
                <a:hlinkClick r:id="rId2"/>
              </a:rPr>
              <a:t> </a:t>
            </a:r>
            <a:r>
              <a:rPr sz="2400" u="sng" spc="-10" dirty="0">
                <a:solidFill>
                  <a:srgbClr val="9353C3"/>
                </a:solidFill>
                <a:uFill>
                  <a:solidFill>
                    <a:srgbClr val="9353C3"/>
                  </a:solidFill>
                </a:uFill>
                <a:latin typeface="Trebuchet MS"/>
                <a:cs typeface="Trebuchet MS"/>
                <a:hlinkClick r:id="rId2"/>
              </a:rPr>
              <a:t>Statement</a:t>
            </a:r>
            <a:r>
              <a:rPr sz="2400" u="none" spc="-10" dirty="0">
                <a:solidFill>
                  <a:srgbClr val="9353C3"/>
                </a:solidFill>
                <a:latin typeface="Trebuchet MS"/>
                <a:cs typeface="Trebuchet MS"/>
              </a:rPr>
              <a:t> </a:t>
            </a:r>
            <a:r>
              <a:rPr sz="2400" u="sng" dirty="0">
                <a:solidFill>
                  <a:srgbClr val="9353C3"/>
                </a:solidFill>
                <a:uFill>
                  <a:solidFill>
                    <a:srgbClr val="9353C3"/>
                  </a:solidFill>
                </a:uFill>
                <a:latin typeface="Trebuchet MS"/>
                <a:cs typeface="Trebuchet MS"/>
                <a:hlinkClick r:id="rId2"/>
              </a:rPr>
              <a:t>From</a:t>
            </a:r>
            <a:r>
              <a:rPr sz="2400" u="sng" spc="-35"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the</a:t>
            </a:r>
            <a:r>
              <a:rPr sz="2400" u="sng" spc="-160"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American</a:t>
            </a:r>
            <a:r>
              <a:rPr sz="2400" u="sng" spc="-35" dirty="0">
                <a:solidFill>
                  <a:srgbClr val="9353C3"/>
                </a:solidFill>
                <a:uFill>
                  <a:solidFill>
                    <a:srgbClr val="9353C3"/>
                  </a:solidFill>
                </a:uFill>
                <a:latin typeface="Trebuchet MS"/>
                <a:cs typeface="Trebuchet MS"/>
                <a:hlinkClick r:id="rId2"/>
              </a:rPr>
              <a:t> </a:t>
            </a:r>
            <a:r>
              <a:rPr sz="2400" u="sng" spc="-10" dirty="0">
                <a:solidFill>
                  <a:srgbClr val="9353C3"/>
                </a:solidFill>
                <a:uFill>
                  <a:solidFill>
                    <a:srgbClr val="9353C3"/>
                  </a:solidFill>
                </a:uFill>
                <a:latin typeface="Trebuchet MS"/>
                <a:cs typeface="Trebuchet MS"/>
                <a:hlinkClick r:id="rId2"/>
              </a:rPr>
              <a:t>Heart</a:t>
            </a:r>
            <a:r>
              <a:rPr sz="2400" u="sng" spc="-145"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Association</a:t>
            </a:r>
            <a:r>
              <a:rPr sz="2400" u="sng" spc="-20" dirty="0">
                <a:solidFill>
                  <a:srgbClr val="9353C3"/>
                </a:solidFill>
                <a:uFill>
                  <a:solidFill>
                    <a:srgbClr val="9353C3"/>
                  </a:solidFill>
                </a:uFill>
                <a:latin typeface="Trebuchet MS"/>
                <a:cs typeface="Trebuchet MS"/>
                <a:hlinkClick r:id="rId2"/>
              </a:rPr>
              <a:t> </a:t>
            </a:r>
            <a:r>
              <a:rPr sz="2400" u="sng" dirty="0">
                <a:solidFill>
                  <a:srgbClr val="9353C3"/>
                </a:solidFill>
                <a:uFill>
                  <a:solidFill>
                    <a:srgbClr val="9353C3"/>
                  </a:solidFill>
                </a:uFill>
                <a:latin typeface="Trebuchet MS"/>
                <a:cs typeface="Trebuchet MS"/>
                <a:hlinkClick r:id="rId2"/>
              </a:rPr>
              <a:t>|</a:t>
            </a:r>
            <a:r>
              <a:rPr sz="2400" u="sng" spc="-25" dirty="0">
                <a:solidFill>
                  <a:srgbClr val="9353C3"/>
                </a:solidFill>
                <a:uFill>
                  <a:solidFill>
                    <a:srgbClr val="9353C3"/>
                  </a:solidFill>
                </a:uFill>
                <a:latin typeface="Trebuchet MS"/>
                <a:cs typeface="Trebuchet MS"/>
                <a:hlinkClick r:id="rId2"/>
              </a:rPr>
              <a:t> </a:t>
            </a:r>
            <a:r>
              <a:rPr sz="2400" u="sng" spc="-10" dirty="0">
                <a:solidFill>
                  <a:srgbClr val="9353C3"/>
                </a:solidFill>
                <a:uFill>
                  <a:solidFill>
                    <a:srgbClr val="9353C3"/>
                  </a:solidFill>
                </a:uFill>
                <a:latin typeface="Trebuchet MS"/>
                <a:cs typeface="Trebuchet MS"/>
                <a:hlinkClick r:id="rId2"/>
              </a:rPr>
              <a:t>Circulation</a:t>
            </a:r>
            <a:endParaRPr sz="2400">
              <a:latin typeface="Trebuchet MS"/>
              <a:cs typeface="Trebuchet MS"/>
            </a:endParaRPr>
          </a:p>
        </p:txBody>
      </p:sp>
      <p:sp>
        <p:nvSpPr>
          <p:cNvPr id="3" name="object 3" descr="$PPTXTitle"/>
          <p:cNvSpPr txBox="1">
            <a:spLocks noGrp="1"/>
          </p:cNvSpPr>
          <p:nvPr>
            <p:ph type="title"/>
          </p:nvPr>
        </p:nvSpPr>
        <p:spPr>
          <a:xfrm>
            <a:off x="188531" y="271919"/>
            <a:ext cx="9614535" cy="708025"/>
          </a:xfrm>
          <a:prstGeom prst="rect">
            <a:avLst/>
          </a:prstGeom>
          <a:solidFill>
            <a:srgbClr val="0A4192"/>
          </a:solidFill>
        </p:spPr>
        <p:txBody>
          <a:bodyPr vert="horz" wrap="square" lIns="0" tIns="31750" rIns="0" bIns="0" rtlCol="0">
            <a:spAutoFit/>
          </a:bodyPr>
          <a:lstStyle/>
          <a:p>
            <a:pPr marL="1094740">
              <a:lnSpc>
                <a:spcPct val="100000"/>
              </a:lnSpc>
              <a:spcBef>
                <a:spcPts val="250"/>
              </a:spcBef>
            </a:pPr>
            <a:r>
              <a:rPr sz="4000" b="0" spc="-10" dirty="0">
                <a:solidFill>
                  <a:srgbClr val="FFFFFF"/>
                </a:solidFill>
                <a:latin typeface="Trebuchet MS"/>
                <a:cs typeface="Trebuchet MS"/>
              </a:rPr>
              <a:t>Cardiopulmonary</a:t>
            </a:r>
            <a:r>
              <a:rPr sz="4000" b="0" spc="-180" dirty="0">
                <a:solidFill>
                  <a:srgbClr val="FFFFFF"/>
                </a:solidFill>
                <a:latin typeface="Trebuchet MS"/>
                <a:cs typeface="Trebuchet MS"/>
              </a:rPr>
              <a:t> </a:t>
            </a:r>
            <a:r>
              <a:rPr sz="4000" b="0" dirty="0">
                <a:solidFill>
                  <a:srgbClr val="FFFFFF"/>
                </a:solidFill>
                <a:latin typeface="Trebuchet MS"/>
                <a:cs typeface="Trebuchet MS"/>
              </a:rPr>
              <a:t>Effects-</a:t>
            </a:r>
            <a:r>
              <a:rPr sz="4000" b="0" spc="-160" dirty="0">
                <a:solidFill>
                  <a:srgbClr val="FFFFFF"/>
                </a:solidFill>
                <a:latin typeface="Trebuchet MS"/>
                <a:cs typeface="Trebuchet MS"/>
              </a:rPr>
              <a:t> </a:t>
            </a:r>
            <a:r>
              <a:rPr sz="4000" b="0" spc="-10" dirty="0">
                <a:solidFill>
                  <a:srgbClr val="FFFFFF"/>
                </a:solidFill>
                <a:latin typeface="Trebuchet MS"/>
                <a:cs typeface="Trebuchet MS"/>
              </a:rPr>
              <a:t>Vaping</a:t>
            </a:r>
            <a:endParaRPr sz="4000">
              <a:latin typeface="Trebuchet MS"/>
              <a:cs typeface="Trebuchet MS"/>
            </a:endParaRPr>
          </a:p>
        </p:txBody>
      </p:sp>
      <p:pic>
        <p:nvPicPr>
          <p:cNvPr id="4" name="object 4" descr="ctffl logo"/>
          <p:cNvPicPr/>
          <p:nvPr/>
        </p:nvPicPr>
        <p:blipFill>
          <a:blip r:embed="rId3" cstate="print"/>
          <a:stretch>
            <a:fillRect/>
          </a:stretch>
        </p:blipFill>
        <p:spPr>
          <a:xfrm>
            <a:off x="10496042" y="5238750"/>
            <a:ext cx="1279016" cy="127899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21043" y="881087"/>
            <a:ext cx="3460750" cy="4893945"/>
          </a:xfrm>
          <a:prstGeom prst="rect">
            <a:avLst/>
          </a:prstGeom>
          <a:solidFill>
            <a:srgbClr val="0A4192"/>
          </a:solidFill>
        </p:spPr>
        <p:txBody>
          <a:bodyPr vert="horz" wrap="square" lIns="0" tIns="0" rIns="0" bIns="0" rtlCol="0">
            <a:spAutoFit/>
          </a:bodyPr>
          <a:lstStyle/>
          <a:p>
            <a:pPr>
              <a:lnSpc>
                <a:spcPct val="100000"/>
              </a:lnSpc>
            </a:pPr>
            <a:endParaRPr sz="3600">
              <a:latin typeface="Times New Roman"/>
              <a:cs typeface="Times New Roman"/>
            </a:endParaRPr>
          </a:p>
          <a:p>
            <a:pPr>
              <a:lnSpc>
                <a:spcPct val="100000"/>
              </a:lnSpc>
              <a:spcBef>
                <a:spcPts val="80"/>
              </a:spcBef>
            </a:pPr>
            <a:endParaRPr sz="3600">
              <a:latin typeface="Times New Roman"/>
              <a:cs typeface="Times New Roman"/>
            </a:endParaRPr>
          </a:p>
          <a:p>
            <a:pPr marL="135255" marR="125095" indent="-635" algn="ctr">
              <a:lnSpc>
                <a:spcPct val="100000"/>
              </a:lnSpc>
            </a:pPr>
            <a:r>
              <a:rPr sz="3600" dirty="0">
                <a:solidFill>
                  <a:srgbClr val="FFFFFF"/>
                </a:solidFill>
              </a:rPr>
              <a:t>Cancers</a:t>
            </a:r>
            <a:r>
              <a:rPr sz="3600" spc="-100" dirty="0">
                <a:solidFill>
                  <a:srgbClr val="FFFFFF"/>
                </a:solidFill>
              </a:rPr>
              <a:t> </a:t>
            </a:r>
            <a:r>
              <a:rPr sz="3600" spc="-10" dirty="0">
                <a:solidFill>
                  <a:srgbClr val="FFFFFF"/>
                </a:solidFill>
              </a:rPr>
              <a:t>linked </a:t>
            </a:r>
            <a:r>
              <a:rPr sz="3600" dirty="0">
                <a:solidFill>
                  <a:srgbClr val="FFFFFF"/>
                </a:solidFill>
              </a:rPr>
              <a:t>to</a:t>
            </a:r>
            <a:r>
              <a:rPr sz="3600" spc="-150" dirty="0">
                <a:solidFill>
                  <a:srgbClr val="FFFFFF"/>
                </a:solidFill>
              </a:rPr>
              <a:t> </a:t>
            </a:r>
            <a:r>
              <a:rPr sz="3600" spc="-45" dirty="0">
                <a:solidFill>
                  <a:srgbClr val="FFFFFF"/>
                </a:solidFill>
              </a:rPr>
              <a:t>Tobacco</a:t>
            </a:r>
            <a:r>
              <a:rPr sz="3600" spc="-130" dirty="0">
                <a:solidFill>
                  <a:srgbClr val="FFFFFF"/>
                </a:solidFill>
              </a:rPr>
              <a:t> </a:t>
            </a:r>
            <a:r>
              <a:rPr sz="3600" spc="-25" dirty="0">
                <a:solidFill>
                  <a:srgbClr val="FFFFFF"/>
                </a:solidFill>
              </a:rPr>
              <a:t>Use </a:t>
            </a:r>
            <a:r>
              <a:rPr sz="3600" dirty="0">
                <a:solidFill>
                  <a:srgbClr val="FFFFFF"/>
                </a:solidFill>
              </a:rPr>
              <a:t>make</a:t>
            </a:r>
            <a:r>
              <a:rPr sz="3600" spc="-50" dirty="0">
                <a:solidFill>
                  <a:srgbClr val="FFFFFF"/>
                </a:solidFill>
              </a:rPr>
              <a:t> </a:t>
            </a:r>
            <a:r>
              <a:rPr sz="3600" dirty="0">
                <a:solidFill>
                  <a:srgbClr val="FFFFFF"/>
                </a:solidFill>
              </a:rPr>
              <a:t>up</a:t>
            </a:r>
            <a:r>
              <a:rPr sz="3600" spc="-45" dirty="0">
                <a:solidFill>
                  <a:srgbClr val="FFFFFF"/>
                </a:solidFill>
              </a:rPr>
              <a:t> </a:t>
            </a:r>
            <a:r>
              <a:rPr sz="3600" spc="-25" dirty="0">
                <a:solidFill>
                  <a:srgbClr val="FFFFFF"/>
                </a:solidFill>
              </a:rPr>
              <a:t>40% </a:t>
            </a:r>
            <a:r>
              <a:rPr sz="3600" dirty="0">
                <a:solidFill>
                  <a:srgbClr val="FFFFFF"/>
                </a:solidFill>
              </a:rPr>
              <a:t>of all</a:t>
            </a:r>
            <a:r>
              <a:rPr sz="3600" spc="10" dirty="0">
                <a:solidFill>
                  <a:srgbClr val="FFFFFF"/>
                </a:solidFill>
              </a:rPr>
              <a:t> </a:t>
            </a:r>
            <a:r>
              <a:rPr sz="3600" spc="-10" dirty="0">
                <a:solidFill>
                  <a:srgbClr val="FFFFFF"/>
                </a:solidFill>
              </a:rPr>
              <a:t>cancers </a:t>
            </a:r>
            <a:r>
              <a:rPr sz="3600" dirty="0">
                <a:solidFill>
                  <a:srgbClr val="FFFFFF"/>
                </a:solidFill>
              </a:rPr>
              <a:t>in</a:t>
            </a:r>
            <a:r>
              <a:rPr sz="3600" spc="-55" dirty="0">
                <a:solidFill>
                  <a:srgbClr val="FFFFFF"/>
                </a:solidFill>
              </a:rPr>
              <a:t> </a:t>
            </a:r>
            <a:r>
              <a:rPr sz="3600" dirty="0">
                <a:solidFill>
                  <a:srgbClr val="FFFFFF"/>
                </a:solidFill>
              </a:rPr>
              <a:t>the</a:t>
            </a:r>
            <a:r>
              <a:rPr sz="3600" spc="-30" dirty="0">
                <a:solidFill>
                  <a:srgbClr val="FFFFFF"/>
                </a:solidFill>
              </a:rPr>
              <a:t> </a:t>
            </a:r>
            <a:r>
              <a:rPr sz="3600" spc="-20" dirty="0">
                <a:solidFill>
                  <a:srgbClr val="FFFFFF"/>
                </a:solidFill>
              </a:rPr>
              <a:t>U.S.</a:t>
            </a:r>
            <a:endParaRPr sz="3600"/>
          </a:p>
        </p:txBody>
      </p:sp>
      <p:grpSp>
        <p:nvGrpSpPr>
          <p:cNvPr id="3" name="object 3" descr="illustration of where tobacco can cause cancer in human bodies"/>
          <p:cNvGrpSpPr/>
          <p:nvPr/>
        </p:nvGrpSpPr>
        <p:grpSpPr>
          <a:xfrm>
            <a:off x="3824351" y="224739"/>
            <a:ext cx="8147050" cy="6409055"/>
            <a:chOff x="3824351" y="224739"/>
            <a:chExt cx="8147050" cy="6409055"/>
          </a:xfrm>
        </p:grpSpPr>
        <p:pic>
          <p:nvPicPr>
            <p:cNvPr id="4" name="object 4"/>
            <p:cNvPicPr/>
            <p:nvPr/>
          </p:nvPicPr>
          <p:blipFill>
            <a:blip r:embed="rId2" cstate="print"/>
            <a:stretch>
              <a:fillRect/>
            </a:stretch>
          </p:blipFill>
          <p:spPr>
            <a:xfrm>
              <a:off x="3824351" y="224739"/>
              <a:ext cx="7301738" cy="6408534"/>
            </a:xfrm>
            <a:prstGeom prst="rect">
              <a:avLst/>
            </a:prstGeom>
          </p:spPr>
        </p:pic>
        <p:pic>
          <p:nvPicPr>
            <p:cNvPr id="5" name="object 5"/>
            <p:cNvPicPr/>
            <p:nvPr/>
          </p:nvPicPr>
          <p:blipFill>
            <a:blip r:embed="rId3" cstate="print"/>
            <a:stretch>
              <a:fillRect/>
            </a:stretch>
          </p:blipFill>
          <p:spPr>
            <a:xfrm>
              <a:off x="10692003" y="5354319"/>
              <a:ext cx="1279017" cy="1278953"/>
            </a:xfrm>
            <a:prstGeom prst="rect">
              <a:avLst/>
            </a:prstGeom>
          </p:spPr>
        </p:pic>
      </p:grpSp>
      <p:grpSp>
        <p:nvGrpSpPr>
          <p:cNvPr id="6" name="object 6">
            <a:extLst>
              <a:ext uri="{C183D7F6-B498-43B3-948B-1728B52AA6E4}">
                <adec:decorative xmlns:adec="http://schemas.microsoft.com/office/drawing/2017/decorative" val="1"/>
              </a:ext>
            </a:extLst>
          </p:cNvPr>
          <p:cNvGrpSpPr/>
          <p:nvPr/>
        </p:nvGrpSpPr>
        <p:grpSpPr>
          <a:xfrm>
            <a:off x="3671951" y="6293992"/>
            <a:ext cx="4928870" cy="384175"/>
            <a:chOff x="3671951" y="6293992"/>
            <a:chExt cx="4928870" cy="384175"/>
          </a:xfrm>
        </p:grpSpPr>
        <p:sp>
          <p:nvSpPr>
            <p:cNvPr id="7" name="object 7"/>
            <p:cNvSpPr/>
            <p:nvPr/>
          </p:nvSpPr>
          <p:spPr>
            <a:xfrm>
              <a:off x="3681476" y="6303517"/>
              <a:ext cx="4909820" cy="365125"/>
            </a:xfrm>
            <a:custGeom>
              <a:avLst/>
              <a:gdLst/>
              <a:ahLst/>
              <a:cxnLst/>
              <a:rect l="l" t="t" r="r" b="b"/>
              <a:pathLst>
                <a:path w="4909820" h="365125">
                  <a:moveTo>
                    <a:pt x="4909312" y="0"/>
                  </a:moveTo>
                  <a:lnTo>
                    <a:pt x="0" y="0"/>
                  </a:lnTo>
                  <a:lnTo>
                    <a:pt x="0" y="365124"/>
                  </a:lnTo>
                  <a:lnTo>
                    <a:pt x="4909312" y="365124"/>
                  </a:lnTo>
                  <a:lnTo>
                    <a:pt x="4909312" y="0"/>
                  </a:lnTo>
                  <a:close/>
                </a:path>
              </a:pathLst>
            </a:custGeom>
            <a:solidFill>
              <a:srgbClr val="FFFFFF"/>
            </a:solidFill>
          </p:spPr>
          <p:txBody>
            <a:bodyPr wrap="square" lIns="0" tIns="0" rIns="0" bIns="0" rtlCol="0"/>
            <a:lstStyle/>
            <a:p>
              <a:endParaRPr/>
            </a:p>
          </p:txBody>
        </p:sp>
        <p:sp>
          <p:nvSpPr>
            <p:cNvPr id="8" name="object 8"/>
            <p:cNvSpPr/>
            <p:nvPr/>
          </p:nvSpPr>
          <p:spPr>
            <a:xfrm>
              <a:off x="3681476" y="6303517"/>
              <a:ext cx="4909820" cy="365125"/>
            </a:xfrm>
            <a:custGeom>
              <a:avLst/>
              <a:gdLst/>
              <a:ahLst/>
              <a:cxnLst/>
              <a:rect l="l" t="t" r="r" b="b"/>
              <a:pathLst>
                <a:path w="4909820" h="365125">
                  <a:moveTo>
                    <a:pt x="0" y="365124"/>
                  </a:moveTo>
                  <a:lnTo>
                    <a:pt x="4909312" y="365124"/>
                  </a:lnTo>
                  <a:lnTo>
                    <a:pt x="4909312" y="0"/>
                  </a:lnTo>
                  <a:lnTo>
                    <a:pt x="0" y="0"/>
                  </a:lnTo>
                  <a:lnTo>
                    <a:pt x="0" y="365124"/>
                  </a:lnTo>
                  <a:close/>
                </a:path>
              </a:pathLst>
            </a:custGeom>
            <a:ln w="19050">
              <a:solidFill>
                <a:srgbClr val="FFFFFF"/>
              </a:solidFill>
            </a:ln>
          </p:spPr>
          <p:txBody>
            <a:bodyPr wrap="square" lIns="0" tIns="0" rIns="0" bIns="0" rtlCol="0"/>
            <a:lstStyle/>
            <a:p>
              <a:endParaRPr/>
            </a:p>
          </p:txBody>
        </p:sp>
      </p:grpSp>
      <p:sp>
        <p:nvSpPr>
          <p:cNvPr id="9" name="object 9"/>
          <p:cNvSpPr txBox="1"/>
          <p:nvPr/>
        </p:nvSpPr>
        <p:spPr>
          <a:xfrm>
            <a:off x="9051417" y="6147883"/>
            <a:ext cx="144780" cy="158115"/>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0D56C4"/>
                </a:solidFill>
                <a:latin typeface="Trebuchet MS"/>
                <a:cs typeface="Trebuchet MS"/>
              </a:rPr>
              <a:t>25</a:t>
            </a:r>
            <a:endParaRPr sz="90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14959" y="90030"/>
            <a:ext cx="6016625" cy="969010"/>
          </a:xfrm>
          <a:prstGeom prst="rect">
            <a:avLst/>
          </a:prstGeom>
          <a:solidFill>
            <a:srgbClr val="0A4192"/>
          </a:solidFill>
        </p:spPr>
        <p:txBody>
          <a:bodyPr vert="horz" wrap="square" lIns="0" tIns="165100" rIns="0" bIns="0" rtlCol="0">
            <a:spAutoFit/>
          </a:bodyPr>
          <a:lstStyle/>
          <a:p>
            <a:pPr marL="481965">
              <a:lnSpc>
                <a:spcPct val="100000"/>
              </a:lnSpc>
              <a:spcBef>
                <a:spcPts val="1300"/>
              </a:spcBef>
            </a:pPr>
            <a:r>
              <a:rPr sz="4000" b="0" dirty="0">
                <a:solidFill>
                  <a:srgbClr val="FFFFFF"/>
                </a:solidFill>
                <a:latin typeface="Trebuchet MS"/>
                <a:cs typeface="Trebuchet MS"/>
              </a:rPr>
              <a:t>Effects</a:t>
            </a:r>
            <a:r>
              <a:rPr sz="4000" b="0" spc="-60" dirty="0">
                <a:solidFill>
                  <a:srgbClr val="FFFFFF"/>
                </a:solidFill>
                <a:latin typeface="Trebuchet MS"/>
                <a:cs typeface="Trebuchet MS"/>
              </a:rPr>
              <a:t> </a:t>
            </a:r>
            <a:r>
              <a:rPr sz="4000" b="0" dirty="0">
                <a:solidFill>
                  <a:srgbClr val="FFFFFF"/>
                </a:solidFill>
                <a:latin typeface="Trebuchet MS"/>
                <a:cs typeface="Trebuchet MS"/>
              </a:rPr>
              <a:t>on</a:t>
            </a:r>
            <a:r>
              <a:rPr sz="4000" b="0" spc="-65" dirty="0">
                <a:solidFill>
                  <a:srgbClr val="FFFFFF"/>
                </a:solidFill>
                <a:latin typeface="Trebuchet MS"/>
                <a:cs typeface="Trebuchet MS"/>
              </a:rPr>
              <a:t> </a:t>
            </a:r>
            <a:r>
              <a:rPr sz="4000" b="0" dirty="0">
                <a:solidFill>
                  <a:srgbClr val="FFFFFF"/>
                </a:solidFill>
                <a:latin typeface="Trebuchet MS"/>
                <a:cs typeface="Trebuchet MS"/>
              </a:rPr>
              <a:t>Oral</a:t>
            </a:r>
            <a:r>
              <a:rPr sz="4000" b="0" spc="-70" dirty="0">
                <a:solidFill>
                  <a:srgbClr val="FFFFFF"/>
                </a:solidFill>
                <a:latin typeface="Trebuchet MS"/>
                <a:cs typeface="Trebuchet MS"/>
              </a:rPr>
              <a:t> </a:t>
            </a:r>
            <a:r>
              <a:rPr sz="4000" b="0" spc="-10" dirty="0">
                <a:solidFill>
                  <a:srgbClr val="FFFFFF"/>
                </a:solidFill>
                <a:latin typeface="Trebuchet MS"/>
                <a:cs typeface="Trebuchet MS"/>
              </a:rPr>
              <a:t>Health</a:t>
            </a:r>
            <a:endParaRPr sz="4000">
              <a:latin typeface="Trebuchet MS"/>
              <a:cs typeface="Trebuchet MS"/>
            </a:endParaRPr>
          </a:p>
        </p:txBody>
      </p:sp>
      <p:sp>
        <p:nvSpPr>
          <p:cNvPr id="3" name="object 3">
            <a:extLst>
              <a:ext uri="{C183D7F6-B498-43B3-948B-1728B52AA6E4}">
                <adec:decorative xmlns:adec="http://schemas.microsoft.com/office/drawing/2017/decorative" val="1"/>
              </a:ext>
            </a:extLst>
          </p:cNvPr>
          <p:cNvSpPr/>
          <p:nvPr/>
        </p:nvSpPr>
        <p:spPr>
          <a:xfrm>
            <a:off x="464273" y="1058417"/>
            <a:ext cx="10450195" cy="5800090"/>
          </a:xfrm>
          <a:custGeom>
            <a:avLst/>
            <a:gdLst/>
            <a:ahLst/>
            <a:cxnLst/>
            <a:rect l="l" t="t" r="r" b="b"/>
            <a:pathLst>
              <a:path w="10450195" h="5800090">
                <a:moveTo>
                  <a:pt x="7501928" y="0"/>
                </a:moveTo>
                <a:lnTo>
                  <a:pt x="0" y="0"/>
                </a:lnTo>
                <a:lnTo>
                  <a:pt x="0" y="5799582"/>
                </a:lnTo>
                <a:lnTo>
                  <a:pt x="7598884" y="5799582"/>
                </a:lnTo>
                <a:lnTo>
                  <a:pt x="10450106" y="2948305"/>
                </a:lnTo>
                <a:lnTo>
                  <a:pt x="7501928" y="0"/>
                </a:lnTo>
                <a:close/>
              </a:path>
            </a:pathLst>
          </a:custGeom>
          <a:solidFill>
            <a:srgbClr val="FFFFFF"/>
          </a:solidFill>
        </p:spPr>
        <p:txBody>
          <a:bodyPr wrap="square" lIns="0" tIns="0" rIns="0" bIns="0" rtlCol="0"/>
          <a:lstStyle/>
          <a:p>
            <a:endParaRPr/>
          </a:p>
        </p:txBody>
      </p:sp>
      <p:sp>
        <p:nvSpPr>
          <p:cNvPr id="4" name="object 4"/>
          <p:cNvSpPr txBox="1"/>
          <p:nvPr/>
        </p:nvSpPr>
        <p:spPr>
          <a:xfrm>
            <a:off x="542950" y="956683"/>
            <a:ext cx="8783320" cy="5264150"/>
          </a:xfrm>
          <a:prstGeom prst="rect">
            <a:avLst/>
          </a:prstGeom>
        </p:spPr>
        <p:txBody>
          <a:bodyPr vert="horz" wrap="square" lIns="0" tIns="139700" rIns="0" bIns="0" rtlCol="0">
            <a:spAutoFit/>
          </a:bodyPr>
          <a:lstStyle/>
          <a:p>
            <a:pPr marL="355600" indent="-342900">
              <a:lnSpc>
                <a:spcPct val="100000"/>
              </a:lnSpc>
              <a:spcBef>
                <a:spcPts val="1100"/>
              </a:spcBef>
              <a:buClr>
                <a:srgbClr val="0D56C4"/>
              </a:buClr>
              <a:buSzPct val="78571"/>
              <a:buFont typeface="Arial"/>
              <a:buChar char="•"/>
              <a:tabLst>
                <a:tab pos="355600" algn="l"/>
              </a:tabLst>
            </a:pPr>
            <a:r>
              <a:rPr sz="2100" b="1" spc="-10" dirty="0">
                <a:solidFill>
                  <a:srgbClr val="404040"/>
                </a:solidFill>
                <a:latin typeface="Trebuchet MS"/>
                <a:cs typeface="Trebuchet MS"/>
              </a:rPr>
              <a:t>Malignancies</a:t>
            </a:r>
            <a:endParaRPr sz="2100">
              <a:latin typeface="Trebuchet MS"/>
              <a:cs typeface="Trebuchet MS"/>
            </a:endParaRPr>
          </a:p>
          <a:p>
            <a:pPr marL="355600" indent="-342900">
              <a:lnSpc>
                <a:spcPct val="100000"/>
              </a:lnSpc>
              <a:spcBef>
                <a:spcPts val="1000"/>
              </a:spcBef>
              <a:buClr>
                <a:srgbClr val="0D56C4"/>
              </a:buClr>
              <a:buSzPct val="78571"/>
              <a:buFont typeface="Arial"/>
              <a:buChar char="•"/>
              <a:tabLst>
                <a:tab pos="355600" algn="l"/>
              </a:tabLst>
            </a:pPr>
            <a:r>
              <a:rPr sz="2100" b="1" dirty="0">
                <a:solidFill>
                  <a:srgbClr val="404040"/>
                </a:solidFill>
                <a:latin typeface="Trebuchet MS"/>
                <a:cs typeface="Trebuchet MS"/>
              </a:rPr>
              <a:t>Oral</a:t>
            </a:r>
            <a:r>
              <a:rPr sz="2100" b="1" spc="-60" dirty="0">
                <a:solidFill>
                  <a:srgbClr val="404040"/>
                </a:solidFill>
                <a:latin typeface="Trebuchet MS"/>
                <a:cs typeface="Trebuchet MS"/>
              </a:rPr>
              <a:t> </a:t>
            </a:r>
            <a:r>
              <a:rPr sz="2100" b="1" dirty="0">
                <a:solidFill>
                  <a:srgbClr val="404040"/>
                </a:solidFill>
                <a:latin typeface="Trebuchet MS"/>
                <a:cs typeface="Trebuchet MS"/>
              </a:rPr>
              <a:t>mucosal</a:t>
            </a:r>
            <a:r>
              <a:rPr sz="2100" b="1" spc="-55" dirty="0">
                <a:solidFill>
                  <a:srgbClr val="404040"/>
                </a:solidFill>
                <a:latin typeface="Trebuchet MS"/>
                <a:cs typeface="Trebuchet MS"/>
              </a:rPr>
              <a:t> </a:t>
            </a:r>
            <a:r>
              <a:rPr sz="2100" b="1" spc="-10" dirty="0">
                <a:solidFill>
                  <a:srgbClr val="404040"/>
                </a:solidFill>
                <a:latin typeface="Trebuchet MS"/>
                <a:cs typeface="Trebuchet MS"/>
              </a:rPr>
              <a:t>lesions</a:t>
            </a:r>
            <a:endParaRPr sz="2100">
              <a:latin typeface="Trebuchet MS"/>
              <a:cs typeface="Trebuchet MS"/>
            </a:endParaRPr>
          </a:p>
          <a:p>
            <a:pPr marL="756285" lvl="1" indent="-286385">
              <a:lnSpc>
                <a:spcPct val="100000"/>
              </a:lnSpc>
              <a:spcBef>
                <a:spcPts val="1010"/>
              </a:spcBef>
              <a:buClr>
                <a:srgbClr val="0D56C4"/>
              </a:buClr>
              <a:buSzPct val="78571"/>
              <a:buFont typeface="Arial"/>
              <a:buChar char="•"/>
              <a:tabLst>
                <a:tab pos="756285" algn="l"/>
              </a:tabLst>
            </a:pPr>
            <a:r>
              <a:rPr sz="2100" spc="-10" dirty="0">
                <a:solidFill>
                  <a:srgbClr val="404040"/>
                </a:solidFill>
                <a:latin typeface="Trebuchet MS"/>
                <a:cs typeface="Trebuchet MS"/>
              </a:rPr>
              <a:t>Leukoplakia</a:t>
            </a:r>
            <a:endParaRPr sz="2100">
              <a:latin typeface="Trebuchet MS"/>
              <a:cs typeface="Trebuchet MS"/>
            </a:endParaRPr>
          </a:p>
          <a:p>
            <a:pPr marL="756285" lvl="1" indent="-286385">
              <a:lnSpc>
                <a:spcPct val="100000"/>
              </a:lnSpc>
              <a:spcBef>
                <a:spcPts val="994"/>
              </a:spcBef>
              <a:buClr>
                <a:srgbClr val="0D56C4"/>
              </a:buClr>
              <a:buSzPct val="78571"/>
              <a:buFont typeface="Arial"/>
              <a:buChar char="•"/>
              <a:tabLst>
                <a:tab pos="756285" algn="l"/>
              </a:tabLst>
            </a:pPr>
            <a:r>
              <a:rPr sz="2100" dirty="0">
                <a:solidFill>
                  <a:srgbClr val="404040"/>
                </a:solidFill>
                <a:latin typeface="Trebuchet MS"/>
                <a:cs typeface="Trebuchet MS"/>
              </a:rPr>
              <a:t>Nicotine</a:t>
            </a:r>
            <a:r>
              <a:rPr sz="2100" spc="-80" dirty="0">
                <a:solidFill>
                  <a:srgbClr val="404040"/>
                </a:solidFill>
                <a:latin typeface="Trebuchet MS"/>
                <a:cs typeface="Trebuchet MS"/>
              </a:rPr>
              <a:t> </a:t>
            </a:r>
            <a:r>
              <a:rPr sz="2100" spc="-10" dirty="0">
                <a:solidFill>
                  <a:srgbClr val="404040"/>
                </a:solidFill>
                <a:latin typeface="Trebuchet MS"/>
                <a:cs typeface="Trebuchet MS"/>
              </a:rPr>
              <a:t>Stomatitis</a:t>
            </a:r>
            <a:endParaRPr sz="2100">
              <a:latin typeface="Trebuchet MS"/>
              <a:cs typeface="Trebuchet MS"/>
            </a:endParaRPr>
          </a:p>
          <a:p>
            <a:pPr marL="355600" indent="-342900">
              <a:lnSpc>
                <a:spcPct val="100000"/>
              </a:lnSpc>
              <a:spcBef>
                <a:spcPts val="994"/>
              </a:spcBef>
              <a:buClr>
                <a:srgbClr val="0D56C4"/>
              </a:buClr>
              <a:buSzPct val="78571"/>
              <a:buFont typeface="Arial"/>
              <a:buChar char="•"/>
              <a:tabLst>
                <a:tab pos="355600" algn="l"/>
              </a:tabLst>
            </a:pPr>
            <a:r>
              <a:rPr sz="2100" b="1" dirty="0">
                <a:solidFill>
                  <a:srgbClr val="404040"/>
                </a:solidFill>
                <a:latin typeface="Trebuchet MS"/>
                <a:cs typeface="Trebuchet MS"/>
              </a:rPr>
              <a:t>Periodontal</a:t>
            </a:r>
            <a:r>
              <a:rPr sz="2100" b="1" spc="-130" dirty="0">
                <a:solidFill>
                  <a:srgbClr val="404040"/>
                </a:solidFill>
                <a:latin typeface="Trebuchet MS"/>
                <a:cs typeface="Trebuchet MS"/>
              </a:rPr>
              <a:t> </a:t>
            </a:r>
            <a:r>
              <a:rPr sz="2100" b="1" spc="-10" dirty="0">
                <a:solidFill>
                  <a:srgbClr val="404040"/>
                </a:solidFill>
                <a:latin typeface="Trebuchet MS"/>
                <a:cs typeface="Trebuchet MS"/>
              </a:rPr>
              <a:t>diseases</a:t>
            </a:r>
            <a:endParaRPr sz="2100">
              <a:latin typeface="Trebuchet MS"/>
              <a:cs typeface="Trebuchet MS"/>
            </a:endParaRPr>
          </a:p>
          <a:p>
            <a:pPr marL="756285" lvl="1" indent="-286385">
              <a:lnSpc>
                <a:spcPct val="100000"/>
              </a:lnSpc>
              <a:spcBef>
                <a:spcPts val="1010"/>
              </a:spcBef>
              <a:buClr>
                <a:srgbClr val="0D56C4"/>
              </a:buClr>
              <a:buSzPct val="78571"/>
              <a:buFont typeface="Arial"/>
              <a:buChar char="•"/>
              <a:tabLst>
                <a:tab pos="756285" algn="l"/>
              </a:tabLst>
            </a:pPr>
            <a:r>
              <a:rPr sz="2100" dirty="0">
                <a:solidFill>
                  <a:srgbClr val="404040"/>
                </a:solidFill>
                <a:latin typeface="Trebuchet MS"/>
                <a:cs typeface="Trebuchet MS"/>
              </a:rPr>
              <a:t>Higher</a:t>
            </a:r>
            <a:r>
              <a:rPr sz="2100" spc="-45" dirty="0">
                <a:solidFill>
                  <a:srgbClr val="404040"/>
                </a:solidFill>
                <a:latin typeface="Trebuchet MS"/>
                <a:cs typeface="Trebuchet MS"/>
              </a:rPr>
              <a:t> </a:t>
            </a:r>
            <a:r>
              <a:rPr sz="2100" dirty="0">
                <a:solidFill>
                  <a:srgbClr val="404040"/>
                </a:solidFill>
                <a:latin typeface="Trebuchet MS"/>
                <a:cs typeface="Trebuchet MS"/>
              </a:rPr>
              <a:t>levels</a:t>
            </a:r>
            <a:r>
              <a:rPr sz="2100" spc="-30" dirty="0">
                <a:solidFill>
                  <a:srgbClr val="404040"/>
                </a:solidFill>
                <a:latin typeface="Trebuchet MS"/>
                <a:cs typeface="Trebuchet MS"/>
              </a:rPr>
              <a:t> </a:t>
            </a:r>
            <a:r>
              <a:rPr sz="2100" dirty="0">
                <a:solidFill>
                  <a:srgbClr val="404040"/>
                </a:solidFill>
                <a:latin typeface="Trebuchet MS"/>
                <a:cs typeface="Trebuchet MS"/>
              </a:rPr>
              <a:t>of</a:t>
            </a:r>
            <a:r>
              <a:rPr sz="2100" spc="-45" dirty="0">
                <a:solidFill>
                  <a:srgbClr val="404040"/>
                </a:solidFill>
                <a:latin typeface="Trebuchet MS"/>
                <a:cs typeface="Trebuchet MS"/>
              </a:rPr>
              <a:t> </a:t>
            </a:r>
            <a:r>
              <a:rPr sz="2100" dirty="0">
                <a:solidFill>
                  <a:srgbClr val="404040"/>
                </a:solidFill>
                <a:latin typeface="Trebuchet MS"/>
                <a:cs typeface="Trebuchet MS"/>
              </a:rPr>
              <a:t>plaque,</a:t>
            </a:r>
            <a:r>
              <a:rPr sz="2100" spc="-20" dirty="0">
                <a:solidFill>
                  <a:srgbClr val="404040"/>
                </a:solidFill>
                <a:latin typeface="Trebuchet MS"/>
                <a:cs typeface="Trebuchet MS"/>
              </a:rPr>
              <a:t> </a:t>
            </a:r>
            <a:r>
              <a:rPr sz="2100" dirty="0">
                <a:solidFill>
                  <a:srgbClr val="404040"/>
                </a:solidFill>
                <a:latin typeface="Trebuchet MS"/>
                <a:cs typeface="Trebuchet MS"/>
              </a:rPr>
              <a:t>calculus</a:t>
            </a:r>
            <a:r>
              <a:rPr sz="2100" spc="-50" dirty="0">
                <a:solidFill>
                  <a:srgbClr val="404040"/>
                </a:solidFill>
                <a:latin typeface="Trebuchet MS"/>
                <a:cs typeface="Trebuchet MS"/>
              </a:rPr>
              <a:t> </a:t>
            </a:r>
            <a:r>
              <a:rPr sz="2100" dirty="0">
                <a:solidFill>
                  <a:srgbClr val="404040"/>
                </a:solidFill>
                <a:latin typeface="Trebuchet MS"/>
                <a:cs typeface="Trebuchet MS"/>
              </a:rPr>
              <a:t>formation</a:t>
            </a:r>
            <a:r>
              <a:rPr sz="2100" spc="-50" dirty="0">
                <a:solidFill>
                  <a:srgbClr val="404040"/>
                </a:solidFill>
                <a:latin typeface="Trebuchet MS"/>
                <a:cs typeface="Trebuchet MS"/>
              </a:rPr>
              <a:t> </a:t>
            </a:r>
            <a:r>
              <a:rPr sz="2100" spc="-10" dirty="0">
                <a:solidFill>
                  <a:srgbClr val="404040"/>
                </a:solidFill>
                <a:latin typeface="Trebuchet MS"/>
                <a:cs typeface="Trebuchet MS"/>
              </a:rPr>
              <a:t>(tartar)</a:t>
            </a:r>
            <a:endParaRPr sz="2100">
              <a:latin typeface="Trebuchet MS"/>
              <a:cs typeface="Trebuchet MS"/>
            </a:endParaRPr>
          </a:p>
          <a:p>
            <a:pPr marL="756285" lvl="1" indent="-286385">
              <a:lnSpc>
                <a:spcPct val="100000"/>
              </a:lnSpc>
              <a:spcBef>
                <a:spcPts val="994"/>
              </a:spcBef>
              <a:buClr>
                <a:srgbClr val="0D56C4"/>
              </a:buClr>
              <a:buSzPct val="78571"/>
              <a:buFont typeface="Arial"/>
              <a:buChar char="•"/>
              <a:tabLst>
                <a:tab pos="756285" algn="l"/>
              </a:tabLst>
            </a:pPr>
            <a:r>
              <a:rPr sz="2100" dirty="0">
                <a:solidFill>
                  <a:srgbClr val="404040"/>
                </a:solidFill>
                <a:latin typeface="Trebuchet MS"/>
                <a:cs typeface="Trebuchet MS"/>
              </a:rPr>
              <a:t>Gingivitis,</a:t>
            </a:r>
            <a:r>
              <a:rPr sz="2100" spc="-130" dirty="0">
                <a:solidFill>
                  <a:srgbClr val="404040"/>
                </a:solidFill>
                <a:latin typeface="Trebuchet MS"/>
                <a:cs typeface="Trebuchet MS"/>
              </a:rPr>
              <a:t> </a:t>
            </a:r>
            <a:r>
              <a:rPr sz="2100" spc="-10" dirty="0">
                <a:solidFill>
                  <a:srgbClr val="404040"/>
                </a:solidFill>
                <a:latin typeface="Trebuchet MS"/>
                <a:cs typeface="Trebuchet MS"/>
              </a:rPr>
              <a:t>Periodontitis,</a:t>
            </a:r>
            <a:r>
              <a:rPr sz="2100" spc="-85" dirty="0">
                <a:solidFill>
                  <a:srgbClr val="404040"/>
                </a:solidFill>
                <a:latin typeface="Trebuchet MS"/>
                <a:cs typeface="Trebuchet MS"/>
              </a:rPr>
              <a:t> </a:t>
            </a:r>
            <a:r>
              <a:rPr sz="2100" dirty="0">
                <a:solidFill>
                  <a:srgbClr val="404040"/>
                </a:solidFill>
                <a:latin typeface="Trebuchet MS"/>
                <a:cs typeface="Trebuchet MS"/>
              </a:rPr>
              <a:t>and</a:t>
            </a:r>
            <a:r>
              <a:rPr sz="2100" spc="-160" dirty="0">
                <a:solidFill>
                  <a:srgbClr val="404040"/>
                </a:solidFill>
                <a:latin typeface="Trebuchet MS"/>
                <a:cs typeface="Trebuchet MS"/>
              </a:rPr>
              <a:t> </a:t>
            </a:r>
            <a:r>
              <a:rPr sz="2100" dirty="0">
                <a:solidFill>
                  <a:srgbClr val="404040"/>
                </a:solidFill>
                <a:latin typeface="Trebuchet MS"/>
                <a:cs typeface="Trebuchet MS"/>
              </a:rPr>
              <a:t>Acute</a:t>
            </a:r>
            <a:r>
              <a:rPr sz="2100" spc="-90" dirty="0">
                <a:solidFill>
                  <a:srgbClr val="404040"/>
                </a:solidFill>
                <a:latin typeface="Trebuchet MS"/>
                <a:cs typeface="Trebuchet MS"/>
              </a:rPr>
              <a:t> </a:t>
            </a:r>
            <a:r>
              <a:rPr sz="2100" dirty="0">
                <a:solidFill>
                  <a:srgbClr val="404040"/>
                </a:solidFill>
                <a:latin typeface="Trebuchet MS"/>
                <a:cs typeface="Trebuchet MS"/>
              </a:rPr>
              <a:t>necrotizing</a:t>
            </a:r>
            <a:r>
              <a:rPr sz="2100" spc="-105" dirty="0">
                <a:solidFill>
                  <a:srgbClr val="404040"/>
                </a:solidFill>
                <a:latin typeface="Trebuchet MS"/>
                <a:cs typeface="Trebuchet MS"/>
              </a:rPr>
              <a:t> </a:t>
            </a:r>
            <a:r>
              <a:rPr sz="2100" dirty="0">
                <a:solidFill>
                  <a:srgbClr val="404040"/>
                </a:solidFill>
                <a:latin typeface="Trebuchet MS"/>
                <a:cs typeface="Trebuchet MS"/>
              </a:rPr>
              <a:t>ulcerative</a:t>
            </a:r>
            <a:r>
              <a:rPr sz="2100" spc="-105" dirty="0">
                <a:solidFill>
                  <a:srgbClr val="404040"/>
                </a:solidFill>
                <a:latin typeface="Trebuchet MS"/>
                <a:cs typeface="Trebuchet MS"/>
              </a:rPr>
              <a:t> </a:t>
            </a:r>
            <a:r>
              <a:rPr sz="2100" spc="-10" dirty="0">
                <a:solidFill>
                  <a:srgbClr val="404040"/>
                </a:solidFill>
                <a:latin typeface="Trebuchet MS"/>
                <a:cs typeface="Trebuchet MS"/>
              </a:rPr>
              <a:t>gingivitis</a:t>
            </a:r>
            <a:endParaRPr sz="2100">
              <a:latin typeface="Trebuchet MS"/>
              <a:cs typeface="Trebuchet MS"/>
            </a:endParaRPr>
          </a:p>
          <a:p>
            <a:pPr marL="756285">
              <a:lnSpc>
                <a:spcPct val="100000"/>
              </a:lnSpc>
            </a:pPr>
            <a:r>
              <a:rPr sz="2100" spc="-10" dirty="0">
                <a:solidFill>
                  <a:srgbClr val="404040"/>
                </a:solidFill>
                <a:latin typeface="Trebuchet MS"/>
                <a:cs typeface="Trebuchet MS"/>
              </a:rPr>
              <a:t>(ANUG)</a:t>
            </a:r>
            <a:endParaRPr sz="2100">
              <a:latin typeface="Trebuchet MS"/>
              <a:cs typeface="Trebuchet MS"/>
            </a:endParaRPr>
          </a:p>
          <a:p>
            <a:pPr marL="355600" indent="-342900">
              <a:lnSpc>
                <a:spcPct val="100000"/>
              </a:lnSpc>
              <a:spcBef>
                <a:spcPts val="1000"/>
              </a:spcBef>
              <a:buClr>
                <a:srgbClr val="0D56C4"/>
              </a:buClr>
              <a:buSzPct val="78571"/>
              <a:buFont typeface="Arial"/>
              <a:buChar char="•"/>
              <a:tabLst>
                <a:tab pos="355600" algn="l"/>
              </a:tabLst>
            </a:pPr>
            <a:r>
              <a:rPr sz="2100" b="1" dirty="0">
                <a:solidFill>
                  <a:srgbClr val="404040"/>
                </a:solidFill>
                <a:latin typeface="Trebuchet MS"/>
                <a:cs typeface="Trebuchet MS"/>
              </a:rPr>
              <a:t>Dental</a:t>
            </a:r>
            <a:r>
              <a:rPr sz="2100" b="1" spc="-65" dirty="0">
                <a:solidFill>
                  <a:srgbClr val="404040"/>
                </a:solidFill>
                <a:latin typeface="Trebuchet MS"/>
                <a:cs typeface="Trebuchet MS"/>
              </a:rPr>
              <a:t> </a:t>
            </a:r>
            <a:r>
              <a:rPr sz="2100" b="1" spc="-10" dirty="0">
                <a:solidFill>
                  <a:srgbClr val="404040"/>
                </a:solidFill>
                <a:latin typeface="Trebuchet MS"/>
                <a:cs typeface="Trebuchet MS"/>
              </a:rPr>
              <a:t>Implants</a:t>
            </a:r>
            <a:endParaRPr sz="2100">
              <a:latin typeface="Trebuchet MS"/>
              <a:cs typeface="Trebuchet MS"/>
            </a:endParaRPr>
          </a:p>
          <a:p>
            <a:pPr marL="756285" lvl="1" indent="-286385">
              <a:lnSpc>
                <a:spcPct val="100000"/>
              </a:lnSpc>
              <a:spcBef>
                <a:spcPts val="1005"/>
              </a:spcBef>
              <a:buClr>
                <a:srgbClr val="0D56C4"/>
              </a:buClr>
              <a:buSzPct val="78571"/>
              <a:buFont typeface="Arial"/>
              <a:buChar char="•"/>
              <a:tabLst>
                <a:tab pos="756285" algn="l"/>
              </a:tabLst>
            </a:pPr>
            <a:r>
              <a:rPr sz="2100" dirty="0">
                <a:solidFill>
                  <a:srgbClr val="404040"/>
                </a:solidFill>
                <a:latin typeface="Trebuchet MS"/>
                <a:cs typeface="Trebuchet MS"/>
              </a:rPr>
              <a:t>Damaging</a:t>
            </a:r>
            <a:r>
              <a:rPr sz="2100" spc="-50" dirty="0">
                <a:solidFill>
                  <a:srgbClr val="404040"/>
                </a:solidFill>
                <a:latin typeface="Trebuchet MS"/>
                <a:cs typeface="Trebuchet MS"/>
              </a:rPr>
              <a:t> </a:t>
            </a:r>
            <a:r>
              <a:rPr sz="2100" dirty="0">
                <a:solidFill>
                  <a:srgbClr val="404040"/>
                </a:solidFill>
                <a:latin typeface="Trebuchet MS"/>
                <a:cs typeface="Trebuchet MS"/>
              </a:rPr>
              <a:t>to</a:t>
            </a:r>
            <a:r>
              <a:rPr sz="2100" spc="-25" dirty="0">
                <a:solidFill>
                  <a:srgbClr val="404040"/>
                </a:solidFill>
                <a:latin typeface="Trebuchet MS"/>
                <a:cs typeface="Trebuchet MS"/>
              </a:rPr>
              <a:t> </a:t>
            </a:r>
            <a:r>
              <a:rPr sz="2100" dirty="0">
                <a:solidFill>
                  <a:srgbClr val="404040"/>
                </a:solidFill>
                <a:latin typeface="Trebuchet MS"/>
                <a:cs typeface="Trebuchet MS"/>
              </a:rPr>
              <a:t>both</a:t>
            </a:r>
            <a:r>
              <a:rPr sz="2100" spc="-15" dirty="0">
                <a:solidFill>
                  <a:srgbClr val="404040"/>
                </a:solidFill>
                <a:latin typeface="Trebuchet MS"/>
                <a:cs typeface="Trebuchet MS"/>
              </a:rPr>
              <a:t> </a:t>
            </a:r>
            <a:r>
              <a:rPr sz="2100" dirty="0">
                <a:solidFill>
                  <a:srgbClr val="404040"/>
                </a:solidFill>
                <a:latin typeface="Trebuchet MS"/>
                <a:cs typeface="Trebuchet MS"/>
              </a:rPr>
              <a:t>the</a:t>
            </a:r>
            <a:r>
              <a:rPr sz="2100" spc="-10" dirty="0">
                <a:solidFill>
                  <a:srgbClr val="404040"/>
                </a:solidFill>
                <a:latin typeface="Trebuchet MS"/>
                <a:cs typeface="Trebuchet MS"/>
              </a:rPr>
              <a:t> </a:t>
            </a:r>
            <a:r>
              <a:rPr sz="2100" dirty="0">
                <a:solidFill>
                  <a:srgbClr val="404040"/>
                </a:solidFill>
                <a:latin typeface="Trebuchet MS"/>
                <a:cs typeface="Trebuchet MS"/>
              </a:rPr>
              <a:t>initial</a:t>
            </a:r>
            <a:r>
              <a:rPr sz="2100" spc="-20" dirty="0">
                <a:solidFill>
                  <a:srgbClr val="404040"/>
                </a:solidFill>
                <a:latin typeface="Trebuchet MS"/>
                <a:cs typeface="Trebuchet MS"/>
              </a:rPr>
              <a:t> </a:t>
            </a:r>
            <a:r>
              <a:rPr sz="2100" dirty="0">
                <a:solidFill>
                  <a:srgbClr val="404040"/>
                </a:solidFill>
                <a:latin typeface="Trebuchet MS"/>
                <a:cs typeface="Trebuchet MS"/>
              </a:rPr>
              <a:t>and</a:t>
            </a:r>
            <a:r>
              <a:rPr sz="2100" spc="-35" dirty="0">
                <a:solidFill>
                  <a:srgbClr val="404040"/>
                </a:solidFill>
                <a:latin typeface="Trebuchet MS"/>
                <a:cs typeface="Trebuchet MS"/>
              </a:rPr>
              <a:t> </a:t>
            </a:r>
            <a:r>
              <a:rPr sz="2100" spc="-10" dirty="0">
                <a:solidFill>
                  <a:srgbClr val="404040"/>
                </a:solidFill>
                <a:latin typeface="Trebuchet MS"/>
                <a:cs typeface="Trebuchet MS"/>
              </a:rPr>
              <a:t>long-</a:t>
            </a:r>
            <a:r>
              <a:rPr sz="2100" dirty="0">
                <a:solidFill>
                  <a:srgbClr val="404040"/>
                </a:solidFill>
                <a:latin typeface="Trebuchet MS"/>
                <a:cs typeface="Trebuchet MS"/>
              </a:rPr>
              <a:t>term</a:t>
            </a:r>
            <a:r>
              <a:rPr sz="2100" spc="-25" dirty="0">
                <a:solidFill>
                  <a:srgbClr val="404040"/>
                </a:solidFill>
                <a:latin typeface="Trebuchet MS"/>
                <a:cs typeface="Trebuchet MS"/>
              </a:rPr>
              <a:t> </a:t>
            </a:r>
            <a:r>
              <a:rPr sz="2100" spc="-10" dirty="0">
                <a:solidFill>
                  <a:srgbClr val="404040"/>
                </a:solidFill>
                <a:latin typeface="Trebuchet MS"/>
                <a:cs typeface="Trebuchet MS"/>
              </a:rPr>
              <a:t>success</a:t>
            </a:r>
            <a:endParaRPr sz="2100">
              <a:latin typeface="Trebuchet MS"/>
              <a:cs typeface="Trebuchet MS"/>
            </a:endParaRPr>
          </a:p>
          <a:p>
            <a:pPr marL="756285" lvl="1" indent="-286385">
              <a:lnSpc>
                <a:spcPct val="100000"/>
              </a:lnSpc>
              <a:spcBef>
                <a:spcPts val="1000"/>
              </a:spcBef>
              <a:buClr>
                <a:srgbClr val="0D56C4"/>
              </a:buClr>
              <a:buSzPct val="78571"/>
              <a:buFont typeface="Arial"/>
              <a:buChar char="•"/>
              <a:tabLst>
                <a:tab pos="756285" algn="l"/>
              </a:tabLst>
            </a:pPr>
            <a:r>
              <a:rPr sz="2100" dirty="0">
                <a:solidFill>
                  <a:srgbClr val="404040"/>
                </a:solidFill>
                <a:latin typeface="Trebuchet MS"/>
                <a:cs typeface="Trebuchet MS"/>
              </a:rPr>
              <a:t>Delayed</a:t>
            </a:r>
            <a:r>
              <a:rPr sz="2100" spc="-90" dirty="0">
                <a:solidFill>
                  <a:srgbClr val="404040"/>
                </a:solidFill>
                <a:latin typeface="Trebuchet MS"/>
                <a:cs typeface="Trebuchet MS"/>
              </a:rPr>
              <a:t> </a:t>
            </a:r>
            <a:r>
              <a:rPr sz="2100" dirty="0">
                <a:solidFill>
                  <a:srgbClr val="404040"/>
                </a:solidFill>
                <a:latin typeface="Trebuchet MS"/>
                <a:cs typeface="Trebuchet MS"/>
              </a:rPr>
              <a:t>wound</a:t>
            </a:r>
            <a:r>
              <a:rPr sz="2100" spc="-105" dirty="0">
                <a:solidFill>
                  <a:srgbClr val="404040"/>
                </a:solidFill>
                <a:latin typeface="Trebuchet MS"/>
                <a:cs typeface="Trebuchet MS"/>
              </a:rPr>
              <a:t> </a:t>
            </a:r>
            <a:r>
              <a:rPr sz="2100" dirty="0">
                <a:solidFill>
                  <a:srgbClr val="404040"/>
                </a:solidFill>
                <a:latin typeface="Trebuchet MS"/>
                <a:cs typeface="Trebuchet MS"/>
              </a:rPr>
              <a:t>healing/less</a:t>
            </a:r>
            <a:r>
              <a:rPr sz="2100" spc="-110" dirty="0">
                <a:solidFill>
                  <a:srgbClr val="404040"/>
                </a:solidFill>
                <a:latin typeface="Trebuchet MS"/>
                <a:cs typeface="Trebuchet MS"/>
              </a:rPr>
              <a:t> </a:t>
            </a:r>
            <a:r>
              <a:rPr sz="2100" dirty="0">
                <a:solidFill>
                  <a:srgbClr val="404040"/>
                </a:solidFill>
                <a:latin typeface="Trebuchet MS"/>
                <a:cs typeface="Trebuchet MS"/>
              </a:rPr>
              <a:t>favorable</a:t>
            </a:r>
            <a:r>
              <a:rPr sz="2100" spc="-114" dirty="0">
                <a:solidFill>
                  <a:srgbClr val="404040"/>
                </a:solidFill>
                <a:latin typeface="Trebuchet MS"/>
                <a:cs typeface="Trebuchet MS"/>
              </a:rPr>
              <a:t> </a:t>
            </a:r>
            <a:r>
              <a:rPr sz="2100" dirty="0">
                <a:solidFill>
                  <a:srgbClr val="404040"/>
                </a:solidFill>
                <a:latin typeface="Trebuchet MS"/>
                <a:cs typeface="Trebuchet MS"/>
              </a:rPr>
              <a:t>treatment</a:t>
            </a:r>
            <a:r>
              <a:rPr sz="2100" spc="-80" dirty="0">
                <a:solidFill>
                  <a:srgbClr val="404040"/>
                </a:solidFill>
                <a:latin typeface="Trebuchet MS"/>
                <a:cs typeface="Trebuchet MS"/>
              </a:rPr>
              <a:t> </a:t>
            </a:r>
            <a:r>
              <a:rPr sz="2100" spc="-10" dirty="0">
                <a:solidFill>
                  <a:srgbClr val="404040"/>
                </a:solidFill>
                <a:latin typeface="Trebuchet MS"/>
                <a:cs typeface="Trebuchet MS"/>
              </a:rPr>
              <a:t>outcomes</a:t>
            </a:r>
            <a:endParaRPr sz="2100">
              <a:latin typeface="Trebuchet MS"/>
              <a:cs typeface="Trebuchet MS"/>
            </a:endParaRPr>
          </a:p>
          <a:p>
            <a:pPr marL="355600" indent="-342900">
              <a:lnSpc>
                <a:spcPct val="100000"/>
              </a:lnSpc>
              <a:spcBef>
                <a:spcPts val="994"/>
              </a:spcBef>
              <a:buClr>
                <a:srgbClr val="0D56C4"/>
              </a:buClr>
              <a:buSzPct val="78571"/>
              <a:buFont typeface="Arial"/>
              <a:buChar char="•"/>
              <a:tabLst>
                <a:tab pos="355600" algn="l"/>
              </a:tabLst>
            </a:pPr>
            <a:r>
              <a:rPr sz="2100" b="1" dirty="0">
                <a:solidFill>
                  <a:srgbClr val="404040"/>
                </a:solidFill>
                <a:latin typeface="Trebuchet MS"/>
                <a:cs typeface="Trebuchet MS"/>
              </a:rPr>
              <a:t>Dental</a:t>
            </a:r>
            <a:r>
              <a:rPr sz="2100" b="1" spc="-15" dirty="0">
                <a:solidFill>
                  <a:srgbClr val="404040"/>
                </a:solidFill>
                <a:latin typeface="Trebuchet MS"/>
                <a:cs typeface="Trebuchet MS"/>
              </a:rPr>
              <a:t> </a:t>
            </a:r>
            <a:r>
              <a:rPr sz="2100" b="1" spc="-10" dirty="0">
                <a:solidFill>
                  <a:srgbClr val="404040"/>
                </a:solidFill>
                <a:latin typeface="Trebuchet MS"/>
                <a:cs typeface="Trebuchet MS"/>
              </a:rPr>
              <a:t>Caries</a:t>
            </a:r>
            <a:endParaRPr sz="2100">
              <a:latin typeface="Trebuchet MS"/>
              <a:cs typeface="Trebuchet MS"/>
            </a:endParaRPr>
          </a:p>
        </p:txBody>
      </p:sp>
      <p:grpSp>
        <p:nvGrpSpPr>
          <p:cNvPr id="5" name="object 5" descr="oral examination"/>
          <p:cNvGrpSpPr/>
          <p:nvPr/>
        </p:nvGrpSpPr>
        <p:grpSpPr>
          <a:xfrm>
            <a:off x="6643116" y="225552"/>
            <a:ext cx="5132070" cy="6292215"/>
            <a:chOff x="6643116" y="225552"/>
            <a:chExt cx="5132070" cy="6292215"/>
          </a:xfrm>
        </p:grpSpPr>
        <p:pic>
          <p:nvPicPr>
            <p:cNvPr id="6" name="object 6" descr="12 Things Your Dentist Knows About You Just By Looking in Your Mouth |  Women's Health"/>
            <p:cNvPicPr/>
            <p:nvPr/>
          </p:nvPicPr>
          <p:blipFill>
            <a:blip r:embed="rId2" cstate="print"/>
            <a:stretch>
              <a:fillRect/>
            </a:stretch>
          </p:blipFill>
          <p:spPr>
            <a:xfrm>
              <a:off x="6643116" y="225552"/>
              <a:ext cx="4371594" cy="2855214"/>
            </a:xfrm>
            <a:prstGeom prst="rect">
              <a:avLst/>
            </a:prstGeom>
          </p:spPr>
        </p:pic>
        <p:pic>
          <p:nvPicPr>
            <p:cNvPr id="7" name="object 7"/>
            <p:cNvPicPr/>
            <p:nvPr/>
          </p:nvPicPr>
          <p:blipFill>
            <a:blip r:embed="rId3" cstate="print"/>
            <a:stretch>
              <a:fillRect/>
            </a:stretch>
          </p:blipFill>
          <p:spPr>
            <a:xfrm>
              <a:off x="10496042" y="5238749"/>
              <a:ext cx="1279016" cy="1278991"/>
            </a:xfrm>
            <a:prstGeom prst="rect">
              <a:avLst/>
            </a:prstGeom>
          </p:spPr>
        </p:pic>
      </p:grpSp>
      <p:sp>
        <p:nvSpPr>
          <p:cNvPr id="8" name="object 8"/>
          <p:cNvSpPr txBox="1"/>
          <p:nvPr/>
        </p:nvSpPr>
        <p:spPr>
          <a:xfrm>
            <a:off x="9051417" y="6147883"/>
            <a:ext cx="144780" cy="158115"/>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0D56C4"/>
                </a:solidFill>
                <a:latin typeface="Trebuchet MS"/>
                <a:cs typeface="Trebuchet MS"/>
              </a:rPr>
              <a:t>26</a:t>
            </a:r>
            <a:endParaRPr sz="900">
              <a:latin typeface="Trebuchet MS"/>
              <a:cs typeface="Trebuchet MS"/>
            </a:endParaRPr>
          </a:p>
        </p:txBody>
      </p:sp>
      <p:sp>
        <p:nvSpPr>
          <p:cNvPr id="9" name="object 9"/>
          <p:cNvSpPr txBox="1"/>
          <p:nvPr/>
        </p:nvSpPr>
        <p:spPr>
          <a:xfrm>
            <a:off x="542950" y="6339455"/>
            <a:ext cx="3820160" cy="335280"/>
          </a:xfrm>
          <a:prstGeom prst="rect">
            <a:avLst/>
          </a:prstGeom>
        </p:spPr>
        <p:txBody>
          <a:bodyPr vert="horz" wrap="square" lIns="0" tIns="0" rIns="0" bIns="0" rtlCol="0">
            <a:spAutoFit/>
          </a:bodyPr>
          <a:lstStyle/>
          <a:p>
            <a:pPr marL="12700">
              <a:lnSpc>
                <a:spcPts val="2490"/>
              </a:lnSpc>
              <a:tabLst>
                <a:tab pos="355600" algn="l"/>
              </a:tabLst>
            </a:pPr>
            <a:r>
              <a:rPr sz="1650" spc="-50" dirty="0">
                <a:solidFill>
                  <a:srgbClr val="0D56C4"/>
                </a:solidFill>
                <a:latin typeface="Arial"/>
                <a:cs typeface="Arial"/>
              </a:rPr>
              <a:t>•</a:t>
            </a:r>
            <a:r>
              <a:rPr sz="1650" dirty="0">
                <a:solidFill>
                  <a:srgbClr val="0D56C4"/>
                </a:solidFill>
                <a:latin typeface="Arial"/>
                <a:cs typeface="Arial"/>
              </a:rPr>
              <a:t>	</a:t>
            </a:r>
            <a:r>
              <a:rPr sz="2100" b="1" dirty="0">
                <a:solidFill>
                  <a:srgbClr val="404040"/>
                </a:solidFill>
                <a:latin typeface="Trebuchet MS"/>
                <a:cs typeface="Trebuchet MS"/>
              </a:rPr>
              <a:t>Salivary</a:t>
            </a:r>
            <a:r>
              <a:rPr sz="2100" b="1" spc="-60" dirty="0">
                <a:solidFill>
                  <a:srgbClr val="404040"/>
                </a:solidFill>
                <a:latin typeface="Trebuchet MS"/>
                <a:cs typeface="Trebuchet MS"/>
              </a:rPr>
              <a:t> </a:t>
            </a:r>
            <a:r>
              <a:rPr sz="2100" b="1" dirty="0">
                <a:solidFill>
                  <a:srgbClr val="404040"/>
                </a:solidFill>
                <a:latin typeface="Trebuchet MS"/>
                <a:cs typeface="Trebuchet MS"/>
              </a:rPr>
              <a:t>changes/dry</a:t>
            </a:r>
            <a:r>
              <a:rPr sz="2100" b="1" spc="-75" dirty="0">
                <a:solidFill>
                  <a:srgbClr val="404040"/>
                </a:solidFill>
                <a:latin typeface="Trebuchet MS"/>
                <a:cs typeface="Trebuchet MS"/>
              </a:rPr>
              <a:t> </a:t>
            </a:r>
            <a:r>
              <a:rPr sz="2100" b="1" spc="-10" dirty="0">
                <a:solidFill>
                  <a:srgbClr val="404040"/>
                </a:solidFill>
                <a:latin typeface="Trebuchet MS"/>
                <a:cs typeface="Trebuchet MS"/>
              </a:rPr>
              <a:t>mouth</a:t>
            </a:r>
            <a:endParaRPr sz="210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424179" rIns="0" bIns="0" rtlCol="0">
            <a:spAutoFit/>
          </a:bodyPr>
          <a:lstStyle/>
          <a:p>
            <a:pPr marL="474345">
              <a:lnSpc>
                <a:spcPct val="100000"/>
              </a:lnSpc>
              <a:spcBef>
                <a:spcPts val="100"/>
              </a:spcBef>
            </a:pPr>
            <a:r>
              <a:rPr dirty="0"/>
              <a:t>Mental</a:t>
            </a:r>
            <a:r>
              <a:rPr spc="-20" dirty="0"/>
              <a:t> </a:t>
            </a:r>
            <a:r>
              <a:rPr dirty="0"/>
              <a:t>Health</a:t>
            </a:r>
            <a:r>
              <a:rPr spc="-30" dirty="0"/>
              <a:t> </a:t>
            </a:r>
            <a:r>
              <a:rPr spc="-10" dirty="0"/>
              <a:t>Effects</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p:nvPr/>
        </p:nvSpPr>
        <p:spPr>
          <a:xfrm>
            <a:off x="9051417" y="6147883"/>
            <a:ext cx="144780" cy="158115"/>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0D56C4"/>
                </a:solidFill>
                <a:latin typeface="Trebuchet MS"/>
                <a:cs typeface="Trebuchet MS"/>
              </a:rPr>
              <a:t>27</a:t>
            </a:r>
            <a:endParaRPr sz="9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1523" y="140042"/>
            <a:ext cx="10758805" cy="1064895"/>
          </a:xfrm>
          <a:prstGeom prst="rect">
            <a:avLst/>
          </a:prstGeom>
          <a:solidFill>
            <a:srgbClr val="0A4192"/>
          </a:solidFill>
        </p:spPr>
        <p:txBody>
          <a:bodyPr vert="horz" wrap="square" lIns="0" tIns="244475" rIns="0" bIns="0" rtlCol="0">
            <a:spAutoFit/>
          </a:bodyPr>
          <a:lstStyle/>
          <a:p>
            <a:pPr marL="283845">
              <a:lnSpc>
                <a:spcPct val="100000"/>
              </a:lnSpc>
              <a:spcBef>
                <a:spcPts val="1925"/>
              </a:spcBef>
            </a:pPr>
            <a:r>
              <a:rPr sz="3600" b="0" dirty="0">
                <a:solidFill>
                  <a:srgbClr val="FFFFFF"/>
                </a:solidFill>
                <a:latin typeface="Trebuchet MS"/>
                <a:cs typeface="Trebuchet MS"/>
              </a:rPr>
              <a:t>Study:</a:t>
            </a:r>
            <a:r>
              <a:rPr sz="3600" b="0" spc="-80" dirty="0">
                <a:solidFill>
                  <a:srgbClr val="FFFFFF"/>
                </a:solidFill>
                <a:latin typeface="Trebuchet MS"/>
                <a:cs typeface="Trebuchet MS"/>
              </a:rPr>
              <a:t> </a:t>
            </a:r>
            <a:r>
              <a:rPr sz="3600" b="0" dirty="0">
                <a:solidFill>
                  <a:srgbClr val="FFFFFF"/>
                </a:solidFill>
                <a:latin typeface="Trebuchet MS"/>
                <a:cs typeface="Trebuchet MS"/>
              </a:rPr>
              <a:t>Smoking</a:t>
            </a:r>
            <a:r>
              <a:rPr sz="3600" b="0" spc="-70" dirty="0">
                <a:solidFill>
                  <a:srgbClr val="FFFFFF"/>
                </a:solidFill>
                <a:latin typeface="Trebuchet MS"/>
                <a:cs typeface="Trebuchet MS"/>
              </a:rPr>
              <a:t> </a:t>
            </a:r>
            <a:r>
              <a:rPr sz="3600" b="0" dirty="0">
                <a:solidFill>
                  <a:srgbClr val="FFFFFF"/>
                </a:solidFill>
                <a:latin typeface="Trebuchet MS"/>
                <a:cs typeface="Trebuchet MS"/>
              </a:rPr>
              <a:t>Cessation</a:t>
            </a:r>
            <a:r>
              <a:rPr sz="3600" b="0" spc="-80" dirty="0">
                <a:solidFill>
                  <a:srgbClr val="FFFFFF"/>
                </a:solidFill>
                <a:latin typeface="Trebuchet MS"/>
                <a:cs typeface="Trebuchet MS"/>
              </a:rPr>
              <a:t> </a:t>
            </a:r>
            <a:r>
              <a:rPr sz="3600" b="0" dirty="0">
                <a:solidFill>
                  <a:srgbClr val="FFFFFF"/>
                </a:solidFill>
                <a:latin typeface="Trebuchet MS"/>
                <a:cs typeface="Trebuchet MS"/>
              </a:rPr>
              <a:t>Improves</a:t>
            </a:r>
            <a:r>
              <a:rPr sz="3600" b="0" spc="-80" dirty="0">
                <a:solidFill>
                  <a:srgbClr val="FFFFFF"/>
                </a:solidFill>
                <a:latin typeface="Trebuchet MS"/>
                <a:cs typeface="Trebuchet MS"/>
              </a:rPr>
              <a:t> </a:t>
            </a:r>
            <a:r>
              <a:rPr sz="3600" b="0" dirty="0">
                <a:solidFill>
                  <a:srgbClr val="FFFFFF"/>
                </a:solidFill>
                <a:latin typeface="Trebuchet MS"/>
                <a:cs typeface="Trebuchet MS"/>
              </a:rPr>
              <a:t>Mental</a:t>
            </a:r>
            <a:r>
              <a:rPr sz="3600" b="0" spc="-95" dirty="0">
                <a:solidFill>
                  <a:srgbClr val="FFFFFF"/>
                </a:solidFill>
                <a:latin typeface="Trebuchet MS"/>
                <a:cs typeface="Trebuchet MS"/>
              </a:rPr>
              <a:t> </a:t>
            </a:r>
            <a:r>
              <a:rPr sz="3600" b="0" spc="-10" dirty="0">
                <a:solidFill>
                  <a:srgbClr val="FFFFFF"/>
                </a:solidFill>
                <a:latin typeface="Trebuchet MS"/>
                <a:cs typeface="Trebuchet MS"/>
              </a:rPr>
              <a:t>Health</a:t>
            </a:r>
            <a:endParaRPr sz="3600">
              <a:latin typeface="Trebuchet MS"/>
              <a:cs typeface="Trebuchet MS"/>
            </a:endParaRPr>
          </a:p>
        </p:txBody>
      </p:sp>
      <p:sp>
        <p:nvSpPr>
          <p:cNvPr id="3" name="object 3"/>
          <p:cNvSpPr txBox="1"/>
          <p:nvPr/>
        </p:nvSpPr>
        <p:spPr>
          <a:xfrm>
            <a:off x="9064117" y="6160583"/>
            <a:ext cx="119380" cy="132715"/>
          </a:xfrm>
          <a:prstGeom prst="rect">
            <a:avLst/>
          </a:prstGeom>
        </p:spPr>
        <p:txBody>
          <a:bodyPr vert="horz" wrap="square" lIns="0" tIns="0" rIns="0" bIns="0" rtlCol="0">
            <a:spAutoFit/>
          </a:bodyPr>
          <a:lstStyle/>
          <a:p>
            <a:pPr>
              <a:lnSpc>
                <a:spcPts val="1025"/>
              </a:lnSpc>
            </a:pPr>
            <a:r>
              <a:rPr sz="900" spc="-30" dirty="0">
                <a:solidFill>
                  <a:srgbClr val="0D56C4"/>
                </a:solidFill>
                <a:latin typeface="Trebuchet MS"/>
                <a:cs typeface="Trebuchet MS"/>
              </a:rPr>
              <a:t>28</a:t>
            </a:r>
            <a:endParaRPr sz="900">
              <a:latin typeface="Trebuchet MS"/>
              <a:cs typeface="Trebuchet MS"/>
            </a:endParaRPr>
          </a:p>
        </p:txBody>
      </p:sp>
      <p:pic>
        <p:nvPicPr>
          <p:cNvPr id="4" name="object 4" descr="15 Ways to Become a Happier Person | Inc.com"/>
          <p:cNvPicPr/>
          <p:nvPr/>
        </p:nvPicPr>
        <p:blipFill>
          <a:blip r:embed="rId2" cstate="print"/>
          <a:stretch>
            <a:fillRect/>
          </a:stretch>
        </p:blipFill>
        <p:spPr>
          <a:xfrm>
            <a:off x="7853171" y="3988308"/>
            <a:ext cx="4313682" cy="2867406"/>
          </a:xfrm>
          <a:prstGeom prst="rect">
            <a:avLst/>
          </a:prstGeom>
        </p:spPr>
      </p:pic>
      <p:sp>
        <p:nvSpPr>
          <p:cNvPr id="5" name="object 5"/>
          <p:cNvSpPr txBox="1"/>
          <p:nvPr/>
        </p:nvSpPr>
        <p:spPr>
          <a:xfrm>
            <a:off x="480466" y="1371727"/>
            <a:ext cx="9111615" cy="4750435"/>
          </a:xfrm>
          <a:prstGeom prst="rect">
            <a:avLst/>
          </a:prstGeom>
        </p:spPr>
        <p:txBody>
          <a:bodyPr vert="horz" wrap="square" lIns="0" tIns="12700" rIns="0" bIns="0" rtlCol="0">
            <a:spAutoFit/>
          </a:bodyPr>
          <a:lstStyle/>
          <a:p>
            <a:pPr marL="12700" marR="5080">
              <a:lnSpc>
                <a:spcPct val="100000"/>
              </a:lnSpc>
              <a:spcBef>
                <a:spcPts val="100"/>
              </a:spcBef>
            </a:pPr>
            <a:r>
              <a:rPr sz="2400" dirty="0">
                <a:solidFill>
                  <a:srgbClr val="404040"/>
                </a:solidFill>
                <a:latin typeface="Trebuchet MS"/>
                <a:cs typeface="Trebuchet MS"/>
              </a:rPr>
              <a:t>Quitting</a:t>
            </a:r>
            <a:r>
              <a:rPr sz="2400" spc="-50" dirty="0">
                <a:solidFill>
                  <a:srgbClr val="404040"/>
                </a:solidFill>
                <a:latin typeface="Trebuchet MS"/>
                <a:cs typeface="Trebuchet MS"/>
              </a:rPr>
              <a:t> </a:t>
            </a:r>
            <a:r>
              <a:rPr sz="2400" dirty="0">
                <a:solidFill>
                  <a:srgbClr val="404040"/>
                </a:solidFill>
                <a:latin typeface="Trebuchet MS"/>
                <a:cs typeface="Trebuchet MS"/>
              </a:rPr>
              <a:t>tobacco</a:t>
            </a:r>
            <a:r>
              <a:rPr sz="2400" spc="-45" dirty="0">
                <a:solidFill>
                  <a:srgbClr val="404040"/>
                </a:solidFill>
                <a:latin typeface="Trebuchet MS"/>
                <a:cs typeface="Trebuchet MS"/>
              </a:rPr>
              <a:t> </a:t>
            </a:r>
            <a:r>
              <a:rPr sz="2400" dirty="0">
                <a:solidFill>
                  <a:srgbClr val="404040"/>
                </a:solidFill>
                <a:latin typeface="Trebuchet MS"/>
                <a:cs typeface="Trebuchet MS"/>
              </a:rPr>
              <a:t>use</a:t>
            </a:r>
            <a:r>
              <a:rPr sz="2400" spc="-40" dirty="0">
                <a:solidFill>
                  <a:srgbClr val="404040"/>
                </a:solidFill>
                <a:latin typeface="Trebuchet MS"/>
                <a:cs typeface="Trebuchet MS"/>
              </a:rPr>
              <a:t> </a:t>
            </a:r>
            <a:r>
              <a:rPr sz="2400" dirty="0">
                <a:solidFill>
                  <a:srgbClr val="404040"/>
                </a:solidFill>
                <a:latin typeface="Trebuchet MS"/>
                <a:cs typeface="Trebuchet MS"/>
              </a:rPr>
              <a:t>can</a:t>
            </a:r>
            <a:r>
              <a:rPr sz="2400" spc="-50" dirty="0">
                <a:solidFill>
                  <a:srgbClr val="404040"/>
                </a:solidFill>
                <a:latin typeface="Trebuchet MS"/>
                <a:cs typeface="Trebuchet MS"/>
              </a:rPr>
              <a:t> </a:t>
            </a:r>
            <a:r>
              <a:rPr sz="2400" dirty="0">
                <a:solidFill>
                  <a:srgbClr val="404040"/>
                </a:solidFill>
                <a:latin typeface="Trebuchet MS"/>
                <a:cs typeface="Trebuchet MS"/>
              </a:rPr>
              <a:t>improve</a:t>
            </a:r>
            <a:r>
              <a:rPr sz="2400" spc="-50" dirty="0">
                <a:solidFill>
                  <a:srgbClr val="404040"/>
                </a:solidFill>
                <a:latin typeface="Trebuchet MS"/>
                <a:cs typeface="Trebuchet MS"/>
              </a:rPr>
              <a:t> </a:t>
            </a:r>
            <a:r>
              <a:rPr sz="2400" dirty="0">
                <a:solidFill>
                  <a:srgbClr val="404040"/>
                </a:solidFill>
                <a:latin typeface="Trebuchet MS"/>
                <a:cs typeface="Trebuchet MS"/>
              </a:rPr>
              <a:t>the</a:t>
            </a:r>
            <a:r>
              <a:rPr sz="2400" spc="-55" dirty="0">
                <a:solidFill>
                  <a:srgbClr val="404040"/>
                </a:solidFill>
                <a:latin typeface="Trebuchet MS"/>
                <a:cs typeface="Trebuchet MS"/>
              </a:rPr>
              <a:t> </a:t>
            </a:r>
            <a:r>
              <a:rPr sz="2400" dirty="0">
                <a:solidFill>
                  <a:srgbClr val="404040"/>
                </a:solidFill>
                <a:latin typeface="Trebuchet MS"/>
                <a:cs typeface="Trebuchet MS"/>
              </a:rPr>
              <a:t>likelihood</a:t>
            </a:r>
            <a:r>
              <a:rPr sz="2400" spc="-25" dirty="0">
                <a:solidFill>
                  <a:srgbClr val="404040"/>
                </a:solidFill>
                <a:latin typeface="Trebuchet MS"/>
                <a:cs typeface="Trebuchet MS"/>
              </a:rPr>
              <a:t> </a:t>
            </a:r>
            <a:r>
              <a:rPr sz="2400" dirty="0">
                <a:solidFill>
                  <a:srgbClr val="404040"/>
                </a:solidFill>
                <a:latin typeface="Trebuchet MS"/>
                <a:cs typeface="Trebuchet MS"/>
              </a:rPr>
              <a:t>of</a:t>
            </a:r>
            <a:r>
              <a:rPr sz="2400" spc="-55" dirty="0">
                <a:solidFill>
                  <a:srgbClr val="404040"/>
                </a:solidFill>
                <a:latin typeface="Trebuchet MS"/>
                <a:cs typeface="Trebuchet MS"/>
              </a:rPr>
              <a:t> </a:t>
            </a:r>
            <a:r>
              <a:rPr sz="2400" dirty="0">
                <a:solidFill>
                  <a:srgbClr val="404040"/>
                </a:solidFill>
                <a:latin typeface="Trebuchet MS"/>
                <a:cs typeface="Trebuchet MS"/>
              </a:rPr>
              <a:t>long</a:t>
            </a:r>
            <a:r>
              <a:rPr sz="2400" spc="-55" dirty="0">
                <a:solidFill>
                  <a:srgbClr val="404040"/>
                </a:solidFill>
                <a:latin typeface="Trebuchet MS"/>
                <a:cs typeface="Trebuchet MS"/>
              </a:rPr>
              <a:t> </a:t>
            </a:r>
            <a:r>
              <a:rPr sz="2400" spc="-20" dirty="0">
                <a:solidFill>
                  <a:srgbClr val="404040"/>
                </a:solidFill>
                <a:latin typeface="Trebuchet MS"/>
                <a:cs typeface="Trebuchet MS"/>
              </a:rPr>
              <a:t>term </a:t>
            </a:r>
            <a:r>
              <a:rPr sz="2400" dirty="0">
                <a:solidFill>
                  <a:srgbClr val="404040"/>
                </a:solidFill>
                <a:latin typeface="Trebuchet MS"/>
                <a:cs typeface="Trebuchet MS"/>
              </a:rPr>
              <a:t>sobriety</a:t>
            </a:r>
            <a:r>
              <a:rPr sz="2400" spc="-45" dirty="0">
                <a:solidFill>
                  <a:srgbClr val="404040"/>
                </a:solidFill>
                <a:latin typeface="Trebuchet MS"/>
                <a:cs typeface="Trebuchet MS"/>
              </a:rPr>
              <a:t> </a:t>
            </a:r>
            <a:r>
              <a:rPr sz="2400" dirty="0">
                <a:solidFill>
                  <a:srgbClr val="404040"/>
                </a:solidFill>
                <a:latin typeface="Trebuchet MS"/>
                <a:cs typeface="Trebuchet MS"/>
              </a:rPr>
              <a:t>from</a:t>
            </a:r>
            <a:r>
              <a:rPr sz="2400" spc="-60" dirty="0">
                <a:solidFill>
                  <a:srgbClr val="404040"/>
                </a:solidFill>
                <a:latin typeface="Trebuchet MS"/>
                <a:cs typeface="Trebuchet MS"/>
              </a:rPr>
              <a:t> </a:t>
            </a:r>
            <a:r>
              <a:rPr sz="2400" dirty="0">
                <a:solidFill>
                  <a:srgbClr val="404040"/>
                </a:solidFill>
                <a:latin typeface="Trebuchet MS"/>
                <a:cs typeface="Trebuchet MS"/>
              </a:rPr>
              <a:t>alcohol</a:t>
            </a:r>
            <a:r>
              <a:rPr sz="2400" spc="-50" dirty="0">
                <a:solidFill>
                  <a:srgbClr val="404040"/>
                </a:solidFill>
                <a:latin typeface="Trebuchet MS"/>
                <a:cs typeface="Trebuchet MS"/>
              </a:rPr>
              <a:t> </a:t>
            </a:r>
            <a:r>
              <a:rPr sz="2400" dirty="0">
                <a:solidFill>
                  <a:srgbClr val="404040"/>
                </a:solidFill>
                <a:latin typeface="Trebuchet MS"/>
                <a:cs typeface="Trebuchet MS"/>
              </a:rPr>
              <a:t>and</a:t>
            </a:r>
            <a:r>
              <a:rPr sz="2400" spc="-50" dirty="0">
                <a:solidFill>
                  <a:srgbClr val="404040"/>
                </a:solidFill>
                <a:latin typeface="Trebuchet MS"/>
                <a:cs typeface="Trebuchet MS"/>
              </a:rPr>
              <a:t> </a:t>
            </a:r>
            <a:r>
              <a:rPr sz="2400" dirty="0">
                <a:solidFill>
                  <a:srgbClr val="404040"/>
                </a:solidFill>
                <a:latin typeface="Trebuchet MS"/>
                <a:cs typeface="Trebuchet MS"/>
              </a:rPr>
              <a:t>other</a:t>
            </a:r>
            <a:r>
              <a:rPr sz="2400" spc="-60" dirty="0">
                <a:solidFill>
                  <a:srgbClr val="404040"/>
                </a:solidFill>
                <a:latin typeface="Trebuchet MS"/>
                <a:cs typeface="Trebuchet MS"/>
              </a:rPr>
              <a:t> </a:t>
            </a:r>
            <a:r>
              <a:rPr sz="2400" dirty="0">
                <a:solidFill>
                  <a:srgbClr val="404040"/>
                </a:solidFill>
                <a:latin typeface="Trebuchet MS"/>
                <a:cs typeface="Trebuchet MS"/>
              </a:rPr>
              <a:t>drugs</a:t>
            </a:r>
            <a:r>
              <a:rPr sz="2400" spc="-45" dirty="0">
                <a:solidFill>
                  <a:srgbClr val="404040"/>
                </a:solidFill>
                <a:latin typeface="Trebuchet MS"/>
                <a:cs typeface="Trebuchet MS"/>
              </a:rPr>
              <a:t> </a:t>
            </a:r>
            <a:r>
              <a:rPr sz="2400" dirty="0">
                <a:solidFill>
                  <a:srgbClr val="404040"/>
                </a:solidFill>
                <a:latin typeface="Trebuchet MS"/>
                <a:cs typeface="Trebuchet MS"/>
              </a:rPr>
              <a:t>by</a:t>
            </a:r>
            <a:r>
              <a:rPr sz="2400" spc="-55" dirty="0">
                <a:solidFill>
                  <a:srgbClr val="404040"/>
                </a:solidFill>
                <a:latin typeface="Trebuchet MS"/>
                <a:cs typeface="Trebuchet MS"/>
              </a:rPr>
              <a:t> </a:t>
            </a:r>
            <a:r>
              <a:rPr sz="2400" dirty="0">
                <a:solidFill>
                  <a:srgbClr val="404040"/>
                </a:solidFill>
                <a:latin typeface="Trebuchet MS"/>
                <a:cs typeface="Trebuchet MS"/>
              </a:rPr>
              <a:t>25%</a:t>
            </a:r>
            <a:r>
              <a:rPr sz="2400" spc="-65" dirty="0">
                <a:solidFill>
                  <a:srgbClr val="404040"/>
                </a:solidFill>
                <a:latin typeface="Trebuchet MS"/>
                <a:cs typeface="Trebuchet MS"/>
              </a:rPr>
              <a:t> </a:t>
            </a:r>
            <a:r>
              <a:rPr sz="2400" dirty="0">
                <a:solidFill>
                  <a:srgbClr val="404040"/>
                </a:solidFill>
                <a:latin typeface="Trebuchet MS"/>
                <a:cs typeface="Trebuchet MS"/>
              </a:rPr>
              <a:t>if</a:t>
            </a:r>
            <a:r>
              <a:rPr sz="2400" spc="-55" dirty="0">
                <a:solidFill>
                  <a:srgbClr val="404040"/>
                </a:solidFill>
                <a:latin typeface="Trebuchet MS"/>
                <a:cs typeface="Trebuchet MS"/>
              </a:rPr>
              <a:t> </a:t>
            </a:r>
            <a:r>
              <a:rPr sz="2400" dirty="0">
                <a:solidFill>
                  <a:srgbClr val="404040"/>
                </a:solidFill>
                <a:latin typeface="Trebuchet MS"/>
                <a:cs typeface="Trebuchet MS"/>
              </a:rPr>
              <a:t>addressed</a:t>
            </a:r>
            <a:r>
              <a:rPr sz="2400" spc="-40" dirty="0">
                <a:solidFill>
                  <a:srgbClr val="404040"/>
                </a:solidFill>
                <a:latin typeface="Trebuchet MS"/>
                <a:cs typeface="Trebuchet MS"/>
              </a:rPr>
              <a:t> </a:t>
            </a:r>
            <a:r>
              <a:rPr sz="2400" dirty="0">
                <a:solidFill>
                  <a:srgbClr val="404040"/>
                </a:solidFill>
                <a:latin typeface="Trebuchet MS"/>
                <a:cs typeface="Trebuchet MS"/>
              </a:rPr>
              <a:t>at</a:t>
            </a:r>
            <a:r>
              <a:rPr sz="2400" spc="-65" dirty="0">
                <a:solidFill>
                  <a:srgbClr val="404040"/>
                </a:solidFill>
                <a:latin typeface="Trebuchet MS"/>
                <a:cs typeface="Trebuchet MS"/>
              </a:rPr>
              <a:t> </a:t>
            </a:r>
            <a:r>
              <a:rPr sz="2400" spc="-20" dirty="0">
                <a:solidFill>
                  <a:srgbClr val="404040"/>
                </a:solidFill>
                <a:latin typeface="Trebuchet MS"/>
                <a:cs typeface="Trebuchet MS"/>
              </a:rPr>
              <a:t>same </a:t>
            </a:r>
            <a:r>
              <a:rPr sz="2400" dirty="0">
                <a:solidFill>
                  <a:srgbClr val="404040"/>
                </a:solidFill>
                <a:latin typeface="Trebuchet MS"/>
                <a:cs typeface="Trebuchet MS"/>
              </a:rPr>
              <a:t>time</a:t>
            </a:r>
            <a:r>
              <a:rPr sz="2400" spc="-95" dirty="0">
                <a:solidFill>
                  <a:srgbClr val="404040"/>
                </a:solidFill>
                <a:latin typeface="Trebuchet MS"/>
                <a:cs typeface="Trebuchet MS"/>
              </a:rPr>
              <a:t> </a:t>
            </a:r>
            <a:r>
              <a:rPr sz="2400" dirty="0">
                <a:solidFill>
                  <a:srgbClr val="404040"/>
                </a:solidFill>
                <a:latin typeface="Trebuchet MS"/>
                <a:cs typeface="Trebuchet MS"/>
              </a:rPr>
              <a:t>as</a:t>
            </a:r>
            <a:r>
              <a:rPr sz="2400" spc="-80" dirty="0">
                <a:solidFill>
                  <a:srgbClr val="404040"/>
                </a:solidFill>
                <a:latin typeface="Trebuchet MS"/>
                <a:cs typeface="Trebuchet MS"/>
              </a:rPr>
              <a:t> </a:t>
            </a:r>
            <a:r>
              <a:rPr sz="2400" dirty="0">
                <a:solidFill>
                  <a:srgbClr val="404040"/>
                </a:solidFill>
                <a:latin typeface="Trebuchet MS"/>
                <a:cs typeface="Trebuchet MS"/>
              </a:rPr>
              <a:t>alcohol/drug</a:t>
            </a:r>
            <a:r>
              <a:rPr sz="2400" spc="-70" dirty="0">
                <a:solidFill>
                  <a:srgbClr val="404040"/>
                </a:solidFill>
                <a:latin typeface="Trebuchet MS"/>
                <a:cs typeface="Trebuchet MS"/>
              </a:rPr>
              <a:t> </a:t>
            </a:r>
            <a:r>
              <a:rPr sz="2400" spc="-10" dirty="0">
                <a:solidFill>
                  <a:srgbClr val="404040"/>
                </a:solidFill>
                <a:latin typeface="Trebuchet MS"/>
                <a:cs typeface="Trebuchet MS"/>
              </a:rPr>
              <a:t>recovery.</a:t>
            </a:r>
            <a:endParaRPr sz="2400">
              <a:latin typeface="Trebuchet MS"/>
              <a:cs typeface="Trebuchet MS"/>
            </a:endParaRPr>
          </a:p>
          <a:p>
            <a:pPr marL="12700" marR="720725">
              <a:lnSpc>
                <a:spcPct val="100000"/>
              </a:lnSpc>
              <a:spcBef>
                <a:spcPts val="2725"/>
              </a:spcBef>
            </a:pPr>
            <a:r>
              <a:rPr sz="2400" dirty="0">
                <a:solidFill>
                  <a:srgbClr val="404040"/>
                </a:solidFill>
                <a:latin typeface="Trebuchet MS"/>
                <a:cs typeface="Trebuchet MS"/>
              </a:rPr>
              <a:t>A</a:t>
            </a:r>
            <a:r>
              <a:rPr sz="2400" spc="-190" dirty="0">
                <a:solidFill>
                  <a:srgbClr val="404040"/>
                </a:solidFill>
                <a:latin typeface="Trebuchet MS"/>
                <a:cs typeface="Trebuchet MS"/>
              </a:rPr>
              <a:t> </a:t>
            </a:r>
            <a:r>
              <a:rPr sz="2400" spc="-10" dirty="0">
                <a:solidFill>
                  <a:srgbClr val="404040"/>
                </a:solidFill>
                <a:latin typeface="Trebuchet MS"/>
                <a:cs typeface="Trebuchet MS"/>
              </a:rPr>
              <a:t>meta-</a:t>
            </a:r>
            <a:r>
              <a:rPr sz="2400" dirty="0">
                <a:solidFill>
                  <a:srgbClr val="404040"/>
                </a:solidFill>
                <a:latin typeface="Trebuchet MS"/>
                <a:cs typeface="Trebuchet MS"/>
              </a:rPr>
              <a:t>analysis</a:t>
            </a:r>
            <a:r>
              <a:rPr sz="2400" spc="-15" dirty="0">
                <a:solidFill>
                  <a:srgbClr val="404040"/>
                </a:solidFill>
                <a:latin typeface="Trebuchet MS"/>
                <a:cs typeface="Trebuchet MS"/>
              </a:rPr>
              <a:t> </a:t>
            </a:r>
            <a:r>
              <a:rPr sz="2400" dirty="0">
                <a:solidFill>
                  <a:srgbClr val="404040"/>
                </a:solidFill>
                <a:latin typeface="Trebuchet MS"/>
                <a:cs typeface="Trebuchet MS"/>
              </a:rPr>
              <a:t>of</a:t>
            </a:r>
            <a:r>
              <a:rPr sz="2400" spc="-60" dirty="0">
                <a:solidFill>
                  <a:srgbClr val="404040"/>
                </a:solidFill>
                <a:latin typeface="Trebuchet MS"/>
                <a:cs typeface="Trebuchet MS"/>
              </a:rPr>
              <a:t> </a:t>
            </a:r>
            <a:r>
              <a:rPr sz="2400" dirty="0">
                <a:solidFill>
                  <a:srgbClr val="404040"/>
                </a:solidFill>
                <a:latin typeface="Trebuchet MS"/>
                <a:cs typeface="Trebuchet MS"/>
              </a:rPr>
              <a:t>26</a:t>
            </a:r>
            <a:r>
              <a:rPr sz="2400" spc="-45" dirty="0">
                <a:solidFill>
                  <a:srgbClr val="404040"/>
                </a:solidFill>
                <a:latin typeface="Trebuchet MS"/>
                <a:cs typeface="Trebuchet MS"/>
              </a:rPr>
              <a:t> </a:t>
            </a:r>
            <a:r>
              <a:rPr sz="2400" dirty="0">
                <a:solidFill>
                  <a:srgbClr val="404040"/>
                </a:solidFill>
                <a:latin typeface="Trebuchet MS"/>
                <a:cs typeface="Trebuchet MS"/>
              </a:rPr>
              <a:t>studies</a:t>
            </a:r>
            <a:r>
              <a:rPr sz="2400" spc="-25" dirty="0">
                <a:solidFill>
                  <a:srgbClr val="404040"/>
                </a:solidFill>
                <a:latin typeface="Trebuchet MS"/>
                <a:cs typeface="Trebuchet MS"/>
              </a:rPr>
              <a:t> </a:t>
            </a:r>
            <a:r>
              <a:rPr sz="2400" dirty="0">
                <a:solidFill>
                  <a:srgbClr val="404040"/>
                </a:solidFill>
                <a:latin typeface="Trebuchet MS"/>
                <a:cs typeface="Trebuchet MS"/>
              </a:rPr>
              <a:t>that</a:t>
            </a:r>
            <a:r>
              <a:rPr sz="2400" spc="-60" dirty="0">
                <a:solidFill>
                  <a:srgbClr val="404040"/>
                </a:solidFill>
                <a:latin typeface="Trebuchet MS"/>
                <a:cs typeface="Trebuchet MS"/>
              </a:rPr>
              <a:t> </a:t>
            </a:r>
            <a:r>
              <a:rPr sz="2400" dirty="0">
                <a:solidFill>
                  <a:srgbClr val="404040"/>
                </a:solidFill>
                <a:latin typeface="Trebuchet MS"/>
                <a:cs typeface="Trebuchet MS"/>
              </a:rPr>
              <a:t>assessed</a:t>
            </a:r>
            <a:r>
              <a:rPr sz="2400" spc="-30" dirty="0">
                <a:solidFill>
                  <a:srgbClr val="404040"/>
                </a:solidFill>
                <a:latin typeface="Trebuchet MS"/>
                <a:cs typeface="Trebuchet MS"/>
              </a:rPr>
              <a:t> </a:t>
            </a:r>
            <a:r>
              <a:rPr sz="2400" dirty="0">
                <a:solidFill>
                  <a:srgbClr val="404040"/>
                </a:solidFill>
                <a:latin typeface="Trebuchet MS"/>
                <a:cs typeface="Trebuchet MS"/>
              </a:rPr>
              <a:t>mental</a:t>
            </a:r>
            <a:r>
              <a:rPr sz="2400" spc="-40" dirty="0">
                <a:solidFill>
                  <a:srgbClr val="404040"/>
                </a:solidFill>
                <a:latin typeface="Trebuchet MS"/>
                <a:cs typeface="Trebuchet MS"/>
              </a:rPr>
              <a:t> </a:t>
            </a:r>
            <a:r>
              <a:rPr sz="2400" spc="-10" dirty="0">
                <a:solidFill>
                  <a:srgbClr val="404040"/>
                </a:solidFill>
                <a:latin typeface="Trebuchet MS"/>
                <a:cs typeface="Trebuchet MS"/>
              </a:rPr>
              <a:t>health, </a:t>
            </a:r>
            <a:r>
              <a:rPr sz="2400" dirty="0">
                <a:solidFill>
                  <a:srgbClr val="404040"/>
                </a:solidFill>
                <a:latin typeface="Trebuchet MS"/>
                <a:cs typeface="Trebuchet MS"/>
              </a:rPr>
              <a:t>depression</a:t>
            </a:r>
            <a:r>
              <a:rPr sz="2400" spc="-55" dirty="0">
                <a:solidFill>
                  <a:srgbClr val="404040"/>
                </a:solidFill>
                <a:latin typeface="Trebuchet MS"/>
                <a:cs typeface="Trebuchet MS"/>
              </a:rPr>
              <a:t> </a:t>
            </a:r>
            <a:r>
              <a:rPr sz="2400" dirty="0">
                <a:solidFill>
                  <a:srgbClr val="404040"/>
                </a:solidFill>
                <a:latin typeface="Trebuchet MS"/>
                <a:cs typeface="Trebuchet MS"/>
              </a:rPr>
              <a:t>and</a:t>
            </a:r>
            <a:r>
              <a:rPr sz="2400" spc="-90" dirty="0">
                <a:solidFill>
                  <a:srgbClr val="404040"/>
                </a:solidFill>
                <a:latin typeface="Trebuchet MS"/>
                <a:cs typeface="Trebuchet MS"/>
              </a:rPr>
              <a:t> </a:t>
            </a:r>
            <a:r>
              <a:rPr sz="2400" dirty="0">
                <a:solidFill>
                  <a:srgbClr val="404040"/>
                </a:solidFill>
                <a:latin typeface="Trebuchet MS"/>
                <a:cs typeface="Trebuchet MS"/>
              </a:rPr>
              <a:t>psychological</a:t>
            </a:r>
            <a:r>
              <a:rPr sz="2400" spc="-60" dirty="0">
                <a:solidFill>
                  <a:srgbClr val="404040"/>
                </a:solidFill>
                <a:latin typeface="Trebuchet MS"/>
                <a:cs typeface="Trebuchet MS"/>
              </a:rPr>
              <a:t> </a:t>
            </a:r>
            <a:r>
              <a:rPr sz="2400" dirty="0">
                <a:solidFill>
                  <a:srgbClr val="404040"/>
                </a:solidFill>
                <a:latin typeface="Trebuchet MS"/>
                <a:cs typeface="Trebuchet MS"/>
              </a:rPr>
              <a:t>quality</a:t>
            </a:r>
            <a:r>
              <a:rPr sz="2400" spc="-55" dirty="0">
                <a:solidFill>
                  <a:srgbClr val="404040"/>
                </a:solidFill>
                <a:latin typeface="Trebuchet MS"/>
                <a:cs typeface="Trebuchet MS"/>
              </a:rPr>
              <a:t> </a:t>
            </a:r>
            <a:r>
              <a:rPr sz="2400" dirty="0">
                <a:solidFill>
                  <a:srgbClr val="404040"/>
                </a:solidFill>
                <a:latin typeface="Trebuchet MS"/>
                <a:cs typeface="Trebuchet MS"/>
              </a:rPr>
              <a:t>of</a:t>
            </a:r>
            <a:r>
              <a:rPr sz="2400" spc="-90" dirty="0">
                <a:solidFill>
                  <a:srgbClr val="404040"/>
                </a:solidFill>
                <a:latin typeface="Trebuchet MS"/>
                <a:cs typeface="Trebuchet MS"/>
              </a:rPr>
              <a:t> </a:t>
            </a:r>
            <a:r>
              <a:rPr sz="2400" dirty="0">
                <a:solidFill>
                  <a:srgbClr val="404040"/>
                </a:solidFill>
                <a:latin typeface="Trebuchet MS"/>
                <a:cs typeface="Trebuchet MS"/>
              </a:rPr>
              <a:t>life,</a:t>
            </a:r>
            <a:r>
              <a:rPr sz="2400" spc="-50" dirty="0">
                <a:solidFill>
                  <a:srgbClr val="404040"/>
                </a:solidFill>
                <a:latin typeface="Trebuchet MS"/>
                <a:cs typeface="Trebuchet MS"/>
              </a:rPr>
              <a:t> </a:t>
            </a:r>
            <a:r>
              <a:rPr sz="2400" b="1" dirty="0">
                <a:solidFill>
                  <a:srgbClr val="404040"/>
                </a:solidFill>
                <a:latin typeface="Trebuchet MS"/>
                <a:cs typeface="Trebuchet MS"/>
              </a:rPr>
              <a:t>concluded</a:t>
            </a:r>
            <a:r>
              <a:rPr sz="2400" b="1" spc="-100" dirty="0">
                <a:solidFill>
                  <a:srgbClr val="404040"/>
                </a:solidFill>
                <a:latin typeface="Trebuchet MS"/>
                <a:cs typeface="Trebuchet MS"/>
              </a:rPr>
              <a:t> </a:t>
            </a:r>
            <a:r>
              <a:rPr sz="2400" b="1" spc="-10" dirty="0">
                <a:solidFill>
                  <a:srgbClr val="404040"/>
                </a:solidFill>
                <a:latin typeface="Trebuchet MS"/>
                <a:cs typeface="Trebuchet MS"/>
              </a:rPr>
              <a:t>that:</a:t>
            </a:r>
            <a:endParaRPr sz="2400">
              <a:latin typeface="Trebuchet MS"/>
              <a:cs typeface="Trebuchet MS"/>
            </a:endParaRPr>
          </a:p>
          <a:p>
            <a:pPr marL="488950" indent="-342900">
              <a:lnSpc>
                <a:spcPct val="100000"/>
              </a:lnSpc>
              <a:spcBef>
                <a:spcPts val="2675"/>
              </a:spcBef>
              <a:buClr>
                <a:srgbClr val="0D56C4"/>
              </a:buClr>
              <a:buSzPct val="79166"/>
              <a:buFont typeface="Arial"/>
              <a:buChar char="•"/>
              <a:tabLst>
                <a:tab pos="488950" algn="l"/>
              </a:tabLst>
            </a:pPr>
            <a:r>
              <a:rPr sz="2400" b="1" dirty="0">
                <a:solidFill>
                  <a:srgbClr val="404040"/>
                </a:solidFill>
                <a:latin typeface="Trebuchet MS"/>
                <a:cs typeface="Trebuchet MS"/>
              </a:rPr>
              <a:t>Cessation</a:t>
            </a:r>
            <a:r>
              <a:rPr sz="2400" b="1" spc="-30" dirty="0">
                <a:solidFill>
                  <a:srgbClr val="404040"/>
                </a:solidFill>
                <a:latin typeface="Trebuchet MS"/>
                <a:cs typeface="Trebuchet MS"/>
              </a:rPr>
              <a:t> </a:t>
            </a:r>
            <a:r>
              <a:rPr sz="2400" b="1" dirty="0">
                <a:solidFill>
                  <a:srgbClr val="404040"/>
                </a:solidFill>
                <a:latin typeface="Trebuchet MS"/>
                <a:cs typeface="Trebuchet MS"/>
              </a:rPr>
              <a:t>reduces</a:t>
            </a:r>
            <a:r>
              <a:rPr sz="2400" b="1" spc="-30" dirty="0">
                <a:solidFill>
                  <a:srgbClr val="404040"/>
                </a:solidFill>
                <a:latin typeface="Trebuchet MS"/>
                <a:cs typeface="Trebuchet MS"/>
              </a:rPr>
              <a:t> </a:t>
            </a:r>
            <a:r>
              <a:rPr sz="2400" b="1" spc="-10" dirty="0">
                <a:solidFill>
                  <a:srgbClr val="404040"/>
                </a:solidFill>
                <a:latin typeface="Trebuchet MS"/>
                <a:cs typeface="Trebuchet MS"/>
              </a:rPr>
              <a:t>depression</a:t>
            </a:r>
            <a:endParaRPr sz="2400">
              <a:latin typeface="Trebuchet MS"/>
              <a:cs typeface="Trebuchet MS"/>
            </a:endParaRPr>
          </a:p>
          <a:p>
            <a:pPr marL="488950" indent="-342900">
              <a:lnSpc>
                <a:spcPct val="100000"/>
              </a:lnSpc>
              <a:spcBef>
                <a:spcPts val="994"/>
              </a:spcBef>
              <a:buClr>
                <a:srgbClr val="0D56C4"/>
              </a:buClr>
              <a:buSzPct val="79166"/>
              <a:buFont typeface="Arial"/>
              <a:buChar char="•"/>
              <a:tabLst>
                <a:tab pos="488950" algn="l"/>
              </a:tabLst>
            </a:pPr>
            <a:r>
              <a:rPr sz="2400" b="1" dirty="0">
                <a:solidFill>
                  <a:srgbClr val="404040"/>
                </a:solidFill>
                <a:latin typeface="Trebuchet MS"/>
                <a:cs typeface="Trebuchet MS"/>
              </a:rPr>
              <a:t>Cessation</a:t>
            </a:r>
            <a:r>
              <a:rPr sz="2400" b="1" spc="-55" dirty="0">
                <a:solidFill>
                  <a:srgbClr val="404040"/>
                </a:solidFill>
                <a:latin typeface="Trebuchet MS"/>
                <a:cs typeface="Trebuchet MS"/>
              </a:rPr>
              <a:t> </a:t>
            </a:r>
            <a:r>
              <a:rPr sz="2400" b="1" u="sng" dirty="0">
                <a:solidFill>
                  <a:srgbClr val="404040"/>
                </a:solidFill>
                <a:uFill>
                  <a:solidFill>
                    <a:srgbClr val="404040"/>
                  </a:solidFill>
                </a:uFill>
                <a:latin typeface="Trebuchet MS"/>
                <a:cs typeface="Trebuchet MS"/>
              </a:rPr>
              <a:t>reduces</a:t>
            </a:r>
            <a:r>
              <a:rPr sz="2400" b="1" u="sng" spc="-55" dirty="0">
                <a:solidFill>
                  <a:srgbClr val="404040"/>
                </a:solidFill>
                <a:uFill>
                  <a:solidFill>
                    <a:srgbClr val="404040"/>
                  </a:solidFill>
                </a:uFill>
                <a:latin typeface="Trebuchet MS"/>
                <a:cs typeface="Trebuchet MS"/>
              </a:rPr>
              <a:t> </a:t>
            </a:r>
            <a:r>
              <a:rPr sz="2400" b="1" u="sng" spc="-25" dirty="0">
                <a:solidFill>
                  <a:srgbClr val="404040"/>
                </a:solidFill>
                <a:uFill>
                  <a:solidFill>
                    <a:srgbClr val="404040"/>
                  </a:solidFill>
                </a:uFill>
                <a:latin typeface="Trebuchet MS"/>
                <a:cs typeface="Trebuchet MS"/>
              </a:rPr>
              <a:t>anxiety</a:t>
            </a:r>
            <a:r>
              <a:rPr sz="2400" b="1" u="none" spc="-25" dirty="0">
                <a:solidFill>
                  <a:srgbClr val="404040"/>
                </a:solidFill>
                <a:latin typeface="Trebuchet MS"/>
                <a:cs typeface="Trebuchet MS"/>
              </a:rPr>
              <a:t>,</a:t>
            </a:r>
            <a:r>
              <a:rPr sz="2400" b="1" u="none" spc="-80" dirty="0">
                <a:solidFill>
                  <a:srgbClr val="404040"/>
                </a:solidFill>
                <a:latin typeface="Trebuchet MS"/>
                <a:cs typeface="Trebuchet MS"/>
              </a:rPr>
              <a:t> </a:t>
            </a:r>
            <a:r>
              <a:rPr sz="2400" b="1" u="none" dirty="0">
                <a:solidFill>
                  <a:srgbClr val="404040"/>
                </a:solidFill>
                <a:latin typeface="Trebuchet MS"/>
                <a:cs typeface="Trebuchet MS"/>
              </a:rPr>
              <a:t>lowers</a:t>
            </a:r>
            <a:r>
              <a:rPr sz="2400" b="1" u="none" spc="-55" dirty="0">
                <a:solidFill>
                  <a:srgbClr val="404040"/>
                </a:solidFill>
                <a:latin typeface="Trebuchet MS"/>
                <a:cs typeface="Trebuchet MS"/>
              </a:rPr>
              <a:t> </a:t>
            </a:r>
            <a:r>
              <a:rPr sz="2400" b="1" u="none" spc="-10" dirty="0">
                <a:solidFill>
                  <a:srgbClr val="404040"/>
                </a:solidFill>
                <a:latin typeface="Trebuchet MS"/>
                <a:cs typeface="Trebuchet MS"/>
              </a:rPr>
              <a:t>stress</a:t>
            </a:r>
            <a:r>
              <a:rPr sz="1800" b="1" u="none" spc="-10" dirty="0">
                <a:solidFill>
                  <a:srgbClr val="006FC0"/>
                </a:solidFill>
                <a:latin typeface="Trebuchet MS"/>
                <a:cs typeface="Trebuchet MS"/>
              </a:rPr>
              <a:t>*</a:t>
            </a:r>
            <a:endParaRPr sz="1800">
              <a:latin typeface="Trebuchet MS"/>
              <a:cs typeface="Trebuchet MS"/>
            </a:endParaRPr>
          </a:p>
          <a:p>
            <a:pPr marL="488950" indent="-342900">
              <a:lnSpc>
                <a:spcPct val="100000"/>
              </a:lnSpc>
              <a:spcBef>
                <a:spcPts val="1010"/>
              </a:spcBef>
              <a:buClr>
                <a:srgbClr val="0D56C4"/>
              </a:buClr>
              <a:buSzPct val="79166"/>
              <a:buFont typeface="Arial"/>
              <a:buChar char="•"/>
              <a:tabLst>
                <a:tab pos="488950" algn="l"/>
              </a:tabLst>
            </a:pPr>
            <a:r>
              <a:rPr sz="2400" b="1" dirty="0">
                <a:solidFill>
                  <a:srgbClr val="404040"/>
                </a:solidFill>
                <a:latin typeface="Trebuchet MS"/>
                <a:cs typeface="Trebuchet MS"/>
              </a:rPr>
              <a:t>Improved</a:t>
            </a:r>
            <a:r>
              <a:rPr sz="2400" b="1" spc="-25" dirty="0">
                <a:solidFill>
                  <a:srgbClr val="404040"/>
                </a:solidFill>
                <a:latin typeface="Trebuchet MS"/>
                <a:cs typeface="Trebuchet MS"/>
              </a:rPr>
              <a:t> </a:t>
            </a:r>
            <a:r>
              <a:rPr sz="2400" b="1" dirty="0">
                <a:solidFill>
                  <a:srgbClr val="404040"/>
                </a:solidFill>
                <a:latin typeface="Trebuchet MS"/>
                <a:cs typeface="Trebuchet MS"/>
              </a:rPr>
              <a:t>positive</a:t>
            </a:r>
            <a:r>
              <a:rPr sz="2400" b="1" spc="-45" dirty="0">
                <a:solidFill>
                  <a:srgbClr val="404040"/>
                </a:solidFill>
                <a:latin typeface="Trebuchet MS"/>
                <a:cs typeface="Trebuchet MS"/>
              </a:rPr>
              <a:t> </a:t>
            </a:r>
            <a:r>
              <a:rPr sz="2400" b="1" dirty="0">
                <a:solidFill>
                  <a:srgbClr val="404040"/>
                </a:solidFill>
                <a:latin typeface="Trebuchet MS"/>
                <a:cs typeface="Trebuchet MS"/>
              </a:rPr>
              <a:t>mood</a:t>
            </a:r>
            <a:r>
              <a:rPr sz="2400" b="1" spc="-25" dirty="0">
                <a:solidFill>
                  <a:srgbClr val="404040"/>
                </a:solidFill>
                <a:latin typeface="Trebuchet MS"/>
                <a:cs typeface="Trebuchet MS"/>
              </a:rPr>
              <a:t> </a:t>
            </a:r>
            <a:r>
              <a:rPr sz="2400" b="1" dirty="0">
                <a:solidFill>
                  <a:srgbClr val="404040"/>
                </a:solidFill>
                <a:latin typeface="Trebuchet MS"/>
                <a:cs typeface="Trebuchet MS"/>
              </a:rPr>
              <a:t>and</a:t>
            </a:r>
            <a:r>
              <a:rPr sz="2400" b="1" spc="-45" dirty="0">
                <a:solidFill>
                  <a:srgbClr val="404040"/>
                </a:solidFill>
                <a:latin typeface="Trebuchet MS"/>
                <a:cs typeface="Trebuchet MS"/>
              </a:rPr>
              <a:t> </a:t>
            </a:r>
            <a:r>
              <a:rPr sz="2400" b="1" dirty="0">
                <a:solidFill>
                  <a:srgbClr val="404040"/>
                </a:solidFill>
                <a:latin typeface="Trebuchet MS"/>
                <a:cs typeface="Trebuchet MS"/>
              </a:rPr>
              <a:t>quality</a:t>
            </a:r>
            <a:r>
              <a:rPr sz="2400" b="1" spc="-40" dirty="0">
                <a:solidFill>
                  <a:srgbClr val="404040"/>
                </a:solidFill>
                <a:latin typeface="Trebuchet MS"/>
                <a:cs typeface="Trebuchet MS"/>
              </a:rPr>
              <a:t> </a:t>
            </a:r>
            <a:r>
              <a:rPr sz="2400" b="1" dirty="0">
                <a:solidFill>
                  <a:srgbClr val="404040"/>
                </a:solidFill>
                <a:latin typeface="Trebuchet MS"/>
                <a:cs typeface="Trebuchet MS"/>
              </a:rPr>
              <a:t>of</a:t>
            </a:r>
            <a:r>
              <a:rPr sz="2400" b="1" spc="-25" dirty="0">
                <a:solidFill>
                  <a:srgbClr val="404040"/>
                </a:solidFill>
                <a:latin typeface="Trebuchet MS"/>
                <a:cs typeface="Trebuchet MS"/>
              </a:rPr>
              <a:t> </a:t>
            </a:r>
            <a:r>
              <a:rPr sz="2400" b="1" spc="-20" dirty="0">
                <a:solidFill>
                  <a:srgbClr val="404040"/>
                </a:solidFill>
                <a:latin typeface="Trebuchet MS"/>
                <a:cs typeface="Trebuchet MS"/>
              </a:rPr>
              <a:t>life</a:t>
            </a:r>
            <a:endParaRPr sz="2400">
              <a:latin typeface="Trebuchet MS"/>
              <a:cs typeface="Trebuchet MS"/>
            </a:endParaRPr>
          </a:p>
          <a:p>
            <a:pPr marL="488950" marR="2239010" indent="-342900">
              <a:lnSpc>
                <a:spcPct val="100000"/>
              </a:lnSpc>
              <a:spcBef>
                <a:spcPts val="1000"/>
              </a:spcBef>
              <a:buClr>
                <a:srgbClr val="0D56C4"/>
              </a:buClr>
              <a:buSzPct val="79166"/>
              <a:buFont typeface="Arial"/>
              <a:buChar char="•"/>
              <a:tabLst>
                <a:tab pos="488950" algn="l"/>
              </a:tabLst>
            </a:pPr>
            <a:r>
              <a:rPr sz="2400" b="1" dirty="0">
                <a:solidFill>
                  <a:srgbClr val="404040"/>
                </a:solidFill>
                <a:latin typeface="Trebuchet MS"/>
                <a:cs typeface="Trebuchet MS"/>
              </a:rPr>
              <a:t>Effects</a:t>
            </a:r>
            <a:r>
              <a:rPr sz="2400" b="1" spc="-30" dirty="0">
                <a:solidFill>
                  <a:srgbClr val="404040"/>
                </a:solidFill>
                <a:latin typeface="Trebuchet MS"/>
                <a:cs typeface="Trebuchet MS"/>
              </a:rPr>
              <a:t> </a:t>
            </a:r>
            <a:r>
              <a:rPr sz="2400" b="1" dirty="0">
                <a:solidFill>
                  <a:srgbClr val="404040"/>
                </a:solidFill>
                <a:latin typeface="Trebuchet MS"/>
                <a:cs typeface="Trebuchet MS"/>
              </a:rPr>
              <a:t>of</a:t>
            </a:r>
            <a:r>
              <a:rPr sz="2400" b="1" spc="-20" dirty="0">
                <a:solidFill>
                  <a:srgbClr val="404040"/>
                </a:solidFill>
                <a:latin typeface="Trebuchet MS"/>
                <a:cs typeface="Trebuchet MS"/>
              </a:rPr>
              <a:t> </a:t>
            </a:r>
            <a:r>
              <a:rPr sz="2400" b="1" dirty="0">
                <a:solidFill>
                  <a:srgbClr val="404040"/>
                </a:solidFill>
                <a:latin typeface="Trebuchet MS"/>
                <a:cs typeface="Trebuchet MS"/>
              </a:rPr>
              <a:t>quitting</a:t>
            </a:r>
            <a:r>
              <a:rPr sz="2400" b="1" spc="-40" dirty="0">
                <a:solidFill>
                  <a:srgbClr val="404040"/>
                </a:solidFill>
                <a:latin typeface="Trebuchet MS"/>
                <a:cs typeface="Trebuchet MS"/>
              </a:rPr>
              <a:t> </a:t>
            </a:r>
            <a:r>
              <a:rPr sz="2400" b="1" dirty="0">
                <a:solidFill>
                  <a:srgbClr val="404040"/>
                </a:solidFill>
                <a:latin typeface="Trebuchet MS"/>
                <a:cs typeface="Trebuchet MS"/>
              </a:rPr>
              <a:t>smoking</a:t>
            </a:r>
            <a:r>
              <a:rPr sz="2400" b="1" spc="-35" dirty="0">
                <a:solidFill>
                  <a:srgbClr val="404040"/>
                </a:solidFill>
                <a:latin typeface="Trebuchet MS"/>
                <a:cs typeface="Trebuchet MS"/>
              </a:rPr>
              <a:t> </a:t>
            </a:r>
            <a:r>
              <a:rPr sz="2400" b="1" dirty="0">
                <a:solidFill>
                  <a:srgbClr val="404040"/>
                </a:solidFill>
                <a:latin typeface="Trebuchet MS"/>
                <a:cs typeface="Trebuchet MS"/>
              </a:rPr>
              <a:t>are</a:t>
            </a:r>
            <a:r>
              <a:rPr sz="2400" b="1" spc="-20" dirty="0">
                <a:solidFill>
                  <a:srgbClr val="404040"/>
                </a:solidFill>
                <a:latin typeface="Trebuchet MS"/>
                <a:cs typeface="Trebuchet MS"/>
              </a:rPr>
              <a:t> </a:t>
            </a:r>
            <a:r>
              <a:rPr sz="2400" b="1" dirty="0">
                <a:solidFill>
                  <a:srgbClr val="404040"/>
                </a:solidFill>
                <a:latin typeface="Trebuchet MS"/>
                <a:cs typeface="Trebuchet MS"/>
              </a:rPr>
              <a:t>equal</a:t>
            </a:r>
            <a:r>
              <a:rPr sz="2400" b="1" spc="-35" dirty="0">
                <a:solidFill>
                  <a:srgbClr val="404040"/>
                </a:solidFill>
                <a:latin typeface="Trebuchet MS"/>
                <a:cs typeface="Trebuchet MS"/>
              </a:rPr>
              <a:t> </a:t>
            </a:r>
            <a:r>
              <a:rPr sz="2400" b="1" dirty="0">
                <a:solidFill>
                  <a:srgbClr val="404040"/>
                </a:solidFill>
                <a:latin typeface="Trebuchet MS"/>
                <a:cs typeface="Trebuchet MS"/>
              </a:rPr>
              <a:t>to</a:t>
            </a:r>
            <a:r>
              <a:rPr sz="2400" b="1" spc="-25" dirty="0">
                <a:solidFill>
                  <a:srgbClr val="404040"/>
                </a:solidFill>
                <a:latin typeface="Trebuchet MS"/>
                <a:cs typeface="Trebuchet MS"/>
              </a:rPr>
              <a:t> or </a:t>
            </a:r>
            <a:r>
              <a:rPr sz="2400" b="1" dirty="0">
                <a:solidFill>
                  <a:srgbClr val="404040"/>
                </a:solidFill>
                <a:latin typeface="Trebuchet MS"/>
                <a:cs typeface="Trebuchet MS"/>
              </a:rPr>
              <a:t>greater</a:t>
            </a:r>
            <a:r>
              <a:rPr sz="2400" b="1" spc="-40" dirty="0">
                <a:solidFill>
                  <a:srgbClr val="404040"/>
                </a:solidFill>
                <a:latin typeface="Trebuchet MS"/>
                <a:cs typeface="Trebuchet MS"/>
              </a:rPr>
              <a:t> </a:t>
            </a:r>
            <a:r>
              <a:rPr sz="2400" b="1" dirty="0">
                <a:solidFill>
                  <a:srgbClr val="404040"/>
                </a:solidFill>
                <a:latin typeface="Trebuchet MS"/>
                <a:cs typeface="Trebuchet MS"/>
              </a:rPr>
              <a:t>than</a:t>
            </a:r>
            <a:r>
              <a:rPr sz="2400" b="1" spc="-45" dirty="0">
                <a:solidFill>
                  <a:srgbClr val="404040"/>
                </a:solidFill>
                <a:latin typeface="Trebuchet MS"/>
                <a:cs typeface="Trebuchet MS"/>
              </a:rPr>
              <a:t> </a:t>
            </a:r>
            <a:r>
              <a:rPr sz="2400" b="1" dirty="0">
                <a:solidFill>
                  <a:srgbClr val="404040"/>
                </a:solidFill>
                <a:latin typeface="Trebuchet MS"/>
                <a:cs typeface="Trebuchet MS"/>
              </a:rPr>
              <a:t>treatment</a:t>
            </a:r>
            <a:r>
              <a:rPr sz="2400" b="1" spc="-45" dirty="0">
                <a:solidFill>
                  <a:srgbClr val="404040"/>
                </a:solidFill>
                <a:latin typeface="Trebuchet MS"/>
                <a:cs typeface="Trebuchet MS"/>
              </a:rPr>
              <a:t> </a:t>
            </a:r>
            <a:r>
              <a:rPr sz="2400" b="1" dirty="0">
                <a:solidFill>
                  <a:srgbClr val="404040"/>
                </a:solidFill>
                <a:latin typeface="Trebuchet MS"/>
                <a:cs typeface="Trebuchet MS"/>
              </a:rPr>
              <a:t>with</a:t>
            </a:r>
            <a:r>
              <a:rPr sz="2400" b="1" spc="-45" dirty="0">
                <a:solidFill>
                  <a:srgbClr val="404040"/>
                </a:solidFill>
                <a:latin typeface="Trebuchet MS"/>
                <a:cs typeface="Trebuchet MS"/>
              </a:rPr>
              <a:t> </a:t>
            </a:r>
            <a:r>
              <a:rPr sz="2400" b="1" spc="-10" dirty="0">
                <a:solidFill>
                  <a:srgbClr val="404040"/>
                </a:solidFill>
                <a:latin typeface="Trebuchet MS"/>
                <a:cs typeface="Trebuchet MS"/>
              </a:rPr>
              <a:t>antidepressants</a:t>
            </a:r>
            <a:endParaRPr sz="2400">
              <a:latin typeface="Trebuchet MS"/>
              <a:cs typeface="Trebuchet MS"/>
            </a:endParaRPr>
          </a:p>
        </p:txBody>
      </p:sp>
      <p:sp>
        <p:nvSpPr>
          <p:cNvPr id="6" name="object 6"/>
          <p:cNvSpPr txBox="1"/>
          <p:nvPr/>
        </p:nvSpPr>
        <p:spPr>
          <a:xfrm>
            <a:off x="613968" y="6446926"/>
            <a:ext cx="7221220" cy="208915"/>
          </a:xfrm>
          <a:prstGeom prst="rect">
            <a:avLst/>
          </a:prstGeom>
        </p:spPr>
        <p:txBody>
          <a:bodyPr vert="horz" wrap="square" lIns="0" tIns="12700" rIns="0" bIns="0" rtlCol="0">
            <a:spAutoFit/>
          </a:bodyPr>
          <a:lstStyle/>
          <a:p>
            <a:pPr marL="354965" indent="-342265">
              <a:lnSpc>
                <a:spcPct val="100000"/>
              </a:lnSpc>
              <a:spcBef>
                <a:spcPts val="100"/>
              </a:spcBef>
              <a:buClr>
                <a:srgbClr val="0D56C4"/>
              </a:buClr>
              <a:buSzPct val="79166"/>
              <a:buFont typeface="Arial"/>
              <a:buChar char="•"/>
              <a:tabLst>
                <a:tab pos="354965" algn="l"/>
              </a:tabLst>
            </a:pPr>
            <a:r>
              <a:rPr sz="1200" b="1" dirty="0">
                <a:solidFill>
                  <a:srgbClr val="006FC0"/>
                </a:solidFill>
                <a:latin typeface="Trebuchet MS"/>
                <a:cs typeface="Trebuchet MS"/>
              </a:rPr>
              <a:t>*It</a:t>
            </a:r>
            <a:r>
              <a:rPr sz="1200" b="1" spc="-15" dirty="0">
                <a:solidFill>
                  <a:srgbClr val="006FC0"/>
                </a:solidFill>
                <a:latin typeface="Trebuchet MS"/>
                <a:cs typeface="Trebuchet MS"/>
              </a:rPr>
              <a:t> </a:t>
            </a:r>
            <a:r>
              <a:rPr sz="1200" b="1" dirty="0">
                <a:solidFill>
                  <a:srgbClr val="006FC0"/>
                </a:solidFill>
                <a:latin typeface="Trebuchet MS"/>
                <a:cs typeface="Trebuchet MS"/>
              </a:rPr>
              <a:t>should</a:t>
            </a:r>
            <a:r>
              <a:rPr sz="1200" b="1" spc="-15" dirty="0">
                <a:solidFill>
                  <a:srgbClr val="006FC0"/>
                </a:solidFill>
                <a:latin typeface="Trebuchet MS"/>
                <a:cs typeface="Trebuchet MS"/>
              </a:rPr>
              <a:t> </a:t>
            </a:r>
            <a:r>
              <a:rPr sz="1200" b="1" dirty="0">
                <a:solidFill>
                  <a:srgbClr val="006FC0"/>
                </a:solidFill>
                <a:latin typeface="Trebuchet MS"/>
                <a:cs typeface="Trebuchet MS"/>
              </a:rPr>
              <a:t>be</a:t>
            </a:r>
            <a:r>
              <a:rPr sz="1200" b="1" spc="-10" dirty="0">
                <a:solidFill>
                  <a:srgbClr val="006FC0"/>
                </a:solidFill>
                <a:latin typeface="Trebuchet MS"/>
                <a:cs typeface="Trebuchet MS"/>
              </a:rPr>
              <a:t> </a:t>
            </a:r>
            <a:r>
              <a:rPr sz="1200" b="1" dirty="0">
                <a:solidFill>
                  <a:srgbClr val="006FC0"/>
                </a:solidFill>
                <a:latin typeface="Trebuchet MS"/>
                <a:cs typeface="Trebuchet MS"/>
              </a:rPr>
              <a:t>noted</a:t>
            </a:r>
            <a:r>
              <a:rPr sz="1200" b="1" spc="-15" dirty="0">
                <a:solidFill>
                  <a:srgbClr val="006FC0"/>
                </a:solidFill>
                <a:latin typeface="Trebuchet MS"/>
                <a:cs typeface="Trebuchet MS"/>
              </a:rPr>
              <a:t> </a:t>
            </a:r>
            <a:r>
              <a:rPr sz="1200" b="1" dirty="0">
                <a:solidFill>
                  <a:srgbClr val="006FC0"/>
                </a:solidFill>
                <a:latin typeface="Trebuchet MS"/>
                <a:cs typeface="Trebuchet MS"/>
              </a:rPr>
              <a:t>that</a:t>
            </a:r>
            <a:r>
              <a:rPr sz="1200" b="1" spc="-10" dirty="0">
                <a:solidFill>
                  <a:srgbClr val="006FC0"/>
                </a:solidFill>
                <a:latin typeface="Trebuchet MS"/>
                <a:cs typeface="Trebuchet MS"/>
              </a:rPr>
              <a:t> </a:t>
            </a:r>
            <a:r>
              <a:rPr sz="1200" b="1" dirty="0">
                <a:solidFill>
                  <a:srgbClr val="006FC0"/>
                </a:solidFill>
                <a:latin typeface="Trebuchet MS"/>
                <a:cs typeface="Trebuchet MS"/>
              </a:rPr>
              <a:t>the</a:t>
            </a:r>
            <a:r>
              <a:rPr sz="1200" b="1" spc="-25" dirty="0">
                <a:solidFill>
                  <a:srgbClr val="006FC0"/>
                </a:solidFill>
                <a:latin typeface="Trebuchet MS"/>
                <a:cs typeface="Trebuchet MS"/>
              </a:rPr>
              <a:t> </a:t>
            </a:r>
            <a:r>
              <a:rPr sz="1200" b="1" dirty="0">
                <a:solidFill>
                  <a:srgbClr val="006FC0"/>
                </a:solidFill>
                <a:latin typeface="Trebuchet MS"/>
                <a:cs typeface="Trebuchet MS"/>
              </a:rPr>
              <a:t>stress</a:t>
            </a:r>
            <a:r>
              <a:rPr sz="1200" b="1" spc="-30" dirty="0">
                <a:solidFill>
                  <a:srgbClr val="006FC0"/>
                </a:solidFill>
                <a:latin typeface="Trebuchet MS"/>
                <a:cs typeface="Trebuchet MS"/>
              </a:rPr>
              <a:t> </a:t>
            </a:r>
            <a:r>
              <a:rPr sz="1200" b="1" dirty="0">
                <a:solidFill>
                  <a:srgbClr val="006FC0"/>
                </a:solidFill>
                <a:latin typeface="Trebuchet MS"/>
                <a:cs typeface="Trebuchet MS"/>
              </a:rPr>
              <a:t>felt,</a:t>
            </a:r>
            <a:r>
              <a:rPr sz="1200" b="1" spc="-25" dirty="0">
                <a:solidFill>
                  <a:srgbClr val="006FC0"/>
                </a:solidFill>
                <a:latin typeface="Trebuchet MS"/>
                <a:cs typeface="Trebuchet MS"/>
              </a:rPr>
              <a:t> </a:t>
            </a:r>
            <a:r>
              <a:rPr sz="1200" b="1" dirty="0">
                <a:solidFill>
                  <a:srgbClr val="006FC0"/>
                </a:solidFill>
                <a:latin typeface="Trebuchet MS"/>
                <a:cs typeface="Trebuchet MS"/>
              </a:rPr>
              <a:t>is</a:t>
            </a:r>
            <a:r>
              <a:rPr sz="1200" b="1" spc="-10" dirty="0">
                <a:solidFill>
                  <a:srgbClr val="006FC0"/>
                </a:solidFill>
                <a:latin typeface="Trebuchet MS"/>
                <a:cs typeface="Trebuchet MS"/>
              </a:rPr>
              <a:t> </a:t>
            </a:r>
            <a:r>
              <a:rPr sz="1200" b="1" dirty="0">
                <a:solidFill>
                  <a:srgbClr val="006FC0"/>
                </a:solidFill>
                <a:latin typeface="Trebuchet MS"/>
                <a:cs typeface="Trebuchet MS"/>
              </a:rPr>
              <a:t>from</a:t>
            </a:r>
            <a:r>
              <a:rPr sz="1200" b="1" spc="-15" dirty="0">
                <a:solidFill>
                  <a:srgbClr val="006FC0"/>
                </a:solidFill>
                <a:latin typeface="Trebuchet MS"/>
                <a:cs typeface="Trebuchet MS"/>
              </a:rPr>
              <a:t> </a:t>
            </a:r>
            <a:r>
              <a:rPr sz="1200" b="1" dirty="0">
                <a:solidFill>
                  <a:srgbClr val="006FC0"/>
                </a:solidFill>
                <a:latin typeface="Trebuchet MS"/>
                <a:cs typeface="Trebuchet MS"/>
              </a:rPr>
              <a:t>the</a:t>
            </a:r>
            <a:r>
              <a:rPr sz="1200" b="1" spc="-5" dirty="0">
                <a:solidFill>
                  <a:srgbClr val="006FC0"/>
                </a:solidFill>
                <a:latin typeface="Trebuchet MS"/>
                <a:cs typeface="Trebuchet MS"/>
              </a:rPr>
              <a:t> </a:t>
            </a:r>
            <a:r>
              <a:rPr sz="1200" b="1" u="sng" spc="-10" dirty="0">
                <a:solidFill>
                  <a:srgbClr val="006FC0"/>
                </a:solidFill>
                <a:uFill>
                  <a:solidFill>
                    <a:srgbClr val="006FC0"/>
                  </a:solidFill>
                </a:uFill>
                <a:latin typeface="Trebuchet MS"/>
                <a:cs typeface="Trebuchet MS"/>
              </a:rPr>
              <a:t>withdrawal </a:t>
            </a:r>
            <a:r>
              <a:rPr sz="1200" b="1" u="sng" dirty="0">
                <a:solidFill>
                  <a:srgbClr val="006FC0"/>
                </a:solidFill>
                <a:uFill>
                  <a:solidFill>
                    <a:srgbClr val="006FC0"/>
                  </a:solidFill>
                </a:uFill>
                <a:latin typeface="Trebuchet MS"/>
                <a:cs typeface="Trebuchet MS"/>
              </a:rPr>
              <a:t>effects</a:t>
            </a:r>
            <a:r>
              <a:rPr sz="1200" b="1" u="none" spc="-20" dirty="0">
                <a:solidFill>
                  <a:srgbClr val="006FC0"/>
                </a:solidFill>
                <a:latin typeface="Trebuchet MS"/>
                <a:cs typeface="Trebuchet MS"/>
              </a:rPr>
              <a:t> </a:t>
            </a:r>
            <a:r>
              <a:rPr sz="1200" b="1" u="none" dirty="0">
                <a:solidFill>
                  <a:srgbClr val="006FC0"/>
                </a:solidFill>
                <a:latin typeface="Trebuchet MS"/>
                <a:cs typeface="Trebuchet MS"/>
              </a:rPr>
              <a:t>of</a:t>
            </a:r>
            <a:r>
              <a:rPr sz="1200" b="1" u="none" spc="-20" dirty="0">
                <a:solidFill>
                  <a:srgbClr val="006FC0"/>
                </a:solidFill>
                <a:latin typeface="Trebuchet MS"/>
                <a:cs typeface="Trebuchet MS"/>
              </a:rPr>
              <a:t> </a:t>
            </a:r>
            <a:r>
              <a:rPr sz="1200" b="1" u="none" dirty="0">
                <a:solidFill>
                  <a:srgbClr val="006FC0"/>
                </a:solidFill>
                <a:latin typeface="Trebuchet MS"/>
                <a:cs typeface="Trebuchet MS"/>
              </a:rPr>
              <a:t>the</a:t>
            </a:r>
            <a:r>
              <a:rPr sz="1200" b="1" u="none" spc="-20" dirty="0">
                <a:solidFill>
                  <a:srgbClr val="006FC0"/>
                </a:solidFill>
                <a:latin typeface="Trebuchet MS"/>
                <a:cs typeface="Trebuchet MS"/>
              </a:rPr>
              <a:t> </a:t>
            </a:r>
            <a:r>
              <a:rPr sz="1200" b="1" u="none" dirty="0">
                <a:solidFill>
                  <a:srgbClr val="006FC0"/>
                </a:solidFill>
                <a:latin typeface="Trebuchet MS"/>
                <a:cs typeface="Trebuchet MS"/>
              </a:rPr>
              <a:t>nicotine</a:t>
            </a:r>
            <a:r>
              <a:rPr sz="1200" b="1" u="none" spc="-10" dirty="0">
                <a:solidFill>
                  <a:srgbClr val="006FC0"/>
                </a:solidFill>
                <a:latin typeface="Trebuchet MS"/>
                <a:cs typeface="Trebuchet MS"/>
              </a:rPr>
              <a:t> addiction!</a:t>
            </a:r>
            <a:endParaRPr sz="120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46634" y="165379"/>
            <a:ext cx="10739120" cy="942340"/>
          </a:xfrm>
          <a:prstGeom prst="rect">
            <a:avLst/>
          </a:prstGeom>
          <a:solidFill>
            <a:srgbClr val="0A4192"/>
          </a:solidFill>
        </p:spPr>
        <p:txBody>
          <a:bodyPr vert="horz" wrap="square" lIns="0" tIns="215265" rIns="0" bIns="0" rtlCol="0">
            <a:spAutoFit/>
          </a:bodyPr>
          <a:lstStyle/>
          <a:p>
            <a:pPr marL="334645">
              <a:lnSpc>
                <a:spcPct val="100000"/>
              </a:lnSpc>
              <a:spcBef>
                <a:spcPts val="1695"/>
              </a:spcBef>
            </a:pPr>
            <a:r>
              <a:rPr sz="3200" b="0" dirty="0">
                <a:solidFill>
                  <a:srgbClr val="FFFFFF"/>
                </a:solidFill>
                <a:latin typeface="Trebuchet MS"/>
                <a:cs typeface="Trebuchet MS"/>
              </a:rPr>
              <a:t>Mental</a:t>
            </a:r>
            <a:r>
              <a:rPr sz="3200" b="0" spc="-85" dirty="0">
                <a:solidFill>
                  <a:srgbClr val="FFFFFF"/>
                </a:solidFill>
                <a:latin typeface="Trebuchet MS"/>
                <a:cs typeface="Trebuchet MS"/>
              </a:rPr>
              <a:t> </a:t>
            </a:r>
            <a:r>
              <a:rPr sz="3200" b="0" dirty="0">
                <a:solidFill>
                  <a:srgbClr val="FFFFFF"/>
                </a:solidFill>
                <a:latin typeface="Trebuchet MS"/>
                <a:cs typeface="Trebuchet MS"/>
              </a:rPr>
              <a:t>Illness</a:t>
            </a:r>
            <a:r>
              <a:rPr sz="3200" b="0" spc="-100" dirty="0">
                <a:solidFill>
                  <a:srgbClr val="FFFFFF"/>
                </a:solidFill>
                <a:latin typeface="Trebuchet MS"/>
                <a:cs typeface="Trebuchet MS"/>
              </a:rPr>
              <a:t> </a:t>
            </a:r>
            <a:r>
              <a:rPr sz="3200" b="0" dirty="0">
                <a:solidFill>
                  <a:srgbClr val="FFFFFF"/>
                </a:solidFill>
                <a:latin typeface="Trebuchet MS"/>
                <a:cs typeface="Trebuchet MS"/>
              </a:rPr>
              <a:t>and</a:t>
            </a:r>
            <a:r>
              <a:rPr sz="3200" b="0" spc="-105" dirty="0">
                <a:solidFill>
                  <a:srgbClr val="FFFFFF"/>
                </a:solidFill>
                <a:latin typeface="Trebuchet MS"/>
                <a:cs typeface="Trebuchet MS"/>
              </a:rPr>
              <a:t> </a:t>
            </a:r>
            <a:r>
              <a:rPr sz="3200" b="0" dirty="0">
                <a:solidFill>
                  <a:srgbClr val="FFFFFF"/>
                </a:solidFill>
                <a:latin typeface="Trebuchet MS"/>
                <a:cs typeface="Trebuchet MS"/>
              </a:rPr>
              <a:t>Substance</a:t>
            </a:r>
            <a:r>
              <a:rPr sz="3200" b="0" spc="-85" dirty="0">
                <a:solidFill>
                  <a:srgbClr val="FFFFFF"/>
                </a:solidFill>
                <a:latin typeface="Trebuchet MS"/>
                <a:cs typeface="Trebuchet MS"/>
              </a:rPr>
              <a:t> </a:t>
            </a:r>
            <a:r>
              <a:rPr sz="3200" b="0" dirty="0">
                <a:solidFill>
                  <a:srgbClr val="FFFFFF"/>
                </a:solidFill>
                <a:latin typeface="Trebuchet MS"/>
                <a:cs typeface="Trebuchet MS"/>
              </a:rPr>
              <a:t>Use</a:t>
            </a:r>
            <a:r>
              <a:rPr sz="3200" b="0" spc="-110" dirty="0">
                <a:solidFill>
                  <a:srgbClr val="FFFFFF"/>
                </a:solidFill>
                <a:latin typeface="Trebuchet MS"/>
                <a:cs typeface="Trebuchet MS"/>
              </a:rPr>
              <a:t> </a:t>
            </a:r>
            <a:r>
              <a:rPr sz="3200" b="0" dirty="0">
                <a:solidFill>
                  <a:srgbClr val="FFFFFF"/>
                </a:solidFill>
                <a:latin typeface="Trebuchet MS"/>
                <a:cs typeface="Trebuchet MS"/>
              </a:rPr>
              <a:t>Disorder</a:t>
            </a:r>
            <a:r>
              <a:rPr sz="3200" b="0" spc="-85" dirty="0">
                <a:solidFill>
                  <a:srgbClr val="FFFFFF"/>
                </a:solidFill>
                <a:latin typeface="Trebuchet MS"/>
                <a:cs typeface="Trebuchet MS"/>
              </a:rPr>
              <a:t> </a:t>
            </a:r>
            <a:r>
              <a:rPr sz="3200" b="0" spc="-10" dirty="0">
                <a:solidFill>
                  <a:srgbClr val="FFFFFF"/>
                </a:solidFill>
                <a:latin typeface="Trebuchet MS"/>
                <a:cs typeface="Trebuchet MS"/>
              </a:rPr>
              <a:t>Populations</a:t>
            </a:r>
            <a:endParaRPr sz="3200">
              <a:latin typeface="Trebuchet MS"/>
              <a:cs typeface="Trebuchet MS"/>
            </a:endParaRPr>
          </a:p>
        </p:txBody>
      </p:sp>
      <p:sp>
        <p:nvSpPr>
          <p:cNvPr id="3" name="object 3"/>
          <p:cNvSpPr txBox="1"/>
          <p:nvPr/>
        </p:nvSpPr>
        <p:spPr>
          <a:xfrm>
            <a:off x="574954" y="1534159"/>
            <a:ext cx="4833620" cy="4796790"/>
          </a:xfrm>
          <a:prstGeom prst="rect">
            <a:avLst/>
          </a:prstGeom>
        </p:spPr>
        <p:txBody>
          <a:bodyPr vert="horz" wrap="square" lIns="0" tIns="12700" rIns="0" bIns="0" rtlCol="0">
            <a:spAutoFit/>
          </a:bodyPr>
          <a:lstStyle/>
          <a:p>
            <a:pPr marL="355600" marR="414020" indent="-342900">
              <a:lnSpc>
                <a:spcPct val="100000"/>
              </a:lnSpc>
              <a:spcBef>
                <a:spcPts val="100"/>
              </a:spcBef>
              <a:buClr>
                <a:srgbClr val="0D56C4"/>
              </a:buClr>
              <a:buSzPct val="79166"/>
              <a:buFont typeface="Arial"/>
              <a:buChar char="•"/>
              <a:tabLst>
                <a:tab pos="355600" algn="l"/>
              </a:tabLst>
            </a:pPr>
            <a:r>
              <a:rPr sz="2400" i="1" dirty="0">
                <a:latin typeface="Trebuchet MS"/>
                <a:cs typeface="Trebuchet MS"/>
              </a:rPr>
              <a:t>75%</a:t>
            </a:r>
            <a:r>
              <a:rPr sz="2400" i="1" spc="-40" dirty="0">
                <a:latin typeface="Trebuchet MS"/>
                <a:cs typeface="Trebuchet MS"/>
              </a:rPr>
              <a:t> </a:t>
            </a:r>
            <a:r>
              <a:rPr sz="2400" i="1" dirty="0">
                <a:latin typeface="Trebuchet MS"/>
                <a:cs typeface="Trebuchet MS"/>
              </a:rPr>
              <a:t>of</a:t>
            </a:r>
            <a:r>
              <a:rPr sz="2400" i="1" spc="-45" dirty="0">
                <a:latin typeface="Trebuchet MS"/>
                <a:cs typeface="Trebuchet MS"/>
              </a:rPr>
              <a:t> </a:t>
            </a:r>
            <a:r>
              <a:rPr sz="2400" i="1" u="sng" dirty="0">
                <a:uFill>
                  <a:solidFill>
                    <a:srgbClr val="000000"/>
                  </a:solidFill>
                </a:uFill>
                <a:latin typeface="Trebuchet MS"/>
                <a:cs typeface="Trebuchet MS"/>
              </a:rPr>
              <a:t>smokers</a:t>
            </a:r>
            <a:r>
              <a:rPr sz="2400" i="1" u="none" spc="-50" dirty="0">
                <a:latin typeface="Trebuchet MS"/>
                <a:cs typeface="Trebuchet MS"/>
              </a:rPr>
              <a:t> </a:t>
            </a:r>
            <a:r>
              <a:rPr sz="2400" u="none" dirty="0">
                <a:solidFill>
                  <a:srgbClr val="006FC0"/>
                </a:solidFill>
                <a:latin typeface="Trebuchet MS"/>
                <a:cs typeface="Trebuchet MS"/>
              </a:rPr>
              <a:t>have</a:t>
            </a:r>
            <a:r>
              <a:rPr sz="2400" u="none" spc="-45" dirty="0">
                <a:solidFill>
                  <a:srgbClr val="006FC0"/>
                </a:solidFill>
                <a:latin typeface="Trebuchet MS"/>
                <a:cs typeface="Trebuchet MS"/>
              </a:rPr>
              <a:t> </a:t>
            </a:r>
            <a:r>
              <a:rPr sz="2400" u="none" dirty="0">
                <a:solidFill>
                  <a:srgbClr val="006FC0"/>
                </a:solidFill>
                <a:latin typeface="Trebuchet MS"/>
                <a:cs typeface="Trebuchet MS"/>
              </a:rPr>
              <a:t>past</a:t>
            </a:r>
            <a:r>
              <a:rPr sz="2400" u="none" spc="-35" dirty="0">
                <a:solidFill>
                  <a:srgbClr val="006FC0"/>
                </a:solidFill>
                <a:latin typeface="Trebuchet MS"/>
                <a:cs typeface="Trebuchet MS"/>
              </a:rPr>
              <a:t> </a:t>
            </a:r>
            <a:r>
              <a:rPr sz="2400" u="none" spc="-25" dirty="0">
                <a:solidFill>
                  <a:srgbClr val="006FC0"/>
                </a:solidFill>
                <a:latin typeface="Trebuchet MS"/>
                <a:cs typeface="Trebuchet MS"/>
              </a:rPr>
              <a:t>or </a:t>
            </a:r>
            <a:r>
              <a:rPr sz="2400" u="none" dirty="0">
                <a:solidFill>
                  <a:srgbClr val="006FC0"/>
                </a:solidFill>
                <a:latin typeface="Trebuchet MS"/>
                <a:cs typeface="Trebuchet MS"/>
              </a:rPr>
              <a:t>present</a:t>
            </a:r>
            <a:r>
              <a:rPr sz="2400" u="none" spc="-35" dirty="0">
                <a:solidFill>
                  <a:srgbClr val="006FC0"/>
                </a:solidFill>
                <a:latin typeface="Trebuchet MS"/>
                <a:cs typeface="Trebuchet MS"/>
              </a:rPr>
              <a:t> </a:t>
            </a:r>
            <a:r>
              <a:rPr sz="2400" u="sng" dirty="0">
                <a:solidFill>
                  <a:srgbClr val="006FC0"/>
                </a:solidFill>
                <a:uFill>
                  <a:solidFill>
                    <a:srgbClr val="006FC0"/>
                  </a:solidFill>
                </a:uFill>
                <a:latin typeface="Trebuchet MS"/>
                <a:cs typeface="Trebuchet MS"/>
              </a:rPr>
              <a:t>mental</a:t>
            </a:r>
            <a:r>
              <a:rPr sz="2400" u="sng" spc="-65" dirty="0">
                <a:solidFill>
                  <a:srgbClr val="006FC0"/>
                </a:solidFill>
                <a:uFill>
                  <a:solidFill>
                    <a:srgbClr val="006FC0"/>
                  </a:solidFill>
                </a:uFill>
                <a:latin typeface="Trebuchet MS"/>
                <a:cs typeface="Trebuchet MS"/>
              </a:rPr>
              <a:t> </a:t>
            </a:r>
            <a:r>
              <a:rPr sz="2400" u="sng" dirty="0">
                <a:solidFill>
                  <a:srgbClr val="006FC0"/>
                </a:solidFill>
                <a:uFill>
                  <a:solidFill>
                    <a:srgbClr val="006FC0"/>
                  </a:solidFill>
                </a:uFill>
                <a:latin typeface="Trebuchet MS"/>
                <a:cs typeface="Trebuchet MS"/>
              </a:rPr>
              <a:t>illness</a:t>
            </a:r>
            <a:r>
              <a:rPr sz="2400" u="sng" spc="-35" dirty="0">
                <a:solidFill>
                  <a:srgbClr val="006FC0"/>
                </a:solidFill>
                <a:uFill>
                  <a:solidFill>
                    <a:srgbClr val="006FC0"/>
                  </a:solidFill>
                </a:uFill>
                <a:latin typeface="Trebuchet MS"/>
                <a:cs typeface="Trebuchet MS"/>
              </a:rPr>
              <a:t> </a:t>
            </a:r>
            <a:r>
              <a:rPr sz="2400" u="sng" spc="-10" dirty="0">
                <a:solidFill>
                  <a:srgbClr val="006FC0"/>
                </a:solidFill>
                <a:uFill>
                  <a:solidFill>
                    <a:srgbClr val="006FC0"/>
                  </a:solidFill>
                </a:uFill>
                <a:latin typeface="Trebuchet MS"/>
                <a:cs typeface="Trebuchet MS"/>
              </a:rPr>
              <a:t>and/or</a:t>
            </a:r>
            <a:r>
              <a:rPr sz="2400" u="none" spc="-10" dirty="0">
                <a:solidFill>
                  <a:srgbClr val="006FC0"/>
                </a:solidFill>
                <a:latin typeface="Trebuchet MS"/>
                <a:cs typeface="Trebuchet MS"/>
              </a:rPr>
              <a:t> </a:t>
            </a:r>
            <a:r>
              <a:rPr sz="2400" u="sng" dirty="0">
                <a:solidFill>
                  <a:srgbClr val="006FC0"/>
                </a:solidFill>
                <a:uFill>
                  <a:solidFill>
                    <a:srgbClr val="006FC0"/>
                  </a:solidFill>
                </a:uFill>
                <a:latin typeface="Trebuchet MS"/>
                <a:cs typeface="Trebuchet MS"/>
              </a:rPr>
              <a:t>substance</a:t>
            </a:r>
            <a:r>
              <a:rPr sz="2400" u="sng" spc="-100" dirty="0">
                <a:solidFill>
                  <a:srgbClr val="006FC0"/>
                </a:solidFill>
                <a:uFill>
                  <a:solidFill>
                    <a:srgbClr val="006FC0"/>
                  </a:solidFill>
                </a:uFill>
                <a:latin typeface="Trebuchet MS"/>
                <a:cs typeface="Trebuchet MS"/>
              </a:rPr>
              <a:t> </a:t>
            </a:r>
            <a:r>
              <a:rPr sz="2400" u="sng" dirty="0">
                <a:solidFill>
                  <a:srgbClr val="006FC0"/>
                </a:solidFill>
                <a:uFill>
                  <a:solidFill>
                    <a:srgbClr val="006FC0"/>
                  </a:solidFill>
                </a:uFill>
                <a:latin typeface="Trebuchet MS"/>
                <a:cs typeface="Trebuchet MS"/>
              </a:rPr>
              <a:t>abuse</a:t>
            </a:r>
            <a:r>
              <a:rPr sz="2400" u="sng" spc="-105" dirty="0">
                <a:solidFill>
                  <a:srgbClr val="006FC0"/>
                </a:solidFill>
                <a:uFill>
                  <a:solidFill>
                    <a:srgbClr val="006FC0"/>
                  </a:solidFill>
                </a:uFill>
                <a:latin typeface="Trebuchet MS"/>
                <a:cs typeface="Trebuchet MS"/>
              </a:rPr>
              <a:t> </a:t>
            </a:r>
            <a:r>
              <a:rPr sz="2400" u="sng" spc="-10" dirty="0">
                <a:solidFill>
                  <a:srgbClr val="006FC0"/>
                </a:solidFill>
                <a:uFill>
                  <a:solidFill>
                    <a:srgbClr val="006FC0"/>
                  </a:solidFill>
                </a:uFill>
                <a:latin typeface="Trebuchet MS"/>
                <a:cs typeface="Trebuchet MS"/>
              </a:rPr>
              <a:t>disorder</a:t>
            </a:r>
            <a:endParaRPr sz="2400">
              <a:latin typeface="Trebuchet MS"/>
              <a:cs typeface="Trebuchet MS"/>
            </a:endParaRPr>
          </a:p>
          <a:p>
            <a:pPr marL="355600" marR="156210" indent="-342900">
              <a:lnSpc>
                <a:spcPct val="100000"/>
              </a:lnSpc>
              <a:spcBef>
                <a:spcPts val="994"/>
              </a:spcBef>
              <a:buClr>
                <a:srgbClr val="0D56C4"/>
              </a:buClr>
              <a:buSzPct val="79166"/>
              <a:buFont typeface="Arial"/>
              <a:buChar char="•"/>
              <a:tabLst>
                <a:tab pos="355600" algn="l"/>
              </a:tabLst>
            </a:pPr>
            <a:r>
              <a:rPr sz="2400" i="1" dirty="0">
                <a:latin typeface="Trebuchet MS"/>
                <a:cs typeface="Trebuchet MS"/>
              </a:rPr>
              <a:t>And,</a:t>
            </a:r>
            <a:r>
              <a:rPr sz="2400" i="1" spc="-55" dirty="0">
                <a:latin typeface="Trebuchet MS"/>
                <a:cs typeface="Trebuchet MS"/>
              </a:rPr>
              <a:t> </a:t>
            </a:r>
            <a:r>
              <a:rPr sz="2400" i="1" dirty="0">
                <a:latin typeface="Trebuchet MS"/>
                <a:cs typeface="Trebuchet MS"/>
              </a:rPr>
              <a:t>75%</a:t>
            </a:r>
            <a:r>
              <a:rPr sz="2400" i="1" spc="-50" dirty="0">
                <a:latin typeface="Trebuchet MS"/>
                <a:cs typeface="Trebuchet MS"/>
              </a:rPr>
              <a:t> </a:t>
            </a:r>
            <a:r>
              <a:rPr sz="2400" i="1" dirty="0">
                <a:latin typeface="Trebuchet MS"/>
                <a:cs typeface="Trebuchet MS"/>
              </a:rPr>
              <a:t>of</a:t>
            </a:r>
            <a:r>
              <a:rPr sz="2400" i="1" spc="-65" dirty="0">
                <a:latin typeface="Trebuchet MS"/>
                <a:cs typeface="Trebuchet MS"/>
              </a:rPr>
              <a:t> </a:t>
            </a:r>
            <a:r>
              <a:rPr sz="2400" i="1" dirty="0">
                <a:latin typeface="Trebuchet MS"/>
                <a:cs typeface="Trebuchet MS"/>
              </a:rPr>
              <a:t>individuals</a:t>
            </a:r>
            <a:r>
              <a:rPr sz="2400" i="1" spc="-30" dirty="0">
                <a:latin typeface="Trebuchet MS"/>
                <a:cs typeface="Trebuchet MS"/>
              </a:rPr>
              <a:t> </a:t>
            </a:r>
            <a:r>
              <a:rPr sz="2400" i="1" spc="-20" dirty="0">
                <a:latin typeface="Trebuchet MS"/>
                <a:cs typeface="Trebuchet MS"/>
              </a:rPr>
              <a:t>with </a:t>
            </a:r>
            <a:r>
              <a:rPr sz="2400" i="1" dirty="0">
                <a:latin typeface="Trebuchet MS"/>
                <a:cs typeface="Trebuchet MS"/>
              </a:rPr>
              <a:t>serious</a:t>
            </a:r>
            <a:r>
              <a:rPr sz="2400" i="1" spc="-90" dirty="0">
                <a:latin typeface="Trebuchet MS"/>
                <a:cs typeface="Trebuchet MS"/>
              </a:rPr>
              <a:t> </a:t>
            </a:r>
            <a:r>
              <a:rPr sz="2400" i="1" u="sng" dirty="0">
                <a:uFill>
                  <a:solidFill>
                    <a:srgbClr val="000000"/>
                  </a:solidFill>
                </a:uFill>
                <a:latin typeface="Trebuchet MS"/>
                <a:cs typeface="Trebuchet MS"/>
              </a:rPr>
              <a:t>mental</a:t>
            </a:r>
            <a:r>
              <a:rPr sz="2400" i="1" u="sng" spc="-100" dirty="0">
                <a:uFill>
                  <a:solidFill>
                    <a:srgbClr val="000000"/>
                  </a:solidFill>
                </a:uFill>
                <a:latin typeface="Trebuchet MS"/>
                <a:cs typeface="Trebuchet MS"/>
              </a:rPr>
              <a:t> </a:t>
            </a:r>
            <a:r>
              <a:rPr sz="2400" i="1" u="sng" dirty="0">
                <a:uFill>
                  <a:solidFill>
                    <a:srgbClr val="000000"/>
                  </a:solidFill>
                </a:uFill>
                <a:latin typeface="Trebuchet MS"/>
                <a:cs typeface="Trebuchet MS"/>
              </a:rPr>
              <a:t>illnesses</a:t>
            </a:r>
            <a:r>
              <a:rPr sz="2400" i="1" u="sng" spc="-80" dirty="0">
                <a:uFill>
                  <a:solidFill>
                    <a:srgbClr val="000000"/>
                  </a:solidFill>
                </a:uFill>
                <a:latin typeface="Trebuchet MS"/>
                <a:cs typeface="Trebuchet MS"/>
              </a:rPr>
              <a:t> </a:t>
            </a:r>
            <a:r>
              <a:rPr sz="2400" i="1" u="none" spc="-10" dirty="0">
                <a:latin typeface="Trebuchet MS"/>
                <a:cs typeface="Trebuchet MS"/>
              </a:rPr>
              <a:t>and/or </a:t>
            </a:r>
            <a:r>
              <a:rPr sz="2400" i="1" u="none" dirty="0">
                <a:latin typeface="Trebuchet MS"/>
                <a:cs typeface="Trebuchet MS"/>
              </a:rPr>
              <a:t>substance</a:t>
            </a:r>
            <a:r>
              <a:rPr sz="2400" i="1" u="none" spc="-55" dirty="0">
                <a:latin typeface="Trebuchet MS"/>
                <a:cs typeface="Trebuchet MS"/>
              </a:rPr>
              <a:t> </a:t>
            </a:r>
            <a:r>
              <a:rPr sz="2400" i="1" u="none" dirty="0">
                <a:latin typeface="Trebuchet MS"/>
                <a:cs typeface="Trebuchet MS"/>
              </a:rPr>
              <a:t>use</a:t>
            </a:r>
            <a:r>
              <a:rPr sz="2400" i="1" u="none" spc="-75" dirty="0">
                <a:latin typeface="Trebuchet MS"/>
                <a:cs typeface="Trebuchet MS"/>
              </a:rPr>
              <a:t> </a:t>
            </a:r>
            <a:r>
              <a:rPr sz="2400" i="1" u="none" dirty="0">
                <a:latin typeface="Trebuchet MS"/>
                <a:cs typeface="Trebuchet MS"/>
              </a:rPr>
              <a:t>disorders</a:t>
            </a:r>
            <a:r>
              <a:rPr sz="2400" u="none" dirty="0">
                <a:latin typeface="Trebuchet MS"/>
                <a:cs typeface="Trebuchet MS"/>
              </a:rPr>
              <a:t>,</a:t>
            </a:r>
            <a:r>
              <a:rPr sz="2400" u="none" spc="-25" dirty="0">
                <a:latin typeface="Trebuchet MS"/>
                <a:cs typeface="Trebuchet MS"/>
              </a:rPr>
              <a:t> </a:t>
            </a:r>
            <a:r>
              <a:rPr sz="2400" u="sng" spc="-25" dirty="0">
                <a:solidFill>
                  <a:srgbClr val="006FC0"/>
                </a:solidFill>
                <a:uFill>
                  <a:solidFill>
                    <a:srgbClr val="006FC0"/>
                  </a:solidFill>
                </a:uFill>
                <a:latin typeface="Trebuchet MS"/>
                <a:cs typeface="Trebuchet MS"/>
              </a:rPr>
              <a:t>are</a:t>
            </a:r>
            <a:r>
              <a:rPr sz="2400" u="none" spc="-25" dirty="0">
                <a:solidFill>
                  <a:srgbClr val="006FC0"/>
                </a:solidFill>
                <a:latin typeface="Trebuchet MS"/>
                <a:cs typeface="Trebuchet MS"/>
              </a:rPr>
              <a:t> </a:t>
            </a:r>
            <a:r>
              <a:rPr sz="2400" u="sng" spc="-10" dirty="0">
                <a:solidFill>
                  <a:srgbClr val="006FC0"/>
                </a:solidFill>
                <a:uFill>
                  <a:solidFill>
                    <a:srgbClr val="006FC0"/>
                  </a:solidFill>
                </a:uFill>
                <a:latin typeface="Trebuchet MS"/>
                <a:cs typeface="Trebuchet MS"/>
              </a:rPr>
              <a:t>smokers</a:t>
            </a:r>
            <a:endParaRPr sz="2400">
              <a:latin typeface="Trebuchet MS"/>
              <a:cs typeface="Trebuchet MS"/>
            </a:endParaRPr>
          </a:p>
          <a:p>
            <a:pPr marL="354965" indent="-342265">
              <a:lnSpc>
                <a:spcPct val="100000"/>
              </a:lnSpc>
              <a:spcBef>
                <a:spcPts val="1015"/>
              </a:spcBef>
              <a:buClr>
                <a:srgbClr val="0D56C4"/>
              </a:buClr>
              <a:buSzPct val="79166"/>
              <a:buFont typeface="Arial"/>
              <a:buChar char="•"/>
              <a:tabLst>
                <a:tab pos="354965" algn="l"/>
              </a:tabLst>
            </a:pPr>
            <a:r>
              <a:rPr sz="2400" spc="-20" dirty="0">
                <a:latin typeface="Trebuchet MS"/>
                <a:cs typeface="Trebuchet MS"/>
              </a:rPr>
              <a:t>30–</a:t>
            </a:r>
            <a:r>
              <a:rPr sz="2400" dirty="0">
                <a:latin typeface="Trebuchet MS"/>
                <a:cs typeface="Trebuchet MS"/>
              </a:rPr>
              <a:t>35%</a:t>
            </a:r>
            <a:r>
              <a:rPr sz="2400" spc="-40" dirty="0">
                <a:latin typeface="Trebuchet MS"/>
                <a:cs typeface="Trebuchet MS"/>
              </a:rPr>
              <a:t> </a:t>
            </a:r>
            <a:r>
              <a:rPr sz="2400" dirty="0">
                <a:latin typeface="Trebuchet MS"/>
                <a:cs typeface="Trebuchet MS"/>
              </a:rPr>
              <a:t>of</a:t>
            </a:r>
            <a:r>
              <a:rPr sz="2400" spc="-50" dirty="0">
                <a:latin typeface="Trebuchet MS"/>
                <a:cs typeface="Trebuchet MS"/>
              </a:rPr>
              <a:t> </a:t>
            </a:r>
            <a:r>
              <a:rPr sz="2400" u="sng" dirty="0">
                <a:solidFill>
                  <a:srgbClr val="006FC0"/>
                </a:solidFill>
                <a:uFill>
                  <a:solidFill>
                    <a:srgbClr val="006FC0"/>
                  </a:solidFill>
                </a:uFill>
                <a:latin typeface="Trebuchet MS"/>
                <a:cs typeface="Trebuchet MS"/>
              </a:rPr>
              <a:t>treatment</a:t>
            </a:r>
            <a:r>
              <a:rPr sz="2400" u="sng" spc="-45" dirty="0">
                <a:solidFill>
                  <a:srgbClr val="006FC0"/>
                </a:solidFill>
                <a:uFill>
                  <a:solidFill>
                    <a:srgbClr val="006FC0"/>
                  </a:solidFill>
                </a:uFill>
                <a:latin typeface="Trebuchet MS"/>
                <a:cs typeface="Trebuchet MS"/>
              </a:rPr>
              <a:t> </a:t>
            </a:r>
            <a:r>
              <a:rPr sz="2400" u="sng" dirty="0">
                <a:solidFill>
                  <a:srgbClr val="006FC0"/>
                </a:solidFill>
                <a:uFill>
                  <a:solidFill>
                    <a:srgbClr val="006FC0"/>
                  </a:solidFill>
                </a:uFill>
                <a:latin typeface="Trebuchet MS"/>
                <a:cs typeface="Trebuchet MS"/>
              </a:rPr>
              <a:t>staff</a:t>
            </a:r>
            <a:r>
              <a:rPr sz="2400" u="sng" spc="-50" dirty="0">
                <a:solidFill>
                  <a:srgbClr val="006FC0"/>
                </a:solidFill>
                <a:uFill>
                  <a:solidFill>
                    <a:srgbClr val="006FC0"/>
                  </a:solidFill>
                </a:uFill>
                <a:latin typeface="Trebuchet MS"/>
                <a:cs typeface="Trebuchet MS"/>
              </a:rPr>
              <a:t> </a:t>
            </a:r>
            <a:r>
              <a:rPr sz="2400" u="sng" spc="-10" dirty="0">
                <a:solidFill>
                  <a:srgbClr val="006FC0"/>
                </a:solidFill>
                <a:uFill>
                  <a:solidFill>
                    <a:srgbClr val="006FC0"/>
                  </a:solidFill>
                </a:uFill>
                <a:latin typeface="Trebuchet MS"/>
                <a:cs typeface="Trebuchet MS"/>
              </a:rPr>
              <a:t>smoke</a:t>
            </a:r>
            <a:endParaRPr sz="2400">
              <a:latin typeface="Trebuchet MS"/>
              <a:cs typeface="Trebuchet MS"/>
            </a:endParaRPr>
          </a:p>
          <a:p>
            <a:pPr marL="355600" marR="79375" indent="-342900">
              <a:lnSpc>
                <a:spcPct val="100000"/>
              </a:lnSpc>
              <a:spcBef>
                <a:spcPts val="994"/>
              </a:spcBef>
              <a:buClr>
                <a:srgbClr val="0D56C4"/>
              </a:buClr>
              <a:buSzPct val="79166"/>
              <a:buFont typeface="Arial"/>
              <a:buChar char="•"/>
              <a:tabLst>
                <a:tab pos="355600" algn="l"/>
              </a:tabLst>
            </a:pPr>
            <a:r>
              <a:rPr sz="2400" dirty="0">
                <a:latin typeface="Trebuchet MS"/>
                <a:cs typeface="Trebuchet MS"/>
              </a:rPr>
              <a:t>Those</a:t>
            </a:r>
            <a:r>
              <a:rPr sz="2400" spc="-55" dirty="0">
                <a:latin typeface="Trebuchet MS"/>
                <a:cs typeface="Trebuchet MS"/>
              </a:rPr>
              <a:t> </a:t>
            </a:r>
            <a:r>
              <a:rPr sz="2400" dirty="0">
                <a:latin typeface="Trebuchet MS"/>
                <a:cs typeface="Trebuchet MS"/>
              </a:rPr>
              <a:t>with</a:t>
            </a:r>
            <a:r>
              <a:rPr sz="2400" spc="-50" dirty="0">
                <a:latin typeface="Trebuchet MS"/>
                <a:cs typeface="Trebuchet MS"/>
              </a:rPr>
              <a:t> </a:t>
            </a:r>
            <a:r>
              <a:rPr sz="2400" dirty="0">
                <a:latin typeface="Trebuchet MS"/>
                <a:cs typeface="Trebuchet MS"/>
              </a:rPr>
              <a:t>mental</a:t>
            </a:r>
            <a:r>
              <a:rPr sz="2400" spc="-55" dirty="0">
                <a:latin typeface="Trebuchet MS"/>
                <a:cs typeface="Trebuchet MS"/>
              </a:rPr>
              <a:t> </a:t>
            </a:r>
            <a:r>
              <a:rPr sz="2400" dirty="0">
                <a:latin typeface="Trebuchet MS"/>
                <a:cs typeface="Trebuchet MS"/>
              </a:rPr>
              <a:t>illness</a:t>
            </a:r>
            <a:r>
              <a:rPr sz="2400" spc="-35" dirty="0">
                <a:latin typeface="Trebuchet MS"/>
                <a:cs typeface="Trebuchet MS"/>
              </a:rPr>
              <a:t> </a:t>
            </a:r>
            <a:r>
              <a:rPr sz="2400" spc="-25" dirty="0">
                <a:latin typeface="Trebuchet MS"/>
                <a:cs typeface="Trebuchet MS"/>
              </a:rPr>
              <a:t>and </a:t>
            </a:r>
            <a:r>
              <a:rPr sz="2400" dirty="0">
                <a:latin typeface="Trebuchet MS"/>
                <a:cs typeface="Trebuchet MS"/>
              </a:rPr>
              <a:t>substance</a:t>
            </a:r>
            <a:r>
              <a:rPr sz="2400" spc="-90" dirty="0">
                <a:latin typeface="Trebuchet MS"/>
                <a:cs typeface="Trebuchet MS"/>
              </a:rPr>
              <a:t> </a:t>
            </a:r>
            <a:r>
              <a:rPr sz="2400" dirty="0">
                <a:latin typeface="Trebuchet MS"/>
                <a:cs typeface="Trebuchet MS"/>
              </a:rPr>
              <a:t>use</a:t>
            </a:r>
            <a:r>
              <a:rPr sz="2400" spc="-110" dirty="0">
                <a:latin typeface="Trebuchet MS"/>
                <a:cs typeface="Trebuchet MS"/>
              </a:rPr>
              <a:t> </a:t>
            </a:r>
            <a:r>
              <a:rPr sz="2400" dirty="0">
                <a:latin typeface="Trebuchet MS"/>
                <a:cs typeface="Trebuchet MS"/>
              </a:rPr>
              <a:t>disorder</a:t>
            </a:r>
            <a:r>
              <a:rPr sz="2400" spc="-80" dirty="0">
                <a:latin typeface="Trebuchet MS"/>
                <a:cs typeface="Trebuchet MS"/>
              </a:rPr>
              <a:t> </a:t>
            </a:r>
            <a:r>
              <a:rPr sz="2400" spc="-10" dirty="0">
                <a:latin typeface="Trebuchet MS"/>
                <a:cs typeface="Trebuchet MS"/>
              </a:rPr>
              <a:t>consume </a:t>
            </a:r>
            <a:r>
              <a:rPr sz="2400" dirty="0">
                <a:latin typeface="Trebuchet MS"/>
                <a:cs typeface="Trebuchet MS"/>
              </a:rPr>
              <a:t>almost</a:t>
            </a:r>
            <a:r>
              <a:rPr sz="2400" spc="-40" dirty="0">
                <a:latin typeface="Trebuchet MS"/>
                <a:cs typeface="Trebuchet MS"/>
              </a:rPr>
              <a:t> </a:t>
            </a:r>
            <a:r>
              <a:rPr sz="2400" u="sng" dirty="0">
                <a:solidFill>
                  <a:srgbClr val="006FC0"/>
                </a:solidFill>
                <a:uFill>
                  <a:solidFill>
                    <a:srgbClr val="006FC0"/>
                  </a:solidFill>
                </a:uFill>
                <a:latin typeface="Trebuchet MS"/>
                <a:cs typeface="Trebuchet MS"/>
              </a:rPr>
              <a:t>40%</a:t>
            </a:r>
            <a:r>
              <a:rPr sz="2400" u="sng" spc="-30" dirty="0">
                <a:solidFill>
                  <a:srgbClr val="006FC0"/>
                </a:solidFill>
                <a:uFill>
                  <a:solidFill>
                    <a:srgbClr val="006FC0"/>
                  </a:solidFill>
                </a:uFill>
                <a:latin typeface="Trebuchet MS"/>
                <a:cs typeface="Trebuchet MS"/>
              </a:rPr>
              <a:t> </a:t>
            </a:r>
            <a:r>
              <a:rPr sz="2400" u="sng" dirty="0">
                <a:solidFill>
                  <a:srgbClr val="006FC0"/>
                </a:solidFill>
                <a:uFill>
                  <a:solidFill>
                    <a:srgbClr val="006FC0"/>
                  </a:solidFill>
                </a:uFill>
                <a:latin typeface="Trebuchet MS"/>
                <a:cs typeface="Trebuchet MS"/>
              </a:rPr>
              <a:t>of</a:t>
            </a:r>
            <a:r>
              <a:rPr sz="2400" u="sng" spc="-45" dirty="0">
                <a:solidFill>
                  <a:srgbClr val="006FC0"/>
                </a:solidFill>
                <a:uFill>
                  <a:solidFill>
                    <a:srgbClr val="006FC0"/>
                  </a:solidFill>
                </a:uFill>
                <a:latin typeface="Trebuchet MS"/>
                <a:cs typeface="Trebuchet MS"/>
              </a:rPr>
              <a:t> </a:t>
            </a:r>
            <a:r>
              <a:rPr sz="2400" u="sng" dirty="0">
                <a:solidFill>
                  <a:srgbClr val="006FC0"/>
                </a:solidFill>
                <a:uFill>
                  <a:solidFill>
                    <a:srgbClr val="006FC0"/>
                  </a:solidFill>
                </a:uFill>
                <a:latin typeface="Trebuchet MS"/>
                <a:cs typeface="Trebuchet MS"/>
              </a:rPr>
              <a:t>all</a:t>
            </a:r>
            <a:r>
              <a:rPr sz="2400" u="sng" spc="-30" dirty="0">
                <a:solidFill>
                  <a:srgbClr val="006FC0"/>
                </a:solidFill>
                <a:uFill>
                  <a:solidFill>
                    <a:srgbClr val="006FC0"/>
                  </a:solidFill>
                </a:uFill>
                <a:latin typeface="Trebuchet MS"/>
                <a:cs typeface="Trebuchet MS"/>
              </a:rPr>
              <a:t> </a:t>
            </a:r>
            <a:r>
              <a:rPr sz="2400" u="sng" spc="-10" dirty="0">
                <a:solidFill>
                  <a:srgbClr val="006FC0"/>
                </a:solidFill>
                <a:uFill>
                  <a:solidFill>
                    <a:srgbClr val="006FC0"/>
                  </a:solidFill>
                </a:uFill>
                <a:latin typeface="Trebuchet MS"/>
                <a:cs typeface="Trebuchet MS"/>
              </a:rPr>
              <a:t>cigarettes</a:t>
            </a:r>
            <a:r>
              <a:rPr sz="2400" u="none" spc="-10" dirty="0">
                <a:solidFill>
                  <a:srgbClr val="006FC0"/>
                </a:solidFill>
                <a:latin typeface="Trebuchet MS"/>
                <a:cs typeface="Trebuchet MS"/>
              </a:rPr>
              <a:t> </a:t>
            </a:r>
            <a:r>
              <a:rPr sz="2400" u="none" dirty="0">
                <a:latin typeface="Trebuchet MS"/>
                <a:cs typeface="Trebuchet MS"/>
              </a:rPr>
              <a:t>smoked</a:t>
            </a:r>
            <a:r>
              <a:rPr sz="2400" u="none" spc="-75" dirty="0">
                <a:latin typeface="Trebuchet MS"/>
                <a:cs typeface="Trebuchet MS"/>
              </a:rPr>
              <a:t> </a:t>
            </a:r>
            <a:r>
              <a:rPr sz="2400" u="none" dirty="0">
                <a:latin typeface="Trebuchet MS"/>
                <a:cs typeface="Trebuchet MS"/>
              </a:rPr>
              <a:t>by</a:t>
            </a:r>
            <a:r>
              <a:rPr sz="2400" u="none" spc="-65" dirty="0">
                <a:latin typeface="Trebuchet MS"/>
                <a:cs typeface="Trebuchet MS"/>
              </a:rPr>
              <a:t> </a:t>
            </a:r>
            <a:r>
              <a:rPr sz="2400" u="none" spc="-10" dirty="0">
                <a:latin typeface="Trebuchet MS"/>
                <a:cs typeface="Trebuchet MS"/>
              </a:rPr>
              <a:t>adults</a:t>
            </a:r>
            <a:endParaRPr sz="2400">
              <a:latin typeface="Trebuchet MS"/>
              <a:cs typeface="Trebuchet MS"/>
            </a:endParaRPr>
          </a:p>
        </p:txBody>
      </p:sp>
      <p:sp>
        <p:nvSpPr>
          <p:cNvPr id="4" name="object 4"/>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29</a:t>
            </a:r>
            <a:endParaRPr sz="900">
              <a:latin typeface="Trebuchet MS"/>
              <a:cs typeface="Trebuchet MS"/>
            </a:endParaRPr>
          </a:p>
        </p:txBody>
      </p:sp>
      <p:pic>
        <p:nvPicPr>
          <p:cNvPr id="5" name="object 5" descr="Chart, bar chart  "/>
          <p:cNvPicPr/>
          <p:nvPr/>
        </p:nvPicPr>
        <p:blipFill>
          <a:blip r:embed="rId2" cstate="print"/>
          <a:stretch>
            <a:fillRect/>
          </a:stretch>
        </p:blipFill>
        <p:spPr>
          <a:xfrm>
            <a:off x="5625465" y="1316353"/>
            <a:ext cx="5600700" cy="554164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57491" y="262127"/>
            <a:ext cx="10433685" cy="1325880"/>
          </a:xfrm>
          <a:prstGeom prst="rect">
            <a:avLst/>
          </a:prstGeom>
          <a:solidFill>
            <a:srgbClr val="0A4192"/>
          </a:solidFill>
        </p:spPr>
        <p:txBody>
          <a:bodyPr vert="horz" wrap="square" lIns="0" tIns="31750" rIns="0" bIns="0" rtlCol="0">
            <a:spAutoFit/>
          </a:bodyPr>
          <a:lstStyle/>
          <a:p>
            <a:pPr marL="1671955" marR="1657985" indent="-7620">
              <a:lnSpc>
                <a:spcPct val="100000"/>
              </a:lnSpc>
              <a:spcBef>
                <a:spcPts val="250"/>
              </a:spcBef>
            </a:pPr>
            <a:r>
              <a:rPr sz="3600" b="0" dirty="0">
                <a:solidFill>
                  <a:srgbClr val="FFFFFF"/>
                </a:solidFill>
                <a:latin typeface="Trebuchet MS"/>
                <a:cs typeface="Trebuchet MS"/>
              </a:rPr>
              <a:t>Adverse</a:t>
            </a:r>
            <a:r>
              <a:rPr sz="3600" b="0" spc="-75" dirty="0">
                <a:solidFill>
                  <a:srgbClr val="FFFFFF"/>
                </a:solidFill>
                <a:latin typeface="Trebuchet MS"/>
                <a:cs typeface="Trebuchet MS"/>
              </a:rPr>
              <a:t> </a:t>
            </a:r>
            <a:r>
              <a:rPr sz="3600" b="0" dirty="0">
                <a:solidFill>
                  <a:srgbClr val="FFFFFF"/>
                </a:solidFill>
                <a:latin typeface="Trebuchet MS"/>
                <a:cs typeface="Trebuchet MS"/>
              </a:rPr>
              <a:t>Effects</a:t>
            </a:r>
            <a:r>
              <a:rPr sz="3600" b="0" spc="-80" dirty="0">
                <a:solidFill>
                  <a:srgbClr val="FFFFFF"/>
                </a:solidFill>
                <a:latin typeface="Trebuchet MS"/>
                <a:cs typeface="Trebuchet MS"/>
              </a:rPr>
              <a:t> </a:t>
            </a:r>
            <a:r>
              <a:rPr sz="3600" b="0" dirty="0">
                <a:solidFill>
                  <a:srgbClr val="FFFFFF"/>
                </a:solidFill>
                <a:latin typeface="Trebuchet MS"/>
                <a:cs typeface="Trebuchet MS"/>
              </a:rPr>
              <a:t>of</a:t>
            </a:r>
            <a:r>
              <a:rPr sz="3600" b="0" spc="-135" dirty="0">
                <a:solidFill>
                  <a:srgbClr val="FFFFFF"/>
                </a:solidFill>
                <a:latin typeface="Trebuchet MS"/>
                <a:cs typeface="Trebuchet MS"/>
              </a:rPr>
              <a:t> </a:t>
            </a:r>
            <a:r>
              <a:rPr sz="3600" b="0" spc="-35" dirty="0">
                <a:solidFill>
                  <a:srgbClr val="FFFFFF"/>
                </a:solidFill>
                <a:latin typeface="Trebuchet MS"/>
                <a:cs typeface="Trebuchet MS"/>
              </a:rPr>
              <a:t>Tobacco</a:t>
            </a:r>
            <a:r>
              <a:rPr sz="3600" b="0" spc="-65" dirty="0">
                <a:solidFill>
                  <a:srgbClr val="FFFFFF"/>
                </a:solidFill>
                <a:latin typeface="Trebuchet MS"/>
                <a:cs typeface="Trebuchet MS"/>
              </a:rPr>
              <a:t> </a:t>
            </a:r>
            <a:r>
              <a:rPr sz="3600" b="0" dirty="0">
                <a:solidFill>
                  <a:srgbClr val="FFFFFF"/>
                </a:solidFill>
                <a:latin typeface="Trebuchet MS"/>
                <a:cs typeface="Trebuchet MS"/>
              </a:rPr>
              <a:t>Use</a:t>
            </a:r>
            <a:r>
              <a:rPr sz="3600" b="0" spc="-60" dirty="0">
                <a:solidFill>
                  <a:srgbClr val="FFFFFF"/>
                </a:solidFill>
                <a:latin typeface="Trebuchet MS"/>
                <a:cs typeface="Trebuchet MS"/>
              </a:rPr>
              <a:t> </a:t>
            </a:r>
            <a:r>
              <a:rPr sz="3600" b="0" spc="-25" dirty="0">
                <a:solidFill>
                  <a:srgbClr val="FFFFFF"/>
                </a:solidFill>
                <a:latin typeface="Trebuchet MS"/>
                <a:cs typeface="Trebuchet MS"/>
              </a:rPr>
              <a:t>for </a:t>
            </a:r>
            <a:r>
              <a:rPr sz="3600" b="0" dirty="0">
                <a:solidFill>
                  <a:srgbClr val="FFFFFF"/>
                </a:solidFill>
                <a:latin typeface="Trebuchet MS"/>
                <a:cs typeface="Trebuchet MS"/>
              </a:rPr>
              <a:t>Mental</a:t>
            </a:r>
            <a:r>
              <a:rPr sz="3600" b="0" spc="-70" dirty="0">
                <a:solidFill>
                  <a:srgbClr val="FFFFFF"/>
                </a:solidFill>
                <a:latin typeface="Trebuchet MS"/>
                <a:cs typeface="Trebuchet MS"/>
              </a:rPr>
              <a:t> </a:t>
            </a:r>
            <a:r>
              <a:rPr sz="3600" b="0" dirty="0">
                <a:solidFill>
                  <a:srgbClr val="FFFFFF"/>
                </a:solidFill>
                <a:latin typeface="Trebuchet MS"/>
                <a:cs typeface="Trebuchet MS"/>
              </a:rPr>
              <a:t>Illness</a:t>
            </a:r>
            <a:r>
              <a:rPr sz="3600" b="0" spc="-20" dirty="0">
                <a:solidFill>
                  <a:srgbClr val="FFFFFF"/>
                </a:solidFill>
                <a:latin typeface="Trebuchet MS"/>
                <a:cs typeface="Trebuchet MS"/>
              </a:rPr>
              <a:t> </a:t>
            </a:r>
            <a:r>
              <a:rPr sz="3600" b="0" dirty="0">
                <a:solidFill>
                  <a:srgbClr val="FFFFFF"/>
                </a:solidFill>
                <a:latin typeface="Trebuchet MS"/>
                <a:cs typeface="Trebuchet MS"/>
              </a:rPr>
              <a:t>and</a:t>
            </a:r>
            <a:r>
              <a:rPr sz="3600" b="0" spc="-50" dirty="0">
                <a:solidFill>
                  <a:srgbClr val="FFFFFF"/>
                </a:solidFill>
                <a:latin typeface="Trebuchet MS"/>
                <a:cs typeface="Trebuchet MS"/>
              </a:rPr>
              <a:t> </a:t>
            </a:r>
            <a:r>
              <a:rPr sz="3600" b="0" dirty="0">
                <a:solidFill>
                  <a:srgbClr val="FFFFFF"/>
                </a:solidFill>
                <a:latin typeface="Trebuchet MS"/>
                <a:cs typeface="Trebuchet MS"/>
              </a:rPr>
              <a:t>SUD</a:t>
            </a:r>
            <a:r>
              <a:rPr sz="3600" b="0" spc="-40" dirty="0">
                <a:solidFill>
                  <a:srgbClr val="FFFFFF"/>
                </a:solidFill>
                <a:latin typeface="Trebuchet MS"/>
                <a:cs typeface="Trebuchet MS"/>
              </a:rPr>
              <a:t> </a:t>
            </a:r>
            <a:r>
              <a:rPr sz="3600" b="0" spc="-10" dirty="0">
                <a:solidFill>
                  <a:srgbClr val="FFFFFF"/>
                </a:solidFill>
                <a:latin typeface="Trebuchet MS"/>
                <a:cs typeface="Trebuchet MS"/>
              </a:rPr>
              <a:t>Populations</a:t>
            </a:r>
            <a:endParaRPr sz="3600">
              <a:latin typeface="Trebuchet MS"/>
              <a:cs typeface="Trebuchet MS"/>
            </a:endParaRPr>
          </a:p>
        </p:txBody>
      </p:sp>
      <p:pic>
        <p:nvPicPr>
          <p:cNvPr id="3" name="object 3" descr="illustration of adverse effects"/>
          <p:cNvPicPr/>
          <p:nvPr/>
        </p:nvPicPr>
        <p:blipFill>
          <a:blip r:embed="rId2" cstate="print"/>
          <a:stretch>
            <a:fillRect/>
          </a:stretch>
        </p:blipFill>
        <p:spPr>
          <a:xfrm>
            <a:off x="511365" y="1587652"/>
            <a:ext cx="10679811" cy="4439412"/>
          </a:xfrm>
          <a:prstGeom prst="rect">
            <a:avLst/>
          </a:prstGeom>
        </p:spPr>
      </p:pic>
      <p:sp>
        <p:nvSpPr>
          <p:cNvPr id="4" name="object 4"/>
          <p:cNvSpPr txBox="1"/>
          <p:nvPr/>
        </p:nvSpPr>
        <p:spPr>
          <a:xfrm>
            <a:off x="348386" y="5822086"/>
            <a:ext cx="10598785" cy="711200"/>
          </a:xfrm>
          <a:prstGeom prst="rect">
            <a:avLst/>
          </a:prstGeom>
        </p:spPr>
        <p:txBody>
          <a:bodyPr vert="horz" wrap="square" lIns="0" tIns="12700" rIns="0" bIns="0" rtlCol="0">
            <a:spAutoFit/>
          </a:bodyPr>
          <a:lstStyle/>
          <a:p>
            <a:pPr marL="38100" marR="30480">
              <a:lnSpc>
                <a:spcPct val="100000"/>
              </a:lnSpc>
              <a:spcBef>
                <a:spcPts val="100"/>
              </a:spcBef>
            </a:pPr>
            <a:r>
              <a:rPr sz="900" dirty="0">
                <a:latin typeface="Arial"/>
                <a:cs typeface="Arial"/>
              </a:rPr>
              <a:t>Sources:</a:t>
            </a:r>
            <a:r>
              <a:rPr sz="900" spc="-30" dirty="0">
                <a:latin typeface="Arial"/>
                <a:cs typeface="Arial"/>
              </a:rPr>
              <a:t> </a:t>
            </a:r>
            <a:r>
              <a:rPr sz="900" dirty="0">
                <a:latin typeface="Arial"/>
                <a:cs typeface="Arial"/>
              </a:rPr>
              <a:t>CDC.</a:t>
            </a:r>
            <a:r>
              <a:rPr sz="900" spc="-10" dirty="0">
                <a:latin typeface="Arial"/>
                <a:cs typeface="Arial"/>
              </a:rPr>
              <a:t> </a:t>
            </a:r>
            <a:r>
              <a:rPr sz="900" dirty="0">
                <a:latin typeface="Arial"/>
                <a:cs typeface="Arial"/>
              </a:rPr>
              <a:t>Vital</a:t>
            </a:r>
            <a:r>
              <a:rPr sz="900" spc="-25" dirty="0">
                <a:latin typeface="Arial"/>
                <a:cs typeface="Arial"/>
              </a:rPr>
              <a:t> </a:t>
            </a:r>
            <a:r>
              <a:rPr sz="900" dirty="0">
                <a:latin typeface="Arial"/>
                <a:cs typeface="Arial"/>
              </a:rPr>
              <a:t>Signs:</a:t>
            </a:r>
            <a:r>
              <a:rPr sz="900" spc="-15" dirty="0">
                <a:latin typeface="Arial"/>
                <a:cs typeface="Arial"/>
              </a:rPr>
              <a:t> </a:t>
            </a:r>
            <a:r>
              <a:rPr sz="900" dirty="0">
                <a:latin typeface="Arial"/>
                <a:cs typeface="Arial"/>
              </a:rPr>
              <a:t>Current</a:t>
            </a:r>
            <a:r>
              <a:rPr sz="900" spc="-15" dirty="0">
                <a:latin typeface="Arial"/>
                <a:cs typeface="Arial"/>
              </a:rPr>
              <a:t> </a:t>
            </a:r>
            <a:r>
              <a:rPr sz="900" dirty="0">
                <a:latin typeface="Arial"/>
                <a:cs typeface="Arial"/>
              </a:rPr>
              <a:t>Cigarette</a:t>
            </a:r>
            <a:r>
              <a:rPr sz="900" spc="-25" dirty="0">
                <a:latin typeface="Arial"/>
                <a:cs typeface="Arial"/>
              </a:rPr>
              <a:t> </a:t>
            </a:r>
            <a:r>
              <a:rPr sz="900" dirty="0">
                <a:latin typeface="Arial"/>
                <a:cs typeface="Arial"/>
              </a:rPr>
              <a:t>Smoking</a:t>
            </a:r>
            <a:r>
              <a:rPr sz="900" spc="-40" dirty="0">
                <a:latin typeface="Arial"/>
                <a:cs typeface="Arial"/>
              </a:rPr>
              <a:t> </a:t>
            </a:r>
            <a:r>
              <a:rPr sz="900" dirty="0">
                <a:latin typeface="Arial"/>
                <a:cs typeface="Arial"/>
              </a:rPr>
              <a:t>Among</a:t>
            </a:r>
            <a:r>
              <a:rPr sz="900" spc="-25" dirty="0">
                <a:latin typeface="Arial"/>
                <a:cs typeface="Arial"/>
              </a:rPr>
              <a:t> </a:t>
            </a:r>
            <a:r>
              <a:rPr sz="900" dirty="0">
                <a:latin typeface="Arial"/>
                <a:cs typeface="Arial"/>
              </a:rPr>
              <a:t>Adults</a:t>
            </a:r>
            <a:r>
              <a:rPr sz="900" spc="-10" dirty="0">
                <a:latin typeface="Arial"/>
                <a:cs typeface="Arial"/>
              </a:rPr>
              <a:t> </a:t>
            </a:r>
            <a:r>
              <a:rPr sz="900" dirty="0">
                <a:latin typeface="Arial"/>
                <a:cs typeface="Arial"/>
              </a:rPr>
              <a:t>Aged</a:t>
            </a:r>
            <a:r>
              <a:rPr sz="900" spc="-25" dirty="0">
                <a:latin typeface="Arial"/>
                <a:cs typeface="Arial"/>
              </a:rPr>
              <a:t> </a:t>
            </a:r>
            <a:r>
              <a:rPr sz="900" dirty="0">
                <a:latin typeface="Arial"/>
                <a:cs typeface="Arial"/>
              </a:rPr>
              <a:t>≥18</a:t>
            </a:r>
            <a:r>
              <a:rPr sz="900" spc="-5" dirty="0">
                <a:latin typeface="Arial"/>
                <a:cs typeface="Arial"/>
              </a:rPr>
              <a:t> </a:t>
            </a:r>
            <a:r>
              <a:rPr sz="900" dirty="0">
                <a:latin typeface="Arial"/>
                <a:cs typeface="Arial"/>
              </a:rPr>
              <a:t>Years With</a:t>
            </a:r>
            <a:r>
              <a:rPr sz="900" spc="-35" dirty="0">
                <a:latin typeface="Arial"/>
                <a:cs typeface="Arial"/>
              </a:rPr>
              <a:t> </a:t>
            </a:r>
            <a:r>
              <a:rPr sz="900" dirty="0">
                <a:latin typeface="Arial"/>
                <a:cs typeface="Arial"/>
              </a:rPr>
              <a:t>Mental</a:t>
            </a:r>
            <a:r>
              <a:rPr sz="900" spc="-5" dirty="0">
                <a:latin typeface="Arial"/>
                <a:cs typeface="Arial"/>
              </a:rPr>
              <a:t> </a:t>
            </a:r>
            <a:r>
              <a:rPr sz="900" dirty="0">
                <a:latin typeface="Arial"/>
                <a:cs typeface="Arial"/>
              </a:rPr>
              <a:t>Illness—United</a:t>
            </a:r>
            <a:r>
              <a:rPr sz="900" spc="-40" dirty="0">
                <a:latin typeface="Arial"/>
                <a:cs typeface="Arial"/>
              </a:rPr>
              <a:t> </a:t>
            </a:r>
            <a:r>
              <a:rPr sz="900" dirty="0">
                <a:latin typeface="Arial"/>
                <a:cs typeface="Arial"/>
              </a:rPr>
              <a:t>States,</a:t>
            </a:r>
            <a:r>
              <a:rPr sz="900" spc="-30" dirty="0">
                <a:latin typeface="Arial"/>
                <a:cs typeface="Arial"/>
              </a:rPr>
              <a:t> </a:t>
            </a:r>
            <a:r>
              <a:rPr sz="900" dirty="0">
                <a:latin typeface="Arial"/>
                <a:cs typeface="Arial"/>
              </a:rPr>
              <a:t>2009–2011.</a:t>
            </a:r>
            <a:r>
              <a:rPr sz="900" spc="-50" dirty="0">
                <a:latin typeface="Arial"/>
                <a:cs typeface="Arial"/>
              </a:rPr>
              <a:t> </a:t>
            </a:r>
            <a:r>
              <a:rPr sz="900" dirty="0">
                <a:latin typeface="Arial"/>
                <a:cs typeface="Arial"/>
              </a:rPr>
              <a:t>MMWR</a:t>
            </a:r>
            <a:r>
              <a:rPr sz="900" spc="-20" dirty="0">
                <a:latin typeface="Arial"/>
                <a:cs typeface="Arial"/>
              </a:rPr>
              <a:t> </a:t>
            </a:r>
            <a:r>
              <a:rPr sz="900" dirty="0">
                <a:latin typeface="Arial"/>
                <a:cs typeface="Arial"/>
              </a:rPr>
              <a:t>2013;62(05):81-87;</a:t>
            </a:r>
            <a:r>
              <a:rPr sz="900" spc="-40" dirty="0">
                <a:latin typeface="Arial"/>
                <a:cs typeface="Arial"/>
              </a:rPr>
              <a:t> </a:t>
            </a:r>
            <a:r>
              <a:rPr sz="900" dirty="0">
                <a:latin typeface="Arial"/>
                <a:cs typeface="Arial"/>
              </a:rPr>
              <a:t>Druss</a:t>
            </a:r>
            <a:r>
              <a:rPr sz="900" spc="-20" dirty="0">
                <a:latin typeface="Arial"/>
                <a:cs typeface="Arial"/>
              </a:rPr>
              <a:t> </a:t>
            </a:r>
            <a:r>
              <a:rPr sz="900" dirty="0">
                <a:latin typeface="Arial"/>
                <a:cs typeface="Arial"/>
              </a:rPr>
              <a:t>BG,</a:t>
            </a:r>
            <a:r>
              <a:rPr sz="900" spc="-5" dirty="0">
                <a:latin typeface="Arial"/>
                <a:cs typeface="Arial"/>
              </a:rPr>
              <a:t> </a:t>
            </a:r>
            <a:r>
              <a:rPr sz="900" dirty="0">
                <a:latin typeface="Arial"/>
                <a:cs typeface="Arial"/>
              </a:rPr>
              <a:t>Zhao</a:t>
            </a:r>
            <a:r>
              <a:rPr sz="900" spc="-15" dirty="0">
                <a:latin typeface="Arial"/>
                <a:cs typeface="Arial"/>
              </a:rPr>
              <a:t> </a:t>
            </a:r>
            <a:r>
              <a:rPr sz="900" dirty="0">
                <a:latin typeface="Arial"/>
                <a:cs typeface="Arial"/>
              </a:rPr>
              <a:t>L,</a:t>
            </a:r>
            <a:r>
              <a:rPr sz="900" spc="-15" dirty="0">
                <a:latin typeface="Arial"/>
                <a:cs typeface="Arial"/>
              </a:rPr>
              <a:t> </a:t>
            </a:r>
            <a:r>
              <a:rPr sz="900" dirty="0">
                <a:latin typeface="Arial"/>
                <a:cs typeface="Arial"/>
              </a:rPr>
              <a:t>Von</a:t>
            </a:r>
            <a:r>
              <a:rPr sz="900" spc="-15" dirty="0">
                <a:latin typeface="Arial"/>
                <a:cs typeface="Arial"/>
              </a:rPr>
              <a:t> </a:t>
            </a:r>
            <a:r>
              <a:rPr sz="900" dirty="0">
                <a:latin typeface="Arial"/>
                <a:cs typeface="Arial"/>
              </a:rPr>
              <a:t>Esenwein</a:t>
            </a:r>
            <a:r>
              <a:rPr sz="900" spc="-10" dirty="0">
                <a:latin typeface="Arial"/>
                <a:cs typeface="Arial"/>
              </a:rPr>
              <a:t> </a:t>
            </a:r>
            <a:r>
              <a:rPr sz="900" dirty="0">
                <a:latin typeface="Arial"/>
                <a:cs typeface="Arial"/>
              </a:rPr>
              <a:t>S,</a:t>
            </a:r>
            <a:r>
              <a:rPr sz="900" spc="-5" dirty="0">
                <a:latin typeface="Arial"/>
                <a:cs typeface="Arial"/>
              </a:rPr>
              <a:t> </a:t>
            </a:r>
            <a:r>
              <a:rPr sz="900" spc="-10" dirty="0">
                <a:latin typeface="Arial"/>
                <a:cs typeface="Arial"/>
              </a:rPr>
              <a:t>Morrato </a:t>
            </a:r>
            <a:r>
              <a:rPr sz="900" dirty="0">
                <a:latin typeface="Arial"/>
                <a:cs typeface="Arial"/>
              </a:rPr>
              <a:t>EH,</a:t>
            </a:r>
            <a:r>
              <a:rPr sz="900" spc="-10" dirty="0">
                <a:latin typeface="Arial"/>
                <a:cs typeface="Arial"/>
              </a:rPr>
              <a:t> </a:t>
            </a:r>
            <a:r>
              <a:rPr sz="900" dirty="0">
                <a:latin typeface="Arial"/>
                <a:cs typeface="Arial"/>
              </a:rPr>
              <a:t>Marcus</a:t>
            </a:r>
            <a:r>
              <a:rPr sz="900" spc="-15" dirty="0">
                <a:latin typeface="Arial"/>
                <a:cs typeface="Arial"/>
              </a:rPr>
              <a:t> </a:t>
            </a:r>
            <a:r>
              <a:rPr sz="900" dirty="0">
                <a:latin typeface="Arial"/>
                <a:cs typeface="Arial"/>
              </a:rPr>
              <a:t>SC.</a:t>
            </a:r>
            <a:r>
              <a:rPr sz="900" spc="-10" dirty="0">
                <a:latin typeface="Arial"/>
                <a:cs typeface="Arial"/>
              </a:rPr>
              <a:t> </a:t>
            </a:r>
            <a:r>
              <a:rPr sz="900" dirty="0">
                <a:latin typeface="Arial"/>
                <a:cs typeface="Arial"/>
              </a:rPr>
              <a:t>Understanding</a:t>
            </a:r>
            <a:r>
              <a:rPr sz="900" spc="-45" dirty="0">
                <a:latin typeface="Arial"/>
                <a:cs typeface="Arial"/>
              </a:rPr>
              <a:t> </a:t>
            </a:r>
            <a:r>
              <a:rPr sz="900" dirty="0">
                <a:latin typeface="Arial"/>
                <a:cs typeface="Arial"/>
              </a:rPr>
              <a:t>Excess</a:t>
            </a:r>
            <a:r>
              <a:rPr sz="900" spc="-10" dirty="0">
                <a:latin typeface="Arial"/>
                <a:cs typeface="Arial"/>
              </a:rPr>
              <a:t> </a:t>
            </a:r>
            <a:r>
              <a:rPr sz="900" dirty="0">
                <a:latin typeface="Arial"/>
                <a:cs typeface="Arial"/>
              </a:rPr>
              <a:t>Mortality</a:t>
            </a:r>
            <a:r>
              <a:rPr sz="900" spc="-15" dirty="0">
                <a:latin typeface="Arial"/>
                <a:cs typeface="Arial"/>
              </a:rPr>
              <a:t> </a:t>
            </a:r>
            <a:r>
              <a:rPr sz="900" dirty="0">
                <a:latin typeface="Arial"/>
                <a:cs typeface="Arial"/>
              </a:rPr>
              <a:t>in</a:t>
            </a:r>
            <a:r>
              <a:rPr sz="900" spc="-10" dirty="0">
                <a:latin typeface="Arial"/>
                <a:cs typeface="Arial"/>
              </a:rPr>
              <a:t> </a:t>
            </a:r>
            <a:r>
              <a:rPr sz="900" dirty="0">
                <a:latin typeface="Arial"/>
                <a:cs typeface="Arial"/>
              </a:rPr>
              <a:t>Persons</a:t>
            </a:r>
            <a:r>
              <a:rPr sz="900" spc="-40" dirty="0">
                <a:latin typeface="Arial"/>
                <a:cs typeface="Arial"/>
              </a:rPr>
              <a:t> </a:t>
            </a:r>
            <a:r>
              <a:rPr sz="900" dirty="0">
                <a:latin typeface="Arial"/>
                <a:cs typeface="Arial"/>
              </a:rPr>
              <a:t>With</a:t>
            </a:r>
            <a:r>
              <a:rPr sz="900" spc="-50" dirty="0">
                <a:latin typeface="Arial"/>
                <a:cs typeface="Arial"/>
              </a:rPr>
              <a:t> </a:t>
            </a:r>
            <a:r>
              <a:rPr sz="900" dirty="0">
                <a:latin typeface="Arial"/>
                <a:cs typeface="Arial"/>
              </a:rPr>
              <a:t>Mental</a:t>
            </a:r>
            <a:r>
              <a:rPr sz="900" spc="-10" dirty="0">
                <a:latin typeface="Arial"/>
                <a:cs typeface="Arial"/>
              </a:rPr>
              <a:t> </a:t>
            </a:r>
            <a:r>
              <a:rPr sz="900" dirty="0">
                <a:latin typeface="Arial"/>
                <a:cs typeface="Arial"/>
              </a:rPr>
              <a:t>Illness:</a:t>
            </a:r>
            <a:r>
              <a:rPr sz="900" spc="-45" dirty="0">
                <a:latin typeface="Arial"/>
                <a:cs typeface="Arial"/>
              </a:rPr>
              <a:t> </a:t>
            </a:r>
            <a:r>
              <a:rPr sz="900" dirty="0">
                <a:latin typeface="Arial"/>
                <a:cs typeface="Arial"/>
              </a:rPr>
              <a:t>17-Year</a:t>
            </a:r>
            <a:r>
              <a:rPr sz="900" spc="-10" dirty="0">
                <a:latin typeface="Arial"/>
                <a:cs typeface="Arial"/>
              </a:rPr>
              <a:t> </a:t>
            </a:r>
            <a:r>
              <a:rPr sz="900" dirty="0">
                <a:latin typeface="Arial"/>
                <a:cs typeface="Arial"/>
              </a:rPr>
              <a:t>Follow</a:t>
            </a:r>
            <a:r>
              <a:rPr sz="900" spc="-35" dirty="0">
                <a:latin typeface="Arial"/>
                <a:cs typeface="Arial"/>
              </a:rPr>
              <a:t> </a:t>
            </a:r>
            <a:r>
              <a:rPr sz="900" dirty="0">
                <a:latin typeface="Arial"/>
                <a:cs typeface="Arial"/>
              </a:rPr>
              <a:t>Up</a:t>
            </a:r>
            <a:r>
              <a:rPr sz="900" spc="-10" dirty="0">
                <a:latin typeface="Arial"/>
                <a:cs typeface="Arial"/>
              </a:rPr>
              <a:t> </a:t>
            </a:r>
            <a:r>
              <a:rPr sz="900" dirty="0">
                <a:latin typeface="Arial"/>
                <a:cs typeface="Arial"/>
              </a:rPr>
              <a:t>of</a:t>
            </a:r>
            <a:r>
              <a:rPr sz="900" spc="-20" dirty="0">
                <a:latin typeface="Arial"/>
                <a:cs typeface="Arial"/>
              </a:rPr>
              <a:t> </a:t>
            </a:r>
            <a:r>
              <a:rPr sz="900" dirty="0">
                <a:latin typeface="Arial"/>
                <a:cs typeface="Arial"/>
              </a:rPr>
              <a:t>a</a:t>
            </a:r>
            <a:r>
              <a:rPr sz="900" spc="-10" dirty="0">
                <a:latin typeface="Arial"/>
                <a:cs typeface="Arial"/>
              </a:rPr>
              <a:t> </a:t>
            </a:r>
            <a:r>
              <a:rPr sz="900" dirty="0">
                <a:latin typeface="Arial"/>
                <a:cs typeface="Arial"/>
              </a:rPr>
              <a:t>Nationally</a:t>
            </a:r>
            <a:r>
              <a:rPr sz="900" spc="-35" dirty="0">
                <a:latin typeface="Arial"/>
                <a:cs typeface="Arial"/>
              </a:rPr>
              <a:t> </a:t>
            </a:r>
            <a:r>
              <a:rPr sz="900" dirty="0">
                <a:latin typeface="Arial"/>
                <a:cs typeface="Arial"/>
              </a:rPr>
              <a:t>Representative</a:t>
            </a:r>
            <a:r>
              <a:rPr sz="900" spc="-45" dirty="0">
                <a:latin typeface="Arial"/>
                <a:cs typeface="Arial"/>
              </a:rPr>
              <a:t> </a:t>
            </a:r>
            <a:r>
              <a:rPr sz="900" dirty="0">
                <a:latin typeface="Arial"/>
                <a:cs typeface="Arial"/>
              </a:rPr>
              <a:t>US</a:t>
            </a:r>
            <a:r>
              <a:rPr sz="900" spc="-10" dirty="0">
                <a:latin typeface="Arial"/>
                <a:cs typeface="Arial"/>
              </a:rPr>
              <a:t> </a:t>
            </a:r>
            <a:r>
              <a:rPr sz="900" dirty="0">
                <a:latin typeface="Arial"/>
                <a:cs typeface="Arial"/>
              </a:rPr>
              <a:t>Survey.</a:t>
            </a:r>
            <a:r>
              <a:rPr sz="900" spc="-10" dirty="0">
                <a:latin typeface="Arial"/>
                <a:cs typeface="Arial"/>
              </a:rPr>
              <a:t> </a:t>
            </a:r>
            <a:r>
              <a:rPr sz="900" dirty="0">
                <a:latin typeface="Arial"/>
                <a:cs typeface="Arial"/>
              </a:rPr>
              <a:t>Medical</a:t>
            </a:r>
            <a:r>
              <a:rPr sz="900" spc="-20" dirty="0">
                <a:latin typeface="Arial"/>
                <a:cs typeface="Arial"/>
              </a:rPr>
              <a:t> </a:t>
            </a:r>
            <a:r>
              <a:rPr sz="900" dirty="0">
                <a:latin typeface="Arial"/>
                <a:cs typeface="Arial"/>
              </a:rPr>
              <a:t>Care</a:t>
            </a:r>
            <a:r>
              <a:rPr sz="900" spc="-15" dirty="0">
                <a:latin typeface="Arial"/>
                <a:cs typeface="Arial"/>
              </a:rPr>
              <a:t> </a:t>
            </a:r>
            <a:r>
              <a:rPr sz="900" dirty="0">
                <a:latin typeface="Arial"/>
                <a:cs typeface="Arial"/>
              </a:rPr>
              <a:t>2011;49(6):599–604;</a:t>
            </a:r>
            <a:r>
              <a:rPr sz="900" spc="-45" dirty="0">
                <a:latin typeface="Arial"/>
                <a:cs typeface="Arial"/>
              </a:rPr>
              <a:t> </a:t>
            </a:r>
            <a:r>
              <a:rPr sz="900" dirty="0">
                <a:latin typeface="Arial"/>
                <a:cs typeface="Arial"/>
              </a:rPr>
              <a:t>CDC.</a:t>
            </a:r>
            <a:r>
              <a:rPr sz="900" spc="-10" dirty="0">
                <a:latin typeface="Arial"/>
                <a:cs typeface="Arial"/>
              </a:rPr>
              <a:t> </a:t>
            </a:r>
            <a:r>
              <a:rPr sz="900" dirty="0">
                <a:latin typeface="Arial"/>
                <a:cs typeface="Arial"/>
              </a:rPr>
              <a:t>Vital</a:t>
            </a:r>
            <a:r>
              <a:rPr sz="900" spc="-20" dirty="0">
                <a:latin typeface="Arial"/>
                <a:cs typeface="Arial"/>
              </a:rPr>
              <a:t> </a:t>
            </a:r>
            <a:r>
              <a:rPr sz="900" dirty="0">
                <a:latin typeface="Arial"/>
                <a:cs typeface="Arial"/>
              </a:rPr>
              <a:t>Signs</a:t>
            </a:r>
            <a:r>
              <a:rPr sz="900" spc="-25" dirty="0">
                <a:latin typeface="Arial"/>
                <a:cs typeface="Arial"/>
              </a:rPr>
              <a:t> </a:t>
            </a:r>
            <a:r>
              <a:rPr sz="900" dirty="0">
                <a:latin typeface="Arial"/>
                <a:cs typeface="Arial"/>
              </a:rPr>
              <a:t>Fact</a:t>
            </a:r>
            <a:r>
              <a:rPr sz="900" spc="-20" dirty="0">
                <a:latin typeface="Arial"/>
                <a:cs typeface="Arial"/>
              </a:rPr>
              <a:t> </a:t>
            </a:r>
            <a:r>
              <a:rPr sz="900" spc="-10" dirty="0">
                <a:latin typeface="Arial"/>
                <a:cs typeface="Arial"/>
              </a:rPr>
              <a:t>Sheet: </a:t>
            </a:r>
            <a:r>
              <a:rPr sz="900" dirty="0">
                <a:latin typeface="Arial"/>
                <a:cs typeface="Arial"/>
              </a:rPr>
              <a:t>Adult</a:t>
            </a:r>
            <a:r>
              <a:rPr sz="900" spc="-15" dirty="0">
                <a:latin typeface="Arial"/>
                <a:cs typeface="Arial"/>
              </a:rPr>
              <a:t> </a:t>
            </a:r>
            <a:r>
              <a:rPr sz="900" dirty="0">
                <a:latin typeface="Arial"/>
                <a:cs typeface="Arial"/>
              </a:rPr>
              <a:t>Smoking</a:t>
            </a:r>
            <a:r>
              <a:rPr sz="900" spc="-35" dirty="0">
                <a:latin typeface="Arial"/>
                <a:cs typeface="Arial"/>
              </a:rPr>
              <a:t> </a:t>
            </a:r>
            <a:r>
              <a:rPr sz="900" dirty="0">
                <a:latin typeface="Arial"/>
                <a:cs typeface="Arial"/>
              </a:rPr>
              <a:t>Focusing</a:t>
            </a:r>
            <a:r>
              <a:rPr sz="900" spc="-35" dirty="0">
                <a:latin typeface="Arial"/>
                <a:cs typeface="Arial"/>
              </a:rPr>
              <a:t> </a:t>
            </a:r>
            <a:r>
              <a:rPr sz="900" dirty="0">
                <a:latin typeface="Arial"/>
                <a:cs typeface="Arial"/>
              </a:rPr>
              <a:t>on</a:t>
            </a:r>
            <a:r>
              <a:rPr sz="900" spc="-15" dirty="0">
                <a:latin typeface="Arial"/>
                <a:cs typeface="Arial"/>
              </a:rPr>
              <a:t> </a:t>
            </a:r>
            <a:r>
              <a:rPr sz="900" dirty="0">
                <a:latin typeface="Arial"/>
                <a:cs typeface="Arial"/>
              </a:rPr>
              <a:t>People</a:t>
            </a:r>
            <a:r>
              <a:rPr sz="900" spc="-10" dirty="0">
                <a:latin typeface="Arial"/>
                <a:cs typeface="Arial"/>
              </a:rPr>
              <a:t> </a:t>
            </a:r>
            <a:r>
              <a:rPr sz="900" dirty="0">
                <a:latin typeface="Arial"/>
                <a:cs typeface="Arial"/>
              </a:rPr>
              <a:t>With</a:t>
            </a:r>
            <a:r>
              <a:rPr sz="900" spc="-45" dirty="0">
                <a:latin typeface="Arial"/>
                <a:cs typeface="Arial"/>
              </a:rPr>
              <a:t> </a:t>
            </a:r>
            <a:r>
              <a:rPr sz="900" dirty="0">
                <a:latin typeface="Arial"/>
                <a:cs typeface="Arial"/>
              </a:rPr>
              <a:t>Mental Illness,</a:t>
            </a:r>
            <a:r>
              <a:rPr sz="900" spc="-35" dirty="0">
                <a:latin typeface="Arial"/>
                <a:cs typeface="Arial"/>
              </a:rPr>
              <a:t> </a:t>
            </a:r>
            <a:r>
              <a:rPr sz="900" dirty="0">
                <a:latin typeface="Arial"/>
                <a:cs typeface="Arial"/>
              </a:rPr>
              <a:t>February</a:t>
            </a:r>
            <a:r>
              <a:rPr sz="900" spc="-25" dirty="0">
                <a:latin typeface="Arial"/>
                <a:cs typeface="Arial"/>
              </a:rPr>
              <a:t> </a:t>
            </a:r>
            <a:r>
              <a:rPr sz="900" dirty="0">
                <a:latin typeface="Arial"/>
                <a:cs typeface="Arial"/>
              </a:rPr>
              <a:t>2013.</a:t>
            </a:r>
            <a:r>
              <a:rPr sz="900" spc="-10" dirty="0">
                <a:latin typeface="Arial"/>
                <a:cs typeface="Arial"/>
              </a:rPr>
              <a:t> </a:t>
            </a:r>
            <a:r>
              <a:rPr sz="900" dirty="0">
                <a:latin typeface="Arial"/>
                <a:cs typeface="Arial"/>
              </a:rPr>
              <a:t>NCCDPHP, Office</a:t>
            </a:r>
            <a:r>
              <a:rPr sz="900" spc="-10" dirty="0">
                <a:latin typeface="Arial"/>
                <a:cs typeface="Arial"/>
              </a:rPr>
              <a:t> </a:t>
            </a:r>
            <a:r>
              <a:rPr sz="900" dirty="0">
                <a:latin typeface="Arial"/>
                <a:cs typeface="Arial"/>
              </a:rPr>
              <a:t>on</a:t>
            </a:r>
            <a:r>
              <a:rPr sz="900" spc="-10" dirty="0">
                <a:latin typeface="Arial"/>
                <a:cs typeface="Arial"/>
              </a:rPr>
              <a:t> </a:t>
            </a:r>
            <a:r>
              <a:rPr sz="900" dirty="0">
                <a:latin typeface="Arial"/>
                <a:cs typeface="Arial"/>
              </a:rPr>
              <a:t>Smoking</a:t>
            </a:r>
            <a:r>
              <a:rPr sz="900" spc="-40" dirty="0">
                <a:latin typeface="Arial"/>
                <a:cs typeface="Arial"/>
              </a:rPr>
              <a:t> </a:t>
            </a:r>
            <a:r>
              <a:rPr sz="900" dirty="0">
                <a:latin typeface="Arial"/>
                <a:cs typeface="Arial"/>
              </a:rPr>
              <a:t>and</a:t>
            </a:r>
            <a:r>
              <a:rPr sz="900" spc="-10" dirty="0">
                <a:latin typeface="Arial"/>
                <a:cs typeface="Arial"/>
              </a:rPr>
              <a:t> </a:t>
            </a:r>
            <a:r>
              <a:rPr sz="900" dirty="0">
                <a:latin typeface="Arial"/>
                <a:cs typeface="Arial"/>
              </a:rPr>
              <a:t>Health,</a:t>
            </a:r>
            <a:r>
              <a:rPr sz="900" spc="-10" dirty="0">
                <a:latin typeface="Arial"/>
                <a:cs typeface="Arial"/>
              </a:rPr>
              <a:t> </a:t>
            </a:r>
            <a:r>
              <a:rPr sz="900" dirty="0">
                <a:latin typeface="Arial"/>
                <a:cs typeface="Arial"/>
              </a:rPr>
              <a:t>2013;</a:t>
            </a:r>
            <a:r>
              <a:rPr sz="900" spc="-25" dirty="0">
                <a:latin typeface="Arial"/>
                <a:cs typeface="Arial"/>
              </a:rPr>
              <a:t> </a:t>
            </a:r>
            <a:r>
              <a:rPr sz="900" dirty="0">
                <a:latin typeface="Arial"/>
                <a:cs typeface="Arial"/>
              </a:rPr>
              <a:t>Smoking</a:t>
            </a:r>
            <a:r>
              <a:rPr sz="900" spc="-40" dirty="0">
                <a:latin typeface="Arial"/>
                <a:cs typeface="Arial"/>
              </a:rPr>
              <a:t> </a:t>
            </a:r>
            <a:r>
              <a:rPr sz="900" dirty="0">
                <a:latin typeface="Arial"/>
                <a:cs typeface="Arial"/>
              </a:rPr>
              <a:t>Cessation</a:t>
            </a:r>
            <a:r>
              <a:rPr sz="900" spc="-20" dirty="0">
                <a:latin typeface="Arial"/>
                <a:cs typeface="Arial"/>
              </a:rPr>
              <a:t> </a:t>
            </a:r>
            <a:r>
              <a:rPr sz="900" dirty="0">
                <a:latin typeface="Arial"/>
                <a:cs typeface="Arial"/>
              </a:rPr>
              <a:t>Leadership</a:t>
            </a:r>
            <a:r>
              <a:rPr sz="900" spc="-45" dirty="0">
                <a:latin typeface="Arial"/>
                <a:cs typeface="Arial"/>
              </a:rPr>
              <a:t> </a:t>
            </a:r>
            <a:r>
              <a:rPr sz="900" dirty="0">
                <a:latin typeface="Arial"/>
                <a:cs typeface="Arial"/>
              </a:rPr>
              <a:t>Center.</a:t>
            </a:r>
            <a:r>
              <a:rPr sz="900" spc="-10" dirty="0">
                <a:latin typeface="Arial"/>
                <a:cs typeface="Arial"/>
              </a:rPr>
              <a:t> </a:t>
            </a:r>
            <a:r>
              <a:rPr sz="900" dirty="0">
                <a:latin typeface="Arial"/>
                <a:cs typeface="Arial"/>
              </a:rPr>
              <a:t>Fact</a:t>
            </a:r>
            <a:r>
              <a:rPr sz="900" spc="-10" dirty="0">
                <a:latin typeface="Arial"/>
                <a:cs typeface="Arial"/>
              </a:rPr>
              <a:t> </a:t>
            </a:r>
            <a:r>
              <a:rPr sz="900" spc="-125" dirty="0">
                <a:latin typeface="Arial"/>
                <a:cs typeface="Arial"/>
              </a:rPr>
              <a:t>Shee</a:t>
            </a:r>
            <a:r>
              <a:rPr sz="1350" spc="-187" baseline="-21604" dirty="0">
                <a:solidFill>
                  <a:srgbClr val="0D56C4"/>
                </a:solidFill>
                <a:latin typeface="Trebuchet MS"/>
                <a:cs typeface="Trebuchet MS"/>
              </a:rPr>
              <a:t>3</a:t>
            </a:r>
            <a:r>
              <a:rPr sz="900" spc="-125" dirty="0">
                <a:latin typeface="Arial"/>
                <a:cs typeface="Arial"/>
              </a:rPr>
              <a:t>t</a:t>
            </a:r>
            <a:r>
              <a:rPr sz="1350" spc="-187" baseline="-21604" dirty="0">
                <a:solidFill>
                  <a:srgbClr val="0D56C4"/>
                </a:solidFill>
                <a:latin typeface="Trebuchet MS"/>
                <a:cs typeface="Trebuchet MS"/>
              </a:rPr>
              <a:t>0</a:t>
            </a:r>
            <a:r>
              <a:rPr sz="900" spc="-125" dirty="0">
                <a:latin typeface="Arial"/>
                <a:cs typeface="Arial"/>
              </a:rPr>
              <a:t>:</a:t>
            </a:r>
            <a:r>
              <a:rPr sz="900" spc="-20" dirty="0">
                <a:latin typeface="Arial"/>
                <a:cs typeface="Arial"/>
              </a:rPr>
              <a:t> </a:t>
            </a:r>
            <a:r>
              <a:rPr sz="900" dirty="0">
                <a:latin typeface="Arial"/>
                <a:cs typeface="Arial"/>
              </a:rPr>
              <a:t>The</a:t>
            </a:r>
            <a:r>
              <a:rPr sz="900" spc="-5" dirty="0">
                <a:latin typeface="Arial"/>
                <a:cs typeface="Arial"/>
              </a:rPr>
              <a:t> </a:t>
            </a:r>
            <a:r>
              <a:rPr sz="900" dirty="0">
                <a:latin typeface="Arial"/>
                <a:cs typeface="Arial"/>
              </a:rPr>
              <a:t>Tobacco</a:t>
            </a:r>
            <a:r>
              <a:rPr sz="900" spc="-20" dirty="0">
                <a:latin typeface="Arial"/>
                <a:cs typeface="Arial"/>
              </a:rPr>
              <a:t> </a:t>
            </a:r>
            <a:r>
              <a:rPr sz="900" dirty="0">
                <a:latin typeface="Arial"/>
                <a:cs typeface="Arial"/>
              </a:rPr>
              <a:t>Epidemic</a:t>
            </a:r>
            <a:r>
              <a:rPr sz="900" spc="-20" dirty="0">
                <a:latin typeface="Arial"/>
                <a:cs typeface="Arial"/>
              </a:rPr>
              <a:t> </a:t>
            </a:r>
            <a:r>
              <a:rPr sz="900" spc="-10" dirty="0">
                <a:latin typeface="Arial"/>
                <a:cs typeface="Arial"/>
              </a:rPr>
              <a:t>Among </a:t>
            </a:r>
            <a:r>
              <a:rPr sz="900" dirty="0">
                <a:latin typeface="Arial"/>
                <a:cs typeface="Arial"/>
              </a:rPr>
              <a:t>People</a:t>
            </a:r>
            <a:r>
              <a:rPr sz="900" spc="-25" dirty="0">
                <a:latin typeface="Arial"/>
                <a:cs typeface="Arial"/>
              </a:rPr>
              <a:t> </a:t>
            </a:r>
            <a:r>
              <a:rPr sz="900" dirty="0">
                <a:latin typeface="Arial"/>
                <a:cs typeface="Arial"/>
              </a:rPr>
              <a:t>With</a:t>
            </a:r>
            <a:r>
              <a:rPr sz="900" spc="-35" dirty="0">
                <a:latin typeface="Arial"/>
                <a:cs typeface="Arial"/>
              </a:rPr>
              <a:t> </a:t>
            </a:r>
            <a:r>
              <a:rPr sz="900" dirty="0">
                <a:latin typeface="Arial"/>
                <a:cs typeface="Arial"/>
              </a:rPr>
              <a:t>Behavioral</a:t>
            </a:r>
            <a:r>
              <a:rPr sz="900" spc="-20" dirty="0">
                <a:latin typeface="Arial"/>
                <a:cs typeface="Arial"/>
              </a:rPr>
              <a:t> </a:t>
            </a:r>
            <a:r>
              <a:rPr sz="900" dirty="0">
                <a:latin typeface="Arial"/>
                <a:cs typeface="Arial"/>
              </a:rPr>
              <a:t>Health</a:t>
            </a:r>
            <a:r>
              <a:rPr sz="900" spc="-10" dirty="0">
                <a:latin typeface="Arial"/>
                <a:cs typeface="Arial"/>
              </a:rPr>
              <a:t> </a:t>
            </a:r>
            <a:r>
              <a:rPr sz="900" dirty="0">
                <a:latin typeface="Arial"/>
                <a:cs typeface="Arial"/>
              </a:rPr>
              <a:t>Disorders.</a:t>
            </a:r>
            <a:r>
              <a:rPr sz="900" spc="-40" dirty="0">
                <a:latin typeface="Arial"/>
                <a:cs typeface="Arial"/>
              </a:rPr>
              <a:t> </a:t>
            </a:r>
            <a:r>
              <a:rPr sz="900" dirty="0">
                <a:latin typeface="Arial"/>
                <a:cs typeface="Arial"/>
              </a:rPr>
              <a:t>San</a:t>
            </a:r>
            <a:r>
              <a:rPr sz="900" spc="-10" dirty="0">
                <a:latin typeface="Arial"/>
                <a:cs typeface="Arial"/>
              </a:rPr>
              <a:t> </a:t>
            </a:r>
            <a:r>
              <a:rPr sz="900" dirty="0">
                <a:latin typeface="Arial"/>
                <a:cs typeface="Arial"/>
              </a:rPr>
              <a:t>Francisco:</a:t>
            </a:r>
            <a:r>
              <a:rPr sz="900" spc="-35" dirty="0">
                <a:latin typeface="Arial"/>
                <a:cs typeface="Arial"/>
              </a:rPr>
              <a:t> </a:t>
            </a:r>
            <a:r>
              <a:rPr sz="900" dirty="0">
                <a:latin typeface="Arial"/>
                <a:cs typeface="Arial"/>
              </a:rPr>
              <a:t>SCLC, University</a:t>
            </a:r>
            <a:r>
              <a:rPr sz="900" spc="-20" dirty="0">
                <a:latin typeface="Arial"/>
                <a:cs typeface="Arial"/>
              </a:rPr>
              <a:t> </a:t>
            </a:r>
            <a:r>
              <a:rPr sz="900" dirty="0">
                <a:latin typeface="Arial"/>
                <a:cs typeface="Arial"/>
              </a:rPr>
              <a:t>of</a:t>
            </a:r>
            <a:r>
              <a:rPr sz="900" spc="-10" dirty="0">
                <a:latin typeface="Arial"/>
                <a:cs typeface="Arial"/>
              </a:rPr>
              <a:t> </a:t>
            </a:r>
            <a:r>
              <a:rPr sz="900" dirty="0">
                <a:latin typeface="Arial"/>
                <a:cs typeface="Arial"/>
              </a:rPr>
              <a:t>California,</a:t>
            </a:r>
            <a:r>
              <a:rPr sz="900" spc="-35" dirty="0">
                <a:latin typeface="Arial"/>
                <a:cs typeface="Arial"/>
              </a:rPr>
              <a:t> </a:t>
            </a:r>
            <a:r>
              <a:rPr sz="900" dirty="0">
                <a:latin typeface="Arial"/>
                <a:cs typeface="Arial"/>
              </a:rPr>
              <a:t>2015;</a:t>
            </a:r>
            <a:r>
              <a:rPr sz="900" spc="-10" dirty="0">
                <a:latin typeface="Arial"/>
                <a:cs typeface="Arial"/>
              </a:rPr>
              <a:t> </a:t>
            </a:r>
            <a:r>
              <a:rPr sz="900" dirty="0">
                <a:latin typeface="Arial"/>
                <a:cs typeface="Arial"/>
              </a:rPr>
              <a:t>Smoking</a:t>
            </a:r>
            <a:r>
              <a:rPr sz="900" spc="-35" dirty="0">
                <a:latin typeface="Arial"/>
                <a:cs typeface="Arial"/>
              </a:rPr>
              <a:t> </a:t>
            </a:r>
            <a:r>
              <a:rPr sz="900" dirty="0">
                <a:latin typeface="Arial"/>
                <a:cs typeface="Arial"/>
              </a:rPr>
              <a:t>Cessation</a:t>
            </a:r>
            <a:r>
              <a:rPr sz="900" spc="-40" dirty="0">
                <a:latin typeface="Arial"/>
                <a:cs typeface="Arial"/>
              </a:rPr>
              <a:t> </a:t>
            </a:r>
            <a:r>
              <a:rPr sz="900" dirty="0">
                <a:latin typeface="Arial"/>
                <a:cs typeface="Arial"/>
              </a:rPr>
              <a:t>Leadership</a:t>
            </a:r>
            <a:r>
              <a:rPr sz="900" spc="-35" dirty="0">
                <a:latin typeface="Arial"/>
                <a:cs typeface="Arial"/>
              </a:rPr>
              <a:t> </a:t>
            </a:r>
            <a:r>
              <a:rPr sz="900" dirty="0">
                <a:latin typeface="Arial"/>
                <a:cs typeface="Arial"/>
              </a:rPr>
              <a:t>Center.</a:t>
            </a:r>
            <a:r>
              <a:rPr sz="900" spc="-10" dirty="0">
                <a:latin typeface="Arial"/>
                <a:cs typeface="Arial"/>
              </a:rPr>
              <a:t> </a:t>
            </a:r>
            <a:r>
              <a:rPr sz="900" dirty="0">
                <a:latin typeface="Arial"/>
                <a:cs typeface="Arial"/>
              </a:rPr>
              <a:t>Fact</a:t>
            </a:r>
            <a:r>
              <a:rPr sz="900" spc="-25" dirty="0">
                <a:latin typeface="Arial"/>
                <a:cs typeface="Arial"/>
              </a:rPr>
              <a:t> </a:t>
            </a:r>
            <a:r>
              <a:rPr sz="900" dirty="0">
                <a:latin typeface="Arial"/>
                <a:cs typeface="Arial"/>
              </a:rPr>
              <a:t>Sheet:</a:t>
            </a:r>
            <a:r>
              <a:rPr sz="900" spc="-15" dirty="0">
                <a:latin typeface="Arial"/>
                <a:cs typeface="Arial"/>
              </a:rPr>
              <a:t> </a:t>
            </a:r>
            <a:r>
              <a:rPr sz="900" dirty="0">
                <a:latin typeface="Arial"/>
                <a:cs typeface="Arial"/>
              </a:rPr>
              <a:t>Drug</a:t>
            </a:r>
            <a:r>
              <a:rPr sz="900" spc="-10" dirty="0">
                <a:latin typeface="Arial"/>
                <a:cs typeface="Arial"/>
              </a:rPr>
              <a:t> </a:t>
            </a:r>
            <a:r>
              <a:rPr sz="900" dirty="0">
                <a:latin typeface="Arial"/>
                <a:cs typeface="Arial"/>
              </a:rPr>
              <a:t>Interactions</a:t>
            </a:r>
            <a:r>
              <a:rPr sz="900" spc="-45" dirty="0">
                <a:latin typeface="Arial"/>
                <a:cs typeface="Arial"/>
              </a:rPr>
              <a:t> </a:t>
            </a:r>
            <a:r>
              <a:rPr sz="900" dirty="0">
                <a:latin typeface="Arial"/>
                <a:cs typeface="Arial"/>
              </a:rPr>
              <a:t>With</a:t>
            </a:r>
            <a:r>
              <a:rPr sz="900" spc="-45" dirty="0">
                <a:latin typeface="Arial"/>
                <a:cs typeface="Arial"/>
              </a:rPr>
              <a:t> </a:t>
            </a:r>
            <a:r>
              <a:rPr sz="900" dirty="0">
                <a:latin typeface="Arial"/>
                <a:cs typeface="Arial"/>
              </a:rPr>
              <a:t>Tobacco</a:t>
            </a:r>
            <a:r>
              <a:rPr sz="900" spc="-15" dirty="0">
                <a:latin typeface="Arial"/>
                <a:cs typeface="Arial"/>
              </a:rPr>
              <a:t> </a:t>
            </a:r>
            <a:r>
              <a:rPr sz="900" dirty="0">
                <a:latin typeface="Arial"/>
                <a:cs typeface="Arial"/>
              </a:rPr>
              <a:t>Smoke.</a:t>
            </a:r>
            <a:r>
              <a:rPr sz="900" spc="-25" dirty="0">
                <a:latin typeface="Arial"/>
                <a:cs typeface="Arial"/>
              </a:rPr>
              <a:t> </a:t>
            </a:r>
            <a:r>
              <a:rPr sz="900" dirty="0">
                <a:latin typeface="Arial"/>
                <a:cs typeface="Arial"/>
              </a:rPr>
              <a:t>San</a:t>
            </a:r>
            <a:r>
              <a:rPr sz="900" spc="-10" dirty="0">
                <a:latin typeface="Arial"/>
                <a:cs typeface="Arial"/>
              </a:rPr>
              <a:t> Francisco: </a:t>
            </a:r>
            <a:r>
              <a:rPr sz="900" dirty="0">
                <a:latin typeface="Arial"/>
                <a:cs typeface="Arial"/>
              </a:rPr>
              <a:t>SCLC,</a:t>
            </a:r>
            <a:r>
              <a:rPr sz="900" spc="-15" dirty="0">
                <a:latin typeface="Arial"/>
                <a:cs typeface="Arial"/>
              </a:rPr>
              <a:t> </a:t>
            </a:r>
            <a:r>
              <a:rPr sz="900" dirty="0">
                <a:latin typeface="Arial"/>
                <a:cs typeface="Arial"/>
              </a:rPr>
              <a:t>University</a:t>
            </a:r>
            <a:r>
              <a:rPr sz="900" spc="-20" dirty="0">
                <a:latin typeface="Arial"/>
                <a:cs typeface="Arial"/>
              </a:rPr>
              <a:t> </a:t>
            </a:r>
            <a:r>
              <a:rPr sz="900" dirty="0">
                <a:latin typeface="Arial"/>
                <a:cs typeface="Arial"/>
              </a:rPr>
              <a:t>of</a:t>
            </a:r>
            <a:r>
              <a:rPr sz="900" spc="-20" dirty="0">
                <a:latin typeface="Arial"/>
                <a:cs typeface="Arial"/>
              </a:rPr>
              <a:t> </a:t>
            </a:r>
            <a:r>
              <a:rPr sz="900" dirty="0">
                <a:latin typeface="Arial"/>
                <a:cs typeface="Arial"/>
              </a:rPr>
              <a:t>California,</a:t>
            </a:r>
            <a:r>
              <a:rPr sz="900" spc="-45" dirty="0">
                <a:latin typeface="Arial"/>
                <a:cs typeface="Arial"/>
              </a:rPr>
              <a:t> </a:t>
            </a:r>
            <a:r>
              <a:rPr sz="900" spc="-20" dirty="0">
                <a:latin typeface="Arial"/>
                <a:cs typeface="Arial"/>
              </a:rPr>
              <a:t>2015.</a:t>
            </a:r>
            <a:endParaRPr sz="9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86181" y="320040"/>
            <a:ext cx="9032240" cy="1314450"/>
          </a:xfrm>
          <a:prstGeom prst="rect">
            <a:avLst/>
          </a:prstGeom>
          <a:solidFill>
            <a:srgbClr val="0A4192"/>
          </a:solidFill>
        </p:spPr>
        <p:txBody>
          <a:bodyPr vert="horz" wrap="square" lIns="0" tIns="158115" rIns="0" bIns="0" rtlCol="0">
            <a:spAutoFit/>
          </a:bodyPr>
          <a:lstStyle/>
          <a:p>
            <a:pPr marL="1635760" marR="234315" indent="-1393825">
              <a:lnSpc>
                <a:spcPct val="100000"/>
              </a:lnSpc>
              <a:spcBef>
                <a:spcPts val="1245"/>
              </a:spcBef>
            </a:pPr>
            <a:r>
              <a:rPr sz="3200" b="0" i="1" dirty="0">
                <a:solidFill>
                  <a:srgbClr val="FFFFFF"/>
                </a:solidFill>
                <a:latin typeface="Trebuchet MS"/>
                <a:cs typeface="Trebuchet MS"/>
              </a:rPr>
              <a:t>CTFFL</a:t>
            </a:r>
            <a:r>
              <a:rPr sz="3200" b="0" i="1" spc="-145" dirty="0">
                <a:solidFill>
                  <a:srgbClr val="FFFFFF"/>
                </a:solidFill>
                <a:latin typeface="Trebuchet MS"/>
                <a:cs typeface="Trebuchet MS"/>
              </a:rPr>
              <a:t> </a:t>
            </a:r>
            <a:r>
              <a:rPr sz="3200" b="0" i="1" dirty="0">
                <a:solidFill>
                  <a:srgbClr val="FFFFFF"/>
                </a:solidFill>
                <a:latin typeface="Trebuchet MS"/>
                <a:cs typeface="Trebuchet MS"/>
              </a:rPr>
              <a:t>Provides:</a:t>
            </a:r>
            <a:r>
              <a:rPr sz="3200" b="0" i="1" spc="-75" dirty="0">
                <a:solidFill>
                  <a:srgbClr val="FFFFFF"/>
                </a:solidFill>
                <a:latin typeface="Trebuchet MS"/>
                <a:cs typeface="Trebuchet MS"/>
              </a:rPr>
              <a:t> </a:t>
            </a:r>
            <a:r>
              <a:rPr sz="3200" b="0" spc="-10" dirty="0">
                <a:solidFill>
                  <a:srgbClr val="FFFFFF"/>
                </a:solidFill>
                <a:latin typeface="Trebuchet MS"/>
                <a:cs typeface="Trebuchet MS"/>
              </a:rPr>
              <a:t>Evidence-</a:t>
            </a:r>
            <a:r>
              <a:rPr sz="3200" b="0" dirty="0">
                <a:solidFill>
                  <a:srgbClr val="FFFFFF"/>
                </a:solidFill>
                <a:latin typeface="Trebuchet MS"/>
                <a:cs typeface="Trebuchet MS"/>
              </a:rPr>
              <a:t>Based</a:t>
            </a:r>
            <a:r>
              <a:rPr sz="3200" b="0" spc="-85" dirty="0">
                <a:solidFill>
                  <a:srgbClr val="FFFFFF"/>
                </a:solidFill>
                <a:latin typeface="Trebuchet MS"/>
                <a:cs typeface="Trebuchet MS"/>
              </a:rPr>
              <a:t> </a:t>
            </a:r>
            <a:r>
              <a:rPr sz="3200" b="0" dirty="0">
                <a:solidFill>
                  <a:srgbClr val="FFFFFF"/>
                </a:solidFill>
                <a:latin typeface="Trebuchet MS"/>
                <a:cs typeface="Trebuchet MS"/>
              </a:rPr>
              <a:t>Best</a:t>
            </a:r>
            <a:r>
              <a:rPr sz="3200" b="0" spc="-85" dirty="0">
                <a:solidFill>
                  <a:srgbClr val="FFFFFF"/>
                </a:solidFill>
                <a:latin typeface="Trebuchet MS"/>
                <a:cs typeface="Trebuchet MS"/>
              </a:rPr>
              <a:t> </a:t>
            </a:r>
            <a:r>
              <a:rPr sz="3200" b="0" spc="-10" dirty="0">
                <a:solidFill>
                  <a:srgbClr val="FFFFFF"/>
                </a:solidFill>
                <a:latin typeface="Trebuchet MS"/>
                <a:cs typeface="Trebuchet MS"/>
              </a:rPr>
              <a:t>Practices </a:t>
            </a:r>
            <a:r>
              <a:rPr sz="3200" b="0" dirty="0">
                <a:solidFill>
                  <a:srgbClr val="FFFFFF"/>
                </a:solidFill>
                <a:latin typeface="Trebuchet MS"/>
                <a:cs typeface="Trebuchet MS"/>
              </a:rPr>
              <a:t>for</a:t>
            </a:r>
            <a:r>
              <a:rPr sz="3200" b="0" spc="-95" dirty="0">
                <a:solidFill>
                  <a:srgbClr val="FFFFFF"/>
                </a:solidFill>
                <a:latin typeface="Trebuchet MS"/>
                <a:cs typeface="Trebuchet MS"/>
              </a:rPr>
              <a:t> </a:t>
            </a:r>
            <a:r>
              <a:rPr sz="3200" b="0" dirty="0">
                <a:solidFill>
                  <a:srgbClr val="FFFFFF"/>
                </a:solidFill>
                <a:latin typeface="Trebuchet MS"/>
                <a:cs typeface="Trebuchet MS"/>
              </a:rPr>
              <a:t>a</a:t>
            </a:r>
            <a:r>
              <a:rPr sz="3200" b="0" spc="-100" dirty="0">
                <a:solidFill>
                  <a:srgbClr val="FFFFFF"/>
                </a:solidFill>
                <a:latin typeface="Trebuchet MS"/>
                <a:cs typeface="Trebuchet MS"/>
              </a:rPr>
              <a:t> </a:t>
            </a:r>
            <a:r>
              <a:rPr sz="3200" b="0" dirty="0">
                <a:solidFill>
                  <a:srgbClr val="FFFFFF"/>
                </a:solidFill>
                <a:latin typeface="Trebuchet MS"/>
                <a:cs typeface="Trebuchet MS"/>
              </a:rPr>
              <a:t>Healthcare</a:t>
            </a:r>
            <a:r>
              <a:rPr sz="3200" b="0" spc="-130" dirty="0">
                <a:solidFill>
                  <a:srgbClr val="FFFFFF"/>
                </a:solidFill>
                <a:latin typeface="Trebuchet MS"/>
                <a:cs typeface="Trebuchet MS"/>
              </a:rPr>
              <a:t> </a:t>
            </a:r>
            <a:r>
              <a:rPr sz="3200" b="0" spc="-55" dirty="0">
                <a:solidFill>
                  <a:srgbClr val="FFFFFF"/>
                </a:solidFill>
                <a:latin typeface="Trebuchet MS"/>
                <a:cs typeface="Trebuchet MS"/>
              </a:rPr>
              <a:t>Tobacco</a:t>
            </a:r>
            <a:r>
              <a:rPr sz="3200" b="0" spc="-105" dirty="0">
                <a:solidFill>
                  <a:srgbClr val="FFFFFF"/>
                </a:solidFill>
                <a:latin typeface="Trebuchet MS"/>
                <a:cs typeface="Trebuchet MS"/>
              </a:rPr>
              <a:t> </a:t>
            </a:r>
            <a:r>
              <a:rPr sz="3200" b="0" spc="-10" dirty="0">
                <a:solidFill>
                  <a:srgbClr val="FFFFFF"/>
                </a:solidFill>
                <a:latin typeface="Trebuchet MS"/>
                <a:cs typeface="Trebuchet MS"/>
              </a:rPr>
              <a:t>Policy</a:t>
            </a:r>
            <a:endParaRPr sz="3200">
              <a:latin typeface="Trebuchet MS"/>
              <a:cs typeface="Trebuchet MS"/>
            </a:endParaRPr>
          </a:p>
        </p:txBody>
      </p:sp>
      <p:sp>
        <p:nvSpPr>
          <p:cNvPr id="3" name="object 3"/>
          <p:cNvSpPr txBox="1"/>
          <p:nvPr/>
        </p:nvSpPr>
        <p:spPr>
          <a:xfrm>
            <a:off x="464921" y="1678050"/>
            <a:ext cx="7854315" cy="4587875"/>
          </a:xfrm>
          <a:prstGeom prst="rect">
            <a:avLst/>
          </a:prstGeom>
        </p:spPr>
        <p:txBody>
          <a:bodyPr vert="horz" wrap="square" lIns="0" tIns="102235" rIns="0" bIns="0" rtlCol="0">
            <a:spAutoFit/>
          </a:bodyPr>
          <a:lstStyle/>
          <a:p>
            <a:pPr marL="354965" indent="-342265">
              <a:lnSpc>
                <a:spcPct val="100000"/>
              </a:lnSpc>
              <a:spcBef>
                <a:spcPts val="805"/>
              </a:spcBef>
              <a:buClr>
                <a:srgbClr val="0D56C4"/>
              </a:buClr>
              <a:buSzPct val="79166"/>
              <a:buFont typeface="Arial"/>
              <a:buChar char="•"/>
              <a:tabLst>
                <a:tab pos="354965" algn="l"/>
              </a:tabLst>
            </a:pPr>
            <a:r>
              <a:rPr sz="2400" dirty="0">
                <a:solidFill>
                  <a:srgbClr val="404040"/>
                </a:solidFill>
                <a:latin typeface="Trebuchet MS"/>
                <a:cs typeface="Trebuchet MS"/>
              </a:rPr>
              <a:t>Obtain</a:t>
            </a:r>
            <a:r>
              <a:rPr sz="2400" spc="-55" dirty="0">
                <a:solidFill>
                  <a:srgbClr val="404040"/>
                </a:solidFill>
                <a:latin typeface="Trebuchet MS"/>
                <a:cs typeface="Trebuchet MS"/>
              </a:rPr>
              <a:t> </a:t>
            </a:r>
            <a:r>
              <a:rPr sz="2400" dirty="0">
                <a:solidFill>
                  <a:srgbClr val="404040"/>
                </a:solidFill>
                <a:latin typeface="Trebuchet MS"/>
                <a:cs typeface="Trebuchet MS"/>
              </a:rPr>
              <a:t>strong</a:t>
            </a:r>
            <a:r>
              <a:rPr sz="2400" spc="-45" dirty="0">
                <a:solidFill>
                  <a:srgbClr val="404040"/>
                </a:solidFill>
                <a:latin typeface="Trebuchet MS"/>
                <a:cs typeface="Trebuchet MS"/>
              </a:rPr>
              <a:t> </a:t>
            </a:r>
            <a:r>
              <a:rPr sz="2400" spc="-10" dirty="0">
                <a:solidFill>
                  <a:srgbClr val="404040"/>
                </a:solidFill>
                <a:latin typeface="Trebuchet MS"/>
                <a:cs typeface="Trebuchet MS"/>
              </a:rPr>
              <a:t>administrative</a:t>
            </a:r>
            <a:r>
              <a:rPr sz="2400" spc="-30" dirty="0">
                <a:solidFill>
                  <a:srgbClr val="404040"/>
                </a:solidFill>
                <a:latin typeface="Trebuchet MS"/>
                <a:cs typeface="Trebuchet MS"/>
              </a:rPr>
              <a:t> </a:t>
            </a:r>
            <a:r>
              <a:rPr sz="2400" spc="-20" dirty="0">
                <a:solidFill>
                  <a:srgbClr val="404040"/>
                </a:solidFill>
                <a:latin typeface="Trebuchet MS"/>
                <a:cs typeface="Trebuchet MS"/>
              </a:rPr>
              <a:t>buy-</a:t>
            </a:r>
            <a:r>
              <a:rPr sz="2400" spc="-25" dirty="0">
                <a:solidFill>
                  <a:srgbClr val="404040"/>
                </a:solidFill>
                <a:latin typeface="Trebuchet MS"/>
                <a:cs typeface="Trebuchet MS"/>
              </a:rPr>
              <a:t>in</a:t>
            </a:r>
            <a:endParaRPr sz="2400">
              <a:latin typeface="Trebuchet MS"/>
              <a:cs typeface="Trebuchet MS"/>
            </a:endParaRPr>
          </a:p>
          <a:p>
            <a:pPr marL="354965" indent="-342265">
              <a:lnSpc>
                <a:spcPct val="100000"/>
              </a:lnSpc>
              <a:spcBef>
                <a:spcPts val="710"/>
              </a:spcBef>
              <a:buClr>
                <a:srgbClr val="0D56C4"/>
              </a:buClr>
              <a:buSzPct val="79166"/>
              <a:buFont typeface="Arial"/>
              <a:buChar char="•"/>
              <a:tabLst>
                <a:tab pos="354965" algn="l"/>
              </a:tabLst>
            </a:pPr>
            <a:r>
              <a:rPr sz="2400" dirty="0">
                <a:solidFill>
                  <a:srgbClr val="404040"/>
                </a:solidFill>
                <a:latin typeface="Trebuchet MS"/>
                <a:cs typeface="Trebuchet MS"/>
              </a:rPr>
              <a:t>Definition</a:t>
            </a:r>
            <a:r>
              <a:rPr sz="2400" spc="-55" dirty="0">
                <a:solidFill>
                  <a:srgbClr val="404040"/>
                </a:solidFill>
                <a:latin typeface="Trebuchet MS"/>
                <a:cs typeface="Trebuchet MS"/>
              </a:rPr>
              <a:t> </a:t>
            </a:r>
            <a:r>
              <a:rPr sz="2400" dirty="0">
                <a:solidFill>
                  <a:srgbClr val="404040"/>
                </a:solidFill>
                <a:latin typeface="Trebuchet MS"/>
                <a:cs typeface="Trebuchet MS"/>
              </a:rPr>
              <a:t>of</a:t>
            </a:r>
            <a:r>
              <a:rPr sz="2400" spc="-80" dirty="0">
                <a:solidFill>
                  <a:srgbClr val="404040"/>
                </a:solidFill>
                <a:latin typeface="Trebuchet MS"/>
                <a:cs typeface="Trebuchet MS"/>
              </a:rPr>
              <a:t> </a:t>
            </a:r>
            <a:r>
              <a:rPr sz="2400" dirty="0">
                <a:solidFill>
                  <a:srgbClr val="404040"/>
                </a:solidFill>
                <a:latin typeface="Trebuchet MS"/>
                <a:cs typeface="Trebuchet MS"/>
              </a:rPr>
              <a:t>tobacco,</a:t>
            </a:r>
            <a:r>
              <a:rPr sz="2400" spc="-50" dirty="0">
                <a:solidFill>
                  <a:srgbClr val="404040"/>
                </a:solidFill>
                <a:latin typeface="Trebuchet MS"/>
                <a:cs typeface="Trebuchet MS"/>
              </a:rPr>
              <a:t> </a:t>
            </a:r>
            <a:r>
              <a:rPr sz="2400" dirty="0">
                <a:solidFill>
                  <a:srgbClr val="404040"/>
                </a:solidFill>
                <a:latin typeface="Trebuchet MS"/>
                <a:cs typeface="Trebuchet MS"/>
              </a:rPr>
              <a:t>nicotine</a:t>
            </a:r>
            <a:r>
              <a:rPr sz="2400" spc="-50" dirty="0">
                <a:solidFill>
                  <a:srgbClr val="404040"/>
                </a:solidFill>
                <a:latin typeface="Trebuchet MS"/>
                <a:cs typeface="Trebuchet MS"/>
              </a:rPr>
              <a:t> </a:t>
            </a:r>
            <a:r>
              <a:rPr sz="2400" dirty="0">
                <a:solidFill>
                  <a:srgbClr val="404040"/>
                </a:solidFill>
                <a:latin typeface="Trebuchet MS"/>
                <a:cs typeface="Trebuchet MS"/>
              </a:rPr>
              <a:t>&amp;</a:t>
            </a:r>
            <a:r>
              <a:rPr sz="2400" spc="-70" dirty="0">
                <a:solidFill>
                  <a:srgbClr val="404040"/>
                </a:solidFill>
                <a:latin typeface="Trebuchet MS"/>
                <a:cs typeface="Trebuchet MS"/>
              </a:rPr>
              <a:t> </a:t>
            </a:r>
            <a:r>
              <a:rPr sz="2400" dirty="0">
                <a:solidFill>
                  <a:srgbClr val="404040"/>
                </a:solidFill>
                <a:latin typeface="Trebuchet MS"/>
                <a:cs typeface="Trebuchet MS"/>
              </a:rPr>
              <a:t>smokeless</a:t>
            </a:r>
            <a:r>
              <a:rPr sz="2400" spc="-60" dirty="0">
                <a:solidFill>
                  <a:srgbClr val="404040"/>
                </a:solidFill>
                <a:latin typeface="Trebuchet MS"/>
                <a:cs typeface="Trebuchet MS"/>
              </a:rPr>
              <a:t> </a:t>
            </a:r>
            <a:r>
              <a:rPr sz="2400" spc="-10" dirty="0">
                <a:solidFill>
                  <a:srgbClr val="404040"/>
                </a:solidFill>
                <a:latin typeface="Trebuchet MS"/>
                <a:cs typeface="Trebuchet MS"/>
              </a:rPr>
              <a:t>products</a:t>
            </a:r>
            <a:endParaRPr sz="2400">
              <a:latin typeface="Trebuchet MS"/>
              <a:cs typeface="Trebuchet MS"/>
            </a:endParaRPr>
          </a:p>
          <a:p>
            <a:pPr marL="354965" indent="-342265">
              <a:lnSpc>
                <a:spcPct val="100000"/>
              </a:lnSpc>
              <a:spcBef>
                <a:spcPts val="720"/>
              </a:spcBef>
              <a:buClr>
                <a:srgbClr val="0D56C4"/>
              </a:buClr>
              <a:buSzPct val="79166"/>
              <a:buFont typeface="Arial"/>
              <a:buChar char="•"/>
              <a:tabLst>
                <a:tab pos="354965" algn="l"/>
              </a:tabLst>
            </a:pPr>
            <a:r>
              <a:rPr sz="2400" spc="-40" dirty="0">
                <a:solidFill>
                  <a:srgbClr val="404040"/>
                </a:solidFill>
                <a:latin typeface="Trebuchet MS"/>
                <a:cs typeface="Trebuchet MS"/>
              </a:rPr>
              <a:t>Tobacco/Nicotine-</a:t>
            </a:r>
            <a:r>
              <a:rPr sz="2400" dirty="0">
                <a:solidFill>
                  <a:srgbClr val="404040"/>
                </a:solidFill>
                <a:latin typeface="Trebuchet MS"/>
                <a:cs typeface="Trebuchet MS"/>
              </a:rPr>
              <a:t>Free</a:t>
            </a:r>
            <a:r>
              <a:rPr sz="2400" spc="65" dirty="0">
                <a:solidFill>
                  <a:srgbClr val="404040"/>
                </a:solidFill>
                <a:latin typeface="Trebuchet MS"/>
                <a:cs typeface="Trebuchet MS"/>
              </a:rPr>
              <a:t> </a:t>
            </a:r>
            <a:r>
              <a:rPr sz="2400" dirty="0">
                <a:solidFill>
                  <a:srgbClr val="404040"/>
                </a:solidFill>
                <a:latin typeface="Trebuchet MS"/>
                <a:cs typeface="Trebuchet MS"/>
              </a:rPr>
              <a:t>Culture</a:t>
            </a:r>
            <a:r>
              <a:rPr sz="2400" spc="25" dirty="0">
                <a:solidFill>
                  <a:srgbClr val="404040"/>
                </a:solidFill>
                <a:latin typeface="Trebuchet MS"/>
                <a:cs typeface="Trebuchet MS"/>
              </a:rPr>
              <a:t> </a:t>
            </a:r>
            <a:r>
              <a:rPr sz="2400" dirty="0">
                <a:solidFill>
                  <a:srgbClr val="404040"/>
                </a:solidFill>
                <a:latin typeface="Trebuchet MS"/>
                <a:cs typeface="Trebuchet MS"/>
              </a:rPr>
              <a:t>and</a:t>
            </a:r>
            <a:r>
              <a:rPr sz="2400" spc="25" dirty="0">
                <a:solidFill>
                  <a:srgbClr val="404040"/>
                </a:solidFill>
                <a:latin typeface="Trebuchet MS"/>
                <a:cs typeface="Trebuchet MS"/>
              </a:rPr>
              <a:t> </a:t>
            </a:r>
            <a:r>
              <a:rPr sz="2400" spc="-10" dirty="0">
                <a:solidFill>
                  <a:srgbClr val="404040"/>
                </a:solidFill>
                <a:latin typeface="Trebuchet MS"/>
                <a:cs typeface="Trebuchet MS"/>
              </a:rPr>
              <a:t>Environment</a:t>
            </a:r>
            <a:endParaRPr sz="2400">
              <a:latin typeface="Trebuchet MS"/>
              <a:cs typeface="Trebuchet MS"/>
            </a:endParaRPr>
          </a:p>
          <a:p>
            <a:pPr marL="354965" indent="-342265">
              <a:lnSpc>
                <a:spcPct val="100000"/>
              </a:lnSpc>
              <a:spcBef>
                <a:spcPts val="710"/>
              </a:spcBef>
              <a:buClr>
                <a:srgbClr val="0D56C4"/>
              </a:buClr>
              <a:buSzPct val="79166"/>
              <a:buFont typeface="Arial"/>
              <a:buChar char="•"/>
              <a:tabLst>
                <a:tab pos="354965" algn="l"/>
              </a:tabLst>
            </a:pPr>
            <a:r>
              <a:rPr sz="2400" dirty="0">
                <a:solidFill>
                  <a:srgbClr val="404040"/>
                </a:solidFill>
                <a:latin typeface="Trebuchet MS"/>
                <a:cs typeface="Trebuchet MS"/>
              </a:rPr>
              <a:t>Definition</a:t>
            </a:r>
            <a:r>
              <a:rPr sz="2400" spc="-60" dirty="0">
                <a:solidFill>
                  <a:srgbClr val="404040"/>
                </a:solidFill>
                <a:latin typeface="Trebuchet MS"/>
                <a:cs typeface="Trebuchet MS"/>
              </a:rPr>
              <a:t> </a:t>
            </a:r>
            <a:r>
              <a:rPr sz="2400" dirty="0">
                <a:solidFill>
                  <a:srgbClr val="404040"/>
                </a:solidFill>
                <a:latin typeface="Trebuchet MS"/>
                <a:cs typeface="Trebuchet MS"/>
              </a:rPr>
              <a:t>of</a:t>
            </a:r>
            <a:r>
              <a:rPr sz="2400" spc="-90" dirty="0">
                <a:solidFill>
                  <a:srgbClr val="404040"/>
                </a:solidFill>
                <a:latin typeface="Trebuchet MS"/>
                <a:cs typeface="Trebuchet MS"/>
              </a:rPr>
              <a:t> </a:t>
            </a:r>
            <a:r>
              <a:rPr sz="2400" dirty="0">
                <a:solidFill>
                  <a:srgbClr val="404040"/>
                </a:solidFill>
                <a:latin typeface="Trebuchet MS"/>
                <a:cs typeface="Trebuchet MS"/>
              </a:rPr>
              <a:t>facilities</a:t>
            </a:r>
            <a:r>
              <a:rPr sz="2400" spc="-55" dirty="0">
                <a:solidFill>
                  <a:srgbClr val="404040"/>
                </a:solidFill>
                <a:latin typeface="Trebuchet MS"/>
                <a:cs typeface="Trebuchet MS"/>
              </a:rPr>
              <a:t> </a:t>
            </a:r>
            <a:r>
              <a:rPr sz="2400" dirty="0">
                <a:solidFill>
                  <a:srgbClr val="404040"/>
                </a:solidFill>
                <a:latin typeface="Trebuchet MS"/>
                <a:cs typeface="Trebuchet MS"/>
              </a:rPr>
              <a:t>and</a:t>
            </a:r>
            <a:r>
              <a:rPr sz="2400" spc="-80" dirty="0">
                <a:solidFill>
                  <a:srgbClr val="404040"/>
                </a:solidFill>
                <a:latin typeface="Trebuchet MS"/>
                <a:cs typeface="Trebuchet MS"/>
              </a:rPr>
              <a:t> </a:t>
            </a:r>
            <a:r>
              <a:rPr sz="2400" dirty="0">
                <a:solidFill>
                  <a:srgbClr val="404040"/>
                </a:solidFill>
                <a:latin typeface="Trebuchet MS"/>
                <a:cs typeface="Trebuchet MS"/>
              </a:rPr>
              <a:t>grounds</a:t>
            </a:r>
            <a:r>
              <a:rPr sz="2400" spc="-50" dirty="0">
                <a:solidFill>
                  <a:srgbClr val="404040"/>
                </a:solidFill>
                <a:latin typeface="Trebuchet MS"/>
                <a:cs typeface="Trebuchet MS"/>
              </a:rPr>
              <a:t> </a:t>
            </a:r>
            <a:r>
              <a:rPr sz="2400" dirty="0">
                <a:solidFill>
                  <a:srgbClr val="404040"/>
                </a:solidFill>
                <a:latin typeface="Trebuchet MS"/>
                <a:cs typeface="Trebuchet MS"/>
              </a:rPr>
              <a:t>including</a:t>
            </a:r>
            <a:r>
              <a:rPr sz="2400" spc="-60" dirty="0">
                <a:solidFill>
                  <a:srgbClr val="404040"/>
                </a:solidFill>
                <a:latin typeface="Trebuchet MS"/>
                <a:cs typeface="Trebuchet MS"/>
              </a:rPr>
              <a:t> </a:t>
            </a:r>
            <a:r>
              <a:rPr sz="2400" spc="-10" dirty="0">
                <a:solidFill>
                  <a:srgbClr val="404040"/>
                </a:solidFill>
                <a:latin typeface="Trebuchet MS"/>
                <a:cs typeface="Trebuchet MS"/>
              </a:rPr>
              <a:t>signage</a:t>
            </a:r>
            <a:endParaRPr sz="2400">
              <a:latin typeface="Trebuchet MS"/>
              <a:cs typeface="Trebuchet MS"/>
            </a:endParaRPr>
          </a:p>
          <a:p>
            <a:pPr marL="354965" indent="-342265">
              <a:lnSpc>
                <a:spcPct val="100000"/>
              </a:lnSpc>
              <a:spcBef>
                <a:spcPts val="710"/>
              </a:spcBef>
              <a:buClr>
                <a:srgbClr val="0D56C4"/>
              </a:buClr>
              <a:buSzPct val="79166"/>
              <a:buFont typeface="Arial"/>
              <a:buChar char="•"/>
              <a:tabLst>
                <a:tab pos="354965" algn="l"/>
              </a:tabLst>
            </a:pPr>
            <a:r>
              <a:rPr sz="2400" spc="-50" dirty="0">
                <a:solidFill>
                  <a:srgbClr val="404040"/>
                </a:solidFill>
                <a:latin typeface="Trebuchet MS"/>
                <a:cs typeface="Trebuchet MS"/>
              </a:rPr>
              <a:t>Policy,</a:t>
            </a:r>
            <a:r>
              <a:rPr sz="2400" spc="-100" dirty="0">
                <a:solidFill>
                  <a:srgbClr val="404040"/>
                </a:solidFill>
                <a:latin typeface="Trebuchet MS"/>
                <a:cs typeface="Trebuchet MS"/>
              </a:rPr>
              <a:t> </a:t>
            </a:r>
            <a:r>
              <a:rPr sz="2400" dirty="0">
                <a:solidFill>
                  <a:srgbClr val="404040"/>
                </a:solidFill>
                <a:latin typeface="Trebuchet MS"/>
                <a:cs typeface="Trebuchet MS"/>
              </a:rPr>
              <a:t>procedures,</a:t>
            </a:r>
            <a:r>
              <a:rPr sz="2400" spc="-60" dirty="0">
                <a:solidFill>
                  <a:srgbClr val="404040"/>
                </a:solidFill>
                <a:latin typeface="Trebuchet MS"/>
                <a:cs typeface="Trebuchet MS"/>
              </a:rPr>
              <a:t> </a:t>
            </a:r>
            <a:r>
              <a:rPr sz="2400" dirty="0">
                <a:solidFill>
                  <a:srgbClr val="404040"/>
                </a:solidFill>
                <a:latin typeface="Trebuchet MS"/>
                <a:cs typeface="Trebuchet MS"/>
              </a:rPr>
              <a:t>and</a:t>
            </a:r>
            <a:r>
              <a:rPr sz="2400" spc="-80" dirty="0">
                <a:solidFill>
                  <a:srgbClr val="404040"/>
                </a:solidFill>
                <a:latin typeface="Trebuchet MS"/>
                <a:cs typeface="Trebuchet MS"/>
              </a:rPr>
              <a:t> </a:t>
            </a:r>
            <a:r>
              <a:rPr sz="2400" dirty="0">
                <a:solidFill>
                  <a:srgbClr val="404040"/>
                </a:solidFill>
                <a:latin typeface="Trebuchet MS"/>
                <a:cs typeface="Trebuchet MS"/>
              </a:rPr>
              <a:t>EHR</a:t>
            </a:r>
            <a:r>
              <a:rPr sz="2400" spc="-95" dirty="0">
                <a:solidFill>
                  <a:srgbClr val="404040"/>
                </a:solidFill>
                <a:latin typeface="Trebuchet MS"/>
                <a:cs typeface="Trebuchet MS"/>
              </a:rPr>
              <a:t> </a:t>
            </a:r>
            <a:r>
              <a:rPr sz="2400" dirty="0">
                <a:solidFill>
                  <a:srgbClr val="404040"/>
                </a:solidFill>
                <a:latin typeface="Trebuchet MS"/>
                <a:cs typeface="Trebuchet MS"/>
              </a:rPr>
              <a:t>reflect</a:t>
            </a:r>
            <a:r>
              <a:rPr sz="2400" spc="-80" dirty="0">
                <a:solidFill>
                  <a:srgbClr val="404040"/>
                </a:solidFill>
                <a:latin typeface="Trebuchet MS"/>
                <a:cs typeface="Trebuchet MS"/>
              </a:rPr>
              <a:t> </a:t>
            </a:r>
            <a:r>
              <a:rPr sz="2400" dirty="0">
                <a:solidFill>
                  <a:srgbClr val="404040"/>
                </a:solidFill>
                <a:latin typeface="Trebuchet MS"/>
                <a:cs typeface="Trebuchet MS"/>
              </a:rPr>
              <a:t>best</a:t>
            </a:r>
            <a:r>
              <a:rPr sz="2400" spc="-85" dirty="0">
                <a:solidFill>
                  <a:srgbClr val="404040"/>
                </a:solidFill>
                <a:latin typeface="Trebuchet MS"/>
                <a:cs typeface="Trebuchet MS"/>
              </a:rPr>
              <a:t> </a:t>
            </a:r>
            <a:r>
              <a:rPr sz="2400" spc="-10" dirty="0">
                <a:solidFill>
                  <a:srgbClr val="404040"/>
                </a:solidFill>
                <a:latin typeface="Trebuchet MS"/>
                <a:cs typeface="Trebuchet MS"/>
              </a:rPr>
              <a:t>practices</a:t>
            </a:r>
            <a:endParaRPr sz="2400">
              <a:latin typeface="Trebuchet MS"/>
              <a:cs typeface="Trebuchet MS"/>
            </a:endParaRPr>
          </a:p>
          <a:p>
            <a:pPr marL="354965" indent="-342265">
              <a:lnSpc>
                <a:spcPct val="100000"/>
              </a:lnSpc>
              <a:spcBef>
                <a:spcPts val="720"/>
              </a:spcBef>
              <a:buClr>
                <a:srgbClr val="0D56C4"/>
              </a:buClr>
              <a:buSzPct val="79166"/>
              <a:buFont typeface="Arial"/>
              <a:buChar char="•"/>
              <a:tabLst>
                <a:tab pos="354965" algn="l"/>
              </a:tabLst>
            </a:pPr>
            <a:r>
              <a:rPr sz="2400" spc="-30" dirty="0">
                <a:solidFill>
                  <a:srgbClr val="404040"/>
                </a:solidFill>
                <a:latin typeface="Trebuchet MS"/>
                <a:cs typeface="Trebuchet MS"/>
              </a:rPr>
              <a:t>Tobacco</a:t>
            </a:r>
            <a:r>
              <a:rPr sz="2400" spc="-105" dirty="0">
                <a:solidFill>
                  <a:srgbClr val="404040"/>
                </a:solidFill>
                <a:latin typeface="Trebuchet MS"/>
                <a:cs typeface="Trebuchet MS"/>
              </a:rPr>
              <a:t> </a:t>
            </a:r>
            <a:r>
              <a:rPr sz="2400" dirty="0">
                <a:solidFill>
                  <a:srgbClr val="404040"/>
                </a:solidFill>
                <a:latin typeface="Trebuchet MS"/>
                <a:cs typeface="Trebuchet MS"/>
              </a:rPr>
              <a:t>Cessation</a:t>
            </a:r>
            <a:r>
              <a:rPr sz="2400" spc="-90" dirty="0">
                <a:solidFill>
                  <a:srgbClr val="404040"/>
                </a:solidFill>
                <a:latin typeface="Trebuchet MS"/>
                <a:cs typeface="Trebuchet MS"/>
              </a:rPr>
              <a:t> </a:t>
            </a:r>
            <a:r>
              <a:rPr sz="2400" dirty="0">
                <a:solidFill>
                  <a:srgbClr val="404040"/>
                </a:solidFill>
                <a:latin typeface="Trebuchet MS"/>
                <a:cs typeface="Trebuchet MS"/>
              </a:rPr>
              <a:t>Counseling</a:t>
            </a:r>
            <a:r>
              <a:rPr sz="2400" spc="-85" dirty="0">
                <a:solidFill>
                  <a:srgbClr val="404040"/>
                </a:solidFill>
                <a:latin typeface="Trebuchet MS"/>
                <a:cs typeface="Trebuchet MS"/>
              </a:rPr>
              <a:t> </a:t>
            </a:r>
            <a:r>
              <a:rPr sz="2400" dirty="0">
                <a:solidFill>
                  <a:srgbClr val="404040"/>
                </a:solidFill>
                <a:latin typeface="Trebuchet MS"/>
                <a:cs typeface="Trebuchet MS"/>
              </a:rPr>
              <a:t>&amp;</a:t>
            </a:r>
            <a:r>
              <a:rPr sz="2400" spc="-105" dirty="0">
                <a:solidFill>
                  <a:srgbClr val="404040"/>
                </a:solidFill>
                <a:latin typeface="Trebuchet MS"/>
                <a:cs typeface="Trebuchet MS"/>
              </a:rPr>
              <a:t> </a:t>
            </a:r>
            <a:r>
              <a:rPr sz="2400" spc="-10" dirty="0">
                <a:solidFill>
                  <a:srgbClr val="404040"/>
                </a:solidFill>
                <a:latin typeface="Trebuchet MS"/>
                <a:cs typeface="Trebuchet MS"/>
              </a:rPr>
              <a:t>Referral:</a:t>
            </a:r>
            <a:endParaRPr sz="2400">
              <a:latin typeface="Trebuchet MS"/>
              <a:cs typeface="Trebuchet MS"/>
            </a:endParaRPr>
          </a:p>
          <a:p>
            <a:pPr marL="756285" lvl="1" indent="-286385">
              <a:lnSpc>
                <a:spcPct val="100000"/>
              </a:lnSpc>
              <a:spcBef>
                <a:spcPts val="710"/>
              </a:spcBef>
              <a:buClr>
                <a:srgbClr val="0D56C4"/>
              </a:buClr>
              <a:buSzPct val="79166"/>
              <a:buFont typeface="Arial"/>
              <a:buChar char="•"/>
              <a:tabLst>
                <a:tab pos="756285" algn="l"/>
              </a:tabLst>
            </a:pPr>
            <a:r>
              <a:rPr sz="2400" dirty="0">
                <a:solidFill>
                  <a:srgbClr val="404040"/>
                </a:solidFill>
                <a:latin typeface="Trebuchet MS"/>
                <a:cs typeface="Trebuchet MS"/>
              </a:rPr>
              <a:t>For</a:t>
            </a:r>
            <a:r>
              <a:rPr sz="2400" spc="-35" dirty="0">
                <a:solidFill>
                  <a:srgbClr val="404040"/>
                </a:solidFill>
                <a:latin typeface="Trebuchet MS"/>
                <a:cs typeface="Trebuchet MS"/>
              </a:rPr>
              <a:t> </a:t>
            </a:r>
            <a:r>
              <a:rPr sz="2400" spc="-10" dirty="0">
                <a:solidFill>
                  <a:srgbClr val="404040"/>
                </a:solidFill>
                <a:latin typeface="Trebuchet MS"/>
                <a:cs typeface="Trebuchet MS"/>
              </a:rPr>
              <a:t>employees</a:t>
            </a:r>
            <a:endParaRPr sz="2400">
              <a:latin typeface="Trebuchet MS"/>
              <a:cs typeface="Trebuchet MS"/>
            </a:endParaRPr>
          </a:p>
          <a:p>
            <a:pPr marL="756285" lvl="1" indent="-286385">
              <a:lnSpc>
                <a:spcPct val="100000"/>
              </a:lnSpc>
              <a:spcBef>
                <a:spcPts val="705"/>
              </a:spcBef>
              <a:buClr>
                <a:srgbClr val="0D56C4"/>
              </a:buClr>
              <a:buSzPct val="79166"/>
              <a:buFont typeface="Arial"/>
              <a:buChar char="•"/>
              <a:tabLst>
                <a:tab pos="756285" algn="l"/>
              </a:tabLst>
            </a:pPr>
            <a:r>
              <a:rPr sz="2400" dirty="0">
                <a:solidFill>
                  <a:srgbClr val="404040"/>
                </a:solidFill>
                <a:latin typeface="Trebuchet MS"/>
                <a:cs typeface="Trebuchet MS"/>
              </a:rPr>
              <a:t>For</a:t>
            </a:r>
            <a:r>
              <a:rPr sz="2400" spc="-40" dirty="0">
                <a:solidFill>
                  <a:srgbClr val="404040"/>
                </a:solidFill>
                <a:latin typeface="Trebuchet MS"/>
                <a:cs typeface="Trebuchet MS"/>
              </a:rPr>
              <a:t> </a:t>
            </a:r>
            <a:r>
              <a:rPr sz="2400" dirty="0">
                <a:solidFill>
                  <a:srgbClr val="404040"/>
                </a:solidFill>
                <a:latin typeface="Trebuchet MS"/>
                <a:cs typeface="Trebuchet MS"/>
              </a:rPr>
              <a:t>patients</a:t>
            </a:r>
            <a:r>
              <a:rPr sz="2400" spc="-25" dirty="0">
                <a:solidFill>
                  <a:srgbClr val="404040"/>
                </a:solidFill>
                <a:latin typeface="Trebuchet MS"/>
                <a:cs typeface="Trebuchet MS"/>
              </a:rPr>
              <a:t> </a:t>
            </a:r>
            <a:r>
              <a:rPr sz="2400" dirty="0">
                <a:solidFill>
                  <a:srgbClr val="404040"/>
                </a:solidFill>
                <a:latin typeface="Trebuchet MS"/>
                <a:cs typeface="Trebuchet MS"/>
              </a:rPr>
              <a:t>-</a:t>
            </a:r>
            <a:r>
              <a:rPr sz="2400" spc="-35" dirty="0">
                <a:solidFill>
                  <a:srgbClr val="404040"/>
                </a:solidFill>
                <a:latin typeface="Trebuchet MS"/>
                <a:cs typeface="Trebuchet MS"/>
              </a:rPr>
              <a:t> </a:t>
            </a:r>
            <a:r>
              <a:rPr sz="2400" dirty="0">
                <a:solidFill>
                  <a:srgbClr val="404040"/>
                </a:solidFill>
                <a:latin typeface="Trebuchet MS"/>
                <a:cs typeface="Trebuchet MS"/>
              </a:rPr>
              <a:t>5</a:t>
            </a:r>
            <a:r>
              <a:rPr sz="2400" spc="-155" dirty="0">
                <a:solidFill>
                  <a:srgbClr val="404040"/>
                </a:solidFill>
                <a:latin typeface="Trebuchet MS"/>
                <a:cs typeface="Trebuchet MS"/>
              </a:rPr>
              <a:t> </a:t>
            </a:r>
            <a:r>
              <a:rPr sz="2400" spc="-25" dirty="0">
                <a:solidFill>
                  <a:srgbClr val="404040"/>
                </a:solidFill>
                <a:latin typeface="Trebuchet MS"/>
                <a:cs typeface="Trebuchet MS"/>
              </a:rPr>
              <a:t>As</a:t>
            </a:r>
            <a:endParaRPr sz="2400">
              <a:latin typeface="Trebuchet MS"/>
              <a:cs typeface="Trebuchet MS"/>
            </a:endParaRPr>
          </a:p>
          <a:p>
            <a:pPr marL="756285" lvl="1" indent="-286385">
              <a:lnSpc>
                <a:spcPct val="100000"/>
              </a:lnSpc>
              <a:spcBef>
                <a:spcPts val="720"/>
              </a:spcBef>
              <a:buClr>
                <a:srgbClr val="0D56C4"/>
              </a:buClr>
              <a:buSzPct val="79166"/>
              <a:buFont typeface="Arial"/>
              <a:buChar char="•"/>
              <a:tabLst>
                <a:tab pos="756285" algn="l"/>
              </a:tabLst>
            </a:pPr>
            <a:r>
              <a:rPr sz="2400" dirty="0">
                <a:solidFill>
                  <a:srgbClr val="404040"/>
                </a:solidFill>
                <a:latin typeface="Trebuchet MS"/>
                <a:cs typeface="Trebuchet MS"/>
              </a:rPr>
              <a:t>For</a:t>
            </a:r>
            <a:r>
              <a:rPr sz="2400" spc="-35" dirty="0">
                <a:solidFill>
                  <a:srgbClr val="404040"/>
                </a:solidFill>
                <a:latin typeface="Trebuchet MS"/>
                <a:cs typeface="Trebuchet MS"/>
              </a:rPr>
              <a:t> </a:t>
            </a:r>
            <a:r>
              <a:rPr sz="2400" spc="-10" dirty="0">
                <a:solidFill>
                  <a:srgbClr val="404040"/>
                </a:solidFill>
                <a:latin typeface="Trebuchet MS"/>
                <a:cs typeface="Trebuchet MS"/>
              </a:rPr>
              <a:t>visitors</a:t>
            </a:r>
            <a:endParaRPr sz="2400">
              <a:latin typeface="Trebuchet MS"/>
              <a:cs typeface="Trebuchet MS"/>
            </a:endParaRPr>
          </a:p>
          <a:p>
            <a:pPr marL="354965" indent="-342265">
              <a:lnSpc>
                <a:spcPct val="100000"/>
              </a:lnSpc>
              <a:spcBef>
                <a:spcPts val="710"/>
              </a:spcBef>
              <a:buClr>
                <a:srgbClr val="0D56C4"/>
              </a:buClr>
              <a:buSzPct val="79166"/>
              <a:buFont typeface="Arial"/>
              <a:buChar char="•"/>
              <a:tabLst>
                <a:tab pos="354965" algn="l"/>
              </a:tabLst>
            </a:pPr>
            <a:r>
              <a:rPr sz="2400" dirty="0">
                <a:solidFill>
                  <a:srgbClr val="404040"/>
                </a:solidFill>
                <a:latin typeface="Trebuchet MS"/>
                <a:cs typeface="Trebuchet MS"/>
              </a:rPr>
              <a:t>Policy</a:t>
            </a:r>
            <a:r>
              <a:rPr sz="2400" spc="-110" dirty="0">
                <a:solidFill>
                  <a:srgbClr val="404040"/>
                </a:solidFill>
                <a:latin typeface="Trebuchet MS"/>
                <a:cs typeface="Trebuchet MS"/>
              </a:rPr>
              <a:t> </a:t>
            </a:r>
            <a:r>
              <a:rPr sz="2400" dirty="0">
                <a:solidFill>
                  <a:srgbClr val="404040"/>
                </a:solidFill>
                <a:latin typeface="Trebuchet MS"/>
                <a:cs typeface="Trebuchet MS"/>
              </a:rPr>
              <a:t>Evaluation</a:t>
            </a:r>
            <a:r>
              <a:rPr sz="2400" spc="-85" dirty="0">
                <a:solidFill>
                  <a:srgbClr val="404040"/>
                </a:solidFill>
                <a:latin typeface="Trebuchet MS"/>
                <a:cs typeface="Trebuchet MS"/>
              </a:rPr>
              <a:t> </a:t>
            </a:r>
            <a:r>
              <a:rPr sz="2400" dirty="0">
                <a:solidFill>
                  <a:srgbClr val="404040"/>
                </a:solidFill>
                <a:latin typeface="Trebuchet MS"/>
                <a:cs typeface="Trebuchet MS"/>
              </a:rPr>
              <a:t>and</a:t>
            </a:r>
            <a:r>
              <a:rPr sz="2400" spc="-95" dirty="0">
                <a:solidFill>
                  <a:srgbClr val="404040"/>
                </a:solidFill>
                <a:latin typeface="Trebuchet MS"/>
                <a:cs typeface="Trebuchet MS"/>
              </a:rPr>
              <a:t> </a:t>
            </a:r>
            <a:r>
              <a:rPr sz="2400" dirty="0">
                <a:solidFill>
                  <a:srgbClr val="404040"/>
                </a:solidFill>
                <a:latin typeface="Trebuchet MS"/>
                <a:cs typeface="Trebuchet MS"/>
              </a:rPr>
              <a:t>Continuous</a:t>
            </a:r>
            <a:r>
              <a:rPr sz="2400" spc="-85" dirty="0">
                <a:solidFill>
                  <a:srgbClr val="404040"/>
                </a:solidFill>
                <a:latin typeface="Trebuchet MS"/>
                <a:cs typeface="Trebuchet MS"/>
              </a:rPr>
              <a:t> </a:t>
            </a:r>
            <a:r>
              <a:rPr sz="2400" dirty="0">
                <a:solidFill>
                  <a:srgbClr val="404040"/>
                </a:solidFill>
                <a:latin typeface="Trebuchet MS"/>
                <a:cs typeface="Trebuchet MS"/>
              </a:rPr>
              <a:t>Quality</a:t>
            </a:r>
            <a:r>
              <a:rPr sz="2400" spc="-90" dirty="0">
                <a:solidFill>
                  <a:srgbClr val="404040"/>
                </a:solidFill>
                <a:latin typeface="Trebuchet MS"/>
                <a:cs typeface="Trebuchet MS"/>
              </a:rPr>
              <a:t> </a:t>
            </a:r>
            <a:r>
              <a:rPr sz="2400" spc="-10" dirty="0">
                <a:solidFill>
                  <a:srgbClr val="404040"/>
                </a:solidFill>
                <a:latin typeface="Trebuchet MS"/>
                <a:cs typeface="Trebuchet MS"/>
              </a:rPr>
              <a:t>Improvement</a:t>
            </a:r>
            <a:endParaRPr sz="2400">
              <a:latin typeface="Trebuchet MS"/>
              <a:cs typeface="Trebuchet MS"/>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71755">
              <a:lnSpc>
                <a:spcPct val="100000"/>
              </a:lnSpc>
              <a:spcBef>
                <a:spcPts val="45"/>
              </a:spcBef>
            </a:pPr>
            <a:fld id="{81D60167-4931-47E6-BA6A-407CBD079E47}" type="slidenum">
              <a:rPr spc="-50" dirty="0"/>
              <a:t>3</a:t>
            </a:fld>
            <a:endParaRPr spc="-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07059" y="382498"/>
            <a:ext cx="10490835" cy="1052195"/>
          </a:xfrm>
          <a:prstGeom prst="rect">
            <a:avLst/>
          </a:prstGeom>
          <a:solidFill>
            <a:srgbClr val="0A4192"/>
          </a:solidFill>
        </p:spPr>
        <p:txBody>
          <a:bodyPr vert="horz" wrap="square" lIns="0" tIns="238125" rIns="0" bIns="0" rtlCol="0">
            <a:spAutoFit/>
          </a:bodyPr>
          <a:lstStyle/>
          <a:p>
            <a:pPr algn="ctr">
              <a:lnSpc>
                <a:spcPct val="100000"/>
              </a:lnSpc>
              <a:spcBef>
                <a:spcPts val="1875"/>
              </a:spcBef>
            </a:pPr>
            <a:r>
              <a:rPr sz="3600" b="0" dirty="0">
                <a:solidFill>
                  <a:srgbClr val="FFFFFF"/>
                </a:solidFill>
                <a:latin typeface="Trebuchet MS"/>
                <a:cs typeface="Trebuchet MS"/>
              </a:rPr>
              <a:t>Clinical</a:t>
            </a:r>
            <a:r>
              <a:rPr sz="3600" b="0" spc="-100" dirty="0">
                <a:solidFill>
                  <a:srgbClr val="FFFFFF"/>
                </a:solidFill>
                <a:latin typeface="Trebuchet MS"/>
                <a:cs typeface="Trebuchet MS"/>
              </a:rPr>
              <a:t> </a:t>
            </a:r>
            <a:r>
              <a:rPr sz="3600" b="0" dirty="0">
                <a:solidFill>
                  <a:srgbClr val="FFFFFF"/>
                </a:solidFill>
                <a:latin typeface="Trebuchet MS"/>
                <a:cs typeface="Trebuchet MS"/>
              </a:rPr>
              <a:t>Depression</a:t>
            </a:r>
            <a:r>
              <a:rPr sz="3600" b="0" spc="-100" dirty="0">
                <a:solidFill>
                  <a:srgbClr val="FFFFFF"/>
                </a:solidFill>
                <a:latin typeface="Trebuchet MS"/>
                <a:cs typeface="Trebuchet MS"/>
              </a:rPr>
              <a:t> </a:t>
            </a:r>
            <a:r>
              <a:rPr sz="3600" b="0" dirty="0">
                <a:solidFill>
                  <a:srgbClr val="FFFFFF"/>
                </a:solidFill>
                <a:latin typeface="Trebuchet MS"/>
                <a:cs typeface="Trebuchet MS"/>
              </a:rPr>
              <a:t>&amp;</a:t>
            </a:r>
            <a:r>
              <a:rPr sz="3600" b="0" spc="-100" dirty="0">
                <a:solidFill>
                  <a:srgbClr val="FFFFFF"/>
                </a:solidFill>
                <a:latin typeface="Trebuchet MS"/>
                <a:cs typeface="Trebuchet MS"/>
              </a:rPr>
              <a:t> </a:t>
            </a:r>
            <a:r>
              <a:rPr sz="3600" b="0" spc="-10" dirty="0">
                <a:solidFill>
                  <a:srgbClr val="FFFFFF"/>
                </a:solidFill>
                <a:latin typeface="Trebuchet MS"/>
                <a:cs typeface="Trebuchet MS"/>
              </a:rPr>
              <a:t>Schizophrenia</a:t>
            </a:r>
            <a:endParaRPr sz="3600">
              <a:latin typeface="Trebuchet MS"/>
              <a:cs typeface="Trebuchet MS"/>
            </a:endParaRPr>
          </a:p>
        </p:txBody>
      </p:sp>
      <p:sp>
        <p:nvSpPr>
          <p:cNvPr id="3" name="object 3">
            <a:extLst>
              <a:ext uri="{C183D7F6-B498-43B3-948B-1728B52AA6E4}">
                <adec:decorative xmlns:adec="http://schemas.microsoft.com/office/drawing/2017/decorative" val="1"/>
              </a:ext>
            </a:extLst>
          </p:cNvPr>
          <p:cNvSpPr/>
          <p:nvPr/>
        </p:nvSpPr>
        <p:spPr>
          <a:xfrm>
            <a:off x="6096000" y="1575536"/>
            <a:ext cx="5201920" cy="4744720"/>
          </a:xfrm>
          <a:custGeom>
            <a:avLst/>
            <a:gdLst/>
            <a:ahLst/>
            <a:cxnLst/>
            <a:rect l="l" t="t" r="r" b="b"/>
            <a:pathLst>
              <a:path w="5201920" h="4744720">
                <a:moveTo>
                  <a:pt x="5201411" y="0"/>
                </a:moveTo>
                <a:lnTo>
                  <a:pt x="0" y="0"/>
                </a:lnTo>
                <a:lnTo>
                  <a:pt x="0" y="4744212"/>
                </a:lnTo>
                <a:lnTo>
                  <a:pt x="5201411" y="4744212"/>
                </a:lnTo>
                <a:lnTo>
                  <a:pt x="5201411" y="0"/>
                </a:lnTo>
                <a:close/>
              </a:path>
            </a:pathLst>
          </a:custGeom>
          <a:solidFill>
            <a:srgbClr val="C6DCFA"/>
          </a:solidFill>
        </p:spPr>
        <p:txBody>
          <a:bodyPr wrap="square" lIns="0" tIns="0" rIns="0" bIns="0" rtlCol="0"/>
          <a:lstStyle/>
          <a:p>
            <a:endParaRPr/>
          </a:p>
        </p:txBody>
      </p:sp>
      <p:sp>
        <p:nvSpPr>
          <p:cNvPr id="4" name="object 4"/>
          <p:cNvSpPr txBox="1"/>
          <p:nvPr/>
        </p:nvSpPr>
        <p:spPr>
          <a:xfrm>
            <a:off x="6233540" y="1570736"/>
            <a:ext cx="4848860" cy="4405630"/>
          </a:xfrm>
          <a:prstGeom prst="rect">
            <a:avLst/>
          </a:prstGeom>
        </p:spPr>
        <p:txBody>
          <a:bodyPr vert="horz" wrap="square" lIns="0" tIns="13335" rIns="0" bIns="0" rtlCol="0">
            <a:spAutoFit/>
          </a:bodyPr>
          <a:lstStyle/>
          <a:p>
            <a:pPr marL="358140" indent="-345440" algn="just">
              <a:lnSpc>
                <a:spcPts val="2280"/>
              </a:lnSpc>
              <a:spcBef>
                <a:spcPts val="105"/>
              </a:spcBef>
              <a:buClr>
                <a:srgbClr val="0D56C4"/>
              </a:buClr>
              <a:buSzPct val="80000"/>
              <a:buFont typeface="Arial"/>
              <a:buChar char="•"/>
              <a:tabLst>
                <a:tab pos="358140" algn="l"/>
              </a:tabLst>
            </a:pPr>
            <a:r>
              <a:rPr sz="2000" b="1" spc="-30" dirty="0">
                <a:solidFill>
                  <a:srgbClr val="404040"/>
                </a:solidFill>
                <a:latin typeface="Trebuchet MS"/>
                <a:cs typeface="Trebuchet MS"/>
              </a:rPr>
              <a:t>Tobacco</a:t>
            </a:r>
            <a:r>
              <a:rPr sz="2000" b="1" spc="-35" dirty="0">
                <a:solidFill>
                  <a:srgbClr val="404040"/>
                </a:solidFill>
                <a:latin typeface="Trebuchet MS"/>
                <a:cs typeface="Trebuchet MS"/>
              </a:rPr>
              <a:t> </a:t>
            </a:r>
            <a:r>
              <a:rPr sz="2000" b="1" dirty="0">
                <a:solidFill>
                  <a:srgbClr val="404040"/>
                </a:solidFill>
                <a:latin typeface="Trebuchet MS"/>
                <a:cs typeface="Trebuchet MS"/>
              </a:rPr>
              <a:t>use</a:t>
            </a:r>
            <a:r>
              <a:rPr sz="2000" b="1" spc="-25" dirty="0">
                <a:solidFill>
                  <a:srgbClr val="404040"/>
                </a:solidFill>
                <a:latin typeface="Trebuchet MS"/>
                <a:cs typeface="Trebuchet MS"/>
              </a:rPr>
              <a:t> </a:t>
            </a:r>
            <a:r>
              <a:rPr sz="2000" b="1" dirty="0">
                <a:solidFill>
                  <a:srgbClr val="404040"/>
                </a:solidFill>
                <a:latin typeface="Trebuchet MS"/>
                <a:cs typeface="Trebuchet MS"/>
              </a:rPr>
              <a:t>is</a:t>
            </a:r>
            <a:r>
              <a:rPr sz="2000" b="1" spc="-25" dirty="0">
                <a:solidFill>
                  <a:srgbClr val="404040"/>
                </a:solidFill>
                <a:latin typeface="Trebuchet MS"/>
                <a:cs typeface="Trebuchet MS"/>
              </a:rPr>
              <a:t> </a:t>
            </a:r>
            <a:r>
              <a:rPr sz="2000" b="1" dirty="0">
                <a:solidFill>
                  <a:srgbClr val="404040"/>
                </a:solidFill>
                <a:latin typeface="Trebuchet MS"/>
                <a:cs typeface="Trebuchet MS"/>
              </a:rPr>
              <a:t>linked</a:t>
            </a:r>
            <a:r>
              <a:rPr sz="2000" b="1" spc="-40" dirty="0">
                <a:solidFill>
                  <a:srgbClr val="404040"/>
                </a:solidFill>
                <a:latin typeface="Trebuchet MS"/>
                <a:cs typeface="Trebuchet MS"/>
              </a:rPr>
              <a:t> </a:t>
            </a:r>
            <a:r>
              <a:rPr sz="2000" b="1" dirty="0">
                <a:solidFill>
                  <a:srgbClr val="404040"/>
                </a:solidFill>
                <a:latin typeface="Trebuchet MS"/>
                <a:cs typeface="Trebuchet MS"/>
              </a:rPr>
              <a:t>to</a:t>
            </a:r>
            <a:r>
              <a:rPr sz="2000" b="1" spc="-25" dirty="0">
                <a:solidFill>
                  <a:srgbClr val="404040"/>
                </a:solidFill>
                <a:latin typeface="Trebuchet MS"/>
                <a:cs typeface="Trebuchet MS"/>
              </a:rPr>
              <a:t> </a:t>
            </a:r>
            <a:r>
              <a:rPr sz="2000" b="1" spc="-10" dirty="0">
                <a:solidFill>
                  <a:srgbClr val="404040"/>
                </a:solidFill>
                <a:latin typeface="Trebuchet MS"/>
                <a:cs typeface="Trebuchet MS"/>
              </a:rPr>
              <a:t>worsened</a:t>
            </a:r>
            <a:endParaRPr sz="2000">
              <a:latin typeface="Trebuchet MS"/>
              <a:cs typeface="Trebuchet MS"/>
            </a:endParaRPr>
          </a:p>
          <a:p>
            <a:pPr marL="355600" algn="just">
              <a:lnSpc>
                <a:spcPts val="2280"/>
              </a:lnSpc>
            </a:pPr>
            <a:r>
              <a:rPr sz="2000" b="1" dirty="0">
                <a:solidFill>
                  <a:srgbClr val="404040"/>
                </a:solidFill>
                <a:latin typeface="Trebuchet MS"/>
                <a:cs typeface="Trebuchet MS"/>
              </a:rPr>
              <a:t>depression</a:t>
            </a:r>
            <a:r>
              <a:rPr sz="2000" b="1" spc="-60" dirty="0">
                <a:solidFill>
                  <a:srgbClr val="404040"/>
                </a:solidFill>
                <a:latin typeface="Trebuchet MS"/>
                <a:cs typeface="Trebuchet MS"/>
              </a:rPr>
              <a:t> </a:t>
            </a:r>
            <a:r>
              <a:rPr sz="2000" b="1" spc="-10" dirty="0">
                <a:solidFill>
                  <a:srgbClr val="404040"/>
                </a:solidFill>
                <a:latin typeface="Trebuchet MS"/>
                <a:cs typeface="Trebuchet MS"/>
              </a:rPr>
              <a:t>outcomes</a:t>
            </a:r>
            <a:endParaRPr sz="2000">
              <a:latin typeface="Trebuchet MS"/>
              <a:cs typeface="Trebuchet MS"/>
            </a:endParaRPr>
          </a:p>
          <a:p>
            <a:pPr marL="358140" indent="-345440" algn="just">
              <a:lnSpc>
                <a:spcPts val="2280"/>
              </a:lnSpc>
              <a:spcBef>
                <a:spcPts val="755"/>
              </a:spcBef>
              <a:buClr>
                <a:srgbClr val="0D56C4"/>
              </a:buClr>
              <a:buSzPct val="80000"/>
              <a:buFont typeface="Arial"/>
              <a:buChar char="•"/>
              <a:tabLst>
                <a:tab pos="358140" algn="l"/>
              </a:tabLst>
            </a:pPr>
            <a:r>
              <a:rPr sz="2000" dirty="0">
                <a:solidFill>
                  <a:srgbClr val="404040"/>
                </a:solidFill>
                <a:latin typeface="Trebuchet MS"/>
                <a:cs typeface="Trebuchet MS"/>
              </a:rPr>
              <a:t>Individuals</a:t>
            </a:r>
            <a:r>
              <a:rPr sz="2000" spc="-55" dirty="0">
                <a:solidFill>
                  <a:srgbClr val="404040"/>
                </a:solidFill>
                <a:latin typeface="Trebuchet MS"/>
                <a:cs typeface="Trebuchet MS"/>
              </a:rPr>
              <a:t> </a:t>
            </a:r>
            <a:r>
              <a:rPr sz="2000" dirty="0">
                <a:solidFill>
                  <a:srgbClr val="404040"/>
                </a:solidFill>
                <a:latin typeface="Trebuchet MS"/>
                <a:cs typeface="Trebuchet MS"/>
              </a:rPr>
              <a:t>with</a:t>
            </a:r>
            <a:r>
              <a:rPr sz="2000" spc="-45" dirty="0">
                <a:solidFill>
                  <a:srgbClr val="404040"/>
                </a:solidFill>
                <a:latin typeface="Trebuchet MS"/>
                <a:cs typeface="Trebuchet MS"/>
              </a:rPr>
              <a:t> </a:t>
            </a:r>
            <a:r>
              <a:rPr sz="2000" dirty="0">
                <a:solidFill>
                  <a:srgbClr val="404040"/>
                </a:solidFill>
                <a:latin typeface="Trebuchet MS"/>
                <a:cs typeface="Trebuchet MS"/>
              </a:rPr>
              <a:t>current</a:t>
            </a:r>
            <a:r>
              <a:rPr sz="2000" spc="-65" dirty="0">
                <a:solidFill>
                  <a:srgbClr val="404040"/>
                </a:solidFill>
                <a:latin typeface="Trebuchet MS"/>
                <a:cs typeface="Trebuchet MS"/>
              </a:rPr>
              <a:t> </a:t>
            </a:r>
            <a:r>
              <a:rPr sz="2000" spc="-25" dirty="0">
                <a:solidFill>
                  <a:srgbClr val="404040"/>
                </a:solidFill>
                <a:latin typeface="Trebuchet MS"/>
                <a:cs typeface="Trebuchet MS"/>
              </a:rPr>
              <a:t>or</a:t>
            </a:r>
            <a:endParaRPr sz="2000">
              <a:latin typeface="Trebuchet MS"/>
              <a:cs typeface="Trebuchet MS"/>
            </a:endParaRPr>
          </a:p>
          <a:p>
            <a:pPr marL="355600" marR="357505" algn="just">
              <a:lnSpc>
                <a:spcPts val="2160"/>
              </a:lnSpc>
              <a:spcBef>
                <a:spcPts val="150"/>
              </a:spcBef>
            </a:pPr>
            <a:r>
              <a:rPr sz="2000" dirty="0">
                <a:solidFill>
                  <a:srgbClr val="404040"/>
                </a:solidFill>
                <a:latin typeface="Trebuchet MS"/>
                <a:cs typeface="Trebuchet MS"/>
              </a:rPr>
              <a:t>past</a:t>
            </a:r>
            <a:r>
              <a:rPr sz="2000" spc="-30" dirty="0">
                <a:solidFill>
                  <a:srgbClr val="404040"/>
                </a:solidFill>
                <a:latin typeface="Trebuchet MS"/>
                <a:cs typeface="Trebuchet MS"/>
              </a:rPr>
              <a:t> </a:t>
            </a:r>
            <a:r>
              <a:rPr sz="2000" dirty="0">
                <a:solidFill>
                  <a:srgbClr val="404040"/>
                </a:solidFill>
                <a:latin typeface="Trebuchet MS"/>
                <a:cs typeface="Trebuchet MS"/>
              </a:rPr>
              <a:t>diagnosis</a:t>
            </a:r>
            <a:r>
              <a:rPr sz="2000" spc="-40" dirty="0">
                <a:solidFill>
                  <a:srgbClr val="404040"/>
                </a:solidFill>
                <a:latin typeface="Trebuchet MS"/>
                <a:cs typeface="Trebuchet MS"/>
              </a:rPr>
              <a:t> </a:t>
            </a:r>
            <a:r>
              <a:rPr sz="2000" dirty="0">
                <a:solidFill>
                  <a:srgbClr val="404040"/>
                </a:solidFill>
                <a:latin typeface="Trebuchet MS"/>
                <a:cs typeface="Trebuchet MS"/>
              </a:rPr>
              <a:t>of</a:t>
            </a:r>
            <a:r>
              <a:rPr sz="2000" spc="-20" dirty="0">
                <a:solidFill>
                  <a:srgbClr val="404040"/>
                </a:solidFill>
                <a:latin typeface="Trebuchet MS"/>
                <a:cs typeface="Trebuchet MS"/>
              </a:rPr>
              <a:t> </a:t>
            </a:r>
            <a:r>
              <a:rPr sz="2000" dirty="0">
                <a:solidFill>
                  <a:srgbClr val="404040"/>
                </a:solidFill>
                <a:latin typeface="Trebuchet MS"/>
                <a:cs typeface="Trebuchet MS"/>
              </a:rPr>
              <a:t>depression,</a:t>
            </a:r>
            <a:r>
              <a:rPr sz="2000" spc="-35" dirty="0">
                <a:solidFill>
                  <a:srgbClr val="404040"/>
                </a:solidFill>
                <a:latin typeface="Trebuchet MS"/>
                <a:cs typeface="Trebuchet MS"/>
              </a:rPr>
              <a:t> </a:t>
            </a:r>
            <a:r>
              <a:rPr sz="2000" dirty="0">
                <a:solidFill>
                  <a:srgbClr val="404040"/>
                </a:solidFill>
                <a:latin typeface="Trebuchet MS"/>
                <a:cs typeface="Trebuchet MS"/>
              </a:rPr>
              <a:t>&amp;</a:t>
            </a:r>
            <a:r>
              <a:rPr sz="2000" spc="-10" dirty="0">
                <a:solidFill>
                  <a:srgbClr val="404040"/>
                </a:solidFill>
                <a:latin typeface="Trebuchet MS"/>
                <a:cs typeface="Trebuchet MS"/>
              </a:rPr>
              <a:t>  </a:t>
            </a:r>
            <a:r>
              <a:rPr sz="2000" spc="-20" dirty="0">
                <a:solidFill>
                  <a:srgbClr val="404040"/>
                </a:solidFill>
                <a:latin typeface="Trebuchet MS"/>
                <a:cs typeface="Trebuchet MS"/>
              </a:rPr>
              <a:t>also </a:t>
            </a:r>
            <a:r>
              <a:rPr sz="2000" dirty="0">
                <a:solidFill>
                  <a:srgbClr val="404040"/>
                </a:solidFill>
                <a:latin typeface="Trebuchet MS"/>
                <a:cs typeface="Trebuchet MS"/>
              </a:rPr>
              <a:t>schizophrenia</a:t>
            </a:r>
            <a:r>
              <a:rPr sz="2000" spc="-60" dirty="0">
                <a:solidFill>
                  <a:srgbClr val="404040"/>
                </a:solidFill>
                <a:latin typeface="Trebuchet MS"/>
                <a:cs typeface="Trebuchet MS"/>
              </a:rPr>
              <a:t> </a:t>
            </a:r>
            <a:r>
              <a:rPr sz="2000" dirty="0">
                <a:solidFill>
                  <a:srgbClr val="404040"/>
                </a:solidFill>
                <a:latin typeface="Trebuchet MS"/>
                <a:cs typeface="Trebuchet MS"/>
              </a:rPr>
              <a:t>are</a:t>
            </a:r>
            <a:r>
              <a:rPr sz="2000" spc="-15" dirty="0">
                <a:solidFill>
                  <a:srgbClr val="404040"/>
                </a:solidFill>
                <a:latin typeface="Trebuchet MS"/>
                <a:cs typeface="Trebuchet MS"/>
              </a:rPr>
              <a:t> </a:t>
            </a:r>
            <a:r>
              <a:rPr sz="2000" dirty="0">
                <a:solidFill>
                  <a:srgbClr val="404040"/>
                </a:solidFill>
                <a:latin typeface="Trebuchet MS"/>
                <a:cs typeface="Trebuchet MS"/>
              </a:rPr>
              <a:t>more</a:t>
            </a:r>
            <a:r>
              <a:rPr sz="2000" spc="-55" dirty="0">
                <a:solidFill>
                  <a:srgbClr val="404040"/>
                </a:solidFill>
                <a:latin typeface="Trebuchet MS"/>
                <a:cs typeface="Trebuchet MS"/>
              </a:rPr>
              <a:t> </a:t>
            </a:r>
            <a:r>
              <a:rPr sz="2000" dirty="0">
                <a:solidFill>
                  <a:srgbClr val="404040"/>
                </a:solidFill>
                <a:latin typeface="Trebuchet MS"/>
                <a:cs typeface="Trebuchet MS"/>
              </a:rPr>
              <a:t>likely</a:t>
            </a:r>
            <a:r>
              <a:rPr sz="2000" spc="-30" dirty="0">
                <a:solidFill>
                  <a:srgbClr val="404040"/>
                </a:solidFill>
                <a:latin typeface="Trebuchet MS"/>
                <a:cs typeface="Trebuchet MS"/>
              </a:rPr>
              <a:t> </a:t>
            </a:r>
            <a:r>
              <a:rPr sz="2000" dirty="0">
                <a:solidFill>
                  <a:srgbClr val="404040"/>
                </a:solidFill>
                <a:latin typeface="Trebuchet MS"/>
                <a:cs typeface="Trebuchet MS"/>
              </a:rPr>
              <a:t>to</a:t>
            </a:r>
            <a:r>
              <a:rPr sz="2000" spc="-40" dirty="0">
                <a:solidFill>
                  <a:srgbClr val="404040"/>
                </a:solidFill>
                <a:latin typeface="Trebuchet MS"/>
                <a:cs typeface="Trebuchet MS"/>
              </a:rPr>
              <a:t> </a:t>
            </a:r>
            <a:r>
              <a:rPr sz="2000" spc="-25" dirty="0">
                <a:solidFill>
                  <a:srgbClr val="404040"/>
                </a:solidFill>
                <a:latin typeface="Trebuchet MS"/>
                <a:cs typeface="Trebuchet MS"/>
              </a:rPr>
              <a:t>use </a:t>
            </a:r>
            <a:r>
              <a:rPr sz="2000" spc="-10" dirty="0">
                <a:solidFill>
                  <a:srgbClr val="404040"/>
                </a:solidFill>
                <a:latin typeface="Trebuchet MS"/>
                <a:cs typeface="Trebuchet MS"/>
              </a:rPr>
              <a:t>tobacco</a:t>
            </a:r>
            <a:endParaRPr sz="2000">
              <a:latin typeface="Trebuchet MS"/>
              <a:cs typeface="Trebuchet MS"/>
            </a:endParaRPr>
          </a:p>
          <a:p>
            <a:pPr marL="355600" marR="5080" indent="-342900">
              <a:lnSpc>
                <a:spcPct val="90100"/>
              </a:lnSpc>
              <a:spcBef>
                <a:spcPts val="965"/>
              </a:spcBef>
              <a:buClr>
                <a:srgbClr val="0D56C4"/>
              </a:buClr>
              <a:buSzPct val="80000"/>
              <a:buFont typeface="Arial"/>
              <a:buChar char="•"/>
              <a:tabLst>
                <a:tab pos="355600" algn="l"/>
              </a:tabLst>
            </a:pPr>
            <a:r>
              <a:rPr sz="2000" dirty="0">
                <a:solidFill>
                  <a:srgbClr val="404040"/>
                </a:solidFill>
                <a:latin typeface="Trebuchet MS"/>
                <a:cs typeface="Trebuchet MS"/>
              </a:rPr>
              <a:t>Often</a:t>
            </a:r>
            <a:r>
              <a:rPr sz="2000" spc="-45" dirty="0">
                <a:solidFill>
                  <a:srgbClr val="404040"/>
                </a:solidFill>
                <a:latin typeface="Trebuchet MS"/>
                <a:cs typeface="Trebuchet MS"/>
              </a:rPr>
              <a:t> </a:t>
            </a:r>
            <a:r>
              <a:rPr sz="2000" dirty="0">
                <a:solidFill>
                  <a:srgbClr val="404040"/>
                </a:solidFill>
                <a:latin typeface="Trebuchet MS"/>
                <a:cs typeface="Trebuchet MS"/>
              </a:rPr>
              <a:t>heavy</a:t>
            </a:r>
            <a:r>
              <a:rPr sz="2000" spc="-50" dirty="0">
                <a:solidFill>
                  <a:srgbClr val="404040"/>
                </a:solidFill>
                <a:latin typeface="Trebuchet MS"/>
                <a:cs typeface="Trebuchet MS"/>
              </a:rPr>
              <a:t> </a:t>
            </a:r>
            <a:r>
              <a:rPr sz="2000" dirty="0">
                <a:solidFill>
                  <a:srgbClr val="404040"/>
                </a:solidFill>
                <a:latin typeface="Trebuchet MS"/>
                <a:cs typeface="Trebuchet MS"/>
              </a:rPr>
              <a:t>smokers</a:t>
            </a:r>
            <a:r>
              <a:rPr sz="2000" spc="-45" dirty="0">
                <a:solidFill>
                  <a:srgbClr val="404040"/>
                </a:solidFill>
                <a:latin typeface="Trebuchet MS"/>
                <a:cs typeface="Trebuchet MS"/>
              </a:rPr>
              <a:t> </a:t>
            </a:r>
            <a:r>
              <a:rPr sz="2000" dirty="0">
                <a:solidFill>
                  <a:srgbClr val="404040"/>
                </a:solidFill>
                <a:latin typeface="Trebuchet MS"/>
                <a:cs typeface="Trebuchet MS"/>
              </a:rPr>
              <a:t>are</a:t>
            </a:r>
            <a:r>
              <a:rPr sz="2000" spc="-35" dirty="0">
                <a:solidFill>
                  <a:srgbClr val="404040"/>
                </a:solidFill>
                <a:latin typeface="Trebuchet MS"/>
                <a:cs typeface="Trebuchet MS"/>
              </a:rPr>
              <a:t> </a:t>
            </a:r>
            <a:r>
              <a:rPr sz="2000" dirty="0">
                <a:solidFill>
                  <a:srgbClr val="404040"/>
                </a:solidFill>
                <a:latin typeface="Trebuchet MS"/>
                <a:cs typeface="Trebuchet MS"/>
              </a:rPr>
              <a:t>more</a:t>
            </a:r>
            <a:r>
              <a:rPr sz="2000" spc="-35" dirty="0">
                <a:solidFill>
                  <a:srgbClr val="404040"/>
                </a:solidFill>
                <a:latin typeface="Trebuchet MS"/>
                <a:cs typeface="Trebuchet MS"/>
              </a:rPr>
              <a:t> </a:t>
            </a:r>
            <a:r>
              <a:rPr sz="2000" spc="-10" dirty="0">
                <a:solidFill>
                  <a:srgbClr val="404040"/>
                </a:solidFill>
                <a:latin typeface="Trebuchet MS"/>
                <a:cs typeface="Trebuchet MS"/>
              </a:rPr>
              <a:t>nicotine </a:t>
            </a:r>
            <a:r>
              <a:rPr sz="2000" dirty="0">
                <a:solidFill>
                  <a:srgbClr val="404040"/>
                </a:solidFill>
                <a:latin typeface="Trebuchet MS"/>
                <a:cs typeface="Trebuchet MS"/>
              </a:rPr>
              <a:t>dependent,</a:t>
            </a:r>
            <a:r>
              <a:rPr sz="2000" spc="-90" dirty="0">
                <a:solidFill>
                  <a:srgbClr val="404040"/>
                </a:solidFill>
                <a:latin typeface="Trebuchet MS"/>
                <a:cs typeface="Trebuchet MS"/>
              </a:rPr>
              <a:t> </a:t>
            </a:r>
            <a:r>
              <a:rPr sz="2000" dirty="0">
                <a:solidFill>
                  <a:srgbClr val="404040"/>
                </a:solidFill>
                <a:latin typeface="Trebuchet MS"/>
                <a:cs typeface="Trebuchet MS"/>
              </a:rPr>
              <a:t>which</a:t>
            </a:r>
            <a:r>
              <a:rPr sz="2000" spc="-55" dirty="0">
                <a:solidFill>
                  <a:srgbClr val="404040"/>
                </a:solidFill>
                <a:latin typeface="Trebuchet MS"/>
                <a:cs typeface="Trebuchet MS"/>
              </a:rPr>
              <a:t> </a:t>
            </a:r>
            <a:r>
              <a:rPr sz="2000" dirty="0">
                <a:solidFill>
                  <a:srgbClr val="404040"/>
                </a:solidFill>
                <a:latin typeface="Trebuchet MS"/>
                <a:cs typeface="Trebuchet MS"/>
              </a:rPr>
              <a:t>correlates</a:t>
            </a:r>
            <a:r>
              <a:rPr sz="2000" spc="-80" dirty="0">
                <a:solidFill>
                  <a:srgbClr val="404040"/>
                </a:solidFill>
                <a:latin typeface="Trebuchet MS"/>
                <a:cs typeface="Trebuchet MS"/>
              </a:rPr>
              <a:t> </a:t>
            </a:r>
            <a:r>
              <a:rPr sz="2000" spc="-20" dirty="0">
                <a:solidFill>
                  <a:srgbClr val="404040"/>
                </a:solidFill>
                <a:latin typeface="Trebuchet MS"/>
                <a:cs typeface="Trebuchet MS"/>
              </a:rPr>
              <a:t>with </a:t>
            </a:r>
            <a:r>
              <a:rPr sz="2000" dirty="0">
                <a:solidFill>
                  <a:srgbClr val="404040"/>
                </a:solidFill>
                <a:latin typeface="Trebuchet MS"/>
                <a:cs typeface="Trebuchet MS"/>
              </a:rPr>
              <a:t>depression</a:t>
            </a:r>
            <a:r>
              <a:rPr sz="2000" spc="-50" dirty="0">
                <a:solidFill>
                  <a:srgbClr val="404040"/>
                </a:solidFill>
                <a:latin typeface="Trebuchet MS"/>
                <a:cs typeface="Trebuchet MS"/>
              </a:rPr>
              <a:t> </a:t>
            </a:r>
            <a:r>
              <a:rPr sz="2000" dirty="0">
                <a:solidFill>
                  <a:srgbClr val="404040"/>
                </a:solidFill>
                <a:latin typeface="Trebuchet MS"/>
                <a:cs typeface="Trebuchet MS"/>
              </a:rPr>
              <a:t>&amp;</a:t>
            </a:r>
            <a:r>
              <a:rPr sz="2000" spc="-15" dirty="0">
                <a:solidFill>
                  <a:srgbClr val="404040"/>
                </a:solidFill>
                <a:latin typeface="Trebuchet MS"/>
                <a:cs typeface="Trebuchet MS"/>
              </a:rPr>
              <a:t> </a:t>
            </a:r>
            <a:r>
              <a:rPr sz="2000" dirty="0">
                <a:solidFill>
                  <a:srgbClr val="404040"/>
                </a:solidFill>
                <a:latin typeface="Trebuchet MS"/>
                <a:cs typeface="Trebuchet MS"/>
              </a:rPr>
              <a:t>mental</a:t>
            </a:r>
            <a:r>
              <a:rPr sz="2000" spc="-35" dirty="0">
                <a:solidFill>
                  <a:srgbClr val="404040"/>
                </a:solidFill>
                <a:latin typeface="Trebuchet MS"/>
                <a:cs typeface="Trebuchet MS"/>
              </a:rPr>
              <a:t> </a:t>
            </a:r>
            <a:r>
              <a:rPr sz="2000" spc="-10" dirty="0">
                <a:solidFill>
                  <a:srgbClr val="404040"/>
                </a:solidFill>
                <a:latin typeface="Trebuchet MS"/>
                <a:cs typeface="Trebuchet MS"/>
              </a:rPr>
              <a:t>illness</a:t>
            </a:r>
            <a:endParaRPr sz="2000">
              <a:latin typeface="Trebuchet MS"/>
              <a:cs typeface="Trebuchet MS"/>
            </a:endParaRPr>
          </a:p>
          <a:p>
            <a:pPr marL="355600" marR="162560" indent="-342900">
              <a:lnSpc>
                <a:spcPts val="2160"/>
              </a:lnSpc>
              <a:spcBef>
                <a:spcPts val="1040"/>
              </a:spcBef>
              <a:buClr>
                <a:srgbClr val="0D56C4"/>
              </a:buClr>
              <a:buSzPct val="80000"/>
              <a:buFont typeface="Arial"/>
              <a:buChar char="•"/>
              <a:tabLst>
                <a:tab pos="355600" algn="l"/>
              </a:tabLst>
            </a:pPr>
            <a:r>
              <a:rPr sz="2000" dirty="0">
                <a:solidFill>
                  <a:srgbClr val="404040"/>
                </a:solidFill>
                <a:latin typeface="Trebuchet MS"/>
                <a:cs typeface="Trebuchet MS"/>
              </a:rPr>
              <a:t>Those</a:t>
            </a:r>
            <a:r>
              <a:rPr sz="2000" spc="-55" dirty="0">
                <a:solidFill>
                  <a:srgbClr val="404040"/>
                </a:solidFill>
                <a:latin typeface="Trebuchet MS"/>
                <a:cs typeface="Trebuchet MS"/>
              </a:rPr>
              <a:t> </a:t>
            </a:r>
            <a:r>
              <a:rPr sz="2000" dirty="0">
                <a:solidFill>
                  <a:srgbClr val="404040"/>
                </a:solidFill>
                <a:latin typeface="Trebuchet MS"/>
                <a:cs typeface="Trebuchet MS"/>
              </a:rPr>
              <a:t>with</a:t>
            </a:r>
            <a:r>
              <a:rPr sz="2000" spc="-20" dirty="0">
                <a:solidFill>
                  <a:srgbClr val="404040"/>
                </a:solidFill>
                <a:latin typeface="Trebuchet MS"/>
                <a:cs typeface="Trebuchet MS"/>
              </a:rPr>
              <a:t> </a:t>
            </a:r>
            <a:r>
              <a:rPr sz="2000" dirty="0">
                <a:solidFill>
                  <a:srgbClr val="404040"/>
                </a:solidFill>
                <a:latin typeface="Trebuchet MS"/>
                <a:cs typeface="Trebuchet MS"/>
              </a:rPr>
              <a:t>depression</a:t>
            </a:r>
            <a:r>
              <a:rPr sz="2000" spc="-70" dirty="0">
                <a:solidFill>
                  <a:srgbClr val="404040"/>
                </a:solidFill>
                <a:latin typeface="Trebuchet MS"/>
                <a:cs typeface="Trebuchet MS"/>
              </a:rPr>
              <a:t> </a:t>
            </a:r>
            <a:r>
              <a:rPr sz="2000" dirty="0">
                <a:solidFill>
                  <a:srgbClr val="404040"/>
                </a:solidFill>
                <a:latin typeface="Trebuchet MS"/>
                <a:cs typeface="Trebuchet MS"/>
              </a:rPr>
              <a:t>are</a:t>
            </a:r>
            <a:r>
              <a:rPr sz="2000" spc="-30" dirty="0">
                <a:solidFill>
                  <a:srgbClr val="404040"/>
                </a:solidFill>
                <a:latin typeface="Trebuchet MS"/>
                <a:cs typeface="Trebuchet MS"/>
              </a:rPr>
              <a:t> </a:t>
            </a:r>
            <a:r>
              <a:rPr sz="2000" dirty="0">
                <a:solidFill>
                  <a:srgbClr val="404040"/>
                </a:solidFill>
                <a:latin typeface="Trebuchet MS"/>
                <a:cs typeface="Trebuchet MS"/>
              </a:rPr>
              <a:t>more</a:t>
            </a:r>
            <a:r>
              <a:rPr sz="2000" spc="-45" dirty="0">
                <a:solidFill>
                  <a:srgbClr val="404040"/>
                </a:solidFill>
                <a:latin typeface="Trebuchet MS"/>
                <a:cs typeface="Trebuchet MS"/>
              </a:rPr>
              <a:t> </a:t>
            </a:r>
            <a:r>
              <a:rPr sz="2000" spc="-10" dirty="0">
                <a:solidFill>
                  <a:srgbClr val="404040"/>
                </a:solidFill>
                <a:latin typeface="Trebuchet MS"/>
                <a:cs typeface="Trebuchet MS"/>
              </a:rPr>
              <a:t>likely </a:t>
            </a:r>
            <a:r>
              <a:rPr sz="2000" dirty="0">
                <a:solidFill>
                  <a:srgbClr val="404040"/>
                </a:solidFill>
                <a:latin typeface="Trebuchet MS"/>
                <a:cs typeface="Trebuchet MS"/>
              </a:rPr>
              <a:t>to</a:t>
            </a:r>
            <a:r>
              <a:rPr sz="2000" spc="-30" dirty="0">
                <a:solidFill>
                  <a:srgbClr val="404040"/>
                </a:solidFill>
                <a:latin typeface="Trebuchet MS"/>
                <a:cs typeface="Trebuchet MS"/>
              </a:rPr>
              <a:t> </a:t>
            </a:r>
            <a:r>
              <a:rPr sz="2000" dirty="0">
                <a:solidFill>
                  <a:srgbClr val="404040"/>
                </a:solidFill>
                <a:latin typeface="Trebuchet MS"/>
                <a:cs typeface="Trebuchet MS"/>
              </a:rPr>
              <a:t>relapse</a:t>
            </a:r>
            <a:r>
              <a:rPr sz="2000" spc="-30" dirty="0">
                <a:solidFill>
                  <a:srgbClr val="404040"/>
                </a:solidFill>
                <a:latin typeface="Trebuchet MS"/>
                <a:cs typeface="Trebuchet MS"/>
              </a:rPr>
              <a:t> </a:t>
            </a:r>
            <a:r>
              <a:rPr sz="2000" dirty="0">
                <a:solidFill>
                  <a:srgbClr val="404040"/>
                </a:solidFill>
                <a:latin typeface="Trebuchet MS"/>
                <a:cs typeface="Trebuchet MS"/>
              </a:rPr>
              <a:t>to</a:t>
            </a:r>
            <a:r>
              <a:rPr sz="2000" spc="-25" dirty="0">
                <a:solidFill>
                  <a:srgbClr val="404040"/>
                </a:solidFill>
                <a:latin typeface="Trebuchet MS"/>
                <a:cs typeface="Trebuchet MS"/>
              </a:rPr>
              <a:t> </a:t>
            </a:r>
            <a:r>
              <a:rPr sz="2000" spc="-10" dirty="0">
                <a:solidFill>
                  <a:srgbClr val="404040"/>
                </a:solidFill>
                <a:latin typeface="Trebuchet MS"/>
                <a:cs typeface="Trebuchet MS"/>
              </a:rPr>
              <a:t>smoking</a:t>
            </a:r>
            <a:endParaRPr sz="2000">
              <a:latin typeface="Trebuchet MS"/>
              <a:cs typeface="Trebuchet MS"/>
            </a:endParaRPr>
          </a:p>
          <a:p>
            <a:pPr marL="355600" marR="66040" indent="-342900">
              <a:lnSpc>
                <a:spcPct val="90000"/>
              </a:lnSpc>
              <a:spcBef>
                <a:spcPts val="965"/>
              </a:spcBef>
              <a:buClr>
                <a:srgbClr val="0D56C4"/>
              </a:buClr>
              <a:buSzPct val="80000"/>
              <a:buFont typeface="Arial"/>
              <a:buChar char="•"/>
              <a:tabLst>
                <a:tab pos="355600" algn="l"/>
              </a:tabLst>
            </a:pPr>
            <a:r>
              <a:rPr sz="2000" dirty="0">
                <a:solidFill>
                  <a:srgbClr val="404040"/>
                </a:solidFill>
                <a:latin typeface="Trebuchet MS"/>
                <a:cs typeface="Trebuchet MS"/>
              </a:rPr>
              <a:t>Those</a:t>
            </a:r>
            <a:r>
              <a:rPr sz="2000" spc="-60" dirty="0">
                <a:solidFill>
                  <a:srgbClr val="404040"/>
                </a:solidFill>
                <a:latin typeface="Trebuchet MS"/>
                <a:cs typeface="Trebuchet MS"/>
              </a:rPr>
              <a:t> </a:t>
            </a:r>
            <a:r>
              <a:rPr sz="2000" dirty="0">
                <a:solidFill>
                  <a:srgbClr val="404040"/>
                </a:solidFill>
                <a:latin typeface="Trebuchet MS"/>
                <a:cs typeface="Trebuchet MS"/>
              </a:rPr>
              <a:t>with</a:t>
            </a:r>
            <a:r>
              <a:rPr sz="2000" spc="-30" dirty="0">
                <a:solidFill>
                  <a:srgbClr val="404040"/>
                </a:solidFill>
                <a:latin typeface="Trebuchet MS"/>
                <a:cs typeface="Trebuchet MS"/>
              </a:rPr>
              <a:t> </a:t>
            </a:r>
            <a:r>
              <a:rPr sz="2000" dirty="0">
                <a:solidFill>
                  <a:srgbClr val="404040"/>
                </a:solidFill>
                <a:latin typeface="Trebuchet MS"/>
                <a:cs typeface="Trebuchet MS"/>
              </a:rPr>
              <a:t>depression</a:t>
            </a:r>
            <a:r>
              <a:rPr sz="2000" spc="-75" dirty="0">
                <a:solidFill>
                  <a:srgbClr val="404040"/>
                </a:solidFill>
                <a:latin typeface="Trebuchet MS"/>
                <a:cs typeface="Trebuchet MS"/>
              </a:rPr>
              <a:t> </a:t>
            </a:r>
            <a:r>
              <a:rPr sz="2000" dirty="0">
                <a:solidFill>
                  <a:srgbClr val="404040"/>
                </a:solidFill>
                <a:latin typeface="Trebuchet MS"/>
                <a:cs typeface="Trebuchet MS"/>
              </a:rPr>
              <a:t>&amp;</a:t>
            </a:r>
            <a:r>
              <a:rPr sz="2000" spc="-15" dirty="0">
                <a:solidFill>
                  <a:srgbClr val="404040"/>
                </a:solidFill>
                <a:latin typeface="Trebuchet MS"/>
                <a:cs typeface="Trebuchet MS"/>
              </a:rPr>
              <a:t> </a:t>
            </a:r>
            <a:r>
              <a:rPr sz="2000" spc="-10" dirty="0">
                <a:solidFill>
                  <a:srgbClr val="404040"/>
                </a:solidFill>
                <a:latin typeface="Trebuchet MS"/>
                <a:cs typeface="Trebuchet MS"/>
              </a:rPr>
              <a:t>schizophrenia </a:t>
            </a:r>
            <a:r>
              <a:rPr sz="2000" dirty="0">
                <a:solidFill>
                  <a:srgbClr val="404040"/>
                </a:solidFill>
                <a:latin typeface="Trebuchet MS"/>
                <a:cs typeface="Trebuchet MS"/>
              </a:rPr>
              <a:t>have</a:t>
            </a:r>
            <a:r>
              <a:rPr sz="2000" spc="-60" dirty="0">
                <a:solidFill>
                  <a:srgbClr val="404040"/>
                </a:solidFill>
                <a:latin typeface="Trebuchet MS"/>
                <a:cs typeface="Trebuchet MS"/>
              </a:rPr>
              <a:t> </a:t>
            </a:r>
            <a:r>
              <a:rPr sz="2000" dirty="0">
                <a:solidFill>
                  <a:srgbClr val="404040"/>
                </a:solidFill>
                <a:latin typeface="Trebuchet MS"/>
                <a:cs typeface="Trebuchet MS"/>
              </a:rPr>
              <a:t>higher</a:t>
            </a:r>
            <a:r>
              <a:rPr sz="2000" spc="-60" dirty="0">
                <a:solidFill>
                  <a:srgbClr val="404040"/>
                </a:solidFill>
                <a:latin typeface="Trebuchet MS"/>
                <a:cs typeface="Trebuchet MS"/>
              </a:rPr>
              <a:t> </a:t>
            </a:r>
            <a:r>
              <a:rPr sz="2000" dirty="0">
                <a:solidFill>
                  <a:srgbClr val="404040"/>
                </a:solidFill>
                <a:latin typeface="Trebuchet MS"/>
                <a:cs typeface="Trebuchet MS"/>
              </a:rPr>
              <a:t>morbidity/mortality</a:t>
            </a:r>
            <a:r>
              <a:rPr sz="2000" spc="-55" dirty="0">
                <a:solidFill>
                  <a:srgbClr val="404040"/>
                </a:solidFill>
                <a:latin typeface="Trebuchet MS"/>
                <a:cs typeface="Trebuchet MS"/>
              </a:rPr>
              <a:t> </a:t>
            </a:r>
            <a:r>
              <a:rPr sz="2000" spc="-20" dirty="0">
                <a:solidFill>
                  <a:srgbClr val="404040"/>
                </a:solidFill>
                <a:latin typeface="Trebuchet MS"/>
                <a:cs typeface="Trebuchet MS"/>
              </a:rPr>
              <a:t>from </a:t>
            </a:r>
            <a:r>
              <a:rPr sz="2000" spc="-10" dirty="0">
                <a:solidFill>
                  <a:srgbClr val="404040"/>
                </a:solidFill>
                <a:latin typeface="Trebuchet MS"/>
                <a:cs typeface="Trebuchet MS"/>
              </a:rPr>
              <a:t>smoking-</a:t>
            </a:r>
            <a:r>
              <a:rPr sz="2000" dirty="0">
                <a:solidFill>
                  <a:srgbClr val="404040"/>
                </a:solidFill>
                <a:latin typeface="Trebuchet MS"/>
                <a:cs typeface="Trebuchet MS"/>
              </a:rPr>
              <a:t>related</a:t>
            </a:r>
            <a:r>
              <a:rPr sz="2000" spc="-75" dirty="0">
                <a:solidFill>
                  <a:srgbClr val="404040"/>
                </a:solidFill>
                <a:latin typeface="Trebuchet MS"/>
                <a:cs typeface="Trebuchet MS"/>
              </a:rPr>
              <a:t> </a:t>
            </a:r>
            <a:r>
              <a:rPr sz="2000" spc="-10" dirty="0">
                <a:solidFill>
                  <a:srgbClr val="404040"/>
                </a:solidFill>
                <a:latin typeface="Trebuchet MS"/>
                <a:cs typeface="Trebuchet MS"/>
              </a:rPr>
              <a:t>illnesses</a:t>
            </a:r>
            <a:endParaRPr sz="2000">
              <a:latin typeface="Trebuchet MS"/>
              <a:cs typeface="Trebuchet MS"/>
            </a:endParaRPr>
          </a:p>
        </p:txBody>
      </p:sp>
      <p:sp>
        <p:nvSpPr>
          <p:cNvPr id="5" name="object 5"/>
          <p:cNvSpPr txBox="1"/>
          <p:nvPr/>
        </p:nvSpPr>
        <p:spPr>
          <a:xfrm>
            <a:off x="2231517" y="3084652"/>
            <a:ext cx="156591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Trebuchet MS"/>
                <a:cs typeface="Trebuchet MS"/>
              </a:rPr>
              <a:t>Image</a:t>
            </a:r>
            <a:r>
              <a:rPr sz="1800" spc="-35" dirty="0">
                <a:latin typeface="Trebuchet MS"/>
                <a:cs typeface="Trebuchet MS"/>
              </a:rPr>
              <a:t> </a:t>
            </a:r>
            <a:r>
              <a:rPr sz="1800" dirty="0">
                <a:latin typeface="Trebuchet MS"/>
                <a:cs typeface="Trebuchet MS"/>
              </a:rPr>
              <a:t>or</a:t>
            </a:r>
            <a:r>
              <a:rPr sz="1800" spc="-35" dirty="0">
                <a:latin typeface="Trebuchet MS"/>
                <a:cs typeface="Trebuchet MS"/>
              </a:rPr>
              <a:t> </a:t>
            </a:r>
            <a:r>
              <a:rPr sz="1800" spc="-20" dirty="0">
                <a:latin typeface="Trebuchet MS"/>
                <a:cs typeface="Trebuchet MS"/>
              </a:rPr>
              <a:t>graph</a:t>
            </a:r>
            <a:endParaRPr sz="1800">
              <a:latin typeface="Trebuchet MS"/>
              <a:cs typeface="Trebuchet MS"/>
            </a:endParaRPr>
          </a:p>
        </p:txBody>
      </p:sp>
      <p:pic>
        <p:nvPicPr>
          <p:cNvPr id="6" name="object 6" descr="Depression Symptoms Test for Adults: Am I Depressed?"/>
          <p:cNvPicPr/>
          <p:nvPr/>
        </p:nvPicPr>
        <p:blipFill>
          <a:blip r:embed="rId2" cstate="print"/>
          <a:stretch>
            <a:fillRect/>
          </a:stretch>
        </p:blipFill>
        <p:spPr>
          <a:xfrm>
            <a:off x="809434" y="1553337"/>
            <a:ext cx="5286565" cy="4733035"/>
          </a:xfrm>
          <a:prstGeom prst="rect">
            <a:avLst/>
          </a:prstGeom>
        </p:spPr>
      </p:pic>
      <p:pic>
        <p:nvPicPr>
          <p:cNvPr id="7" name="object 7" descr="ctffl logo"/>
          <p:cNvPicPr/>
          <p:nvPr/>
        </p:nvPicPr>
        <p:blipFill>
          <a:blip r:embed="rId3" cstate="print"/>
          <a:stretch>
            <a:fillRect/>
          </a:stretch>
        </p:blipFill>
        <p:spPr>
          <a:xfrm>
            <a:off x="10743056" y="5452745"/>
            <a:ext cx="1279017" cy="1279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424179" rIns="0" bIns="0" rtlCol="0">
            <a:spAutoFit/>
          </a:bodyPr>
          <a:lstStyle/>
          <a:p>
            <a:pPr marL="155575">
              <a:lnSpc>
                <a:spcPct val="100000"/>
              </a:lnSpc>
              <a:spcBef>
                <a:spcPts val="100"/>
              </a:spcBef>
            </a:pPr>
            <a:r>
              <a:rPr dirty="0"/>
              <a:t>Medication</a:t>
            </a:r>
            <a:r>
              <a:rPr spc="-50" dirty="0"/>
              <a:t> </a:t>
            </a:r>
            <a:r>
              <a:rPr spc="-10" dirty="0"/>
              <a:t>Interactions</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32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538480" y="192404"/>
            <a:ext cx="8586470" cy="1287780"/>
          </a:xfrm>
          <a:prstGeom prst="rect">
            <a:avLst/>
          </a:prstGeom>
          <a:solidFill>
            <a:srgbClr val="0A4192"/>
          </a:solidFill>
        </p:spPr>
        <p:txBody>
          <a:bodyPr vert="horz" wrap="square" lIns="0" tIns="387985" rIns="0" bIns="0" rtlCol="0">
            <a:spAutoFit/>
          </a:bodyPr>
          <a:lstStyle/>
          <a:p>
            <a:pPr marL="452755">
              <a:lnSpc>
                <a:spcPct val="100000"/>
              </a:lnSpc>
              <a:spcBef>
                <a:spcPts val="3055"/>
              </a:spcBef>
            </a:pPr>
            <a:r>
              <a:rPr sz="3200" b="0" dirty="0">
                <a:solidFill>
                  <a:srgbClr val="FFFFFF"/>
                </a:solidFill>
                <a:latin typeface="Trebuchet MS"/>
                <a:cs typeface="Trebuchet MS"/>
              </a:rPr>
              <a:t>Smoking</a:t>
            </a:r>
            <a:r>
              <a:rPr sz="3200" b="0" spc="-245" dirty="0">
                <a:solidFill>
                  <a:srgbClr val="FFFFFF"/>
                </a:solidFill>
                <a:latin typeface="Trebuchet MS"/>
                <a:cs typeface="Trebuchet MS"/>
              </a:rPr>
              <a:t> </a:t>
            </a:r>
            <a:r>
              <a:rPr sz="3200" b="0" dirty="0">
                <a:solidFill>
                  <a:srgbClr val="FFFFFF"/>
                </a:solidFill>
                <a:latin typeface="Trebuchet MS"/>
                <a:cs typeface="Trebuchet MS"/>
              </a:rPr>
              <a:t>Affects</a:t>
            </a:r>
            <a:r>
              <a:rPr sz="3200" b="0" spc="-80" dirty="0">
                <a:solidFill>
                  <a:srgbClr val="FFFFFF"/>
                </a:solidFill>
                <a:latin typeface="Trebuchet MS"/>
                <a:cs typeface="Trebuchet MS"/>
              </a:rPr>
              <a:t> </a:t>
            </a:r>
            <a:r>
              <a:rPr sz="3200" b="0" dirty="0">
                <a:solidFill>
                  <a:srgbClr val="FFFFFF"/>
                </a:solidFill>
                <a:latin typeface="Trebuchet MS"/>
                <a:cs typeface="Trebuchet MS"/>
              </a:rPr>
              <a:t>Mental</a:t>
            </a:r>
            <a:r>
              <a:rPr sz="3200" b="0" spc="-70" dirty="0">
                <a:solidFill>
                  <a:srgbClr val="FFFFFF"/>
                </a:solidFill>
                <a:latin typeface="Trebuchet MS"/>
                <a:cs typeface="Trebuchet MS"/>
              </a:rPr>
              <a:t> </a:t>
            </a:r>
            <a:r>
              <a:rPr sz="3200" b="0" dirty="0">
                <a:solidFill>
                  <a:srgbClr val="FFFFFF"/>
                </a:solidFill>
                <a:latin typeface="Trebuchet MS"/>
                <a:cs typeface="Trebuchet MS"/>
              </a:rPr>
              <a:t>Health</a:t>
            </a:r>
            <a:r>
              <a:rPr sz="3200" b="0" spc="-75" dirty="0">
                <a:solidFill>
                  <a:srgbClr val="FFFFFF"/>
                </a:solidFill>
                <a:latin typeface="Trebuchet MS"/>
                <a:cs typeface="Trebuchet MS"/>
              </a:rPr>
              <a:t> </a:t>
            </a:r>
            <a:r>
              <a:rPr sz="3200" b="0" spc="-10" dirty="0">
                <a:solidFill>
                  <a:srgbClr val="FFFFFF"/>
                </a:solidFill>
                <a:latin typeface="Trebuchet MS"/>
                <a:cs typeface="Trebuchet MS"/>
              </a:rPr>
              <a:t>Medication</a:t>
            </a:r>
            <a:endParaRPr sz="3200">
              <a:latin typeface="Trebuchet MS"/>
              <a:cs typeface="Trebuchet MS"/>
            </a:endParaRPr>
          </a:p>
        </p:txBody>
      </p:sp>
      <p:sp>
        <p:nvSpPr>
          <p:cNvPr id="3" name="object 3"/>
          <p:cNvSpPr txBox="1"/>
          <p:nvPr/>
        </p:nvSpPr>
        <p:spPr>
          <a:xfrm>
            <a:off x="713943" y="1834337"/>
            <a:ext cx="8427085" cy="2753995"/>
          </a:xfrm>
          <a:prstGeom prst="rect">
            <a:avLst/>
          </a:prstGeom>
        </p:spPr>
        <p:txBody>
          <a:bodyPr vert="horz" wrap="square" lIns="0" tIns="60325" rIns="0" bIns="0" rtlCol="0">
            <a:spAutoFit/>
          </a:bodyPr>
          <a:lstStyle/>
          <a:p>
            <a:pPr marL="354965" marR="5080" indent="-342900">
              <a:lnSpc>
                <a:spcPts val="3030"/>
              </a:lnSpc>
              <a:spcBef>
                <a:spcPts val="475"/>
              </a:spcBef>
              <a:buClr>
                <a:srgbClr val="0D56C4"/>
              </a:buClr>
              <a:buSzPct val="80357"/>
              <a:buFont typeface="Arial"/>
              <a:buChar char="•"/>
              <a:tabLst>
                <a:tab pos="354965" algn="l"/>
              </a:tabLst>
            </a:pPr>
            <a:r>
              <a:rPr sz="2800" dirty="0">
                <a:solidFill>
                  <a:srgbClr val="404040"/>
                </a:solidFill>
                <a:latin typeface="Trebuchet MS"/>
                <a:cs typeface="Trebuchet MS"/>
              </a:rPr>
              <a:t>The</a:t>
            </a:r>
            <a:r>
              <a:rPr sz="2800" spc="-55" dirty="0">
                <a:solidFill>
                  <a:srgbClr val="404040"/>
                </a:solidFill>
                <a:latin typeface="Trebuchet MS"/>
                <a:cs typeface="Trebuchet MS"/>
              </a:rPr>
              <a:t> </a:t>
            </a:r>
            <a:r>
              <a:rPr sz="2800" u="sng" dirty="0">
                <a:solidFill>
                  <a:srgbClr val="404040"/>
                </a:solidFill>
                <a:uFill>
                  <a:solidFill>
                    <a:srgbClr val="404040"/>
                  </a:solidFill>
                </a:uFill>
                <a:latin typeface="Trebuchet MS"/>
                <a:cs typeface="Trebuchet MS"/>
              </a:rPr>
              <a:t>tobacco</a:t>
            </a:r>
            <a:r>
              <a:rPr sz="2800" u="sng" spc="-25" dirty="0">
                <a:solidFill>
                  <a:srgbClr val="404040"/>
                </a:solidFill>
                <a:uFill>
                  <a:solidFill>
                    <a:srgbClr val="404040"/>
                  </a:solidFill>
                </a:uFill>
                <a:latin typeface="Trebuchet MS"/>
                <a:cs typeface="Trebuchet MS"/>
              </a:rPr>
              <a:t> </a:t>
            </a:r>
            <a:r>
              <a:rPr sz="2800" u="sng" dirty="0">
                <a:solidFill>
                  <a:srgbClr val="404040"/>
                </a:solidFill>
                <a:uFill>
                  <a:solidFill>
                    <a:srgbClr val="404040"/>
                  </a:solidFill>
                </a:uFill>
                <a:latin typeface="Trebuchet MS"/>
                <a:cs typeface="Trebuchet MS"/>
              </a:rPr>
              <a:t>smoke</a:t>
            </a:r>
            <a:r>
              <a:rPr sz="2800" u="none" spc="-25" dirty="0">
                <a:solidFill>
                  <a:srgbClr val="404040"/>
                </a:solidFill>
                <a:latin typeface="Trebuchet MS"/>
                <a:cs typeface="Trebuchet MS"/>
              </a:rPr>
              <a:t> </a:t>
            </a:r>
            <a:r>
              <a:rPr sz="2800" u="none" dirty="0">
                <a:solidFill>
                  <a:srgbClr val="404040"/>
                </a:solidFill>
                <a:latin typeface="Trebuchet MS"/>
                <a:cs typeface="Trebuchet MS"/>
              </a:rPr>
              <a:t>as</a:t>
            </a:r>
            <a:r>
              <a:rPr sz="2800" u="none" spc="-45" dirty="0">
                <a:solidFill>
                  <a:srgbClr val="404040"/>
                </a:solidFill>
                <a:latin typeface="Trebuchet MS"/>
                <a:cs typeface="Trebuchet MS"/>
              </a:rPr>
              <a:t> </a:t>
            </a:r>
            <a:r>
              <a:rPr sz="2800" u="none" dirty="0">
                <a:solidFill>
                  <a:srgbClr val="404040"/>
                </a:solidFill>
                <a:latin typeface="Trebuchet MS"/>
                <a:cs typeface="Trebuchet MS"/>
              </a:rPr>
              <a:t>well</a:t>
            </a:r>
            <a:r>
              <a:rPr sz="2800" u="none" spc="-55" dirty="0">
                <a:solidFill>
                  <a:srgbClr val="404040"/>
                </a:solidFill>
                <a:latin typeface="Trebuchet MS"/>
                <a:cs typeface="Trebuchet MS"/>
              </a:rPr>
              <a:t> </a:t>
            </a:r>
            <a:r>
              <a:rPr sz="2800" u="none" dirty="0">
                <a:solidFill>
                  <a:srgbClr val="404040"/>
                </a:solidFill>
                <a:latin typeface="Trebuchet MS"/>
                <a:cs typeface="Trebuchet MS"/>
              </a:rPr>
              <a:t>as</a:t>
            </a:r>
            <a:r>
              <a:rPr sz="2800" u="none" spc="-35" dirty="0">
                <a:solidFill>
                  <a:srgbClr val="404040"/>
                </a:solidFill>
                <a:latin typeface="Trebuchet MS"/>
                <a:cs typeface="Trebuchet MS"/>
              </a:rPr>
              <a:t> </a:t>
            </a:r>
            <a:r>
              <a:rPr sz="2800" u="none" dirty="0">
                <a:solidFill>
                  <a:srgbClr val="404040"/>
                </a:solidFill>
                <a:latin typeface="Trebuchet MS"/>
                <a:cs typeface="Trebuchet MS"/>
              </a:rPr>
              <a:t>the</a:t>
            </a:r>
            <a:r>
              <a:rPr sz="2800" u="none" spc="-60" dirty="0">
                <a:solidFill>
                  <a:srgbClr val="404040"/>
                </a:solidFill>
                <a:latin typeface="Trebuchet MS"/>
                <a:cs typeface="Trebuchet MS"/>
              </a:rPr>
              <a:t> </a:t>
            </a:r>
            <a:r>
              <a:rPr sz="2800" u="none" dirty="0">
                <a:solidFill>
                  <a:srgbClr val="404040"/>
                </a:solidFill>
                <a:latin typeface="Trebuchet MS"/>
                <a:cs typeface="Trebuchet MS"/>
              </a:rPr>
              <a:t>level</a:t>
            </a:r>
            <a:r>
              <a:rPr sz="2800" u="none" spc="-55" dirty="0">
                <a:solidFill>
                  <a:srgbClr val="404040"/>
                </a:solidFill>
                <a:latin typeface="Trebuchet MS"/>
                <a:cs typeface="Trebuchet MS"/>
              </a:rPr>
              <a:t> </a:t>
            </a:r>
            <a:r>
              <a:rPr sz="2800" u="none" dirty="0">
                <a:solidFill>
                  <a:srgbClr val="404040"/>
                </a:solidFill>
                <a:latin typeface="Trebuchet MS"/>
                <a:cs typeface="Trebuchet MS"/>
              </a:rPr>
              <a:t>of</a:t>
            </a:r>
            <a:r>
              <a:rPr sz="2800" u="none" spc="-45" dirty="0">
                <a:solidFill>
                  <a:srgbClr val="404040"/>
                </a:solidFill>
                <a:latin typeface="Trebuchet MS"/>
                <a:cs typeface="Trebuchet MS"/>
              </a:rPr>
              <a:t> </a:t>
            </a:r>
            <a:r>
              <a:rPr sz="2800" u="sng" spc="-10" dirty="0">
                <a:solidFill>
                  <a:srgbClr val="404040"/>
                </a:solidFill>
                <a:uFill>
                  <a:solidFill>
                    <a:srgbClr val="404040"/>
                  </a:solidFill>
                </a:uFill>
                <a:latin typeface="Trebuchet MS"/>
                <a:cs typeface="Trebuchet MS"/>
              </a:rPr>
              <a:t>nicotine</a:t>
            </a:r>
            <a:r>
              <a:rPr sz="2800" u="none" spc="-10" dirty="0">
                <a:solidFill>
                  <a:srgbClr val="404040"/>
                </a:solidFill>
                <a:latin typeface="Trebuchet MS"/>
                <a:cs typeface="Trebuchet MS"/>
              </a:rPr>
              <a:t> </a:t>
            </a:r>
            <a:r>
              <a:rPr sz="2800" u="none" dirty="0">
                <a:solidFill>
                  <a:srgbClr val="404040"/>
                </a:solidFill>
                <a:latin typeface="Trebuchet MS"/>
                <a:cs typeface="Trebuchet MS"/>
              </a:rPr>
              <a:t>affect</a:t>
            </a:r>
            <a:r>
              <a:rPr sz="2800" u="none" spc="-114" dirty="0">
                <a:solidFill>
                  <a:srgbClr val="404040"/>
                </a:solidFill>
                <a:latin typeface="Trebuchet MS"/>
                <a:cs typeface="Trebuchet MS"/>
              </a:rPr>
              <a:t> </a:t>
            </a:r>
            <a:r>
              <a:rPr sz="2800" u="none" dirty="0">
                <a:solidFill>
                  <a:srgbClr val="404040"/>
                </a:solidFill>
                <a:latin typeface="Trebuchet MS"/>
                <a:cs typeface="Trebuchet MS"/>
              </a:rPr>
              <a:t>medication</a:t>
            </a:r>
            <a:r>
              <a:rPr sz="2800" u="none" spc="-95" dirty="0">
                <a:solidFill>
                  <a:srgbClr val="404040"/>
                </a:solidFill>
                <a:latin typeface="Trebuchet MS"/>
                <a:cs typeface="Trebuchet MS"/>
              </a:rPr>
              <a:t> </a:t>
            </a:r>
            <a:r>
              <a:rPr sz="2800" u="none" spc="-10" dirty="0">
                <a:solidFill>
                  <a:srgbClr val="404040"/>
                </a:solidFill>
                <a:latin typeface="Trebuchet MS"/>
                <a:cs typeface="Trebuchet MS"/>
              </a:rPr>
              <a:t>absorption</a:t>
            </a:r>
            <a:endParaRPr sz="2800">
              <a:latin typeface="Trebuchet MS"/>
              <a:cs typeface="Trebuchet MS"/>
            </a:endParaRPr>
          </a:p>
          <a:p>
            <a:pPr marL="354965" marR="505459" indent="-342900">
              <a:lnSpc>
                <a:spcPts val="3020"/>
              </a:lnSpc>
              <a:spcBef>
                <a:spcPts val="995"/>
              </a:spcBef>
              <a:buClr>
                <a:srgbClr val="0D56C4"/>
              </a:buClr>
              <a:buSzPct val="80357"/>
              <a:buFont typeface="Arial"/>
              <a:buChar char="•"/>
              <a:tabLst>
                <a:tab pos="354965" algn="l"/>
              </a:tabLst>
            </a:pPr>
            <a:r>
              <a:rPr sz="2800" b="1" dirty="0">
                <a:solidFill>
                  <a:srgbClr val="404040"/>
                </a:solidFill>
                <a:latin typeface="Trebuchet MS"/>
                <a:cs typeface="Trebuchet MS"/>
              </a:rPr>
              <a:t>When</a:t>
            </a:r>
            <a:r>
              <a:rPr sz="2800" b="1" spc="-110" dirty="0">
                <a:solidFill>
                  <a:srgbClr val="404040"/>
                </a:solidFill>
                <a:latin typeface="Trebuchet MS"/>
                <a:cs typeface="Trebuchet MS"/>
              </a:rPr>
              <a:t> </a:t>
            </a:r>
            <a:r>
              <a:rPr sz="2800" b="1" dirty="0">
                <a:solidFill>
                  <a:srgbClr val="404040"/>
                </a:solidFill>
                <a:latin typeface="Trebuchet MS"/>
                <a:cs typeface="Trebuchet MS"/>
              </a:rPr>
              <a:t>smoking</a:t>
            </a:r>
            <a:r>
              <a:rPr sz="2800" b="1" spc="-100" dirty="0">
                <a:solidFill>
                  <a:srgbClr val="404040"/>
                </a:solidFill>
                <a:latin typeface="Trebuchet MS"/>
                <a:cs typeface="Trebuchet MS"/>
              </a:rPr>
              <a:t> </a:t>
            </a:r>
            <a:r>
              <a:rPr sz="2800" b="1" dirty="0">
                <a:solidFill>
                  <a:srgbClr val="404040"/>
                </a:solidFill>
                <a:latin typeface="Trebuchet MS"/>
                <a:cs typeface="Trebuchet MS"/>
              </a:rPr>
              <a:t>is</a:t>
            </a:r>
            <a:r>
              <a:rPr sz="2800" b="1" spc="-114" dirty="0">
                <a:solidFill>
                  <a:srgbClr val="404040"/>
                </a:solidFill>
                <a:latin typeface="Trebuchet MS"/>
                <a:cs typeface="Trebuchet MS"/>
              </a:rPr>
              <a:t> </a:t>
            </a:r>
            <a:r>
              <a:rPr sz="2800" b="1" dirty="0">
                <a:solidFill>
                  <a:srgbClr val="404040"/>
                </a:solidFill>
                <a:latin typeface="Trebuchet MS"/>
                <a:cs typeface="Trebuchet MS"/>
              </a:rPr>
              <a:t>reduced,</a:t>
            </a:r>
            <a:r>
              <a:rPr sz="2800" b="1" spc="-100" dirty="0">
                <a:solidFill>
                  <a:srgbClr val="404040"/>
                </a:solidFill>
                <a:latin typeface="Trebuchet MS"/>
                <a:cs typeface="Trebuchet MS"/>
              </a:rPr>
              <a:t> </a:t>
            </a:r>
            <a:r>
              <a:rPr sz="2800" b="1" dirty="0">
                <a:solidFill>
                  <a:srgbClr val="404040"/>
                </a:solidFill>
                <a:latin typeface="Trebuchet MS"/>
                <a:cs typeface="Trebuchet MS"/>
              </a:rPr>
              <a:t>medication</a:t>
            </a:r>
            <a:r>
              <a:rPr sz="2800" b="1" spc="-75" dirty="0">
                <a:solidFill>
                  <a:srgbClr val="404040"/>
                </a:solidFill>
                <a:latin typeface="Trebuchet MS"/>
                <a:cs typeface="Trebuchet MS"/>
              </a:rPr>
              <a:t> </a:t>
            </a:r>
            <a:r>
              <a:rPr sz="2800" b="1" spc="-10" dirty="0">
                <a:solidFill>
                  <a:srgbClr val="404040"/>
                </a:solidFill>
                <a:latin typeface="Trebuchet MS"/>
                <a:cs typeface="Trebuchet MS"/>
              </a:rPr>
              <a:t>dosage </a:t>
            </a:r>
            <a:r>
              <a:rPr sz="2800" b="1" dirty="0">
                <a:solidFill>
                  <a:srgbClr val="404040"/>
                </a:solidFill>
                <a:latin typeface="Trebuchet MS"/>
                <a:cs typeface="Trebuchet MS"/>
              </a:rPr>
              <a:t>adjustments</a:t>
            </a:r>
            <a:r>
              <a:rPr sz="2800" b="1" spc="-65" dirty="0">
                <a:solidFill>
                  <a:srgbClr val="404040"/>
                </a:solidFill>
                <a:latin typeface="Trebuchet MS"/>
                <a:cs typeface="Trebuchet MS"/>
              </a:rPr>
              <a:t> </a:t>
            </a:r>
            <a:r>
              <a:rPr sz="2800" b="1" dirty="0">
                <a:solidFill>
                  <a:srgbClr val="404040"/>
                </a:solidFill>
                <a:latin typeface="Trebuchet MS"/>
                <a:cs typeface="Trebuchet MS"/>
              </a:rPr>
              <a:t>may</a:t>
            </a:r>
            <a:r>
              <a:rPr sz="2800" b="1" spc="-65" dirty="0">
                <a:solidFill>
                  <a:srgbClr val="404040"/>
                </a:solidFill>
                <a:latin typeface="Trebuchet MS"/>
                <a:cs typeface="Trebuchet MS"/>
              </a:rPr>
              <a:t> </a:t>
            </a:r>
            <a:r>
              <a:rPr sz="2800" b="1" dirty="0">
                <a:solidFill>
                  <a:srgbClr val="404040"/>
                </a:solidFill>
                <a:latin typeface="Trebuchet MS"/>
                <a:cs typeface="Trebuchet MS"/>
              </a:rPr>
              <a:t>be</a:t>
            </a:r>
            <a:r>
              <a:rPr sz="2800" b="1" spc="-80" dirty="0">
                <a:solidFill>
                  <a:srgbClr val="404040"/>
                </a:solidFill>
                <a:latin typeface="Trebuchet MS"/>
                <a:cs typeface="Trebuchet MS"/>
              </a:rPr>
              <a:t> </a:t>
            </a:r>
            <a:r>
              <a:rPr sz="2800" b="1" spc="-10" dirty="0">
                <a:solidFill>
                  <a:srgbClr val="404040"/>
                </a:solidFill>
                <a:latin typeface="Trebuchet MS"/>
                <a:cs typeface="Trebuchet MS"/>
              </a:rPr>
              <a:t>necessary</a:t>
            </a:r>
            <a:endParaRPr sz="2800">
              <a:latin typeface="Trebuchet MS"/>
              <a:cs typeface="Trebuchet MS"/>
            </a:endParaRPr>
          </a:p>
          <a:p>
            <a:pPr marL="756285" lvl="1" indent="-287020">
              <a:lnSpc>
                <a:spcPct val="100000"/>
              </a:lnSpc>
              <a:spcBef>
                <a:spcPts val="620"/>
              </a:spcBef>
              <a:buClr>
                <a:srgbClr val="0D56C4"/>
              </a:buClr>
              <a:buSzPct val="80357"/>
              <a:buFont typeface="Arial"/>
              <a:buChar char="•"/>
              <a:tabLst>
                <a:tab pos="756285" algn="l"/>
              </a:tabLst>
            </a:pPr>
            <a:r>
              <a:rPr sz="2800" spc="-95" dirty="0">
                <a:solidFill>
                  <a:srgbClr val="404040"/>
                </a:solidFill>
                <a:latin typeface="Trebuchet MS"/>
                <a:cs typeface="Trebuchet MS"/>
              </a:rPr>
              <a:t>Tri-</a:t>
            </a:r>
            <a:r>
              <a:rPr sz="2800" dirty="0">
                <a:solidFill>
                  <a:srgbClr val="404040"/>
                </a:solidFill>
                <a:latin typeface="Trebuchet MS"/>
                <a:cs typeface="Trebuchet MS"/>
              </a:rPr>
              <a:t>Cyclic</a:t>
            </a:r>
            <a:r>
              <a:rPr sz="2800" spc="-40" dirty="0">
                <a:solidFill>
                  <a:srgbClr val="404040"/>
                </a:solidFill>
                <a:latin typeface="Trebuchet MS"/>
                <a:cs typeface="Trebuchet MS"/>
              </a:rPr>
              <a:t> </a:t>
            </a:r>
            <a:r>
              <a:rPr sz="2800" spc="-20" dirty="0">
                <a:solidFill>
                  <a:srgbClr val="404040"/>
                </a:solidFill>
                <a:latin typeface="Trebuchet MS"/>
                <a:cs typeface="Trebuchet MS"/>
              </a:rPr>
              <a:t>anti-</a:t>
            </a:r>
            <a:r>
              <a:rPr sz="2800" spc="-10" dirty="0">
                <a:solidFill>
                  <a:srgbClr val="404040"/>
                </a:solidFill>
                <a:latin typeface="Trebuchet MS"/>
                <a:cs typeface="Trebuchet MS"/>
              </a:rPr>
              <a:t>depressants</a:t>
            </a:r>
            <a:endParaRPr sz="2800">
              <a:latin typeface="Trebuchet MS"/>
              <a:cs typeface="Trebuchet MS"/>
            </a:endParaRPr>
          </a:p>
          <a:p>
            <a:pPr marL="756285" lvl="1" indent="-287020">
              <a:lnSpc>
                <a:spcPct val="100000"/>
              </a:lnSpc>
              <a:spcBef>
                <a:spcPts val="670"/>
              </a:spcBef>
              <a:buClr>
                <a:srgbClr val="0D56C4"/>
              </a:buClr>
              <a:buSzPct val="80357"/>
              <a:buFont typeface="Arial"/>
              <a:buChar char="•"/>
              <a:tabLst>
                <a:tab pos="756285" algn="l"/>
              </a:tabLst>
            </a:pPr>
            <a:r>
              <a:rPr sz="2800" spc="-20" dirty="0">
                <a:solidFill>
                  <a:srgbClr val="404040"/>
                </a:solidFill>
                <a:latin typeface="Trebuchet MS"/>
                <a:cs typeface="Trebuchet MS"/>
              </a:rPr>
              <a:t>Serotonin-</a:t>
            </a:r>
            <a:r>
              <a:rPr sz="2800" spc="-10" dirty="0">
                <a:solidFill>
                  <a:srgbClr val="404040"/>
                </a:solidFill>
                <a:latin typeface="Trebuchet MS"/>
                <a:cs typeface="Trebuchet MS"/>
              </a:rPr>
              <a:t>Reuptake</a:t>
            </a:r>
            <a:r>
              <a:rPr sz="2800" spc="-95" dirty="0">
                <a:solidFill>
                  <a:srgbClr val="404040"/>
                </a:solidFill>
                <a:latin typeface="Trebuchet MS"/>
                <a:cs typeface="Trebuchet MS"/>
              </a:rPr>
              <a:t> </a:t>
            </a:r>
            <a:r>
              <a:rPr sz="2800" spc="-10" dirty="0">
                <a:solidFill>
                  <a:srgbClr val="404040"/>
                </a:solidFill>
                <a:latin typeface="Trebuchet MS"/>
                <a:cs typeface="Trebuchet MS"/>
              </a:rPr>
              <a:t>Inhibitors</a:t>
            </a:r>
            <a:endParaRPr sz="2800">
              <a:latin typeface="Trebuchet MS"/>
              <a:cs typeface="Trebuchet MS"/>
            </a:endParaRPr>
          </a:p>
        </p:txBody>
      </p:sp>
      <p:sp>
        <p:nvSpPr>
          <p:cNvPr id="4" name="object 4"/>
          <p:cNvSpPr txBox="1"/>
          <p:nvPr/>
        </p:nvSpPr>
        <p:spPr>
          <a:xfrm>
            <a:off x="1171143" y="4717160"/>
            <a:ext cx="125730" cy="367665"/>
          </a:xfrm>
          <a:prstGeom prst="rect">
            <a:avLst/>
          </a:prstGeom>
        </p:spPr>
        <p:txBody>
          <a:bodyPr vert="horz" wrap="square" lIns="0" tIns="11430" rIns="0" bIns="0" rtlCol="0">
            <a:spAutoFit/>
          </a:bodyPr>
          <a:lstStyle/>
          <a:p>
            <a:pPr marL="12700">
              <a:lnSpc>
                <a:spcPct val="100000"/>
              </a:lnSpc>
              <a:spcBef>
                <a:spcPts val="90"/>
              </a:spcBef>
            </a:pPr>
            <a:r>
              <a:rPr sz="2250" spc="-50" dirty="0">
                <a:solidFill>
                  <a:srgbClr val="0D56C4"/>
                </a:solidFill>
                <a:latin typeface="Arial"/>
                <a:cs typeface="Arial"/>
              </a:rPr>
              <a:t>•</a:t>
            </a:r>
            <a:endParaRPr sz="2250">
              <a:latin typeface="Arial"/>
              <a:cs typeface="Arial"/>
            </a:endParaRPr>
          </a:p>
        </p:txBody>
      </p:sp>
      <p:sp>
        <p:nvSpPr>
          <p:cNvPr id="5" name="object 5"/>
          <p:cNvSpPr txBox="1"/>
          <p:nvPr/>
        </p:nvSpPr>
        <p:spPr>
          <a:xfrm>
            <a:off x="1470152" y="4683252"/>
            <a:ext cx="2426335" cy="413384"/>
          </a:xfrm>
          <a:prstGeom prst="rect">
            <a:avLst/>
          </a:prstGeom>
          <a:solidFill>
            <a:srgbClr val="FFFF00"/>
          </a:solidFill>
        </p:spPr>
        <p:txBody>
          <a:bodyPr vert="horz" wrap="square" lIns="0" tIns="0" rIns="0" bIns="0" rtlCol="0">
            <a:spAutoFit/>
          </a:bodyPr>
          <a:lstStyle/>
          <a:p>
            <a:pPr>
              <a:lnSpc>
                <a:spcPts val="3170"/>
              </a:lnSpc>
            </a:pPr>
            <a:r>
              <a:rPr sz="2800" dirty="0">
                <a:solidFill>
                  <a:srgbClr val="404040"/>
                </a:solidFill>
                <a:latin typeface="Trebuchet MS"/>
                <a:cs typeface="Trebuchet MS"/>
              </a:rPr>
              <a:t>Specific</a:t>
            </a:r>
            <a:r>
              <a:rPr sz="2800" spc="-65" dirty="0">
                <a:solidFill>
                  <a:srgbClr val="404040"/>
                </a:solidFill>
                <a:latin typeface="Trebuchet MS"/>
                <a:cs typeface="Trebuchet MS"/>
              </a:rPr>
              <a:t> </a:t>
            </a:r>
            <a:r>
              <a:rPr sz="2800" dirty="0">
                <a:solidFill>
                  <a:srgbClr val="404040"/>
                </a:solidFill>
                <a:latin typeface="Trebuchet MS"/>
                <a:cs typeface="Trebuchet MS"/>
              </a:rPr>
              <a:t>meds</a:t>
            </a:r>
            <a:r>
              <a:rPr sz="2800" spc="-95" dirty="0">
                <a:solidFill>
                  <a:srgbClr val="404040"/>
                </a:solidFill>
                <a:latin typeface="Trebuchet MS"/>
                <a:cs typeface="Trebuchet MS"/>
              </a:rPr>
              <a:t> </a:t>
            </a:r>
            <a:r>
              <a:rPr sz="2800" spc="-50" dirty="0">
                <a:solidFill>
                  <a:srgbClr val="404040"/>
                </a:solidFill>
                <a:latin typeface="Trebuchet MS"/>
                <a:cs typeface="Trebuchet MS"/>
              </a:rPr>
              <a:t>–</a:t>
            </a:r>
            <a:endParaRPr sz="2800">
              <a:latin typeface="Trebuchet MS"/>
              <a:cs typeface="Trebuchet MS"/>
            </a:endParaRPr>
          </a:p>
        </p:txBody>
      </p:sp>
      <p:sp>
        <p:nvSpPr>
          <p:cNvPr id="6" name="object 6"/>
          <p:cNvSpPr txBox="1"/>
          <p:nvPr/>
        </p:nvSpPr>
        <p:spPr>
          <a:xfrm>
            <a:off x="1628394" y="5228082"/>
            <a:ext cx="125730" cy="367665"/>
          </a:xfrm>
          <a:prstGeom prst="rect">
            <a:avLst/>
          </a:prstGeom>
        </p:spPr>
        <p:txBody>
          <a:bodyPr vert="horz" wrap="square" lIns="0" tIns="11430" rIns="0" bIns="0" rtlCol="0">
            <a:spAutoFit/>
          </a:bodyPr>
          <a:lstStyle/>
          <a:p>
            <a:pPr marL="12700">
              <a:lnSpc>
                <a:spcPct val="100000"/>
              </a:lnSpc>
              <a:spcBef>
                <a:spcPts val="90"/>
              </a:spcBef>
            </a:pPr>
            <a:r>
              <a:rPr sz="2250" spc="-50" dirty="0">
                <a:solidFill>
                  <a:srgbClr val="0D56C4"/>
                </a:solidFill>
                <a:latin typeface="Arial"/>
                <a:cs typeface="Arial"/>
              </a:rPr>
              <a:t>•</a:t>
            </a:r>
            <a:endParaRPr sz="2250">
              <a:latin typeface="Arial"/>
              <a:cs typeface="Arial"/>
            </a:endParaRPr>
          </a:p>
        </p:txBody>
      </p:sp>
      <p:sp>
        <p:nvSpPr>
          <p:cNvPr id="7" name="object 7"/>
          <p:cNvSpPr txBox="1"/>
          <p:nvPr/>
        </p:nvSpPr>
        <p:spPr>
          <a:xfrm>
            <a:off x="1869439" y="5193779"/>
            <a:ext cx="6020435" cy="413384"/>
          </a:xfrm>
          <a:prstGeom prst="rect">
            <a:avLst/>
          </a:prstGeom>
          <a:solidFill>
            <a:srgbClr val="FFFF00"/>
          </a:solidFill>
        </p:spPr>
        <p:txBody>
          <a:bodyPr vert="horz" wrap="square" lIns="0" tIns="0" rIns="0" bIns="0" rtlCol="0">
            <a:spAutoFit/>
          </a:bodyPr>
          <a:lstStyle/>
          <a:p>
            <a:pPr>
              <a:lnSpc>
                <a:spcPts val="3175"/>
              </a:lnSpc>
            </a:pPr>
            <a:r>
              <a:rPr sz="2800" dirty="0">
                <a:solidFill>
                  <a:srgbClr val="404040"/>
                </a:solidFill>
                <a:latin typeface="Trebuchet MS"/>
                <a:cs typeface="Trebuchet MS"/>
              </a:rPr>
              <a:t>Clozapine</a:t>
            </a:r>
            <a:r>
              <a:rPr sz="2800" spc="-80" dirty="0">
                <a:solidFill>
                  <a:srgbClr val="404040"/>
                </a:solidFill>
                <a:latin typeface="Trebuchet MS"/>
                <a:cs typeface="Trebuchet MS"/>
              </a:rPr>
              <a:t> </a:t>
            </a:r>
            <a:r>
              <a:rPr sz="2800" dirty="0">
                <a:solidFill>
                  <a:srgbClr val="404040"/>
                </a:solidFill>
                <a:latin typeface="Trebuchet MS"/>
                <a:cs typeface="Trebuchet MS"/>
              </a:rPr>
              <a:t>–</a:t>
            </a:r>
            <a:r>
              <a:rPr sz="2800" spc="-110" dirty="0">
                <a:solidFill>
                  <a:srgbClr val="404040"/>
                </a:solidFill>
                <a:latin typeface="Trebuchet MS"/>
                <a:cs typeface="Trebuchet MS"/>
              </a:rPr>
              <a:t> </a:t>
            </a:r>
            <a:r>
              <a:rPr sz="2800" dirty="0">
                <a:solidFill>
                  <a:srgbClr val="404040"/>
                </a:solidFill>
                <a:latin typeface="Trebuchet MS"/>
                <a:cs typeface="Trebuchet MS"/>
              </a:rPr>
              <a:t>serum</a:t>
            </a:r>
            <a:r>
              <a:rPr sz="2800" spc="-100" dirty="0">
                <a:solidFill>
                  <a:srgbClr val="404040"/>
                </a:solidFill>
                <a:latin typeface="Trebuchet MS"/>
                <a:cs typeface="Trebuchet MS"/>
              </a:rPr>
              <a:t> </a:t>
            </a:r>
            <a:r>
              <a:rPr sz="2800" dirty="0">
                <a:solidFill>
                  <a:srgbClr val="404040"/>
                </a:solidFill>
                <a:latin typeface="Trebuchet MS"/>
                <a:cs typeface="Trebuchet MS"/>
              </a:rPr>
              <a:t>levels</a:t>
            </a:r>
            <a:r>
              <a:rPr sz="2800" spc="-90" dirty="0">
                <a:solidFill>
                  <a:srgbClr val="404040"/>
                </a:solidFill>
                <a:latin typeface="Trebuchet MS"/>
                <a:cs typeface="Trebuchet MS"/>
              </a:rPr>
              <a:t> </a:t>
            </a:r>
            <a:r>
              <a:rPr sz="2800" dirty="0">
                <a:solidFill>
                  <a:srgbClr val="404040"/>
                </a:solidFill>
                <a:latin typeface="Trebuchet MS"/>
                <a:cs typeface="Trebuchet MS"/>
              </a:rPr>
              <a:t>increase</a:t>
            </a:r>
            <a:r>
              <a:rPr sz="2800" spc="-85" dirty="0">
                <a:solidFill>
                  <a:srgbClr val="404040"/>
                </a:solidFill>
                <a:latin typeface="Trebuchet MS"/>
                <a:cs typeface="Trebuchet MS"/>
              </a:rPr>
              <a:t> </a:t>
            </a:r>
            <a:r>
              <a:rPr sz="2800" spc="-25" dirty="0">
                <a:solidFill>
                  <a:srgbClr val="404040"/>
                </a:solidFill>
                <a:latin typeface="Trebuchet MS"/>
                <a:cs typeface="Trebuchet MS"/>
              </a:rPr>
              <a:t>72%</a:t>
            </a:r>
            <a:endParaRPr sz="2800">
              <a:latin typeface="Trebuchet MS"/>
              <a:cs typeface="Trebuchet MS"/>
            </a:endParaRPr>
          </a:p>
        </p:txBody>
      </p:sp>
      <p:sp>
        <p:nvSpPr>
          <p:cNvPr id="8" name="object 8"/>
          <p:cNvSpPr txBox="1"/>
          <p:nvPr/>
        </p:nvSpPr>
        <p:spPr>
          <a:xfrm>
            <a:off x="1628394" y="5669991"/>
            <a:ext cx="2035810" cy="452120"/>
          </a:xfrm>
          <a:prstGeom prst="rect">
            <a:avLst/>
          </a:prstGeom>
        </p:spPr>
        <p:txBody>
          <a:bodyPr vert="horz" wrap="square" lIns="0" tIns="12065" rIns="0" bIns="0" rtlCol="0">
            <a:spAutoFit/>
          </a:bodyPr>
          <a:lstStyle/>
          <a:p>
            <a:pPr marL="240665" indent="-227965">
              <a:lnSpc>
                <a:spcPct val="100000"/>
              </a:lnSpc>
              <a:spcBef>
                <a:spcPts val="95"/>
              </a:spcBef>
              <a:buClr>
                <a:srgbClr val="0D56C4"/>
              </a:buClr>
              <a:buSzPct val="80357"/>
              <a:buFont typeface="Arial"/>
              <a:buChar char="•"/>
              <a:tabLst>
                <a:tab pos="240665" algn="l"/>
              </a:tabLst>
            </a:pPr>
            <a:r>
              <a:rPr sz="2800" spc="-10" dirty="0">
                <a:solidFill>
                  <a:srgbClr val="404040"/>
                </a:solidFill>
                <a:latin typeface="Trebuchet MS"/>
                <a:cs typeface="Trebuchet MS"/>
              </a:rPr>
              <a:t>Alprazolam</a:t>
            </a:r>
            <a:endParaRPr sz="2800">
              <a:latin typeface="Trebuchet MS"/>
              <a:cs typeface="Trebuchet MS"/>
            </a:endParaRPr>
          </a:p>
        </p:txBody>
      </p:sp>
      <p:pic>
        <p:nvPicPr>
          <p:cNvPr id="9" name="object 9" descr="ctffl logo"/>
          <p:cNvPicPr/>
          <p:nvPr/>
        </p:nvPicPr>
        <p:blipFill>
          <a:blip r:embed="rId2" cstate="print"/>
          <a:stretch>
            <a:fillRect/>
          </a:stretch>
        </p:blipFill>
        <p:spPr>
          <a:xfrm>
            <a:off x="10496042" y="5238750"/>
            <a:ext cx="1279016" cy="1278991"/>
          </a:xfrm>
          <a:prstGeom prst="rect">
            <a:avLst/>
          </a:prstGeom>
        </p:spPr>
      </p:pic>
      <p:sp>
        <p:nvSpPr>
          <p:cNvPr id="10" name="object 10"/>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33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83133" y="212090"/>
            <a:ext cx="9006840" cy="1287780"/>
          </a:xfrm>
          <a:prstGeom prst="rect">
            <a:avLst/>
          </a:prstGeom>
          <a:solidFill>
            <a:srgbClr val="0A4192"/>
          </a:solidFill>
          <a:ln>
            <a:noFill/>
            <a:prstDash/>
          </a:ln>
          <a:effectLst/>
        </p:spPr>
        <p:txBody>
          <a:bodyPr rot="0" spcFirstLastPara="0" vertOverflow="overflow" horzOverflow="overflow" vert="horz" wrap="square" lIns="0" tIns="368300" rIns="0" bIns="0" numCol="1" spcCol="0" rtlCol="0" fromWordArt="0" anchor="t" anchorCtr="0" forceAA="0" compatLnSpc="1">
            <a:prstTxWarp prst="textNoShape">
              <a:avLst/>
            </a:prstTxWarp>
            <a:spAutoFit/>
          </a:bodyPr>
          <a:lstStyle/>
          <a:p>
            <a:pPr marL="433705" marR="0" lvl="0" indent="-342265" defTabSz="914400" eaLnBrk="1" fontAlgn="auto" latinLnBrk="0" hangingPunct="1">
              <a:lnSpc>
                <a:spcPct val="100000"/>
              </a:lnSpc>
              <a:spcBef>
                <a:spcPts val="2900"/>
              </a:spcBef>
              <a:spcAft>
                <a:spcPts val="0"/>
              </a:spcAft>
              <a:buClr>
                <a:srgbClr val="FFFFFF"/>
              </a:buClr>
              <a:buSzPct val="31250"/>
              <a:buFont typeface="Symbol"/>
              <a:buChar char=""/>
              <a:tabLst>
                <a:tab pos="433705" algn="l"/>
              </a:tabLst>
              <a:defRPr/>
            </a:pPr>
            <a:r>
              <a:rPr kumimoji="0" lang="en-US" sz="3200" b="0" i="0" u="none" strike="noStrike" kern="0" cap="none" spc="110" normalizeH="0" baseline="0" noProof="0" dirty="0">
                <a:ln>
                  <a:noFill/>
                </a:ln>
                <a:solidFill>
                  <a:srgbClr val="FFFFFF"/>
                </a:solidFill>
                <a:effectLst/>
                <a:uLnTx/>
                <a:uFillTx/>
                <a:latin typeface="Calibri"/>
                <a:cs typeface="Calibri"/>
              </a:rPr>
              <a:t>Careful</a:t>
            </a:r>
            <a:r>
              <a:rPr kumimoji="0" lang="en-US" sz="3200" b="0" i="0" u="none" strike="noStrike" kern="0" cap="none" spc="-80" normalizeH="0" baseline="0" noProof="0" dirty="0">
                <a:ln>
                  <a:noFill/>
                </a:ln>
                <a:solidFill>
                  <a:srgbClr val="FFFFFF"/>
                </a:solidFill>
                <a:effectLst/>
                <a:uLnTx/>
                <a:uFillTx/>
                <a:latin typeface="Calibri"/>
                <a:cs typeface="Calibri"/>
              </a:rPr>
              <a:t> </a:t>
            </a:r>
            <a:r>
              <a:rPr kumimoji="0" lang="en-US" sz="3200" b="0" i="0" u="none" strike="noStrike" kern="0" cap="none" spc="0" normalizeH="0" baseline="0" noProof="0" dirty="0">
                <a:ln>
                  <a:noFill/>
                </a:ln>
                <a:solidFill>
                  <a:srgbClr val="FFFFFF"/>
                </a:solidFill>
                <a:effectLst/>
                <a:uLnTx/>
                <a:uFillTx/>
                <a:latin typeface="Calibri"/>
                <a:cs typeface="Calibri"/>
              </a:rPr>
              <a:t>Monitoring</a:t>
            </a:r>
            <a:r>
              <a:rPr kumimoji="0" lang="en-US" sz="3200" b="0" i="0" u="none" strike="noStrike" kern="0" cap="none" spc="-90" normalizeH="0" baseline="0" noProof="0" dirty="0">
                <a:ln>
                  <a:noFill/>
                </a:ln>
                <a:solidFill>
                  <a:srgbClr val="FFFFFF"/>
                </a:solidFill>
                <a:effectLst/>
                <a:uLnTx/>
                <a:uFillTx/>
                <a:latin typeface="Calibri"/>
                <a:cs typeface="Calibri"/>
              </a:rPr>
              <a:t> </a:t>
            </a:r>
            <a:r>
              <a:rPr kumimoji="0" lang="en-US" sz="3200" b="0" i="0" u="none" strike="noStrike" kern="0" cap="none" spc="0" normalizeH="0" baseline="0" noProof="0" dirty="0">
                <a:ln>
                  <a:noFill/>
                </a:ln>
                <a:solidFill>
                  <a:srgbClr val="FFFFFF"/>
                </a:solidFill>
                <a:effectLst/>
                <a:uLnTx/>
                <a:uFillTx/>
                <a:latin typeface="Calibri"/>
                <a:cs typeface="Calibri"/>
              </a:rPr>
              <a:t>of</a:t>
            </a:r>
            <a:r>
              <a:rPr kumimoji="0" lang="en-US" sz="3200" b="0" i="0" u="none" strike="noStrike" kern="0" cap="none" spc="-80" normalizeH="0" baseline="0" noProof="0" dirty="0">
                <a:ln>
                  <a:noFill/>
                </a:ln>
                <a:solidFill>
                  <a:srgbClr val="FFFFFF"/>
                </a:solidFill>
                <a:effectLst/>
                <a:uLnTx/>
                <a:uFillTx/>
                <a:latin typeface="Calibri"/>
                <a:cs typeface="Calibri"/>
              </a:rPr>
              <a:t> </a:t>
            </a:r>
            <a:r>
              <a:rPr kumimoji="0" lang="en-US" sz="3200" b="0" i="0" u="none" strike="noStrike" kern="0" cap="none" spc="80" normalizeH="0" baseline="0" noProof="0" dirty="0">
                <a:ln>
                  <a:noFill/>
                </a:ln>
                <a:solidFill>
                  <a:srgbClr val="FFFFFF"/>
                </a:solidFill>
                <a:effectLst/>
                <a:uLnTx/>
                <a:uFillTx/>
                <a:latin typeface="Calibri"/>
                <a:cs typeface="Calibri"/>
              </a:rPr>
              <a:t>Medications</a:t>
            </a:r>
            <a:r>
              <a:rPr kumimoji="0" lang="en-US" sz="3200" b="0" i="0" u="none" strike="noStrike" kern="0" cap="none" spc="-105" normalizeH="0" baseline="0" noProof="0" dirty="0">
                <a:ln>
                  <a:noFill/>
                </a:ln>
                <a:solidFill>
                  <a:srgbClr val="FFFFFF"/>
                </a:solidFill>
                <a:effectLst/>
                <a:uLnTx/>
                <a:uFillTx/>
                <a:latin typeface="Calibri"/>
                <a:cs typeface="Calibri"/>
              </a:rPr>
              <a:t> </a:t>
            </a:r>
            <a:r>
              <a:rPr kumimoji="0" lang="en-US" sz="3200" b="0" i="0" u="none" strike="noStrike" kern="0" cap="none" spc="155" normalizeH="0" baseline="0" noProof="0" dirty="0">
                <a:ln>
                  <a:noFill/>
                </a:ln>
                <a:solidFill>
                  <a:srgbClr val="FFFFFF"/>
                </a:solidFill>
                <a:effectLst/>
                <a:uLnTx/>
                <a:uFillTx/>
                <a:latin typeface="Calibri"/>
                <a:cs typeface="Calibri"/>
              </a:rPr>
              <a:t>is</a:t>
            </a:r>
            <a:r>
              <a:rPr kumimoji="0" lang="en-US" sz="3200" b="0" i="0" u="none" strike="noStrike" kern="0" cap="none" spc="-90" normalizeH="0" baseline="0" noProof="0" dirty="0">
                <a:ln>
                  <a:noFill/>
                </a:ln>
                <a:solidFill>
                  <a:srgbClr val="FFFFFF"/>
                </a:solidFill>
                <a:effectLst/>
                <a:uLnTx/>
                <a:uFillTx/>
                <a:latin typeface="Calibri"/>
                <a:cs typeface="Calibri"/>
              </a:rPr>
              <a:t> </a:t>
            </a:r>
            <a:r>
              <a:rPr kumimoji="0" lang="en-US" sz="3200" b="0" i="0" u="none" strike="noStrike" kern="0" cap="none" spc="-10" normalizeH="0" baseline="0" noProof="0" dirty="0">
                <a:ln>
                  <a:noFill/>
                </a:ln>
                <a:solidFill>
                  <a:srgbClr val="FFFFFF"/>
                </a:solidFill>
                <a:effectLst/>
                <a:uLnTx/>
                <a:uFillTx/>
                <a:latin typeface="Calibri"/>
                <a:cs typeface="Calibri"/>
              </a:rPr>
              <a:t>Important</a:t>
            </a:r>
            <a:endParaRPr kumimoji="0" lang="en-US" sz="3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3" name="object 3"/>
          <p:cNvSpPr txBox="1"/>
          <p:nvPr/>
        </p:nvSpPr>
        <p:spPr>
          <a:xfrm>
            <a:off x="616712" y="1809369"/>
            <a:ext cx="9369425" cy="4446270"/>
          </a:xfrm>
          <a:prstGeom prst="rect">
            <a:avLst/>
          </a:prstGeom>
        </p:spPr>
        <p:txBody>
          <a:bodyPr vert="horz" wrap="square" lIns="0" tIns="12700" rIns="0" bIns="0" rtlCol="0">
            <a:spAutoFit/>
          </a:bodyPr>
          <a:lstStyle/>
          <a:p>
            <a:pPr marL="355600" marR="5080" indent="-342900">
              <a:lnSpc>
                <a:spcPct val="100000"/>
              </a:lnSpc>
              <a:spcBef>
                <a:spcPts val="100"/>
              </a:spcBef>
              <a:buClr>
                <a:srgbClr val="0D56C4"/>
              </a:buClr>
              <a:buSzPct val="64583"/>
              <a:buFont typeface="Wingdings"/>
              <a:buChar char=""/>
              <a:tabLst>
                <a:tab pos="355600" algn="l"/>
              </a:tabLst>
            </a:pPr>
            <a:r>
              <a:rPr sz="2400" b="1" u="heavy" spc="114" dirty="0">
                <a:uFill>
                  <a:solidFill>
                    <a:srgbClr val="000000"/>
                  </a:solidFill>
                </a:uFill>
                <a:latin typeface="Calibri"/>
                <a:cs typeface="Calibri"/>
              </a:rPr>
              <a:t>Re-</a:t>
            </a:r>
            <a:r>
              <a:rPr sz="2400" b="1" u="heavy" spc="220" dirty="0">
                <a:uFill>
                  <a:solidFill>
                    <a:srgbClr val="000000"/>
                  </a:solidFill>
                </a:uFill>
                <a:latin typeface="Calibri"/>
                <a:cs typeface="Calibri"/>
              </a:rPr>
              <a:t>assess</a:t>
            </a:r>
            <a:r>
              <a:rPr sz="2400" b="1" u="heavy" spc="-35" dirty="0">
                <a:uFill>
                  <a:solidFill>
                    <a:srgbClr val="000000"/>
                  </a:solidFill>
                </a:uFill>
                <a:latin typeface="Calibri"/>
                <a:cs typeface="Calibri"/>
              </a:rPr>
              <a:t> </a:t>
            </a:r>
            <a:r>
              <a:rPr sz="2400" b="1" u="heavy" spc="70" dirty="0">
                <a:uFill>
                  <a:solidFill>
                    <a:srgbClr val="000000"/>
                  </a:solidFill>
                </a:uFill>
                <a:latin typeface="Calibri"/>
                <a:cs typeface="Calibri"/>
              </a:rPr>
              <a:t>treatment</a:t>
            </a:r>
            <a:r>
              <a:rPr sz="2400" b="1" u="heavy" spc="-40" dirty="0">
                <a:uFill>
                  <a:solidFill>
                    <a:srgbClr val="000000"/>
                  </a:solidFill>
                </a:uFill>
                <a:latin typeface="Calibri"/>
                <a:cs typeface="Calibri"/>
              </a:rPr>
              <a:t> </a:t>
            </a:r>
            <a:r>
              <a:rPr sz="2400" b="1" u="heavy" spc="100" dirty="0">
                <a:uFill>
                  <a:solidFill>
                    <a:srgbClr val="000000"/>
                  </a:solidFill>
                </a:uFill>
                <a:latin typeface="Calibri"/>
                <a:cs typeface="Calibri"/>
              </a:rPr>
              <a:t>plan</a:t>
            </a:r>
            <a:r>
              <a:rPr sz="2400" u="none" spc="100" dirty="0">
                <a:latin typeface="Calibri"/>
                <a:cs typeface="Calibri"/>
              </a:rPr>
              <a:t>:</a:t>
            </a:r>
            <a:r>
              <a:rPr sz="2400" u="none" spc="-30" dirty="0">
                <a:latin typeface="Calibri"/>
                <a:cs typeface="Calibri"/>
              </a:rPr>
              <a:t> </a:t>
            </a:r>
            <a:r>
              <a:rPr sz="2400" u="none" spc="105" dirty="0">
                <a:latin typeface="Calibri"/>
                <a:cs typeface="Calibri"/>
              </a:rPr>
              <a:t>tobacco</a:t>
            </a:r>
            <a:r>
              <a:rPr sz="2400" u="none" spc="-20" dirty="0">
                <a:latin typeface="Calibri"/>
                <a:cs typeface="Calibri"/>
              </a:rPr>
              <a:t> </a:t>
            </a:r>
            <a:r>
              <a:rPr sz="2400" u="none" spc="50" dirty="0">
                <a:latin typeface="Calibri"/>
                <a:cs typeface="Calibri"/>
              </a:rPr>
              <a:t>product</a:t>
            </a:r>
            <a:r>
              <a:rPr sz="2400" u="none" spc="-30" dirty="0">
                <a:latin typeface="Calibri"/>
                <a:cs typeface="Calibri"/>
              </a:rPr>
              <a:t> </a:t>
            </a:r>
            <a:r>
              <a:rPr sz="2400" u="none" spc="114" dirty="0">
                <a:latin typeface="Calibri"/>
                <a:cs typeface="Calibri"/>
              </a:rPr>
              <a:t>use</a:t>
            </a:r>
            <a:r>
              <a:rPr sz="2400" u="none" spc="-40" dirty="0">
                <a:latin typeface="Calibri"/>
                <a:cs typeface="Calibri"/>
              </a:rPr>
              <a:t> </a:t>
            </a:r>
            <a:r>
              <a:rPr sz="2400" u="none" spc="100" dirty="0">
                <a:latin typeface="Calibri"/>
                <a:cs typeface="Calibri"/>
              </a:rPr>
              <a:t>cessation</a:t>
            </a:r>
            <a:r>
              <a:rPr sz="2400" u="none" spc="-40" dirty="0">
                <a:latin typeface="Calibri"/>
                <a:cs typeface="Calibri"/>
              </a:rPr>
              <a:t> </a:t>
            </a:r>
            <a:r>
              <a:rPr sz="2400" u="none" spc="130" dirty="0">
                <a:latin typeface="Calibri"/>
                <a:cs typeface="Calibri"/>
              </a:rPr>
              <a:t>can</a:t>
            </a:r>
            <a:r>
              <a:rPr sz="2400" u="none" spc="-35" dirty="0">
                <a:latin typeface="Calibri"/>
                <a:cs typeface="Calibri"/>
              </a:rPr>
              <a:t> </a:t>
            </a:r>
            <a:r>
              <a:rPr sz="2400" u="none" spc="-10" dirty="0">
                <a:latin typeface="Calibri"/>
                <a:cs typeface="Calibri"/>
              </a:rPr>
              <a:t>alter </a:t>
            </a:r>
            <a:r>
              <a:rPr sz="2400" u="none" dirty="0">
                <a:latin typeface="Calibri"/>
                <a:cs typeface="Calibri"/>
              </a:rPr>
              <a:t>drug</a:t>
            </a:r>
            <a:r>
              <a:rPr sz="2400" u="none" spc="-25" dirty="0">
                <a:latin typeface="Calibri"/>
                <a:cs typeface="Calibri"/>
              </a:rPr>
              <a:t> </a:t>
            </a:r>
            <a:r>
              <a:rPr sz="2400" u="none" spc="60" dirty="0">
                <a:latin typeface="Calibri"/>
                <a:cs typeface="Calibri"/>
              </a:rPr>
              <a:t>levels,</a:t>
            </a:r>
            <a:r>
              <a:rPr sz="2400" u="none" dirty="0">
                <a:latin typeface="Calibri"/>
                <a:cs typeface="Calibri"/>
              </a:rPr>
              <a:t> </a:t>
            </a:r>
            <a:r>
              <a:rPr sz="2400" u="none" spc="75" dirty="0">
                <a:latin typeface="Calibri"/>
                <a:cs typeface="Calibri"/>
              </a:rPr>
              <a:t>necessitating</a:t>
            </a:r>
            <a:r>
              <a:rPr sz="2400" u="none" spc="5" dirty="0">
                <a:latin typeface="Calibri"/>
                <a:cs typeface="Calibri"/>
              </a:rPr>
              <a:t> </a:t>
            </a:r>
            <a:r>
              <a:rPr sz="2400" u="none" spc="85" dirty="0">
                <a:latin typeface="Calibri"/>
                <a:cs typeface="Calibri"/>
              </a:rPr>
              <a:t>dosage</a:t>
            </a:r>
            <a:r>
              <a:rPr sz="2400" u="none" spc="-10" dirty="0">
                <a:latin typeface="Calibri"/>
                <a:cs typeface="Calibri"/>
              </a:rPr>
              <a:t> </a:t>
            </a:r>
            <a:r>
              <a:rPr sz="2400" u="none" spc="60" dirty="0">
                <a:latin typeface="Calibri"/>
                <a:cs typeface="Calibri"/>
              </a:rPr>
              <a:t>adjustments.</a:t>
            </a:r>
            <a:endParaRPr sz="2400">
              <a:latin typeface="Calibri"/>
              <a:cs typeface="Calibri"/>
            </a:endParaRPr>
          </a:p>
          <a:p>
            <a:pPr marL="355600" marR="490220" indent="-342900">
              <a:lnSpc>
                <a:spcPct val="100000"/>
              </a:lnSpc>
              <a:buClr>
                <a:srgbClr val="0D56C4"/>
              </a:buClr>
              <a:buSzPct val="64583"/>
              <a:buFont typeface="Wingdings"/>
              <a:buChar char=""/>
              <a:tabLst>
                <a:tab pos="355600" algn="l"/>
              </a:tabLst>
            </a:pPr>
            <a:r>
              <a:rPr sz="2400" u="heavy" spc="75" dirty="0">
                <a:uFill>
                  <a:solidFill>
                    <a:srgbClr val="000000"/>
                  </a:solidFill>
                </a:uFill>
                <a:latin typeface="Calibri"/>
                <a:cs typeface="Calibri"/>
              </a:rPr>
              <a:t>Tobacco</a:t>
            </a:r>
            <a:r>
              <a:rPr sz="2400" u="heavy" dirty="0">
                <a:uFill>
                  <a:solidFill>
                    <a:srgbClr val="000000"/>
                  </a:solidFill>
                </a:uFill>
                <a:latin typeface="Calibri"/>
                <a:cs typeface="Calibri"/>
              </a:rPr>
              <a:t> </a:t>
            </a:r>
            <a:r>
              <a:rPr sz="2400" u="heavy" spc="90" dirty="0">
                <a:uFill>
                  <a:solidFill>
                    <a:srgbClr val="000000"/>
                  </a:solidFill>
                </a:uFill>
                <a:latin typeface="Calibri"/>
                <a:cs typeface="Calibri"/>
              </a:rPr>
              <a:t>smoke</a:t>
            </a:r>
            <a:r>
              <a:rPr sz="2400" u="heavy" spc="5" dirty="0">
                <a:uFill>
                  <a:solidFill>
                    <a:srgbClr val="000000"/>
                  </a:solidFill>
                </a:uFill>
                <a:latin typeface="Calibri"/>
                <a:cs typeface="Calibri"/>
              </a:rPr>
              <a:t> </a:t>
            </a:r>
            <a:r>
              <a:rPr sz="2400" u="none" spc="105" dirty="0">
                <a:latin typeface="Calibri"/>
                <a:cs typeface="Calibri"/>
              </a:rPr>
              <a:t>induces</a:t>
            </a:r>
            <a:r>
              <a:rPr sz="2400" u="none" spc="-15" dirty="0">
                <a:latin typeface="Calibri"/>
                <a:cs typeface="Calibri"/>
              </a:rPr>
              <a:t> </a:t>
            </a:r>
            <a:r>
              <a:rPr sz="2400" u="none" dirty="0">
                <a:latin typeface="Calibri"/>
                <a:cs typeface="Calibri"/>
              </a:rPr>
              <a:t>drug</a:t>
            </a:r>
            <a:r>
              <a:rPr sz="2400" u="none" spc="-10" dirty="0">
                <a:latin typeface="Calibri"/>
                <a:cs typeface="Calibri"/>
              </a:rPr>
              <a:t> </a:t>
            </a:r>
            <a:r>
              <a:rPr sz="2400" u="none" spc="75" dirty="0">
                <a:latin typeface="Calibri"/>
                <a:cs typeface="Calibri"/>
              </a:rPr>
              <a:t>metabolism</a:t>
            </a:r>
            <a:r>
              <a:rPr sz="2400" u="none" dirty="0">
                <a:latin typeface="Calibri"/>
                <a:cs typeface="Calibri"/>
              </a:rPr>
              <a:t> via </a:t>
            </a:r>
            <a:r>
              <a:rPr sz="2400" u="none" spc="90" dirty="0">
                <a:latin typeface="Calibri"/>
                <a:cs typeface="Calibri"/>
              </a:rPr>
              <a:t>polycyclic</a:t>
            </a:r>
            <a:r>
              <a:rPr sz="2400" u="none" spc="25" dirty="0">
                <a:latin typeface="Calibri"/>
                <a:cs typeface="Calibri"/>
              </a:rPr>
              <a:t> </a:t>
            </a:r>
            <a:r>
              <a:rPr sz="2400" u="none" spc="55" dirty="0">
                <a:latin typeface="Calibri"/>
                <a:cs typeface="Calibri"/>
              </a:rPr>
              <a:t>aromatic </a:t>
            </a:r>
            <a:r>
              <a:rPr sz="2400" u="none" spc="65" dirty="0">
                <a:latin typeface="Calibri"/>
                <a:cs typeface="Calibri"/>
              </a:rPr>
              <a:t>hydrocarbons</a:t>
            </a:r>
            <a:r>
              <a:rPr sz="2400" u="none" spc="-10" dirty="0">
                <a:latin typeface="Calibri"/>
                <a:cs typeface="Calibri"/>
              </a:rPr>
              <a:t> </a:t>
            </a:r>
            <a:r>
              <a:rPr sz="2400" u="none" spc="60" dirty="0">
                <a:latin typeface="Calibri"/>
                <a:cs typeface="Calibri"/>
              </a:rPr>
              <a:t>(PAHs),</a:t>
            </a:r>
            <a:r>
              <a:rPr sz="2400" u="none" spc="-50" dirty="0">
                <a:latin typeface="Calibri"/>
                <a:cs typeface="Calibri"/>
              </a:rPr>
              <a:t> </a:t>
            </a:r>
            <a:r>
              <a:rPr sz="2400" u="none" spc="50" dirty="0">
                <a:latin typeface="Calibri"/>
                <a:cs typeface="Calibri"/>
              </a:rPr>
              <a:t>reducing</a:t>
            </a:r>
            <a:r>
              <a:rPr sz="2400" u="none" spc="-30" dirty="0">
                <a:latin typeface="Calibri"/>
                <a:cs typeface="Calibri"/>
              </a:rPr>
              <a:t> </a:t>
            </a:r>
            <a:r>
              <a:rPr sz="2400" u="none" spc="75" dirty="0">
                <a:latin typeface="Calibri"/>
                <a:cs typeface="Calibri"/>
              </a:rPr>
              <a:t>efficacy</a:t>
            </a:r>
            <a:r>
              <a:rPr sz="2400" u="none" spc="-10" dirty="0">
                <a:latin typeface="Calibri"/>
                <a:cs typeface="Calibri"/>
              </a:rPr>
              <a:t> </a:t>
            </a:r>
            <a:r>
              <a:rPr sz="2400" u="none" dirty="0">
                <a:latin typeface="Calibri"/>
                <a:cs typeface="Calibri"/>
              </a:rPr>
              <a:t>of</a:t>
            </a:r>
            <a:r>
              <a:rPr sz="2400" u="none" spc="-45" dirty="0">
                <a:latin typeface="Calibri"/>
                <a:cs typeface="Calibri"/>
              </a:rPr>
              <a:t> </a:t>
            </a:r>
            <a:r>
              <a:rPr sz="2400" u="none" spc="114" dirty="0">
                <a:latin typeface="Calibri"/>
                <a:cs typeface="Calibri"/>
              </a:rPr>
              <a:t>some</a:t>
            </a:r>
            <a:r>
              <a:rPr sz="2400" u="none" spc="-35" dirty="0">
                <a:latin typeface="Calibri"/>
                <a:cs typeface="Calibri"/>
              </a:rPr>
              <a:t> </a:t>
            </a:r>
            <a:r>
              <a:rPr sz="2400" u="none" spc="65" dirty="0">
                <a:latin typeface="Calibri"/>
                <a:cs typeface="Calibri"/>
              </a:rPr>
              <a:t>psychiatric </a:t>
            </a:r>
            <a:r>
              <a:rPr sz="2400" u="none" spc="70" dirty="0">
                <a:latin typeface="Calibri"/>
                <a:cs typeface="Calibri"/>
              </a:rPr>
              <a:t>medications.</a:t>
            </a:r>
            <a:endParaRPr sz="2400">
              <a:latin typeface="Calibri"/>
              <a:cs typeface="Calibri"/>
            </a:endParaRPr>
          </a:p>
          <a:p>
            <a:pPr marL="354965" indent="-342265">
              <a:lnSpc>
                <a:spcPct val="100000"/>
              </a:lnSpc>
              <a:buClr>
                <a:srgbClr val="0D56C4"/>
              </a:buClr>
              <a:buSzPct val="64583"/>
              <a:buFont typeface="Wingdings"/>
              <a:buChar char=""/>
              <a:tabLst>
                <a:tab pos="354965" algn="l"/>
              </a:tabLst>
            </a:pPr>
            <a:r>
              <a:rPr sz="2400" u="heavy" spc="90" dirty="0">
                <a:uFill>
                  <a:solidFill>
                    <a:srgbClr val="000000"/>
                  </a:solidFill>
                </a:uFill>
                <a:latin typeface="Calibri"/>
                <a:cs typeface="Calibri"/>
              </a:rPr>
              <a:t>Pharmacodynamic</a:t>
            </a:r>
            <a:r>
              <a:rPr sz="2400" u="none" spc="25" dirty="0">
                <a:latin typeface="Calibri"/>
                <a:cs typeface="Calibri"/>
              </a:rPr>
              <a:t> </a:t>
            </a:r>
            <a:r>
              <a:rPr sz="2400" u="none" spc="50" dirty="0">
                <a:latin typeface="Calibri"/>
                <a:cs typeface="Calibri"/>
              </a:rPr>
              <a:t>interactions,</a:t>
            </a:r>
            <a:r>
              <a:rPr sz="2400" u="none" spc="-5" dirty="0">
                <a:latin typeface="Calibri"/>
                <a:cs typeface="Calibri"/>
              </a:rPr>
              <a:t> </a:t>
            </a:r>
            <a:r>
              <a:rPr sz="2400" u="none" spc="50" dirty="0">
                <a:latin typeface="Calibri"/>
                <a:cs typeface="Calibri"/>
              </a:rPr>
              <a:t>particularly</a:t>
            </a:r>
            <a:r>
              <a:rPr sz="2400" u="none" spc="-25" dirty="0">
                <a:latin typeface="Calibri"/>
                <a:cs typeface="Calibri"/>
              </a:rPr>
              <a:t> </a:t>
            </a:r>
            <a:r>
              <a:rPr sz="2400" u="none" dirty="0">
                <a:latin typeface="Calibri"/>
                <a:cs typeface="Calibri"/>
              </a:rPr>
              <a:t>for</a:t>
            </a:r>
            <a:r>
              <a:rPr sz="2400" u="none" spc="-20" dirty="0">
                <a:latin typeface="Calibri"/>
                <a:cs typeface="Calibri"/>
              </a:rPr>
              <a:t> </a:t>
            </a:r>
            <a:r>
              <a:rPr sz="2400" u="none" dirty="0">
                <a:latin typeface="Calibri"/>
                <a:cs typeface="Calibri"/>
              </a:rPr>
              <a:t>anxiety,</a:t>
            </a:r>
            <a:r>
              <a:rPr sz="2400" u="none" spc="10" dirty="0">
                <a:latin typeface="Calibri"/>
                <a:cs typeface="Calibri"/>
              </a:rPr>
              <a:t> </a:t>
            </a:r>
            <a:r>
              <a:rPr sz="2400" u="none" spc="70" dirty="0">
                <a:latin typeface="Calibri"/>
                <a:cs typeface="Calibri"/>
              </a:rPr>
              <a:t>insomnia,</a:t>
            </a:r>
            <a:endParaRPr sz="2400">
              <a:latin typeface="Calibri"/>
              <a:cs typeface="Calibri"/>
            </a:endParaRPr>
          </a:p>
          <a:p>
            <a:pPr marL="355600">
              <a:lnSpc>
                <a:spcPct val="100000"/>
              </a:lnSpc>
              <a:spcBef>
                <a:spcPts val="5"/>
              </a:spcBef>
            </a:pPr>
            <a:r>
              <a:rPr sz="2400" spc="85" dirty="0">
                <a:latin typeface="Calibri"/>
                <a:cs typeface="Calibri"/>
              </a:rPr>
              <a:t>and</a:t>
            </a:r>
            <a:r>
              <a:rPr sz="2400" spc="30" dirty="0">
                <a:latin typeface="Calibri"/>
                <a:cs typeface="Calibri"/>
              </a:rPr>
              <a:t> </a:t>
            </a:r>
            <a:r>
              <a:rPr sz="2400" spc="114" dirty="0">
                <a:latin typeface="Calibri"/>
                <a:cs typeface="Calibri"/>
              </a:rPr>
              <a:t>psychosis</a:t>
            </a:r>
            <a:r>
              <a:rPr sz="2400" spc="40" dirty="0">
                <a:latin typeface="Calibri"/>
                <a:cs typeface="Calibri"/>
              </a:rPr>
              <a:t> </a:t>
            </a:r>
            <a:r>
              <a:rPr sz="2400" spc="10" dirty="0">
                <a:latin typeface="Calibri"/>
                <a:cs typeface="Calibri"/>
              </a:rPr>
              <a:t>treatments,</a:t>
            </a:r>
            <a:r>
              <a:rPr sz="2400" spc="30" dirty="0">
                <a:latin typeface="Calibri"/>
                <a:cs typeface="Calibri"/>
              </a:rPr>
              <a:t> </a:t>
            </a:r>
            <a:r>
              <a:rPr sz="2400" spc="10" dirty="0">
                <a:latin typeface="Calibri"/>
                <a:cs typeface="Calibri"/>
              </a:rPr>
              <a:t>are</a:t>
            </a:r>
            <a:r>
              <a:rPr sz="2400" spc="30" dirty="0">
                <a:latin typeface="Calibri"/>
                <a:cs typeface="Calibri"/>
              </a:rPr>
              <a:t> </a:t>
            </a:r>
            <a:r>
              <a:rPr sz="2400" spc="65" dirty="0">
                <a:latin typeface="Calibri"/>
                <a:cs typeface="Calibri"/>
              </a:rPr>
              <a:t>influenced</a:t>
            </a:r>
            <a:r>
              <a:rPr sz="2400" spc="30" dirty="0">
                <a:latin typeface="Calibri"/>
                <a:cs typeface="Calibri"/>
              </a:rPr>
              <a:t> </a:t>
            </a:r>
            <a:r>
              <a:rPr sz="2400" spc="10" dirty="0">
                <a:latin typeface="Calibri"/>
                <a:cs typeface="Calibri"/>
              </a:rPr>
              <a:t>by</a:t>
            </a:r>
            <a:r>
              <a:rPr sz="2400" spc="55" dirty="0">
                <a:latin typeface="Calibri"/>
                <a:cs typeface="Calibri"/>
              </a:rPr>
              <a:t> </a:t>
            </a:r>
            <a:r>
              <a:rPr sz="2400" u="heavy" spc="40" dirty="0">
                <a:uFill>
                  <a:solidFill>
                    <a:srgbClr val="000000"/>
                  </a:solidFill>
                </a:uFill>
                <a:latin typeface="Calibri"/>
                <a:cs typeface="Calibri"/>
              </a:rPr>
              <a:t>nicotine</a:t>
            </a:r>
            <a:r>
              <a:rPr sz="2400" u="none" spc="40" dirty="0">
                <a:latin typeface="Calibri"/>
                <a:cs typeface="Calibri"/>
              </a:rPr>
              <a:t>.</a:t>
            </a:r>
            <a:endParaRPr sz="2400">
              <a:latin typeface="Calibri"/>
              <a:cs typeface="Calibri"/>
            </a:endParaRPr>
          </a:p>
          <a:p>
            <a:pPr marL="355600" marR="19685" indent="-342900">
              <a:lnSpc>
                <a:spcPct val="100000"/>
              </a:lnSpc>
              <a:spcBef>
                <a:spcPts val="240"/>
              </a:spcBef>
              <a:buClr>
                <a:srgbClr val="0D56C4"/>
              </a:buClr>
              <a:buSzPct val="64583"/>
              <a:buFont typeface="Wingdings"/>
              <a:buChar char=""/>
              <a:tabLst>
                <a:tab pos="355600" algn="l"/>
              </a:tabLst>
            </a:pPr>
            <a:r>
              <a:rPr sz="2400" u="heavy" spc="55" dirty="0">
                <a:uFill>
                  <a:solidFill>
                    <a:srgbClr val="000000"/>
                  </a:solidFill>
                </a:uFill>
                <a:latin typeface="Calibri"/>
                <a:cs typeface="Calibri"/>
              </a:rPr>
              <a:t>Medications</a:t>
            </a:r>
            <a:r>
              <a:rPr sz="2400" u="heavy" spc="-35" dirty="0">
                <a:uFill>
                  <a:solidFill>
                    <a:srgbClr val="000000"/>
                  </a:solidFill>
                </a:uFill>
                <a:latin typeface="Calibri"/>
                <a:cs typeface="Calibri"/>
              </a:rPr>
              <a:t> </a:t>
            </a:r>
            <a:r>
              <a:rPr sz="2400" u="heavy" dirty="0">
                <a:uFill>
                  <a:solidFill>
                    <a:srgbClr val="000000"/>
                  </a:solidFill>
                </a:uFill>
                <a:latin typeface="Calibri"/>
                <a:cs typeface="Calibri"/>
              </a:rPr>
              <a:t>for</a:t>
            </a:r>
            <a:r>
              <a:rPr sz="2400" u="heavy" spc="-35" dirty="0">
                <a:uFill>
                  <a:solidFill>
                    <a:srgbClr val="000000"/>
                  </a:solidFill>
                </a:uFill>
                <a:latin typeface="Calibri"/>
                <a:cs typeface="Calibri"/>
              </a:rPr>
              <a:t> </a:t>
            </a:r>
            <a:r>
              <a:rPr sz="2400" u="heavy" spc="55" dirty="0">
                <a:uFill>
                  <a:solidFill>
                    <a:srgbClr val="000000"/>
                  </a:solidFill>
                </a:uFill>
                <a:latin typeface="Calibri"/>
                <a:cs typeface="Calibri"/>
              </a:rPr>
              <a:t>Hypertension</a:t>
            </a:r>
            <a:r>
              <a:rPr sz="2400" u="none" spc="55" dirty="0">
                <a:latin typeface="Calibri"/>
                <a:cs typeface="Calibri"/>
              </a:rPr>
              <a:t>,</a:t>
            </a:r>
            <a:r>
              <a:rPr sz="2400" u="none" spc="-20" dirty="0">
                <a:latin typeface="Calibri"/>
                <a:cs typeface="Calibri"/>
              </a:rPr>
              <a:t> </a:t>
            </a:r>
            <a:r>
              <a:rPr sz="2400" u="none" spc="55" dirty="0">
                <a:latin typeface="Calibri"/>
                <a:cs typeface="Calibri"/>
              </a:rPr>
              <a:t>arrythmias,</a:t>
            </a:r>
            <a:r>
              <a:rPr sz="2400" u="none" spc="-35" dirty="0">
                <a:latin typeface="Calibri"/>
                <a:cs typeface="Calibri"/>
              </a:rPr>
              <a:t> </a:t>
            </a:r>
            <a:r>
              <a:rPr sz="2400" u="none" spc="70" dirty="0">
                <a:latin typeface="Calibri"/>
                <a:cs typeface="Calibri"/>
              </a:rPr>
              <a:t>angina,</a:t>
            </a:r>
            <a:r>
              <a:rPr sz="2400" u="none" spc="-35" dirty="0">
                <a:latin typeface="Calibri"/>
                <a:cs typeface="Calibri"/>
              </a:rPr>
              <a:t> </a:t>
            </a:r>
            <a:r>
              <a:rPr sz="2400" u="none" spc="95" dirty="0">
                <a:latin typeface="Calibri"/>
                <a:cs typeface="Calibri"/>
              </a:rPr>
              <a:t>asthma,</a:t>
            </a:r>
            <a:r>
              <a:rPr sz="2400" u="none" spc="-45" dirty="0">
                <a:latin typeface="Calibri"/>
                <a:cs typeface="Calibri"/>
              </a:rPr>
              <a:t> </a:t>
            </a:r>
            <a:r>
              <a:rPr sz="2400" u="none" spc="55" dirty="0">
                <a:latin typeface="Calibri"/>
                <a:cs typeface="Calibri"/>
              </a:rPr>
              <a:t>diabetes, hormonal</a:t>
            </a:r>
            <a:r>
              <a:rPr sz="2400" u="none" spc="40" dirty="0">
                <a:latin typeface="Calibri"/>
                <a:cs typeface="Calibri"/>
              </a:rPr>
              <a:t> </a:t>
            </a:r>
            <a:r>
              <a:rPr sz="2400" u="none" spc="70" dirty="0">
                <a:latin typeface="Calibri"/>
                <a:cs typeface="Calibri"/>
              </a:rPr>
              <a:t>adjustments,</a:t>
            </a:r>
            <a:r>
              <a:rPr sz="2400" u="none" spc="30" dirty="0">
                <a:latin typeface="Calibri"/>
                <a:cs typeface="Calibri"/>
              </a:rPr>
              <a:t> </a:t>
            </a:r>
            <a:r>
              <a:rPr sz="2400" u="none" spc="85" dirty="0">
                <a:latin typeface="Calibri"/>
                <a:cs typeface="Calibri"/>
              </a:rPr>
              <a:t>and</a:t>
            </a:r>
            <a:r>
              <a:rPr sz="2400" u="none" spc="40" dirty="0">
                <a:latin typeface="Calibri"/>
                <a:cs typeface="Calibri"/>
              </a:rPr>
              <a:t> </a:t>
            </a:r>
            <a:r>
              <a:rPr sz="2400" u="none" spc="55" dirty="0">
                <a:latin typeface="Calibri"/>
                <a:cs typeface="Calibri"/>
              </a:rPr>
              <a:t>mental</a:t>
            </a:r>
            <a:r>
              <a:rPr sz="2400" u="none" spc="20" dirty="0">
                <a:latin typeface="Calibri"/>
                <a:cs typeface="Calibri"/>
              </a:rPr>
              <a:t> </a:t>
            </a:r>
            <a:r>
              <a:rPr sz="2400" u="none" dirty="0">
                <a:latin typeface="Calibri"/>
                <a:cs typeface="Calibri"/>
              </a:rPr>
              <a:t>health</a:t>
            </a:r>
            <a:r>
              <a:rPr sz="2400" u="none" spc="30" dirty="0">
                <a:latin typeface="Calibri"/>
                <a:cs typeface="Calibri"/>
              </a:rPr>
              <a:t> </a:t>
            </a:r>
            <a:r>
              <a:rPr sz="2400" u="none" spc="75" dirty="0">
                <a:latin typeface="Calibri"/>
                <a:cs typeface="Calibri"/>
              </a:rPr>
              <a:t>may</a:t>
            </a:r>
            <a:r>
              <a:rPr sz="2400" u="none" spc="40" dirty="0">
                <a:latin typeface="Calibri"/>
                <a:cs typeface="Calibri"/>
              </a:rPr>
              <a:t> </a:t>
            </a:r>
            <a:r>
              <a:rPr sz="2400" u="none" dirty="0">
                <a:latin typeface="Calibri"/>
                <a:cs typeface="Calibri"/>
              </a:rPr>
              <a:t>require</a:t>
            </a:r>
            <a:r>
              <a:rPr sz="2400" u="none" spc="45" dirty="0">
                <a:latin typeface="Calibri"/>
                <a:cs typeface="Calibri"/>
              </a:rPr>
              <a:t> </a:t>
            </a:r>
            <a:r>
              <a:rPr sz="2400" u="heavy" dirty="0">
                <a:uFill>
                  <a:solidFill>
                    <a:srgbClr val="000000"/>
                  </a:solidFill>
                </a:uFill>
                <a:latin typeface="Calibri"/>
                <a:cs typeface="Calibri"/>
              </a:rPr>
              <a:t>higher</a:t>
            </a:r>
            <a:r>
              <a:rPr sz="2400" u="none" spc="35" dirty="0">
                <a:latin typeface="Calibri"/>
                <a:cs typeface="Calibri"/>
              </a:rPr>
              <a:t> </a:t>
            </a:r>
            <a:r>
              <a:rPr sz="2400" u="none" spc="100" dirty="0">
                <a:latin typeface="Calibri"/>
                <a:cs typeface="Calibri"/>
              </a:rPr>
              <a:t>doses </a:t>
            </a:r>
            <a:r>
              <a:rPr sz="2400" u="none" dirty="0">
                <a:latin typeface="Calibri"/>
                <a:cs typeface="Calibri"/>
              </a:rPr>
              <a:t>in</a:t>
            </a:r>
            <a:r>
              <a:rPr sz="2400" u="none" spc="-40" dirty="0">
                <a:latin typeface="Calibri"/>
                <a:cs typeface="Calibri"/>
              </a:rPr>
              <a:t> </a:t>
            </a:r>
            <a:r>
              <a:rPr sz="2400" u="none" spc="105" dirty="0">
                <a:latin typeface="Calibri"/>
                <a:cs typeface="Calibri"/>
              </a:rPr>
              <a:t>tobacco</a:t>
            </a:r>
            <a:r>
              <a:rPr sz="2400" u="none" spc="-10" dirty="0">
                <a:latin typeface="Calibri"/>
                <a:cs typeface="Calibri"/>
              </a:rPr>
              <a:t> </a:t>
            </a:r>
            <a:r>
              <a:rPr sz="2400" u="none" spc="50" dirty="0">
                <a:latin typeface="Calibri"/>
                <a:cs typeface="Calibri"/>
              </a:rPr>
              <a:t>product</a:t>
            </a:r>
            <a:r>
              <a:rPr sz="2400" u="none" spc="-20" dirty="0">
                <a:latin typeface="Calibri"/>
                <a:cs typeface="Calibri"/>
              </a:rPr>
              <a:t> </a:t>
            </a:r>
            <a:r>
              <a:rPr sz="2400" u="none" spc="80" dirty="0">
                <a:latin typeface="Calibri"/>
                <a:cs typeface="Calibri"/>
              </a:rPr>
              <a:t>users.</a:t>
            </a:r>
            <a:endParaRPr sz="2400">
              <a:latin typeface="Calibri"/>
              <a:cs typeface="Calibri"/>
            </a:endParaRPr>
          </a:p>
          <a:p>
            <a:pPr marL="355600" marR="669925" indent="-342900">
              <a:lnSpc>
                <a:spcPct val="100000"/>
              </a:lnSpc>
              <a:buClr>
                <a:srgbClr val="0D56C4"/>
              </a:buClr>
              <a:buSzPct val="64583"/>
              <a:buFont typeface="Wingdings"/>
              <a:buChar char=""/>
              <a:tabLst>
                <a:tab pos="355600" algn="l"/>
              </a:tabLst>
            </a:pPr>
            <a:r>
              <a:rPr sz="2400" u="heavy" spc="80" dirty="0">
                <a:uFill>
                  <a:solidFill>
                    <a:srgbClr val="000000"/>
                  </a:solidFill>
                </a:uFill>
                <a:latin typeface="Calibri"/>
                <a:cs typeface="Calibri"/>
              </a:rPr>
              <a:t>Smoking</a:t>
            </a:r>
            <a:r>
              <a:rPr sz="2400" u="heavy" dirty="0">
                <a:uFill>
                  <a:solidFill>
                    <a:srgbClr val="000000"/>
                  </a:solidFill>
                </a:uFill>
                <a:latin typeface="Calibri"/>
                <a:cs typeface="Calibri"/>
              </a:rPr>
              <a:t> </a:t>
            </a:r>
            <a:r>
              <a:rPr sz="2400" u="heavy" spc="100" dirty="0">
                <a:uFill>
                  <a:solidFill>
                    <a:srgbClr val="000000"/>
                  </a:solidFill>
                </a:uFill>
                <a:latin typeface="Calibri"/>
                <a:cs typeface="Calibri"/>
              </a:rPr>
              <a:t>increases</a:t>
            </a:r>
            <a:r>
              <a:rPr sz="2400" u="heavy" spc="20" dirty="0">
                <a:uFill>
                  <a:solidFill>
                    <a:srgbClr val="000000"/>
                  </a:solidFill>
                </a:uFill>
                <a:latin typeface="Calibri"/>
                <a:cs typeface="Calibri"/>
              </a:rPr>
              <a:t> </a:t>
            </a:r>
            <a:r>
              <a:rPr sz="2400" u="heavy" dirty="0">
                <a:uFill>
                  <a:solidFill>
                    <a:srgbClr val="000000"/>
                  </a:solidFill>
                </a:uFill>
                <a:latin typeface="Calibri"/>
                <a:cs typeface="Calibri"/>
              </a:rPr>
              <a:t>the</a:t>
            </a:r>
            <a:r>
              <a:rPr sz="2400" u="heavy" spc="5" dirty="0">
                <a:uFill>
                  <a:solidFill>
                    <a:srgbClr val="000000"/>
                  </a:solidFill>
                </a:uFill>
                <a:latin typeface="Calibri"/>
                <a:cs typeface="Calibri"/>
              </a:rPr>
              <a:t> </a:t>
            </a:r>
            <a:r>
              <a:rPr sz="2400" u="heavy" spc="70" dirty="0">
                <a:uFill>
                  <a:solidFill>
                    <a:srgbClr val="000000"/>
                  </a:solidFill>
                </a:uFill>
                <a:latin typeface="Calibri"/>
                <a:cs typeface="Calibri"/>
              </a:rPr>
              <a:t>risk</a:t>
            </a:r>
            <a:r>
              <a:rPr sz="2400" u="heavy" spc="-10" dirty="0">
                <a:uFill>
                  <a:solidFill>
                    <a:srgbClr val="000000"/>
                  </a:solidFill>
                </a:uFill>
                <a:latin typeface="Calibri"/>
                <a:cs typeface="Calibri"/>
              </a:rPr>
              <a:t> </a:t>
            </a:r>
            <a:r>
              <a:rPr sz="2400" u="heavy" dirty="0">
                <a:uFill>
                  <a:solidFill>
                    <a:srgbClr val="000000"/>
                  </a:solidFill>
                </a:uFill>
                <a:latin typeface="Calibri"/>
                <a:cs typeface="Calibri"/>
              </a:rPr>
              <a:t>of heart </a:t>
            </a:r>
            <a:r>
              <a:rPr sz="2400" u="heavy" spc="75" dirty="0">
                <a:uFill>
                  <a:solidFill>
                    <a:srgbClr val="000000"/>
                  </a:solidFill>
                </a:uFill>
                <a:latin typeface="Calibri"/>
                <a:cs typeface="Calibri"/>
              </a:rPr>
              <a:t>attack</a:t>
            </a:r>
            <a:r>
              <a:rPr sz="2400" u="none" spc="10" dirty="0">
                <a:latin typeface="Calibri"/>
                <a:cs typeface="Calibri"/>
              </a:rPr>
              <a:t> </a:t>
            </a:r>
            <a:r>
              <a:rPr sz="2400" u="none" spc="85" dirty="0">
                <a:latin typeface="Calibri"/>
                <a:cs typeface="Calibri"/>
              </a:rPr>
              <a:t>and</a:t>
            </a:r>
            <a:r>
              <a:rPr sz="2400" u="none" spc="10" dirty="0">
                <a:latin typeface="Calibri"/>
                <a:cs typeface="Calibri"/>
              </a:rPr>
              <a:t> </a:t>
            </a:r>
            <a:r>
              <a:rPr sz="2400" u="none" dirty="0">
                <a:latin typeface="Calibri"/>
                <a:cs typeface="Calibri"/>
              </a:rPr>
              <a:t>stroke</a:t>
            </a:r>
            <a:r>
              <a:rPr sz="2400" u="none" spc="-10" dirty="0">
                <a:latin typeface="Calibri"/>
                <a:cs typeface="Calibri"/>
              </a:rPr>
              <a:t> </a:t>
            </a:r>
            <a:r>
              <a:rPr sz="2400" u="none" dirty="0">
                <a:latin typeface="Calibri"/>
                <a:cs typeface="Calibri"/>
              </a:rPr>
              <a:t>in </a:t>
            </a:r>
            <a:r>
              <a:rPr sz="2400" u="none" spc="45" dirty="0">
                <a:latin typeface="Calibri"/>
                <a:cs typeface="Calibri"/>
              </a:rPr>
              <a:t>patients </a:t>
            </a:r>
            <a:r>
              <a:rPr sz="2400" u="none" spc="75" dirty="0">
                <a:latin typeface="Calibri"/>
                <a:cs typeface="Calibri"/>
              </a:rPr>
              <a:t>using</a:t>
            </a:r>
            <a:r>
              <a:rPr sz="2400" u="none" spc="100" dirty="0">
                <a:latin typeface="Calibri"/>
                <a:cs typeface="Calibri"/>
              </a:rPr>
              <a:t> </a:t>
            </a:r>
            <a:r>
              <a:rPr sz="2400" u="none" dirty="0">
                <a:latin typeface="Calibri"/>
                <a:cs typeface="Calibri"/>
              </a:rPr>
              <a:t>estrogen</a:t>
            </a:r>
            <a:r>
              <a:rPr sz="2400" u="none" spc="100" dirty="0">
                <a:latin typeface="Calibri"/>
                <a:cs typeface="Calibri"/>
              </a:rPr>
              <a:t> </a:t>
            </a:r>
            <a:r>
              <a:rPr sz="2400" u="none" spc="110" dirty="0">
                <a:latin typeface="Calibri"/>
                <a:cs typeface="Calibri"/>
              </a:rPr>
              <a:t>compounds</a:t>
            </a:r>
            <a:r>
              <a:rPr sz="2400" u="none" spc="114" dirty="0">
                <a:latin typeface="Calibri"/>
                <a:cs typeface="Calibri"/>
              </a:rPr>
              <a:t> </a:t>
            </a:r>
            <a:r>
              <a:rPr sz="2400" u="none" dirty="0">
                <a:latin typeface="Calibri"/>
                <a:cs typeface="Calibri"/>
              </a:rPr>
              <a:t>(e.g.,</a:t>
            </a:r>
            <a:r>
              <a:rPr sz="2400" u="none" spc="110" dirty="0">
                <a:latin typeface="Calibri"/>
                <a:cs typeface="Calibri"/>
              </a:rPr>
              <a:t> </a:t>
            </a:r>
            <a:r>
              <a:rPr sz="2400" u="none" spc="-10" dirty="0">
                <a:latin typeface="Calibri"/>
                <a:cs typeface="Calibri"/>
              </a:rPr>
              <a:t>estradiol).</a:t>
            </a:r>
            <a:endParaRPr sz="2400">
              <a:latin typeface="Calibri"/>
              <a:cs typeface="Calibri"/>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35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70319" y="249008"/>
            <a:ext cx="8560435" cy="1147445"/>
          </a:xfrm>
          <a:prstGeom prst="rect">
            <a:avLst/>
          </a:prstGeom>
          <a:solidFill>
            <a:srgbClr val="0A4192"/>
          </a:solidFill>
        </p:spPr>
        <p:txBody>
          <a:bodyPr vert="horz" wrap="square" lIns="0" tIns="318135" rIns="0" bIns="0" rtlCol="0">
            <a:spAutoFit/>
          </a:bodyPr>
          <a:lstStyle/>
          <a:p>
            <a:pPr marL="967740">
              <a:lnSpc>
                <a:spcPct val="100000"/>
              </a:lnSpc>
              <a:spcBef>
                <a:spcPts val="2505"/>
              </a:spcBef>
            </a:pPr>
            <a:r>
              <a:rPr sz="3200" b="0" spc="-10" dirty="0">
                <a:solidFill>
                  <a:srgbClr val="FFFFFF"/>
                </a:solidFill>
                <a:latin typeface="Trebuchet MS"/>
                <a:cs typeface="Trebuchet MS"/>
              </a:rPr>
              <a:t>Nicotine</a:t>
            </a:r>
            <a:r>
              <a:rPr sz="3200" b="0" spc="-215" dirty="0">
                <a:solidFill>
                  <a:srgbClr val="FFFFFF"/>
                </a:solidFill>
                <a:latin typeface="Trebuchet MS"/>
                <a:cs typeface="Trebuchet MS"/>
              </a:rPr>
              <a:t> </a:t>
            </a:r>
            <a:r>
              <a:rPr sz="3200" b="0" dirty="0">
                <a:solidFill>
                  <a:srgbClr val="FFFFFF"/>
                </a:solidFill>
                <a:latin typeface="Trebuchet MS"/>
                <a:cs typeface="Trebuchet MS"/>
              </a:rPr>
              <a:t>Affects</a:t>
            </a:r>
            <a:r>
              <a:rPr sz="3200" b="0" spc="-30" dirty="0">
                <a:solidFill>
                  <a:srgbClr val="FFFFFF"/>
                </a:solidFill>
                <a:latin typeface="Trebuchet MS"/>
                <a:cs typeface="Trebuchet MS"/>
              </a:rPr>
              <a:t> </a:t>
            </a:r>
            <a:r>
              <a:rPr sz="3200" b="0" spc="-20" dirty="0">
                <a:solidFill>
                  <a:srgbClr val="FFFFFF"/>
                </a:solidFill>
                <a:latin typeface="Trebuchet MS"/>
                <a:cs typeface="Trebuchet MS"/>
              </a:rPr>
              <a:t>Caffeine</a:t>
            </a:r>
            <a:r>
              <a:rPr sz="3200" b="0" spc="-204" dirty="0">
                <a:solidFill>
                  <a:srgbClr val="FFFFFF"/>
                </a:solidFill>
                <a:latin typeface="Trebuchet MS"/>
                <a:cs typeface="Trebuchet MS"/>
              </a:rPr>
              <a:t> </a:t>
            </a:r>
            <a:r>
              <a:rPr sz="3200" b="0" spc="-10" dirty="0">
                <a:solidFill>
                  <a:srgbClr val="FFFFFF"/>
                </a:solidFill>
                <a:latin typeface="Trebuchet MS"/>
                <a:cs typeface="Trebuchet MS"/>
              </a:rPr>
              <a:t>Absorption</a:t>
            </a:r>
            <a:endParaRPr sz="3200">
              <a:latin typeface="Trebuchet MS"/>
              <a:cs typeface="Trebuchet MS"/>
            </a:endParaRPr>
          </a:p>
        </p:txBody>
      </p:sp>
      <p:sp>
        <p:nvSpPr>
          <p:cNvPr id="3" name="object 3"/>
          <p:cNvSpPr txBox="1"/>
          <p:nvPr/>
        </p:nvSpPr>
        <p:spPr>
          <a:xfrm>
            <a:off x="667004" y="2315717"/>
            <a:ext cx="8535670" cy="3404870"/>
          </a:xfrm>
          <a:prstGeom prst="rect">
            <a:avLst/>
          </a:prstGeom>
        </p:spPr>
        <p:txBody>
          <a:bodyPr vert="horz" wrap="square" lIns="0" tIns="12700" rIns="0" bIns="0" rtlCol="0">
            <a:spAutoFit/>
          </a:bodyPr>
          <a:lstStyle/>
          <a:p>
            <a:pPr marL="355600" indent="-342900">
              <a:lnSpc>
                <a:spcPct val="100000"/>
              </a:lnSpc>
              <a:spcBef>
                <a:spcPts val="100"/>
              </a:spcBef>
              <a:buClr>
                <a:srgbClr val="0D56C4"/>
              </a:buClr>
              <a:buSzPct val="79166"/>
              <a:buFont typeface="Wingdings"/>
              <a:buChar char=""/>
              <a:tabLst>
                <a:tab pos="355600" algn="l"/>
              </a:tabLst>
            </a:pPr>
            <a:r>
              <a:rPr sz="2400" dirty="0">
                <a:solidFill>
                  <a:srgbClr val="404040"/>
                </a:solidFill>
                <a:latin typeface="Trebuchet MS"/>
                <a:cs typeface="Trebuchet MS"/>
              </a:rPr>
              <a:t>Nicotine</a:t>
            </a:r>
            <a:r>
              <a:rPr sz="2400" spc="-50" dirty="0">
                <a:solidFill>
                  <a:srgbClr val="404040"/>
                </a:solidFill>
                <a:latin typeface="Trebuchet MS"/>
                <a:cs typeface="Trebuchet MS"/>
              </a:rPr>
              <a:t> </a:t>
            </a:r>
            <a:r>
              <a:rPr sz="2400" dirty="0">
                <a:solidFill>
                  <a:srgbClr val="404040"/>
                </a:solidFill>
                <a:latin typeface="Trebuchet MS"/>
                <a:cs typeface="Trebuchet MS"/>
              </a:rPr>
              <a:t>use</a:t>
            </a:r>
            <a:r>
              <a:rPr sz="2400" spc="-45" dirty="0">
                <a:solidFill>
                  <a:srgbClr val="404040"/>
                </a:solidFill>
                <a:latin typeface="Trebuchet MS"/>
                <a:cs typeface="Trebuchet MS"/>
              </a:rPr>
              <a:t> </a:t>
            </a:r>
            <a:r>
              <a:rPr sz="2400" dirty="0">
                <a:solidFill>
                  <a:srgbClr val="404040"/>
                </a:solidFill>
                <a:latin typeface="Trebuchet MS"/>
                <a:cs typeface="Trebuchet MS"/>
              </a:rPr>
              <a:t>will</a:t>
            </a:r>
            <a:r>
              <a:rPr sz="2400" spc="-50" dirty="0">
                <a:solidFill>
                  <a:srgbClr val="404040"/>
                </a:solidFill>
                <a:latin typeface="Trebuchet MS"/>
                <a:cs typeface="Trebuchet MS"/>
              </a:rPr>
              <a:t> </a:t>
            </a:r>
            <a:r>
              <a:rPr sz="2400" dirty="0">
                <a:solidFill>
                  <a:srgbClr val="404040"/>
                </a:solidFill>
                <a:latin typeface="Trebuchet MS"/>
                <a:cs typeface="Trebuchet MS"/>
              </a:rPr>
              <a:t>shorten</a:t>
            </a:r>
            <a:r>
              <a:rPr sz="2400" spc="-40" dirty="0">
                <a:solidFill>
                  <a:srgbClr val="404040"/>
                </a:solidFill>
                <a:latin typeface="Trebuchet MS"/>
                <a:cs typeface="Trebuchet MS"/>
              </a:rPr>
              <a:t> </a:t>
            </a:r>
            <a:r>
              <a:rPr sz="2400" dirty="0">
                <a:solidFill>
                  <a:srgbClr val="404040"/>
                </a:solidFill>
                <a:latin typeface="Trebuchet MS"/>
                <a:cs typeface="Trebuchet MS"/>
              </a:rPr>
              <a:t>the</a:t>
            </a:r>
            <a:r>
              <a:rPr sz="2400" spc="-65" dirty="0">
                <a:solidFill>
                  <a:srgbClr val="404040"/>
                </a:solidFill>
                <a:latin typeface="Trebuchet MS"/>
                <a:cs typeface="Trebuchet MS"/>
              </a:rPr>
              <a:t> </a:t>
            </a:r>
            <a:r>
              <a:rPr sz="2400" spc="-10" dirty="0">
                <a:solidFill>
                  <a:srgbClr val="404040"/>
                </a:solidFill>
                <a:latin typeface="Trebuchet MS"/>
                <a:cs typeface="Trebuchet MS"/>
              </a:rPr>
              <a:t>half-</a:t>
            </a:r>
            <a:r>
              <a:rPr sz="2400" dirty="0">
                <a:solidFill>
                  <a:srgbClr val="404040"/>
                </a:solidFill>
                <a:latin typeface="Trebuchet MS"/>
                <a:cs typeface="Trebuchet MS"/>
              </a:rPr>
              <a:t>life</a:t>
            </a:r>
            <a:r>
              <a:rPr sz="2400" spc="-35" dirty="0">
                <a:solidFill>
                  <a:srgbClr val="404040"/>
                </a:solidFill>
                <a:latin typeface="Trebuchet MS"/>
                <a:cs typeface="Trebuchet MS"/>
              </a:rPr>
              <a:t> </a:t>
            </a:r>
            <a:r>
              <a:rPr sz="2400" dirty="0">
                <a:solidFill>
                  <a:srgbClr val="404040"/>
                </a:solidFill>
                <a:latin typeface="Trebuchet MS"/>
                <a:cs typeface="Trebuchet MS"/>
              </a:rPr>
              <a:t>of</a:t>
            </a:r>
            <a:r>
              <a:rPr sz="2400" spc="-55" dirty="0">
                <a:solidFill>
                  <a:srgbClr val="404040"/>
                </a:solidFill>
                <a:latin typeface="Trebuchet MS"/>
                <a:cs typeface="Trebuchet MS"/>
              </a:rPr>
              <a:t> </a:t>
            </a:r>
            <a:r>
              <a:rPr sz="2400" spc="-10" dirty="0">
                <a:solidFill>
                  <a:srgbClr val="404040"/>
                </a:solidFill>
                <a:latin typeface="Trebuchet MS"/>
                <a:cs typeface="Trebuchet MS"/>
              </a:rPr>
              <a:t>caffeine</a:t>
            </a:r>
            <a:endParaRPr sz="2400">
              <a:latin typeface="Trebuchet MS"/>
              <a:cs typeface="Trebuchet MS"/>
            </a:endParaRPr>
          </a:p>
          <a:p>
            <a:pPr marL="355600" marR="213995" indent="-343535">
              <a:lnSpc>
                <a:spcPct val="100000"/>
              </a:lnSpc>
              <a:spcBef>
                <a:spcPts val="2725"/>
              </a:spcBef>
              <a:buClr>
                <a:srgbClr val="0D56C4"/>
              </a:buClr>
              <a:buSzPct val="79166"/>
              <a:buFont typeface="Wingdings"/>
              <a:buChar char=""/>
              <a:tabLst>
                <a:tab pos="355600" algn="l"/>
              </a:tabLst>
            </a:pPr>
            <a:r>
              <a:rPr sz="2400" dirty="0">
                <a:solidFill>
                  <a:srgbClr val="404040"/>
                </a:solidFill>
                <a:latin typeface="Trebuchet MS"/>
                <a:cs typeface="Trebuchet MS"/>
              </a:rPr>
              <a:t>The</a:t>
            </a:r>
            <a:r>
              <a:rPr sz="2400" spc="-70" dirty="0">
                <a:solidFill>
                  <a:srgbClr val="404040"/>
                </a:solidFill>
                <a:latin typeface="Trebuchet MS"/>
                <a:cs typeface="Trebuchet MS"/>
              </a:rPr>
              <a:t> </a:t>
            </a:r>
            <a:r>
              <a:rPr sz="2400" dirty="0">
                <a:solidFill>
                  <a:srgbClr val="404040"/>
                </a:solidFill>
                <a:latin typeface="Trebuchet MS"/>
                <a:cs typeface="Trebuchet MS"/>
              </a:rPr>
              <a:t>combination</a:t>
            </a:r>
            <a:r>
              <a:rPr sz="2400" spc="-45" dirty="0">
                <a:solidFill>
                  <a:srgbClr val="404040"/>
                </a:solidFill>
                <a:latin typeface="Trebuchet MS"/>
                <a:cs typeface="Trebuchet MS"/>
              </a:rPr>
              <a:t> </a:t>
            </a:r>
            <a:r>
              <a:rPr sz="2400" dirty="0">
                <a:solidFill>
                  <a:srgbClr val="404040"/>
                </a:solidFill>
                <a:latin typeface="Trebuchet MS"/>
                <a:cs typeface="Trebuchet MS"/>
              </a:rPr>
              <a:t>of</a:t>
            </a:r>
            <a:r>
              <a:rPr sz="2400" spc="-75" dirty="0">
                <a:solidFill>
                  <a:srgbClr val="404040"/>
                </a:solidFill>
                <a:latin typeface="Trebuchet MS"/>
                <a:cs typeface="Trebuchet MS"/>
              </a:rPr>
              <a:t> </a:t>
            </a:r>
            <a:r>
              <a:rPr sz="2400" dirty="0">
                <a:solidFill>
                  <a:srgbClr val="404040"/>
                </a:solidFill>
                <a:latin typeface="Trebuchet MS"/>
                <a:cs typeface="Trebuchet MS"/>
              </a:rPr>
              <a:t>nicotine</a:t>
            </a:r>
            <a:r>
              <a:rPr sz="2400" spc="-40" dirty="0">
                <a:solidFill>
                  <a:srgbClr val="404040"/>
                </a:solidFill>
                <a:latin typeface="Trebuchet MS"/>
                <a:cs typeface="Trebuchet MS"/>
              </a:rPr>
              <a:t> </a:t>
            </a:r>
            <a:r>
              <a:rPr sz="2400" dirty="0">
                <a:solidFill>
                  <a:srgbClr val="404040"/>
                </a:solidFill>
                <a:latin typeface="Trebuchet MS"/>
                <a:cs typeface="Trebuchet MS"/>
              </a:rPr>
              <a:t>and</a:t>
            </a:r>
            <a:r>
              <a:rPr sz="2400" spc="-70" dirty="0">
                <a:solidFill>
                  <a:srgbClr val="404040"/>
                </a:solidFill>
                <a:latin typeface="Trebuchet MS"/>
                <a:cs typeface="Trebuchet MS"/>
              </a:rPr>
              <a:t> </a:t>
            </a:r>
            <a:r>
              <a:rPr sz="2400" dirty="0">
                <a:solidFill>
                  <a:srgbClr val="404040"/>
                </a:solidFill>
                <a:latin typeface="Trebuchet MS"/>
                <a:cs typeface="Trebuchet MS"/>
              </a:rPr>
              <a:t>caffeine</a:t>
            </a:r>
            <a:r>
              <a:rPr sz="2400" spc="-50" dirty="0">
                <a:solidFill>
                  <a:srgbClr val="404040"/>
                </a:solidFill>
                <a:latin typeface="Trebuchet MS"/>
                <a:cs typeface="Trebuchet MS"/>
              </a:rPr>
              <a:t> </a:t>
            </a:r>
            <a:r>
              <a:rPr sz="2400" dirty="0">
                <a:solidFill>
                  <a:srgbClr val="404040"/>
                </a:solidFill>
                <a:latin typeface="Trebuchet MS"/>
                <a:cs typeface="Trebuchet MS"/>
              </a:rPr>
              <a:t>in</a:t>
            </a:r>
            <a:r>
              <a:rPr sz="2400" spc="-60" dirty="0">
                <a:solidFill>
                  <a:srgbClr val="404040"/>
                </a:solidFill>
                <a:latin typeface="Trebuchet MS"/>
                <a:cs typeface="Trebuchet MS"/>
              </a:rPr>
              <a:t> </a:t>
            </a:r>
            <a:r>
              <a:rPr sz="2400" dirty="0">
                <a:solidFill>
                  <a:srgbClr val="404040"/>
                </a:solidFill>
                <a:latin typeface="Trebuchet MS"/>
                <a:cs typeface="Trebuchet MS"/>
              </a:rPr>
              <a:t>the</a:t>
            </a:r>
            <a:r>
              <a:rPr sz="2400" spc="-55" dirty="0">
                <a:solidFill>
                  <a:srgbClr val="404040"/>
                </a:solidFill>
                <a:latin typeface="Trebuchet MS"/>
                <a:cs typeface="Trebuchet MS"/>
              </a:rPr>
              <a:t> </a:t>
            </a:r>
            <a:r>
              <a:rPr sz="2400" dirty="0">
                <a:solidFill>
                  <a:srgbClr val="404040"/>
                </a:solidFill>
                <a:latin typeface="Trebuchet MS"/>
                <a:cs typeface="Trebuchet MS"/>
              </a:rPr>
              <a:t>system</a:t>
            </a:r>
            <a:r>
              <a:rPr sz="2400" spc="-60" dirty="0">
                <a:solidFill>
                  <a:srgbClr val="404040"/>
                </a:solidFill>
                <a:latin typeface="Trebuchet MS"/>
                <a:cs typeface="Trebuchet MS"/>
              </a:rPr>
              <a:t> </a:t>
            </a:r>
            <a:r>
              <a:rPr sz="2400" spc="-25" dirty="0">
                <a:solidFill>
                  <a:srgbClr val="404040"/>
                </a:solidFill>
                <a:latin typeface="Trebuchet MS"/>
                <a:cs typeface="Trebuchet MS"/>
              </a:rPr>
              <a:t>at </a:t>
            </a:r>
            <a:r>
              <a:rPr sz="2400" dirty="0">
                <a:solidFill>
                  <a:srgbClr val="404040"/>
                </a:solidFill>
                <a:latin typeface="Trebuchet MS"/>
                <a:cs typeface="Trebuchet MS"/>
              </a:rPr>
              <a:t>the</a:t>
            </a:r>
            <a:r>
              <a:rPr sz="2400" spc="-75" dirty="0">
                <a:solidFill>
                  <a:srgbClr val="404040"/>
                </a:solidFill>
                <a:latin typeface="Trebuchet MS"/>
                <a:cs typeface="Trebuchet MS"/>
              </a:rPr>
              <a:t> </a:t>
            </a:r>
            <a:r>
              <a:rPr sz="2400" dirty="0">
                <a:solidFill>
                  <a:srgbClr val="404040"/>
                </a:solidFill>
                <a:latin typeface="Trebuchet MS"/>
                <a:cs typeface="Trebuchet MS"/>
              </a:rPr>
              <a:t>same</a:t>
            </a:r>
            <a:r>
              <a:rPr sz="2400" spc="-55" dirty="0">
                <a:solidFill>
                  <a:srgbClr val="404040"/>
                </a:solidFill>
                <a:latin typeface="Trebuchet MS"/>
                <a:cs typeface="Trebuchet MS"/>
              </a:rPr>
              <a:t> </a:t>
            </a:r>
            <a:r>
              <a:rPr sz="2400" dirty="0">
                <a:solidFill>
                  <a:srgbClr val="404040"/>
                </a:solidFill>
                <a:latin typeface="Trebuchet MS"/>
                <a:cs typeface="Trebuchet MS"/>
              </a:rPr>
              <a:t>time</a:t>
            </a:r>
            <a:r>
              <a:rPr sz="2400" spc="-70" dirty="0">
                <a:solidFill>
                  <a:srgbClr val="404040"/>
                </a:solidFill>
                <a:latin typeface="Trebuchet MS"/>
                <a:cs typeface="Trebuchet MS"/>
              </a:rPr>
              <a:t> </a:t>
            </a:r>
            <a:r>
              <a:rPr sz="2400" dirty="0">
                <a:solidFill>
                  <a:srgbClr val="404040"/>
                </a:solidFill>
                <a:latin typeface="Trebuchet MS"/>
                <a:cs typeface="Trebuchet MS"/>
              </a:rPr>
              <a:t>increases</a:t>
            </a:r>
            <a:r>
              <a:rPr sz="2400" spc="-40" dirty="0">
                <a:solidFill>
                  <a:srgbClr val="404040"/>
                </a:solidFill>
                <a:latin typeface="Trebuchet MS"/>
                <a:cs typeface="Trebuchet MS"/>
              </a:rPr>
              <a:t> </a:t>
            </a:r>
            <a:r>
              <a:rPr sz="2400" dirty="0">
                <a:solidFill>
                  <a:srgbClr val="404040"/>
                </a:solidFill>
                <a:latin typeface="Trebuchet MS"/>
                <a:cs typeface="Trebuchet MS"/>
              </a:rPr>
              <a:t>the</a:t>
            </a:r>
            <a:r>
              <a:rPr sz="2400" spc="-70" dirty="0">
                <a:solidFill>
                  <a:srgbClr val="404040"/>
                </a:solidFill>
                <a:latin typeface="Trebuchet MS"/>
                <a:cs typeface="Trebuchet MS"/>
              </a:rPr>
              <a:t> </a:t>
            </a:r>
            <a:r>
              <a:rPr sz="2400" dirty="0">
                <a:solidFill>
                  <a:srgbClr val="404040"/>
                </a:solidFill>
                <a:latin typeface="Trebuchet MS"/>
                <a:cs typeface="Trebuchet MS"/>
              </a:rPr>
              <a:t>stimulation</a:t>
            </a:r>
            <a:r>
              <a:rPr sz="2400" spc="-45" dirty="0">
                <a:solidFill>
                  <a:srgbClr val="404040"/>
                </a:solidFill>
                <a:latin typeface="Trebuchet MS"/>
                <a:cs typeface="Trebuchet MS"/>
              </a:rPr>
              <a:t> </a:t>
            </a:r>
            <a:r>
              <a:rPr sz="2400" spc="-10" dirty="0">
                <a:solidFill>
                  <a:srgbClr val="404040"/>
                </a:solidFill>
                <a:latin typeface="Trebuchet MS"/>
                <a:cs typeface="Trebuchet MS"/>
              </a:rPr>
              <a:t>effect</a:t>
            </a:r>
            <a:endParaRPr sz="2400">
              <a:latin typeface="Trebuchet MS"/>
              <a:cs typeface="Trebuchet MS"/>
            </a:endParaRPr>
          </a:p>
          <a:p>
            <a:pPr marL="355600" indent="-342900">
              <a:lnSpc>
                <a:spcPct val="100000"/>
              </a:lnSpc>
              <a:spcBef>
                <a:spcPts val="2725"/>
              </a:spcBef>
              <a:buClr>
                <a:srgbClr val="0D56C4"/>
              </a:buClr>
              <a:buSzPct val="79166"/>
              <a:buFont typeface="Wingdings"/>
              <a:buChar char=""/>
              <a:tabLst>
                <a:tab pos="355600" algn="l"/>
              </a:tabLst>
            </a:pPr>
            <a:r>
              <a:rPr sz="2400" dirty="0">
                <a:solidFill>
                  <a:srgbClr val="404040"/>
                </a:solidFill>
                <a:latin typeface="Trebuchet MS"/>
                <a:cs typeface="Trebuchet MS"/>
              </a:rPr>
              <a:t>Drinking</a:t>
            </a:r>
            <a:r>
              <a:rPr sz="2400" spc="-90" dirty="0">
                <a:solidFill>
                  <a:srgbClr val="404040"/>
                </a:solidFill>
                <a:latin typeface="Trebuchet MS"/>
                <a:cs typeface="Trebuchet MS"/>
              </a:rPr>
              <a:t> </a:t>
            </a:r>
            <a:r>
              <a:rPr sz="2400" dirty="0">
                <a:solidFill>
                  <a:srgbClr val="404040"/>
                </a:solidFill>
                <a:latin typeface="Trebuchet MS"/>
                <a:cs typeface="Trebuchet MS"/>
              </a:rPr>
              <a:t>Caffeine</a:t>
            </a:r>
            <a:r>
              <a:rPr sz="2400" spc="-75" dirty="0">
                <a:solidFill>
                  <a:srgbClr val="404040"/>
                </a:solidFill>
                <a:latin typeface="Trebuchet MS"/>
                <a:cs typeface="Trebuchet MS"/>
              </a:rPr>
              <a:t> </a:t>
            </a:r>
            <a:r>
              <a:rPr sz="2400" dirty="0">
                <a:solidFill>
                  <a:srgbClr val="404040"/>
                </a:solidFill>
                <a:latin typeface="Trebuchet MS"/>
                <a:cs typeface="Trebuchet MS"/>
              </a:rPr>
              <a:t>can</a:t>
            </a:r>
            <a:r>
              <a:rPr sz="2400" spc="-95" dirty="0">
                <a:solidFill>
                  <a:srgbClr val="404040"/>
                </a:solidFill>
                <a:latin typeface="Trebuchet MS"/>
                <a:cs typeface="Trebuchet MS"/>
              </a:rPr>
              <a:t> </a:t>
            </a:r>
            <a:r>
              <a:rPr sz="2400" dirty="0">
                <a:solidFill>
                  <a:srgbClr val="404040"/>
                </a:solidFill>
                <a:latin typeface="Trebuchet MS"/>
                <a:cs typeface="Trebuchet MS"/>
              </a:rPr>
              <a:t>create</a:t>
            </a:r>
            <a:r>
              <a:rPr sz="2400" spc="-95" dirty="0">
                <a:solidFill>
                  <a:srgbClr val="404040"/>
                </a:solidFill>
                <a:latin typeface="Trebuchet MS"/>
                <a:cs typeface="Trebuchet MS"/>
              </a:rPr>
              <a:t> </a:t>
            </a:r>
            <a:r>
              <a:rPr sz="2400" dirty="0">
                <a:solidFill>
                  <a:srgbClr val="404040"/>
                </a:solidFill>
                <a:latin typeface="Trebuchet MS"/>
                <a:cs typeface="Trebuchet MS"/>
              </a:rPr>
              <a:t>an</a:t>
            </a:r>
            <a:r>
              <a:rPr sz="2400" spc="-95" dirty="0">
                <a:solidFill>
                  <a:srgbClr val="404040"/>
                </a:solidFill>
                <a:latin typeface="Trebuchet MS"/>
                <a:cs typeface="Trebuchet MS"/>
              </a:rPr>
              <a:t> </a:t>
            </a:r>
            <a:r>
              <a:rPr sz="2400" dirty="0">
                <a:solidFill>
                  <a:srgbClr val="404040"/>
                </a:solidFill>
                <a:latin typeface="Trebuchet MS"/>
                <a:cs typeface="Trebuchet MS"/>
              </a:rPr>
              <a:t>associated</a:t>
            </a:r>
            <a:r>
              <a:rPr sz="2400" spc="-70" dirty="0">
                <a:solidFill>
                  <a:srgbClr val="404040"/>
                </a:solidFill>
                <a:latin typeface="Trebuchet MS"/>
                <a:cs typeface="Trebuchet MS"/>
              </a:rPr>
              <a:t> </a:t>
            </a:r>
            <a:r>
              <a:rPr sz="2400" dirty="0">
                <a:solidFill>
                  <a:srgbClr val="404040"/>
                </a:solidFill>
                <a:latin typeface="Trebuchet MS"/>
                <a:cs typeface="Trebuchet MS"/>
              </a:rPr>
              <a:t>nicotine</a:t>
            </a:r>
            <a:r>
              <a:rPr sz="2400" spc="-75" dirty="0">
                <a:solidFill>
                  <a:srgbClr val="404040"/>
                </a:solidFill>
                <a:latin typeface="Trebuchet MS"/>
                <a:cs typeface="Trebuchet MS"/>
              </a:rPr>
              <a:t> </a:t>
            </a:r>
            <a:r>
              <a:rPr sz="2400" spc="-10" dirty="0">
                <a:solidFill>
                  <a:srgbClr val="404040"/>
                </a:solidFill>
                <a:latin typeface="Trebuchet MS"/>
                <a:cs typeface="Trebuchet MS"/>
              </a:rPr>
              <a:t>craving</a:t>
            </a:r>
            <a:endParaRPr sz="2400">
              <a:latin typeface="Trebuchet MS"/>
              <a:cs typeface="Trebuchet MS"/>
            </a:endParaRPr>
          </a:p>
          <a:p>
            <a:pPr marL="756285" marR="5080" lvl="1" indent="-287020">
              <a:lnSpc>
                <a:spcPct val="100000"/>
              </a:lnSpc>
              <a:spcBef>
                <a:spcPts val="994"/>
              </a:spcBef>
              <a:buClr>
                <a:srgbClr val="0D56C4"/>
              </a:buClr>
              <a:buSzPct val="79166"/>
              <a:buFont typeface="Arial"/>
              <a:buChar char="•"/>
              <a:tabLst>
                <a:tab pos="756285" algn="l"/>
              </a:tabLst>
            </a:pPr>
            <a:r>
              <a:rPr sz="2400" i="1" dirty="0">
                <a:solidFill>
                  <a:srgbClr val="404040"/>
                </a:solidFill>
                <a:latin typeface="Trebuchet MS"/>
                <a:cs typeface="Trebuchet MS"/>
              </a:rPr>
              <a:t>People</a:t>
            </a:r>
            <a:r>
              <a:rPr sz="2400" i="1" spc="-40" dirty="0">
                <a:solidFill>
                  <a:srgbClr val="404040"/>
                </a:solidFill>
                <a:latin typeface="Trebuchet MS"/>
                <a:cs typeface="Trebuchet MS"/>
              </a:rPr>
              <a:t> </a:t>
            </a:r>
            <a:r>
              <a:rPr sz="2400" i="1" dirty="0">
                <a:solidFill>
                  <a:srgbClr val="404040"/>
                </a:solidFill>
                <a:latin typeface="Trebuchet MS"/>
                <a:cs typeface="Trebuchet MS"/>
              </a:rPr>
              <a:t>quitting</a:t>
            </a:r>
            <a:r>
              <a:rPr sz="2400" i="1" spc="-25" dirty="0">
                <a:solidFill>
                  <a:srgbClr val="404040"/>
                </a:solidFill>
                <a:latin typeface="Trebuchet MS"/>
                <a:cs typeface="Trebuchet MS"/>
              </a:rPr>
              <a:t> </a:t>
            </a:r>
            <a:r>
              <a:rPr sz="2400" i="1" dirty="0">
                <a:solidFill>
                  <a:srgbClr val="404040"/>
                </a:solidFill>
                <a:latin typeface="Trebuchet MS"/>
                <a:cs typeface="Trebuchet MS"/>
              </a:rPr>
              <a:t>nicotine</a:t>
            </a:r>
            <a:r>
              <a:rPr sz="2400" i="1" spc="-25" dirty="0">
                <a:solidFill>
                  <a:srgbClr val="404040"/>
                </a:solidFill>
                <a:latin typeface="Trebuchet MS"/>
                <a:cs typeface="Trebuchet MS"/>
              </a:rPr>
              <a:t> </a:t>
            </a:r>
            <a:r>
              <a:rPr sz="2400" i="1" dirty="0">
                <a:solidFill>
                  <a:srgbClr val="404040"/>
                </a:solidFill>
                <a:latin typeface="Trebuchet MS"/>
                <a:cs typeface="Trebuchet MS"/>
              </a:rPr>
              <a:t>may</a:t>
            </a:r>
            <a:r>
              <a:rPr sz="2400" i="1" spc="-50" dirty="0">
                <a:solidFill>
                  <a:srgbClr val="404040"/>
                </a:solidFill>
                <a:latin typeface="Trebuchet MS"/>
                <a:cs typeface="Trebuchet MS"/>
              </a:rPr>
              <a:t> </a:t>
            </a:r>
            <a:r>
              <a:rPr sz="2400" i="1" dirty="0">
                <a:solidFill>
                  <a:srgbClr val="404040"/>
                </a:solidFill>
                <a:latin typeface="Trebuchet MS"/>
                <a:cs typeface="Trebuchet MS"/>
              </a:rPr>
              <a:t>want</a:t>
            </a:r>
            <a:r>
              <a:rPr sz="2400" i="1" spc="-40" dirty="0">
                <a:solidFill>
                  <a:srgbClr val="404040"/>
                </a:solidFill>
                <a:latin typeface="Trebuchet MS"/>
                <a:cs typeface="Trebuchet MS"/>
              </a:rPr>
              <a:t> </a:t>
            </a:r>
            <a:r>
              <a:rPr sz="2400" i="1" dirty="0">
                <a:solidFill>
                  <a:srgbClr val="404040"/>
                </a:solidFill>
                <a:latin typeface="Trebuchet MS"/>
                <a:cs typeface="Trebuchet MS"/>
              </a:rPr>
              <a:t>to</a:t>
            </a:r>
            <a:r>
              <a:rPr sz="2400" i="1" spc="-45" dirty="0">
                <a:solidFill>
                  <a:srgbClr val="404040"/>
                </a:solidFill>
                <a:latin typeface="Trebuchet MS"/>
                <a:cs typeface="Trebuchet MS"/>
              </a:rPr>
              <a:t> </a:t>
            </a:r>
            <a:r>
              <a:rPr sz="2400" i="1" dirty="0">
                <a:solidFill>
                  <a:srgbClr val="404040"/>
                </a:solidFill>
                <a:latin typeface="Trebuchet MS"/>
                <a:cs typeface="Trebuchet MS"/>
              </a:rPr>
              <a:t>limit</a:t>
            </a:r>
            <a:r>
              <a:rPr sz="2400" i="1" spc="-35" dirty="0">
                <a:solidFill>
                  <a:srgbClr val="404040"/>
                </a:solidFill>
                <a:latin typeface="Trebuchet MS"/>
                <a:cs typeface="Trebuchet MS"/>
              </a:rPr>
              <a:t> </a:t>
            </a:r>
            <a:r>
              <a:rPr sz="2400" i="1" dirty="0">
                <a:solidFill>
                  <a:srgbClr val="404040"/>
                </a:solidFill>
                <a:latin typeface="Trebuchet MS"/>
                <a:cs typeface="Trebuchet MS"/>
              </a:rPr>
              <a:t>or</a:t>
            </a:r>
            <a:r>
              <a:rPr sz="2400" i="1" spc="-50" dirty="0">
                <a:solidFill>
                  <a:srgbClr val="404040"/>
                </a:solidFill>
                <a:latin typeface="Trebuchet MS"/>
                <a:cs typeface="Trebuchet MS"/>
              </a:rPr>
              <a:t> </a:t>
            </a:r>
            <a:r>
              <a:rPr sz="2400" i="1" dirty="0">
                <a:solidFill>
                  <a:srgbClr val="404040"/>
                </a:solidFill>
                <a:latin typeface="Trebuchet MS"/>
                <a:cs typeface="Trebuchet MS"/>
              </a:rPr>
              <a:t>be</a:t>
            </a:r>
            <a:r>
              <a:rPr sz="2400" i="1" spc="-40" dirty="0">
                <a:solidFill>
                  <a:srgbClr val="404040"/>
                </a:solidFill>
                <a:latin typeface="Trebuchet MS"/>
                <a:cs typeface="Trebuchet MS"/>
              </a:rPr>
              <a:t> </a:t>
            </a:r>
            <a:r>
              <a:rPr sz="2400" i="1" spc="-20" dirty="0">
                <a:solidFill>
                  <a:srgbClr val="404040"/>
                </a:solidFill>
                <a:latin typeface="Trebuchet MS"/>
                <a:cs typeface="Trebuchet MS"/>
              </a:rPr>
              <a:t>more </a:t>
            </a:r>
            <a:r>
              <a:rPr sz="2400" i="1" dirty="0">
                <a:solidFill>
                  <a:srgbClr val="404040"/>
                </a:solidFill>
                <a:latin typeface="Trebuchet MS"/>
                <a:cs typeface="Trebuchet MS"/>
              </a:rPr>
              <a:t>mindful</a:t>
            </a:r>
            <a:r>
              <a:rPr sz="2400" i="1" spc="-45" dirty="0">
                <a:solidFill>
                  <a:srgbClr val="404040"/>
                </a:solidFill>
                <a:latin typeface="Trebuchet MS"/>
                <a:cs typeface="Trebuchet MS"/>
              </a:rPr>
              <a:t> </a:t>
            </a:r>
            <a:r>
              <a:rPr sz="2400" i="1" dirty="0">
                <a:solidFill>
                  <a:srgbClr val="404040"/>
                </a:solidFill>
                <a:latin typeface="Trebuchet MS"/>
                <a:cs typeface="Trebuchet MS"/>
              </a:rPr>
              <a:t>of</a:t>
            </a:r>
            <a:r>
              <a:rPr sz="2400" i="1" spc="-60" dirty="0">
                <a:solidFill>
                  <a:srgbClr val="404040"/>
                </a:solidFill>
                <a:latin typeface="Trebuchet MS"/>
                <a:cs typeface="Trebuchet MS"/>
              </a:rPr>
              <a:t> </a:t>
            </a:r>
            <a:r>
              <a:rPr sz="2400" i="1" dirty="0">
                <a:solidFill>
                  <a:srgbClr val="404040"/>
                </a:solidFill>
                <a:latin typeface="Trebuchet MS"/>
                <a:cs typeface="Trebuchet MS"/>
              </a:rPr>
              <a:t>caffeine</a:t>
            </a:r>
            <a:r>
              <a:rPr sz="2400" i="1" spc="-35" dirty="0">
                <a:solidFill>
                  <a:srgbClr val="404040"/>
                </a:solidFill>
                <a:latin typeface="Trebuchet MS"/>
                <a:cs typeface="Trebuchet MS"/>
              </a:rPr>
              <a:t> </a:t>
            </a:r>
            <a:r>
              <a:rPr sz="2400" i="1" dirty="0">
                <a:solidFill>
                  <a:srgbClr val="404040"/>
                </a:solidFill>
                <a:latin typeface="Trebuchet MS"/>
                <a:cs typeface="Trebuchet MS"/>
              </a:rPr>
              <a:t>intake</a:t>
            </a:r>
            <a:r>
              <a:rPr sz="2400" i="1" spc="-40" dirty="0">
                <a:solidFill>
                  <a:srgbClr val="404040"/>
                </a:solidFill>
                <a:latin typeface="Trebuchet MS"/>
                <a:cs typeface="Trebuchet MS"/>
              </a:rPr>
              <a:t> </a:t>
            </a:r>
            <a:r>
              <a:rPr sz="2400" i="1" dirty="0">
                <a:solidFill>
                  <a:srgbClr val="404040"/>
                </a:solidFill>
                <a:latin typeface="Trebuchet MS"/>
                <a:cs typeface="Trebuchet MS"/>
              </a:rPr>
              <a:t>to</a:t>
            </a:r>
            <a:r>
              <a:rPr sz="2400" i="1" spc="-50" dirty="0">
                <a:solidFill>
                  <a:srgbClr val="404040"/>
                </a:solidFill>
                <a:latin typeface="Trebuchet MS"/>
                <a:cs typeface="Trebuchet MS"/>
              </a:rPr>
              <a:t> </a:t>
            </a:r>
            <a:r>
              <a:rPr sz="2400" i="1" dirty="0">
                <a:solidFill>
                  <a:srgbClr val="404040"/>
                </a:solidFill>
                <a:latin typeface="Trebuchet MS"/>
                <a:cs typeface="Trebuchet MS"/>
              </a:rPr>
              <a:t>avoid</a:t>
            </a:r>
            <a:r>
              <a:rPr sz="2400" i="1" spc="-45" dirty="0">
                <a:solidFill>
                  <a:srgbClr val="404040"/>
                </a:solidFill>
                <a:latin typeface="Trebuchet MS"/>
                <a:cs typeface="Trebuchet MS"/>
              </a:rPr>
              <a:t> </a:t>
            </a:r>
            <a:r>
              <a:rPr sz="2400" i="1" spc="-10" dirty="0">
                <a:solidFill>
                  <a:srgbClr val="404040"/>
                </a:solidFill>
                <a:latin typeface="Trebuchet MS"/>
                <a:cs typeface="Trebuchet MS"/>
              </a:rPr>
              <a:t>cravings/withdrawal symptoms</a:t>
            </a:r>
            <a:endParaRPr sz="2400">
              <a:latin typeface="Trebuchet MS"/>
              <a:cs typeface="Trebuchet MS"/>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36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12700" marR="5080" indent="2107565">
              <a:lnSpc>
                <a:spcPct val="100000"/>
              </a:lnSpc>
              <a:spcBef>
                <a:spcPts val="100"/>
              </a:spcBef>
            </a:pPr>
            <a:r>
              <a:rPr spc="-509" dirty="0"/>
              <a:t>T</a:t>
            </a:r>
            <a:r>
              <a:rPr spc="40" dirty="0"/>
              <a:t>r</a:t>
            </a:r>
            <a:r>
              <a:rPr spc="45" dirty="0"/>
              <a:t>eatment:</a:t>
            </a:r>
            <a:r>
              <a:rPr spc="-15" dirty="0"/>
              <a:t> </a:t>
            </a:r>
            <a:r>
              <a:rPr dirty="0"/>
              <a:t>Pharmacotherapy</a:t>
            </a:r>
            <a:r>
              <a:rPr spc="-155" dirty="0"/>
              <a:t> </a:t>
            </a:r>
            <a:r>
              <a:rPr dirty="0"/>
              <a:t>&amp;</a:t>
            </a:r>
            <a:r>
              <a:rPr spc="-155" dirty="0"/>
              <a:t> </a:t>
            </a:r>
            <a:r>
              <a:rPr spc="-50" dirty="0"/>
              <a:t>NRT</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37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055662" y="191262"/>
            <a:ext cx="7439025" cy="1320800"/>
          </a:xfrm>
          <a:prstGeom prst="rect">
            <a:avLst/>
          </a:prstGeom>
          <a:solidFill>
            <a:srgbClr val="0A4192"/>
          </a:solidFill>
        </p:spPr>
        <p:txBody>
          <a:bodyPr vert="horz" wrap="square" lIns="0" tIns="308610" rIns="0" bIns="0" rtlCol="0">
            <a:spAutoFit/>
          </a:bodyPr>
          <a:lstStyle/>
          <a:p>
            <a:pPr algn="ctr">
              <a:lnSpc>
                <a:spcPct val="100000"/>
              </a:lnSpc>
              <a:spcBef>
                <a:spcPts val="2430"/>
              </a:spcBef>
            </a:pPr>
            <a:r>
              <a:rPr sz="4400" b="0" spc="-10" dirty="0">
                <a:solidFill>
                  <a:srgbClr val="FFFFFF"/>
                </a:solidFill>
                <a:latin typeface="Trebuchet MS"/>
                <a:cs typeface="Trebuchet MS"/>
              </a:rPr>
              <a:t>Treatment</a:t>
            </a:r>
            <a:endParaRPr sz="4400">
              <a:latin typeface="Trebuchet MS"/>
              <a:cs typeface="Trebuchet MS"/>
            </a:endParaRPr>
          </a:p>
        </p:txBody>
      </p:sp>
      <p:sp>
        <p:nvSpPr>
          <p:cNvPr id="3" name="object 3"/>
          <p:cNvSpPr txBox="1"/>
          <p:nvPr/>
        </p:nvSpPr>
        <p:spPr>
          <a:xfrm>
            <a:off x="1134567" y="1801114"/>
            <a:ext cx="7356475" cy="757555"/>
          </a:xfrm>
          <a:prstGeom prst="rect">
            <a:avLst/>
          </a:prstGeom>
        </p:spPr>
        <p:txBody>
          <a:bodyPr vert="horz" wrap="square" lIns="0" tIns="12700" rIns="0" bIns="0" rtlCol="0">
            <a:spAutoFit/>
          </a:bodyPr>
          <a:lstStyle/>
          <a:p>
            <a:pPr marL="299085" marR="5080" indent="-287020">
              <a:lnSpc>
                <a:spcPct val="100000"/>
              </a:lnSpc>
              <a:spcBef>
                <a:spcPts val="100"/>
              </a:spcBef>
              <a:buFont typeface="Arial"/>
              <a:buChar char="•"/>
              <a:tabLst>
                <a:tab pos="299085" algn="l"/>
              </a:tabLst>
            </a:pPr>
            <a:r>
              <a:rPr sz="2400" spc="-35" dirty="0">
                <a:latin typeface="Trebuchet MS"/>
                <a:cs typeface="Trebuchet MS"/>
              </a:rPr>
              <a:t>Treatment</a:t>
            </a:r>
            <a:r>
              <a:rPr sz="2400" spc="-95" dirty="0">
                <a:latin typeface="Trebuchet MS"/>
                <a:cs typeface="Trebuchet MS"/>
              </a:rPr>
              <a:t> </a:t>
            </a:r>
            <a:r>
              <a:rPr sz="2400" dirty="0">
                <a:latin typeface="Trebuchet MS"/>
                <a:cs typeface="Trebuchet MS"/>
              </a:rPr>
              <a:t>should</a:t>
            </a:r>
            <a:r>
              <a:rPr sz="2400" spc="-70" dirty="0">
                <a:latin typeface="Trebuchet MS"/>
                <a:cs typeface="Trebuchet MS"/>
              </a:rPr>
              <a:t> </a:t>
            </a:r>
            <a:r>
              <a:rPr sz="2400" dirty="0">
                <a:latin typeface="Trebuchet MS"/>
                <a:cs typeface="Trebuchet MS"/>
              </a:rPr>
              <a:t>address</a:t>
            </a:r>
            <a:r>
              <a:rPr sz="2400" spc="-60" dirty="0">
                <a:latin typeface="Trebuchet MS"/>
                <a:cs typeface="Trebuchet MS"/>
              </a:rPr>
              <a:t> </a:t>
            </a:r>
            <a:r>
              <a:rPr sz="2400" dirty="0">
                <a:latin typeface="Trebuchet MS"/>
                <a:cs typeface="Trebuchet MS"/>
              </a:rPr>
              <a:t>the</a:t>
            </a:r>
            <a:r>
              <a:rPr sz="2400" spc="-90" dirty="0">
                <a:latin typeface="Trebuchet MS"/>
                <a:cs typeface="Trebuchet MS"/>
              </a:rPr>
              <a:t> </a:t>
            </a:r>
            <a:r>
              <a:rPr sz="2400" dirty="0">
                <a:latin typeface="Trebuchet MS"/>
                <a:cs typeface="Trebuchet MS"/>
              </a:rPr>
              <a:t>physiological</a:t>
            </a:r>
            <a:r>
              <a:rPr sz="2400" spc="-65" dirty="0">
                <a:latin typeface="Trebuchet MS"/>
                <a:cs typeface="Trebuchet MS"/>
              </a:rPr>
              <a:t> </a:t>
            </a:r>
            <a:r>
              <a:rPr sz="2400" dirty="0">
                <a:latin typeface="Trebuchet MS"/>
                <a:cs typeface="Trebuchet MS"/>
              </a:rPr>
              <a:t>and</a:t>
            </a:r>
            <a:r>
              <a:rPr sz="2400" spc="-75" dirty="0">
                <a:latin typeface="Trebuchet MS"/>
                <a:cs typeface="Trebuchet MS"/>
              </a:rPr>
              <a:t> </a:t>
            </a:r>
            <a:r>
              <a:rPr sz="2400" spc="-25" dirty="0">
                <a:latin typeface="Trebuchet MS"/>
                <a:cs typeface="Trebuchet MS"/>
              </a:rPr>
              <a:t>the </a:t>
            </a:r>
            <a:r>
              <a:rPr sz="2400" dirty="0">
                <a:latin typeface="Trebuchet MS"/>
                <a:cs typeface="Trebuchet MS"/>
              </a:rPr>
              <a:t>behavioral</a:t>
            </a:r>
            <a:r>
              <a:rPr sz="2400" spc="-50" dirty="0">
                <a:latin typeface="Trebuchet MS"/>
                <a:cs typeface="Trebuchet MS"/>
              </a:rPr>
              <a:t> </a:t>
            </a:r>
            <a:r>
              <a:rPr sz="2400" dirty="0">
                <a:latin typeface="Trebuchet MS"/>
                <a:cs typeface="Trebuchet MS"/>
              </a:rPr>
              <a:t>aspects</a:t>
            </a:r>
            <a:r>
              <a:rPr sz="2400" spc="-60" dirty="0">
                <a:latin typeface="Trebuchet MS"/>
                <a:cs typeface="Trebuchet MS"/>
              </a:rPr>
              <a:t> </a:t>
            </a:r>
            <a:r>
              <a:rPr sz="2400" dirty="0">
                <a:latin typeface="Trebuchet MS"/>
                <a:cs typeface="Trebuchet MS"/>
              </a:rPr>
              <a:t>of</a:t>
            </a:r>
            <a:r>
              <a:rPr sz="2400" spc="-70" dirty="0">
                <a:latin typeface="Trebuchet MS"/>
                <a:cs typeface="Trebuchet MS"/>
              </a:rPr>
              <a:t> </a:t>
            </a:r>
            <a:r>
              <a:rPr sz="2400" spc="-10" dirty="0">
                <a:latin typeface="Trebuchet MS"/>
                <a:cs typeface="Trebuchet MS"/>
              </a:rPr>
              <a:t>dependence</a:t>
            </a:r>
            <a:endParaRPr sz="2400">
              <a:latin typeface="Trebuchet MS"/>
              <a:cs typeface="Trebuchet MS"/>
            </a:endParaRPr>
          </a:p>
        </p:txBody>
      </p:sp>
      <p:pic>
        <p:nvPicPr>
          <p:cNvPr id="4" name="object 4" descr="quote from Twain"/>
          <p:cNvPicPr/>
          <p:nvPr/>
        </p:nvPicPr>
        <p:blipFill>
          <a:blip r:embed="rId2" cstate="print"/>
          <a:stretch>
            <a:fillRect/>
          </a:stretch>
        </p:blipFill>
        <p:spPr>
          <a:xfrm>
            <a:off x="1055662" y="2749689"/>
            <a:ext cx="7439025" cy="3809987"/>
          </a:xfrm>
          <a:prstGeom prst="rect">
            <a:avLst/>
          </a:prstGeom>
        </p:spPr>
      </p:pic>
      <p:pic>
        <p:nvPicPr>
          <p:cNvPr id="5" name="object 5" descr="ctffl logo"/>
          <p:cNvPicPr/>
          <p:nvPr/>
        </p:nvPicPr>
        <p:blipFill>
          <a:blip r:embed="rId3" cstate="print"/>
          <a:stretch>
            <a:fillRect/>
          </a:stretch>
        </p:blipFill>
        <p:spPr>
          <a:xfrm>
            <a:off x="10496042" y="5238750"/>
            <a:ext cx="1279016" cy="1278991"/>
          </a:xfrm>
          <a:prstGeom prst="rect">
            <a:avLst/>
          </a:prstGeom>
        </p:spPr>
      </p:pic>
      <p:sp>
        <p:nvSpPr>
          <p:cNvPr id="6" name="object 6"/>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38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88541" y="967689"/>
            <a:ext cx="3200400" cy="1200785"/>
          </a:xfrm>
          <a:prstGeom prst="rect">
            <a:avLst/>
          </a:prstGeom>
          <a:solidFill>
            <a:srgbClr val="FFFFFF"/>
          </a:solidFill>
          <a:ln w="15875">
            <a:solidFill>
              <a:srgbClr val="000000"/>
            </a:solidFill>
          </a:ln>
        </p:spPr>
        <p:txBody>
          <a:bodyPr vert="horz" wrap="square" lIns="0" tIns="40005" rIns="0" bIns="0" rtlCol="0">
            <a:spAutoFit/>
          </a:bodyPr>
          <a:lstStyle/>
          <a:p>
            <a:pPr marL="91440" marR="92075">
              <a:lnSpc>
                <a:spcPct val="100000"/>
              </a:lnSpc>
              <a:spcBef>
                <a:spcPts val="315"/>
              </a:spcBef>
            </a:pPr>
            <a:r>
              <a:rPr sz="1800" dirty="0">
                <a:latin typeface="Arial"/>
                <a:cs typeface="Arial"/>
              </a:rPr>
              <a:t>Jumping</a:t>
            </a:r>
            <a:r>
              <a:rPr sz="1800" spc="-10" dirty="0">
                <a:latin typeface="Arial"/>
                <a:cs typeface="Arial"/>
              </a:rPr>
              <a:t> </a:t>
            </a:r>
            <a:r>
              <a:rPr sz="1800" dirty="0">
                <a:latin typeface="Arial"/>
                <a:cs typeface="Arial"/>
              </a:rPr>
              <a:t>out</a:t>
            </a:r>
            <a:r>
              <a:rPr sz="1800" spc="-10" dirty="0">
                <a:latin typeface="Arial"/>
                <a:cs typeface="Arial"/>
              </a:rPr>
              <a:t> </a:t>
            </a:r>
            <a:r>
              <a:rPr sz="1800" dirty="0">
                <a:latin typeface="Arial"/>
                <a:cs typeface="Arial"/>
              </a:rPr>
              <a:t>of</a:t>
            </a:r>
            <a:r>
              <a:rPr sz="1800" spc="-15" dirty="0">
                <a:latin typeface="Arial"/>
                <a:cs typeface="Arial"/>
              </a:rPr>
              <a:t> </a:t>
            </a:r>
            <a:r>
              <a:rPr sz="1800" dirty="0">
                <a:latin typeface="Arial"/>
                <a:cs typeface="Arial"/>
              </a:rPr>
              <a:t>4</a:t>
            </a:r>
            <a:r>
              <a:rPr sz="1800" baseline="25462" dirty="0">
                <a:latin typeface="Arial"/>
                <a:cs typeface="Arial"/>
              </a:rPr>
              <a:t>th</a:t>
            </a:r>
            <a:r>
              <a:rPr sz="1800" spc="225" baseline="25462" dirty="0">
                <a:latin typeface="Arial"/>
                <a:cs typeface="Arial"/>
              </a:rPr>
              <a:t> </a:t>
            </a:r>
            <a:r>
              <a:rPr sz="1800" spc="-10" dirty="0">
                <a:latin typeface="Arial"/>
                <a:cs typeface="Arial"/>
              </a:rPr>
              <a:t>story </a:t>
            </a:r>
            <a:r>
              <a:rPr sz="1800" dirty="0">
                <a:latin typeface="Arial"/>
                <a:cs typeface="Arial"/>
              </a:rPr>
              <a:t>windows</a:t>
            </a:r>
            <a:r>
              <a:rPr sz="1800" spc="5" dirty="0">
                <a:latin typeface="Arial"/>
                <a:cs typeface="Arial"/>
              </a:rPr>
              <a:t> </a:t>
            </a:r>
            <a:r>
              <a:rPr sz="1800" dirty="0">
                <a:latin typeface="Arial"/>
                <a:cs typeface="Arial"/>
              </a:rPr>
              <a:t>is</a:t>
            </a:r>
            <a:r>
              <a:rPr sz="1800" spc="-45" dirty="0">
                <a:latin typeface="Arial"/>
                <a:cs typeface="Arial"/>
              </a:rPr>
              <a:t> </a:t>
            </a:r>
            <a:r>
              <a:rPr sz="1800" dirty="0">
                <a:latin typeface="Arial"/>
                <a:cs typeface="Arial"/>
              </a:rPr>
              <a:t>dangerous,</a:t>
            </a:r>
            <a:r>
              <a:rPr sz="1800" spc="-35" dirty="0">
                <a:latin typeface="Arial"/>
                <a:cs typeface="Arial"/>
              </a:rPr>
              <a:t> </a:t>
            </a:r>
            <a:r>
              <a:rPr sz="1800" spc="-10" dirty="0">
                <a:latin typeface="Arial"/>
                <a:cs typeface="Arial"/>
              </a:rPr>
              <a:t>right? </a:t>
            </a:r>
            <a:r>
              <a:rPr sz="1800" dirty="0">
                <a:latin typeface="Arial"/>
                <a:cs typeface="Arial"/>
              </a:rPr>
              <a:t>How</a:t>
            </a:r>
            <a:r>
              <a:rPr sz="1800" spc="-15" dirty="0">
                <a:latin typeface="Arial"/>
                <a:cs typeface="Arial"/>
              </a:rPr>
              <a:t> </a:t>
            </a:r>
            <a:r>
              <a:rPr sz="1800" dirty="0">
                <a:latin typeface="Arial"/>
                <a:cs typeface="Arial"/>
              </a:rPr>
              <a:t>about</a:t>
            </a:r>
            <a:r>
              <a:rPr sz="1800" spc="-10" dirty="0">
                <a:latin typeface="Arial"/>
                <a:cs typeface="Arial"/>
              </a:rPr>
              <a:t> </a:t>
            </a:r>
            <a:r>
              <a:rPr sz="1800" dirty="0">
                <a:latin typeface="Arial"/>
                <a:cs typeface="Arial"/>
              </a:rPr>
              <a:t>if</a:t>
            </a:r>
            <a:r>
              <a:rPr sz="1800" spc="-15" dirty="0">
                <a:latin typeface="Arial"/>
                <a:cs typeface="Arial"/>
              </a:rPr>
              <a:t> </a:t>
            </a:r>
            <a:r>
              <a:rPr sz="1800" dirty="0">
                <a:latin typeface="Arial"/>
                <a:cs typeface="Arial"/>
              </a:rPr>
              <a:t>I</a:t>
            </a:r>
            <a:r>
              <a:rPr sz="1800" spc="-20" dirty="0">
                <a:latin typeface="Arial"/>
                <a:cs typeface="Arial"/>
              </a:rPr>
              <a:t> </a:t>
            </a:r>
            <a:r>
              <a:rPr sz="1800" dirty="0">
                <a:latin typeface="Arial"/>
                <a:cs typeface="Arial"/>
              </a:rPr>
              <a:t>just</a:t>
            </a:r>
            <a:r>
              <a:rPr sz="1800" spc="-10" dirty="0">
                <a:latin typeface="Arial"/>
                <a:cs typeface="Arial"/>
              </a:rPr>
              <a:t> </a:t>
            </a:r>
            <a:r>
              <a:rPr sz="1800" dirty="0">
                <a:latin typeface="Arial"/>
                <a:cs typeface="Arial"/>
              </a:rPr>
              <a:t>jump</a:t>
            </a:r>
            <a:r>
              <a:rPr sz="1800" spc="-10" dirty="0">
                <a:latin typeface="Arial"/>
                <a:cs typeface="Arial"/>
              </a:rPr>
              <a:t> </a:t>
            </a:r>
            <a:r>
              <a:rPr sz="1800" dirty="0">
                <a:latin typeface="Arial"/>
                <a:cs typeface="Arial"/>
              </a:rPr>
              <a:t>out</a:t>
            </a:r>
            <a:r>
              <a:rPr sz="1800" spc="-10" dirty="0">
                <a:latin typeface="Arial"/>
                <a:cs typeface="Arial"/>
              </a:rPr>
              <a:t> </a:t>
            </a:r>
            <a:r>
              <a:rPr sz="1800" spc="-25" dirty="0">
                <a:latin typeface="Arial"/>
                <a:cs typeface="Arial"/>
              </a:rPr>
              <a:t>of </a:t>
            </a:r>
            <a:r>
              <a:rPr sz="1800" dirty="0">
                <a:latin typeface="Arial"/>
                <a:cs typeface="Arial"/>
              </a:rPr>
              <a:t>2</a:t>
            </a:r>
            <a:r>
              <a:rPr sz="1800" baseline="25462" dirty="0">
                <a:latin typeface="Arial"/>
                <a:cs typeface="Arial"/>
              </a:rPr>
              <a:t>nd</a:t>
            </a:r>
            <a:r>
              <a:rPr sz="1800" spc="217" baseline="25462" dirty="0">
                <a:latin typeface="Arial"/>
                <a:cs typeface="Arial"/>
              </a:rPr>
              <a:t> </a:t>
            </a:r>
            <a:r>
              <a:rPr sz="1800" dirty="0">
                <a:latin typeface="Arial"/>
                <a:cs typeface="Arial"/>
              </a:rPr>
              <a:t>story </a:t>
            </a:r>
            <a:r>
              <a:rPr sz="1800" spc="-10" dirty="0">
                <a:latin typeface="Arial"/>
                <a:cs typeface="Arial"/>
              </a:rPr>
              <a:t>windows?</a:t>
            </a:r>
            <a:endParaRPr sz="1800">
              <a:latin typeface="Arial"/>
              <a:cs typeface="Arial"/>
            </a:endParaRPr>
          </a:p>
        </p:txBody>
      </p:sp>
      <p:sp>
        <p:nvSpPr>
          <p:cNvPr id="3" name="object 3"/>
          <p:cNvSpPr txBox="1"/>
          <p:nvPr/>
        </p:nvSpPr>
        <p:spPr>
          <a:xfrm>
            <a:off x="6980173" y="947929"/>
            <a:ext cx="3014345" cy="958850"/>
          </a:xfrm>
          <a:prstGeom prst="rect">
            <a:avLst/>
          </a:prstGeom>
        </p:spPr>
        <p:txBody>
          <a:bodyPr vert="horz" wrap="square" lIns="0" tIns="0" rIns="0" bIns="0" rtlCol="0">
            <a:spAutoFit/>
          </a:bodyPr>
          <a:lstStyle/>
          <a:p>
            <a:pPr algn="just">
              <a:lnSpc>
                <a:spcPts val="1764"/>
              </a:lnSpc>
            </a:pPr>
            <a:r>
              <a:rPr sz="1600" dirty="0">
                <a:latin typeface="Arial"/>
                <a:cs typeface="Arial"/>
              </a:rPr>
              <a:t>Research</a:t>
            </a:r>
            <a:r>
              <a:rPr sz="1600" spc="-35" dirty="0">
                <a:latin typeface="Arial"/>
                <a:cs typeface="Arial"/>
              </a:rPr>
              <a:t> </a:t>
            </a:r>
            <a:r>
              <a:rPr sz="1600" dirty="0">
                <a:latin typeface="Arial"/>
                <a:cs typeface="Arial"/>
              </a:rPr>
              <a:t>reveals</a:t>
            </a:r>
            <a:r>
              <a:rPr sz="1600" spc="-20" dirty="0">
                <a:latin typeface="Arial"/>
                <a:cs typeface="Arial"/>
              </a:rPr>
              <a:t> </a:t>
            </a:r>
            <a:r>
              <a:rPr sz="1600" dirty="0">
                <a:latin typeface="Arial"/>
                <a:cs typeface="Arial"/>
              </a:rPr>
              <a:t>more</a:t>
            </a:r>
            <a:r>
              <a:rPr sz="1600" spc="-10" dirty="0">
                <a:latin typeface="Arial"/>
                <a:cs typeface="Arial"/>
              </a:rPr>
              <a:t> </a:t>
            </a:r>
            <a:r>
              <a:rPr sz="1600" dirty="0">
                <a:latin typeface="Arial"/>
                <a:cs typeface="Arial"/>
              </a:rPr>
              <a:t>and</a:t>
            </a:r>
            <a:r>
              <a:rPr sz="1600" spc="-30" dirty="0">
                <a:latin typeface="Arial"/>
                <a:cs typeface="Arial"/>
              </a:rPr>
              <a:t> </a:t>
            </a:r>
            <a:r>
              <a:rPr sz="1600" spc="-20" dirty="0">
                <a:latin typeface="Arial"/>
                <a:cs typeface="Arial"/>
              </a:rPr>
              <a:t>more</a:t>
            </a:r>
            <a:endParaRPr sz="1600">
              <a:latin typeface="Arial"/>
              <a:cs typeface="Arial"/>
            </a:endParaRPr>
          </a:p>
          <a:p>
            <a:pPr marR="130175" algn="just">
              <a:lnSpc>
                <a:spcPct val="100000"/>
              </a:lnSpc>
            </a:pPr>
            <a:r>
              <a:rPr sz="1600" dirty="0">
                <a:latin typeface="Arial"/>
                <a:cs typeface="Arial"/>
              </a:rPr>
              <a:t>that</a:t>
            </a:r>
            <a:r>
              <a:rPr sz="1600" spc="-20" dirty="0">
                <a:latin typeface="Arial"/>
                <a:cs typeface="Arial"/>
              </a:rPr>
              <a:t> </a:t>
            </a:r>
            <a:r>
              <a:rPr sz="1600" dirty="0">
                <a:latin typeface="Arial"/>
                <a:cs typeface="Arial"/>
              </a:rPr>
              <a:t>it’s</a:t>
            </a:r>
            <a:r>
              <a:rPr sz="1600" spc="-35" dirty="0">
                <a:latin typeface="Arial"/>
                <a:cs typeface="Arial"/>
              </a:rPr>
              <a:t> </a:t>
            </a:r>
            <a:r>
              <a:rPr sz="1600" dirty="0">
                <a:latin typeface="Arial"/>
                <a:cs typeface="Arial"/>
              </a:rPr>
              <a:t>true</a:t>
            </a:r>
            <a:r>
              <a:rPr sz="1600" spc="-5" dirty="0">
                <a:latin typeface="Arial"/>
                <a:cs typeface="Arial"/>
              </a:rPr>
              <a:t> </a:t>
            </a:r>
            <a:r>
              <a:rPr sz="1600" dirty="0">
                <a:latin typeface="Arial"/>
                <a:cs typeface="Arial"/>
              </a:rPr>
              <a:t>–</a:t>
            </a:r>
            <a:r>
              <a:rPr sz="1600" spc="-30" dirty="0">
                <a:latin typeface="Arial"/>
                <a:cs typeface="Arial"/>
              </a:rPr>
              <a:t> </a:t>
            </a:r>
            <a:r>
              <a:rPr sz="1600" dirty="0">
                <a:latin typeface="Arial"/>
                <a:cs typeface="Arial"/>
              </a:rPr>
              <a:t>jumping</a:t>
            </a:r>
            <a:r>
              <a:rPr sz="1600" spc="-40" dirty="0">
                <a:latin typeface="Arial"/>
                <a:cs typeface="Arial"/>
              </a:rPr>
              <a:t> </a:t>
            </a:r>
            <a:r>
              <a:rPr sz="1600" dirty="0">
                <a:latin typeface="Arial"/>
                <a:cs typeface="Arial"/>
              </a:rPr>
              <a:t>out</a:t>
            </a:r>
            <a:r>
              <a:rPr sz="1600" spc="-20" dirty="0">
                <a:latin typeface="Arial"/>
                <a:cs typeface="Arial"/>
              </a:rPr>
              <a:t> </a:t>
            </a:r>
            <a:r>
              <a:rPr sz="1600" dirty="0">
                <a:latin typeface="Arial"/>
                <a:cs typeface="Arial"/>
              </a:rPr>
              <a:t>of</a:t>
            </a:r>
            <a:r>
              <a:rPr sz="1600" spc="-15" dirty="0">
                <a:latin typeface="Arial"/>
                <a:cs typeface="Arial"/>
              </a:rPr>
              <a:t> </a:t>
            </a:r>
            <a:r>
              <a:rPr sz="1600" spc="-25" dirty="0">
                <a:latin typeface="Arial"/>
                <a:cs typeface="Arial"/>
              </a:rPr>
              <a:t>2</a:t>
            </a:r>
            <a:r>
              <a:rPr sz="1575" spc="-37" baseline="26455" dirty="0">
                <a:latin typeface="Arial"/>
                <a:cs typeface="Arial"/>
              </a:rPr>
              <a:t>nd </a:t>
            </a:r>
            <a:r>
              <a:rPr sz="1600" dirty="0">
                <a:latin typeface="Arial"/>
                <a:cs typeface="Arial"/>
              </a:rPr>
              <a:t>story</a:t>
            </a:r>
            <a:r>
              <a:rPr sz="1600" spc="-25" dirty="0">
                <a:latin typeface="Arial"/>
                <a:cs typeface="Arial"/>
              </a:rPr>
              <a:t> </a:t>
            </a:r>
            <a:r>
              <a:rPr sz="1600" dirty="0">
                <a:latin typeface="Arial"/>
                <a:cs typeface="Arial"/>
              </a:rPr>
              <a:t>windows</a:t>
            </a:r>
            <a:r>
              <a:rPr sz="1600" spc="-20" dirty="0">
                <a:latin typeface="Arial"/>
                <a:cs typeface="Arial"/>
              </a:rPr>
              <a:t> </a:t>
            </a:r>
            <a:r>
              <a:rPr sz="1600" dirty="0">
                <a:latin typeface="Arial"/>
                <a:cs typeface="Arial"/>
              </a:rPr>
              <a:t>is</a:t>
            </a:r>
            <a:r>
              <a:rPr sz="1600" spc="-45" dirty="0">
                <a:latin typeface="Arial"/>
                <a:cs typeface="Arial"/>
              </a:rPr>
              <a:t> </a:t>
            </a:r>
            <a:r>
              <a:rPr sz="1600" dirty="0">
                <a:latin typeface="Arial"/>
                <a:cs typeface="Arial"/>
              </a:rPr>
              <a:t>MUCH</a:t>
            </a:r>
            <a:r>
              <a:rPr sz="1600" spc="-25" dirty="0">
                <a:latin typeface="Arial"/>
                <a:cs typeface="Arial"/>
              </a:rPr>
              <a:t> </a:t>
            </a:r>
            <a:r>
              <a:rPr sz="1600" spc="-10" dirty="0">
                <a:latin typeface="Arial"/>
                <a:cs typeface="Arial"/>
              </a:rPr>
              <a:t>SAFER </a:t>
            </a:r>
            <a:r>
              <a:rPr sz="1600" dirty="0">
                <a:latin typeface="Arial"/>
                <a:cs typeface="Arial"/>
              </a:rPr>
              <a:t>compared</a:t>
            </a:r>
            <a:r>
              <a:rPr sz="1600" spc="-30" dirty="0">
                <a:latin typeface="Arial"/>
                <a:cs typeface="Arial"/>
              </a:rPr>
              <a:t> </a:t>
            </a:r>
            <a:r>
              <a:rPr sz="1600" dirty="0">
                <a:latin typeface="Arial"/>
                <a:cs typeface="Arial"/>
              </a:rPr>
              <a:t>to</a:t>
            </a:r>
            <a:r>
              <a:rPr sz="1600" spc="-30" dirty="0">
                <a:latin typeface="Arial"/>
                <a:cs typeface="Arial"/>
              </a:rPr>
              <a:t> </a:t>
            </a:r>
            <a:r>
              <a:rPr sz="1600" dirty="0">
                <a:latin typeface="Arial"/>
                <a:cs typeface="Arial"/>
              </a:rPr>
              <a:t>4</a:t>
            </a:r>
            <a:r>
              <a:rPr sz="1575" baseline="26455" dirty="0">
                <a:latin typeface="Arial"/>
                <a:cs typeface="Arial"/>
              </a:rPr>
              <a:t>th</a:t>
            </a:r>
            <a:r>
              <a:rPr sz="1575" spc="172" baseline="26455" dirty="0">
                <a:latin typeface="Arial"/>
                <a:cs typeface="Arial"/>
              </a:rPr>
              <a:t> </a:t>
            </a:r>
            <a:r>
              <a:rPr sz="1600" dirty="0">
                <a:latin typeface="Arial"/>
                <a:cs typeface="Arial"/>
              </a:rPr>
              <a:t>story</a:t>
            </a:r>
            <a:r>
              <a:rPr sz="1600" spc="-25" dirty="0">
                <a:latin typeface="Arial"/>
                <a:cs typeface="Arial"/>
              </a:rPr>
              <a:t> </a:t>
            </a:r>
            <a:r>
              <a:rPr sz="1600" spc="-10" dirty="0">
                <a:latin typeface="Arial"/>
                <a:cs typeface="Arial"/>
              </a:rPr>
              <a:t>windows!</a:t>
            </a:r>
            <a:endParaRPr sz="1600">
              <a:latin typeface="Arial"/>
              <a:cs typeface="Arial"/>
            </a:endParaRPr>
          </a:p>
        </p:txBody>
      </p:sp>
      <p:sp>
        <p:nvSpPr>
          <p:cNvPr id="4" name="object 4"/>
          <p:cNvSpPr txBox="1"/>
          <p:nvPr/>
        </p:nvSpPr>
        <p:spPr>
          <a:xfrm>
            <a:off x="6799833" y="825119"/>
            <a:ext cx="3581400" cy="1323975"/>
          </a:xfrm>
          <a:prstGeom prst="rect">
            <a:avLst/>
          </a:prstGeom>
          <a:solidFill>
            <a:srgbClr val="FFFFFF"/>
          </a:solidFill>
          <a:ln w="15875">
            <a:solidFill>
              <a:srgbClr val="000000"/>
            </a:solidFill>
          </a:ln>
        </p:spPr>
        <p:txBody>
          <a:bodyPr vert="horz" wrap="square" lIns="0" tIns="40640" rIns="0" bIns="0" rtlCol="0">
            <a:spAutoFit/>
          </a:bodyPr>
          <a:lstStyle/>
          <a:p>
            <a:pPr marL="92075" marR="432434">
              <a:lnSpc>
                <a:spcPct val="100000"/>
              </a:lnSpc>
              <a:spcBef>
                <a:spcPts val="320"/>
              </a:spcBef>
            </a:pPr>
            <a:r>
              <a:rPr sz="1600" spc="-10" dirty="0">
                <a:latin typeface="Arial"/>
                <a:cs typeface="Arial"/>
              </a:rPr>
              <a:t>However,</a:t>
            </a:r>
            <a:r>
              <a:rPr sz="1600" spc="-30" dirty="0">
                <a:latin typeface="Arial"/>
                <a:cs typeface="Arial"/>
              </a:rPr>
              <a:t> </a:t>
            </a:r>
            <a:r>
              <a:rPr sz="1600" dirty="0">
                <a:latin typeface="Arial"/>
                <a:cs typeface="Arial"/>
              </a:rPr>
              <a:t>as</a:t>
            </a:r>
            <a:r>
              <a:rPr sz="1600" spc="-45" dirty="0">
                <a:latin typeface="Arial"/>
                <a:cs typeface="Arial"/>
              </a:rPr>
              <a:t> </a:t>
            </a:r>
            <a:r>
              <a:rPr sz="1600" dirty="0">
                <a:latin typeface="Arial"/>
                <a:cs typeface="Arial"/>
              </a:rPr>
              <a:t>your</a:t>
            </a:r>
            <a:r>
              <a:rPr sz="1600" spc="-20" dirty="0">
                <a:latin typeface="Arial"/>
                <a:cs typeface="Arial"/>
              </a:rPr>
              <a:t> </a:t>
            </a:r>
            <a:r>
              <a:rPr sz="1600" spc="-10" dirty="0">
                <a:latin typeface="Arial"/>
                <a:cs typeface="Arial"/>
              </a:rPr>
              <a:t>healthcare provider,</a:t>
            </a:r>
            <a:r>
              <a:rPr sz="1600" spc="-50" dirty="0">
                <a:latin typeface="Arial"/>
                <a:cs typeface="Arial"/>
              </a:rPr>
              <a:t> </a:t>
            </a:r>
            <a:r>
              <a:rPr sz="1600" dirty="0">
                <a:latin typeface="Arial"/>
                <a:cs typeface="Arial"/>
              </a:rPr>
              <a:t>it’s</a:t>
            </a:r>
            <a:r>
              <a:rPr sz="1600" spc="-60" dirty="0">
                <a:latin typeface="Arial"/>
                <a:cs typeface="Arial"/>
              </a:rPr>
              <a:t> </a:t>
            </a:r>
            <a:r>
              <a:rPr sz="1600" dirty="0">
                <a:latin typeface="Arial"/>
                <a:cs typeface="Arial"/>
              </a:rPr>
              <a:t>important</a:t>
            </a:r>
            <a:r>
              <a:rPr sz="1600" spc="-20" dirty="0">
                <a:latin typeface="Arial"/>
                <a:cs typeface="Arial"/>
              </a:rPr>
              <a:t> </a:t>
            </a:r>
            <a:r>
              <a:rPr sz="1600" dirty="0">
                <a:latin typeface="Arial"/>
                <a:cs typeface="Arial"/>
              </a:rPr>
              <a:t>for</a:t>
            </a:r>
            <a:r>
              <a:rPr sz="1600" spc="-30" dirty="0">
                <a:latin typeface="Arial"/>
                <a:cs typeface="Arial"/>
              </a:rPr>
              <a:t> </a:t>
            </a:r>
            <a:r>
              <a:rPr sz="1600" dirty="0">
                <a:latin typeface="Arial"/>
                <a:cs typeface="Arial"/>
              </a:rPr>
              <a:t>me</a:t>
            </a:r>
            <a:r>
              <a:rPr sz="1600" spc="-35" dirty="0">
                <a:latin typeface="Arial"/>
                <a:cs typeface="Arial"/>
              </a:rPr>
              <a:t> </a:t>
            </a:r>
            <a:r>
              <a:rPr sz="1600" spc="-25" dirty="0">
                <a:latin typeface="Arial"/>
                <a:cs typeface="Arial"/>
              </a:rPr>
              <a:t>to </a:t>
            </a:r>
            <a:r>
              <a:rPr sz="1600" dirty="0">
                <a:latin typeface="Arial"/>
                <a:cs typeface="Arial"/>
              </a:rPr>
              <a:t>explain</a:t>
            </a:r>
            <a:r>
              <a:rPr sz="1600" spc="-50" dirty="0">
                <a:latin typeface="Arial"/>
                <a:cs typeface="Arial"/>
              </a:rPr>
              <a:t> </a:t>
            </a:r>
            <a:r>
              <a:rPr sz="1600" dirty="0">
                <a:latin typeface="Arial"/>
                <a:cs typeface="Arial"/>
              </a:rPr>
              <a:t>to</a:t>
            </a:r>
            <a:r>
              <a:rPr sz="1600" spc="-25" dirty="0">
                <a:latin typeface="Arial"/>
                <a:cs typeface="Arial"/>
              </a:rPr>
              <a:t> </a:t>
            </a:r>
            <a:r>
              <a:rPr sz="1600" dirty="0">
                <a:latin typeface="Arial"/>
                <a:cs typeface="Arial"/>
              </a:rPr>
              <a:t>you</a:t>
            </a:r>
            <a:r>
              <a:rPr sz="1600" spc="-15" dirty="0">
                <a:latin typeface="Arial"/>
                <a:cs typeface="Arial"/>
              </a:rPr>
              <a:t> </a:t>
            </a:r>
            <a:r>
              <a:rPr sz="1600" dirty="0">
                <a:latin typeface="Arial"/>
                <a:cs typeface="Arial"/>
              </a:rPr>
              <a:t>the</a:t>
            </a:r>
            <a:r>
              <a:rPr sz="1600" spc="-25" dirty="0">
                <a:latin typeface="Arial"/>
                <a:cs typeface="Arial"/>
              </a:rPr>
              <a:t> </a:t>
            </a:r>
            <a:r>
              <a:rPr sz="1600" dirty="0">
                <a:latin typeface="Arial"/>
                <a:cs typeface="Arial"/>
              </a:rPr>
              <a:t>options</a:t>
            </a:r>
            <a:r>
              <a:rPr sz="1600" spc="-25" dirty="0">
                <a:latin typeface="Arial"/>
                <a:cs typeface="Arial"/>
              </a:rPr>
              <a:t> </a:t>
            </a:r>
            <a:r>
              <a:rPr sz="1600" dirty="0">
                <a:latin typeface="Arial"/>
                <a:cs typeface="Arial"/>
              </a:rPr>
              <a:t>that</a:t>
            </a:r>
            <a:r>
              <a:rPr sz="1600" spc="-25" dirty="0">
                <a:latin typeface="Arial"/>
                <a:cs typeface="Arial"/>
              </a:rPr>
              <a:t> are</a:t>
            </a:r>
            <a:endParaRPr sz="1600">
              <a:latin typeface="Arial"/>
              <a:cs typeface="Arial"/>
            </a:endParaRPr>
          </a:p>
          <a:p>
            <a:pPr marL="92075">
              <a:lnSpc>
                <a:spcPct val="100000"/>
              </a:lnSpc>
            </a:pPr>
            <a:r>
              <a:rPr sz="1600" dirty="0">
                <a:latin typeface="Arial"/>
                <a:cs typeface="Arial"/>
              </a:rPr>
              <a:t>APPROVED</a:t>
            </a:r>
            <a:r>
              <a:rPr sz="1600" spc="-45" dirty="0">
                <a:latin typeface="Arial"/>
                <a:cs typeface="Arial"/>
              </a:rPr>
              <a:t> </a:t>
            </a:r>
            <a:r>
              <a:rPr sz="1600" dirty="0">
                <a:latin typeface="Arial"/>
                <a:cs typeface="Arial"/>
              </a:rPr>
              <a:t>by</a:t>
            </a:r>
            <a:r>
              <a:rPr sz="1600" spc="-30" dirty="0">
                <a:latin typeface="Arial"/>
                <a:cs typeface="Arial"/>
              </a:rPr>
              <a:t> </a:t>
            </a:r>
            <a:r>
              <a:rPr sz="1600" dirty="0">
                <a:latin typeface="Arial"/>
                <a:cs typeface="Arial"/>
              </a:rPr>
              <a:t>the</a:t>
            </a:r>
            <a:r>
              <a:rPr sz="1600" spc="-20" dirty="0">
                <a:latin typeface="Arial"/>
                <a:cs typeface="Arial"/>
              </a:rPr>
              <a:t> </a:t>
            </a:r>
            <a:r>
              <a:rPr sz="1600" dirty="0">
                <a:latin typeface="Arial"/>
                <a:cs typeface="Arial"/>
              </a:rPr>
              <a:t>FDA….</a:t>
            </a:r>
            <a:r>
              <a:rPr sz="1600" spc="-25" dirty="0">
                <a:latin typeface="Arial"/>
                <a:cs typeface="Arial"/>
              </a:rPr>
              <a:t> </a:t>
            </a:r>
            <a:r>
              <a:rPr sz="1600" spc="-10" dirty="0">
                <a:latin typeface="Arial"/>
                <a:cs typeface="Arial"/>
              </a:rPr>
              <a:t>Including</a:t>
            </a:r>
            <a:endParaRPr sz="1600">
              <a:latin typeface="Arial"/>
              <a:cs typeface="Arial"/>
            </a:endParaRPr>
          </a:p>
          <a:p>
            <a:pPr marL="92075">
              <a:lnSpc>
                <a:spcPct val="100000"/>
              </a:lnSpc>
            </a:pPr>
            <a:r>
              <a:rPr sz="1600" dirty="0">
                <a:latin typeface="Arial"/>
                <a:cs typeface="Arial"/>
              </a:rPr>
              <a:t>Escalators</a:t>
            </a:r>
            <a:r>
              <a:rPr sz="1600" spc="-45" dirty="0">
                <a:latin typeface="Arial"/>
                <a:cs typeface="Arial"/>
              </a:rPr>
              <a:t> </a:t>
            </a:r>
            <a:r>
              <a:rPr sz="1600" dirty="0">
                <a:latin typeface="Arial"/>
                <a:cs typeface="Arial"/>
              </a:rPr>
              <a:t>and</a:t>
            </a:r>
            <a:r>
              <a:rPr sz="1600" spc="-30" dirty="0">
                <a:latin typeface="Arial"/>
                <a:cs typeface="Arial"/>
              </a:rPr>
              <a:t> </a:t>
            </a:r>
            <a:r>
              <a:rPr sz="1600" spc="-10" dirty="0">
                <a:latin typeface="Arial"/>
                <a:cs typeface="Arial"/>
              </a:rPr>
              <a:t>Elevators.</a:t>
            </a:r>
            <a:endParaRPr sz="1600">
              <a:latin typeface="Arial"/>
              <a:cs typeface="Arial"/>
            </a:endParaRPr>
          </a:p>
        </p:txBody>
      </p:sp>
      <p:sp>
        <p:nvSpPr>
          <p:cNvPr id="5" name="object 5" descr="$PPTXTitle"/>
          <p:cNvSpPr txBox="1">
            <a:spLocks noGrp="1"/>
          </p:cNvSpPr>
          <p:nvPr>
            <p:ph type="title"/>
          </p:nvPr>
        </p:nvSpPr>
        <p:spPr>
          <a:xfrm>
            <a:off x="4422775" y="101853"/>
            <a:ext cx="283400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000000"/>
                </a:solidFill>
                <a:latin typeface="Candara"/>
                <a:cs typeface="Candara"/>
              </a:rPr>
              <a:t>Elevator</a:t>
            </a:r>
            <a:r>
              <a:rPr sz="3200" spc="-100" dirty="0">
                <a:solidFill>
                  <a:srgbClr val="000000"/>
                </a:solidFill>
                <a:latin typeface="Candara"/>
                <a:cs typeface="Candara"/>
              </a:rPr>
              <a:t> </a:t>
            </a:r>
            <a:r>
              <a:rPr sz="3200" spc="-10" dirty="0">
                <a:solidFill>
                  <a:srgbClr val="000000"/>
                </a:solidFill>
                <a:latin typeface="Candara"/>
                <a:cs typeface="Candara"/>
              </a:rPr>
              <a:t>Speech</a:t>
            </a:r>
            <a:endParaRPr sz="3200">
              <a:latin typeface="Candara"/>
              <a:cs typeface="Candara"/>
            </a:endParaRPr>
          </a:p>
        </p:txBody>
      </p:sp>
      <p:pic>
        <p:nvPicPr>
          <p:cNvPr id="6" name="object 6" descr="ctffl logo"/>
          <p:cNvPicPr/>
          <p:nvPr/>
        </p:nvPicPr>
        <p:blipFill>
          <a:blip r:embed="rId2" cstate="print"/>
          <a:stretch>
            <a:fillRect/>
          </a:stretch>
        </p:blipFill>
        <p:spPr>
          <a:xfrm>
            <a:off x="10496042" y="5238750"/>
            <a:ext cx="1279016" cy="127899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04800" y="282587"/>
            <a:ext cx="6591300" cy="895985"/>
          </a:xfrm>
          <a:prstGeom prst="rect">
            <a:avLst/>
          </a:prstGeom>
          <a:solidFill>
            <a:srgbClr val="0A4192"/>
          </a:solidFill>
        </p:spPr>
        <p:txBody>
          <a:bodyPr vert="horz" wrap="square" lIns="0" tIns="128905" rIns="0" bIns="0" rtlCol="0">
            <a:spAutoFit/>
          </a:bodyPr>
          <a:lstStyle/>
          <a:p>
            <a:pPr algn="ctr">
              <a:lnSpc>
                <a:spcPct val="100000"/>
              </a:lnSpc>
              <a:spcBef>
                <a:spcPts val="1015"/>
              </a:spcBef>
            </a:pPr>
            <a:r>
              <a:rPr sz="4000" b="0" spc="-20" dirty="0">
                <a:solidFill>
                  <a:srgbClr val="FFFFFF"/>
                </a:solidFill>
                <a:latin typeface="Trebuchet MS"/>
                <a:cs typeface="Trebuchet MS"/>
              </a:rPr>
              <a:t>It’s</a:t>
            </a:r>
            <a:r>
              <a:rPr sz="4000" b="0" spc="-145" dirty="0">
                <a:solidFill>
                  <a:srgbClr val="FFFFFF"/>
                </a:solidFill>
                <a:latin typeface="Trebuchet MS"/>
                <a:cs typeface="Trebuchet MS"/>
              </a:rPr>
              <a:t> </a:t>
            </a:r>
            <a:r>
              <a:rPr sz="4000" b="0" dirty="0">
                <a:solidFill>
                  <a:srgbClr val="FFFFFF"/>
                </a:solidFill>
                <a:latin typeface="Trebuchet MS"/>
                <a:cs typeface="Trebuchet MS"/>
              </a:rPr>
              <a:t>never</a:t>
            </a:r>
            <a:r>
              <a:rPr sz="4000" b="0" spc="-125" dirty="0">
                <a:solidFill>
                  <a:srgbClr val="FFFFFF"/>
                </a:solidFill>
                <a:latin typeface="Trebuchet MS"/>
                <a:cs typeface="Trebuchet MS"/>
              </a:rPr>
              <a:t> </a:t>
            </a:r>
            <a:r>
              <a:rPr sz="4000" b="0" dirty="0">
                <a:solidFill>
                  <a:srgbClr val="FFFFFF"/>
                </a:solidFill>
                <a:latin typeface="Trebuchet MS"/>
                <a:cs typeface="Trebuchet MS"/>
              </a:rPr>
              <a:t>too</a:t>
            </a:r>
            <a:r>
              <a:rPr sz="4000" b="0" spc="-130" dirty="0">
                <a:solidFill>
                  <a:srgbClr val="FFFFFF"/>
                </a:solidFill>
                <a:latin typeface="Trebuchet MS"/>
                <a:cs typeface="Trebuchet MS"/>
              </a:rPr>
              <a:t> </a:t>
            </a:r>
            <a:r>
              <a:rPr sz="4000" b="0" spc="-10" dirty="0">
                <a:solidFill>
                  <a:srgbClr val="FFFFFF"/>
                </a:solidFill>
                <a:latin typeface="Trebuchet MS"/>
                <a:cs typeface="Trebuchet MS"/>
              </a:rPr>
              <a:t>late!</a:t>
            </a:r>
            <a:endParaRPr sz="4000">
              <a:latin typeface="Trebuchet MS"/>
              <a:cs typeface="Trebuchet MS"/>
            </a:endParaRPr>
          </a:p>
        </p:txBody>
      </p:sp>
      <p:sp>
        <p:nvSpPr>
          <p:cNvPr id="3" name="object 3"/>
          <p:cNvSpPr txBox="1"/>
          <p:nvPr/>
        </p:nvSpPr>
        <p:spPr>
          <a:xfrm>
            <a:off x="383540" y="1389710"/>
            <a:ext cx="111125" cy="318770"/>
          </a:xfrm>
          <a:prstGeom prst="rect">
            <a:avLst/>
          </a:prstGeom>
        </p:spPr>
        <p:txBody>
          <a:bodyPr vert="horz" wrap="square" lIns="0" tIns="15240" rIns="0" bIns="0" rtlCol="0">
            <a:spAutoFit/>
          </a:bodyPr>
          <a:lstStyle/>
          <a:p>
            <a:pPr marL="12700">
              <a:lnSpc>
                <a:spcPct val="100000"/>
              </a:lnSpc>
              <a:spcBef>
                <a:spcPts val="120"/>
              </a:spcBef>
            </a:pPr>
            <a:r>
              <a:rPr sz="1900" spc="-50" dirty="0">
                <a:solidFill>
                  <a:srgbClr val="0D56C4"/>
                </a:solidFill>
                <a:latin typeface="Arial"/>
                <a:cs typeface="Arial"/>
              </a:rPr>
              <a:t>•</a:t>
            </a:r>
            <a:endParaRPr sz="1900">
              <a:latin typeface="Arial"/>
              <a:cs typeface="Arial"/>
            </a:endParaRPr>
          </a:p>
        </p:txBody>
      </p:sp>
      <p:pic>
        <p:nvPicPr>
          <p:cNvPr id="4" name="object 4">
            <a:extLst>
              <a:ext uri="{C183D7F6-B498-43B3-948B-1728B52AA6E4}">
                <adec:decorative xmlns:adec="http://schemas.microsoft.com/office/drawing/2017/decorative" val="1"/>
              </a:ext>
            </a:extLst>
          </p:cNvPr>
          <p:cNvPicPr/>
          <p:nvPr/>
        </p:nvPicPr>
        <p:blipFill>
          <a:blip r:embed="rId2" cstate="print"/>
          <a:stretch>
            <a:fillRect/>
          </a:stretch>
        </p:blipFill>
        <p:spPr>
          <a:xfrm>
            <a:off x="751039" y="1421511"/>
            <a:ext cx="6012599" cy="287274"/>
          </a:xfrm>
          <a:prstGeom prst="rect">
            <a:avLst/>
          </a:prstGeom>
        </p:spPr>
      </p:pic>
      <p:grpSp>
        <p:nvGrpSpPr>
          <p:cNvPr id="5" name="object 5">
            <a:extLst>
              <a:ext uri="{C183D7F6-B498-43B3-948B-1728B52AA6E4}">
                <adec:decorative xmlns:adec="http://schemas.microsoft.com/office/drawing/2017/decorative" val="1"/>
              </a:ext>
            </a:extLst>
          </p:cNvPr>
          <p:cNvGrpSpPr/>
          <p:nvPr/>
        </p:nvGrpSpPr>
        <p:grpSpPr>
          <a:xfrm>
            <a:off x="751039" y="1787270"/>
            <a:ext cx="4734560" cy="287655"/>
            <a:chOff x="751039" y="1787270"/>
            <a:chExt cx="4734560" cy="287655"/>
          </a:xfrm>
        </p:grpSpPr>
        <p:pic>
          <p:nvPicPr>
            <p:cNvPr id="6" name="object 6"/>
            <p:cNvPicPr/>
            <p:nvPr/>
          </p:nvPicPr>
          <p:blipFill>
            <a:blip r:embed="rId3" cstate="print"/>
            <a:stretch>
              <a:fillRect/>
            </a:stretch>
          </p:blipFill>
          <p:spPr>
            <a:xfrm>
              <a:off x="751039" y="1787270"/>
              <a:ext cx="4638586" cy="287274"/>
            </a:xfrm>
            <a:prstGeom prst="rect">
              <a:avLst/>
            </a:prstGeom>
          </p:spPr>
        </p:pic>
        <p:sp>
          <p:nvSpPr>
            <p:cNvPr id="7" name="object 7"/>
            <p:cNvSpPr/>
            <p:nvPr/>
          </p:nvSpPr>
          <p:spPr>
            <a:xfrm>
              <a:off x="5421630" y="1910704"/>
              <a:ext cx="64135" cy="26670"/>
            </a:xfrm>
            <a:custGeom>
              <a:avLst/>
              <a:gdLst/>
              <a:ahLst/>
              <a:cxnLst/>
              <a:rect l="l" t="t" r="r" b="b"/>
              <a:pathLst>
                <a:path w="64135" h="26669">
                  <a:moveTo>
                    <a:pt x="63698" y="0"/>
                  </a:moveTo>
                  <a:lnTo>
                    <a:pt x="0" y="0"/>
                  </a:lnTo>
                  <a:lnTo>
                    <a:pt x="0" y="26045"/>
                  </a:lnTo>
                  <a:lnTo>
                    <a:pt x="63698" y="26045"/>
                  </a:lnTo>
                  <a:lnTo>
                    <a:pt x="63698" y="0"/>
                  </a:lnTo>
                  <a:close/>
                </a:path>
              </a:pathLst>
            </a:custGeom>
            <a:solidFill>
              <a:srgbClr val="000000">
                <a:alpha val="85881"/>
              </a:srgbClr>
            </a:solidFill>
          </p:spPr>
          <p:txBody>
            <a:bodyPr wrap="square" lIns="0" tIns="0" rIns="0" bIns="0" rtlCol="0"/>
            <a:lstStyle/>
            <a:p>
              <a:endParaRPr/>
            </a:p>
          </p:txBody>
        </p:sp>
      </p:grpSp>
      <p:sp>
        <p:nvSpPr>
          <p:cNvPr id="8" name="object 8">
            <a:extLst>
              <a:ext uri="{C183D7F6-B498-43B3-948B-1728B52AA6E4}">
                <adec:decorative xmlns:adec="http://schemas.microsoft.com/office/drawing/2017/decorative" val="1"/>
              </a:ext>
            </a:extLst>
          </p:cNvPr>
          <p:cNvSpPr/>
          <p:nvPr/>
        </p:nvSpPr>
        <p:spPr>
          <a:xfrm>
            <a:off x="5531611" y="1787270"/>
            <a:ext cx="948690" cy="227965"/>
          </a:xfrm>
          <a:custGeom>
            <a:avLst/>
            <a:gdLst/>
            <a:ahLst/>
            <a:cxnLst/>
            <a:rect l="l" t="t" r="r" b="b"/>
            <a:pathLst>
              <a:path w="948689" h="227964">
                <a:moveTo>
                  <a:pt x="28193" y="65404"/>
                </a:moveTo>
                <a:lnTo>
                  <a:pt x="0" y="65404"/>
                </a:lnTo>
                <a:lnTo>
                  <a:pt x="0" y="224789"/>
                </a:lnTo>
                <a:lnTo>
                  <a:pt x="28193" y="224789"/>
                </a:lnTo>
                <a:lnTo>
                  <a:pt x="28193" y="133350"/>
                </a:lnTo>
                <a:lnTo>
                  <a:pt x="28906" y="123989"/>
                </a:lnTo>
                <a:lnTo>
                  <a:pt x="50037" y="90804"/>
                </a:lnTo>
                <a:lnTo>
                  <a:pt x="28193" y="90804"/>
                </a:lnTo>
                <a:lnTo>
                  <a:pt x="28193" y="65404"/>
                </a:lnTo>
                <a:close/>
              </a:path>
              <a:path w="948689" h="227964">
                <a:moveTo>
                  <a:pt x="87062" y="86232"/>
                </a:moveTo>
                <a:lnTo>
                  <a:pt x="72009" y="86232"/>
                </a:lnTo>
                <a:lnTo>
                  <a:pt x="78232" y="88391"/>
                </a:lnTo>
                <a:lnTo>
                  <a:pt x="84327" y="92582"/>
                </a:lnTo>
                <a:lnTo>
                  <a:pt x="87062" y="86232"/>
                </a:lnTo>
                <a:close/>
              </a:path>
              <a:path w="948689" h="227964">
                <a:moveTo>
                  <a:pt x="79248" y="62356"/>
                </a:moveTo>
                <a:lnTo>
                  <a:pt x="74295" y="62356"/>
                </a:lnTo>
                <a:lnTo>
                  <a:pt x="59930" y="64140"/>
                </a:lnTo>
                <a:lnTo>
                  <a:pt x="47482" y="69484"/>
                </a:lnTo>
                <a:lnTo>
                  <a:pt x="36915" y="78376"/>
                </a:lnTo>
                <a:lnTo>
                  <a:pt x="28193" y="90804"/>
                </a:lnTo>
                <a:lnTo>
                  <a:pt x="50037" y="90804"/>
                </a:lnTo>
                <a:lnTo>
                  <a:pt x="51688" y="89677"/>
                </a:lnTo>
                <a:lnTo>
                  <a:pt x="58499" y="87092"/>
                </a:lnTo>
                <a:lnTo>
                  <a:pt x="65786" y="86232"/>
                </a:lnTo>
                <a:lnTo>
                  <a:pt x="87062" y="86232"/>
                </a:lnTo>
                <a:lnTo>
                  <a:pt x="96029" y="65404"/>
                </a:lnTo>
                <a:lnTo>
                  <a:pt x="96138" y="65150"/>
                </a:lnTo>
                <a:lnTo>
                  <a:pt x="86613" y="63373"/>
                </a:lnTo>
                <a:lnTo>
                  <a:pt x="79248" y="62356"/>
                </a:lnTo>
                <a:close/>
              </a:path>
              <a:path w="948689" h="227964">
                <a:moveTo>
                  <a:pt x="180848" y="62356"/>
                </a:moveTo>
                <a:lnTo>
                  <a:pt x="141360" y="74358"/>
                </a:lnTo>
                <a:lnTo>
                  <a:pt x="112159" y="111458"/>
                </a:lnTo>
                <a:lnTo>
                  <a:pt x="106172" y="146938"/>
                </a:lnTo>
                <a:lnTo>
                  <a:pt x="107626" y="164939"/>
                </a:lnTo>
                <a:lnTo>
                  <a:pt x="129539" y="207390"/>
                </a:lnTo>
                <a:lnTo>
                  <a:pt x="166115" y="226446"/>
                </a:lnTo>
                <a:lnTo>
                  <a:pt x="180593" y="227711"/>
                </a:lnTo>
                <a:lnTo>
                  <a:pt x="190757" y="227328"/>
                </a:lnTo>
                <a:lnTo>
                  <a:pt x="234187" y="214629"/>
                </a:lnTo>
                <a:lnTo>
                  <a:pt x="238505" y="210184"/>
                </a:lnTo>
                <a:lnTo>
                  <a:pt x="234849" y="203962"/>
                </a:lnTo>
                <a:lnTo>
                  <a:pt x="186054" y="203962"/>
                </a:lnTo>
                <a:lnTo>
                  <a:pt x="175938" y="203150"/>
                </a:lnTo>
                <a:lnTo>
                  <a:pt x="139826" y="172592"/>
                </a:lnTo>
                <a:lnTo>
                  <a:pt x="136016" y="147827"/>
                </a:lnTo>
                <a:lnTo>
                  <a:pt x="250825" y="147827"/>
                </a:lnTo>
                <a:lnTo>
                  <a:pt x="252349" y="142620"/>
                </a:lnTo>
                <a:lnTo>
                  <a:pt x="253111" y="136778"/>
                </a:lnTo>
                <a:lnTo>
                  <a:pt x="253111" y="130555"/>
                </a:lnTo>
                <a:lnTo>
                  <a:pt x="252920" y="128198"/>
                </a:lnTo>
                <a:lnTo>
                  <a:pt x="252844" y="127253"/>
                </a:lnTo>
                <a:lnTo>
                  <a:pt x="136651" y="127253"/>
                </a:lnTo>
                <a:lnTo>
                  <a:pt x="138137" y="119110"/>
                </a:lnTo>
                <a:lnTo>
                  <a:pt x="164736" y="89360"/>
                </a:lnTo>
                <a:lnTo>
                  <a:pt x="164605" y="89360"/>
                </a:lnTo>
                <a:lnTo>
                  <a:pt x="173115" y="87016"/>
                </a:lnTo>
                <a:lnTo>
                  <a:pt x="172934" y="87016"/>
                </a:lnTo>
                <a:lnTo>
                  <a:pt x="182245" y="86232"/>
                </a:lnTo>
                <a:lnTo>
                  <a:pt x="238090" y="86232"/>
                </a:lnTo>
                <a:lnTo>
                  <a:pt x="234314" y="81661"/>
                </a:lnTo>
                <a:lnTo>
                  <a:pt x="223746" y="73233"/>
                </a:lnTo>
                <a:lnTo>
                  <a:pt x="211296" y="67198"/>
                </a:lnTo>
                <a:lnTo>
                  <a:pt x="197466" y="63690"/>
                </a:lnTo>
                <a:lnTo>
                  <a:pt x="198600" y="63690"/>
                </a:lnTo>
                <a:lnTo>
                  <a:pt x="180848" y="62356"/>
                </a:lnTo>
                <a:close/>
              </a:path>
              <a:path w="948689" h="227964">
                <a:moveTo>
                  <a:pt x="226567" y="189864"/>
                </a:moveTo>
                <a:lnTo>
                  <a:pt x="217969" y="196032"/>
                </a:lnTo>
                <a:lnTo>
                  <a:pt x="208359" y="200437"/>
                </a:lnTo>
                <a:lnTo>
                  <a:pt x="197445" y="203150"/>
                </a:lnTo>
                <a:lnTo>
                  <a:pt x="196805" y="203150"/>
                </a:lnTo>
                <a:lnTo>
                  <a:pt x="186054" y="203962"/>
                </a:lnTo>
                <a:lnTo>
                  <a:pt x="234849" y="203962"/>
                </a:lnTo>
                <a:lnTo>
                  <a:pt x="226567" y="189864"/>
                </a:lnTo>
                <a:close/>
              </a:path>
              <a:path w="948689" h="227964">
                <a:moveTo>
                  <a:pt x="238090" y="86232"/>
                </a:moveTo>
                <a:lnTo>
                  <a:pt x="182245" y="86232"/>
                </a:lnTo>
                <a:lnTo>
                  <a:pt x="191817" y="87016"/>
                </a:lnTo>
                <a:lnTo>
                  <a:pt x="200342" y="89360"/>
                </a:lnTo>
                <a:lnTo>
                  <a:pt x="224250" y="119110"/>
                </a:lnTo>
                <a:lnTo>
                  <a:pt x="224916" y="127253"/>
                </a:lnTo>
                <a:lnTo>
                  <a:pt x="252844" y="127253"/>
                </a:lnTo>
                <a:lnTo>
                  <a:pt x="251942" y="116076"/>
                </a:lnTo>
                <a:lnTo>
                  <a:pt x="248427" y="103108"/>
                </a:lnTo>
                <a:lnTo>
                  <a:pt x="242556" y="91640"/>
                </a:lnTo>
                <a:lnTo>
                  <a:pt x="238090" y="86232"/>
                </a:lnTo>
                <a:close/>
              </a:path>
              <a:path w="948689" h="227964">
                <a:moveTo>
                  <a:pt x="313182" y="0"/>
                </a:moveTo>
                <a:lnTo>
                  <a:pt x="284988" y="0"/>
                </a:lnTo>
                <a:lnTo>
                  <a:pt x="284988" y="179704"/>
                </a:lnTo>
                <a:lnTo>
                  <a:pt x="298703" y="215709"/>
                </a:lnTo>
                <a:lnTo>
                  <a:pt x="339851" y="227711"/>
                </a:lnTo>
                <a:lnTo>
                  <a:pt x="339851" y="202437"/>
                </a:lnTo>
                <a:lnTo>
                  <a:pt x="331977" y="202437"/>
                </a:lnTo>
                <a:lnTo>
                  <a:pt x="325500" y="200025"/>
                </a:lnTo>
                <a:lnTo>
                  <a:pt x="315722" y="190245"/>
                </a:lnTo>
                <a:lnTo>
                  <a:pt x="313182" y="183514"/>
                </a:lnTo>
                <a:lnTo>
                  <a:pt x="313182" y="0"/>
                </a:lnTo>
                <a:close/>
              </a:path>
              <a:path w="948689" h="227964">
                <a:moveTo>
                  <a:pt x="445770" y="122554"/>
                </a:moveTo>
                <a:lnTo>
                  <a:pt x="439800" y="122554"/>
                </a:lnTo>
                <a:lnTo>
                  <a:pt x="424060" y="123602"/>
                </a:lnTo>
                <a:lnTo>
                  <a:pt x="385699" y="139318"/>
                </a:lnTo>
                <a:lnTo>
                  <a:pt x="364489" y="180339"/>
                </a:lnTo>
                <a:lnTo>
                  <a:pt x="365347" y="190029"/>
                </a:lnTo>
                <a:lnTo>
                  <a:pt x="393223" y="224345"/>
                </a:lnTo>
                <a:lnTo>
                  <a:pt x="410717" y="227711"/>
                </a:lnTo>
                <a:lnTo>
                  <a:pt x="427102" y="226397"/>
                </a:lnTo>
                <a:lnTo>
                  <a:pt x="441213" y="222440"/>
                </a:lnTo>
                <a:lnTo>
                  <a:pt x="453062" y="215816"/>
                </a:lnTo>
                <a:lnTo>
                  <a:pt x="462661" y="206501"/>
                </a:lnTo>
                <a:lnTo>
                  <a:pt x="493676" y="206501"/>
                </a:lnTo>
                <a:lnTo>
                  <a:pt x="493029" y="205486"/>
                </a:lnTo>
                <a:lnTo>
                  <a:pt x="422021" y="205486"/>
                </a:lnTo>
                <a:lnTo>
                  <a:pt x="409186" y="203918"/>
                </a:lnTo>
                <a:lnTo>
                  <a:pt x="400018" y="199231"/>
                </a:lnTo>
                <a:lnTo>
                  <a:pt x="394517" y="191448"/>
                </a:lnTo>
                <a:lnTo>
                  <a:pt x="392684" y="180593"/>
                </a:lnTo>
                <a:lnTo>
                  <a:pt x="393539" y="173329"/>
                </a:lnTo>
                <a:lnTo>
                  <a:pt x="421782" y="146272"/>
                </a:lnTo>
                <a:lnTo>
                  <a:pt x="441198" y="143509"/>
                </a:lnTo>
                <a:lnTo>
                  <a:pt x="488314" y="143509"/>
                </a:lnTo>
                <a:lnTo>
                  <a:pt x="488191" y="126364"/>
                </a:lnTo>
                <a:lnTo>
                  <a:pt x="459993" y="126364"/>
                </a:lnTo>
                <a:lnTo>
                  <a:pt x="452500" y="123825"/>
                </a:lnTo>
                <a:lnTo>
                  <a:pt x="445770" y="122554"/>
                </a:lnTo>
                <a:close/>
              </a:path>
              <a:path w="948689" h="227964">
                <a:moveTo>
                  <a:pt x="493676" y="206501"/>
                </a:moveTo>
                <a:lnTo>
                  <a:pt x="462661" y="206501"/>
                </a:lnTo>
                <a:lnTo>
                  <a:pt x="465028" y="213487"/>
                </a:lnTo>
                <a:lnTo>
                  <a:pt x="485867" y="226397"/>
                </a:lnTo>
                <a:lnTo>
                  <a:pt x="486000" y="226397"/>
                </a:lnTo>
                <a:lnTo>
                  <a:pt x="492714" y="227276"/>
                </a:lnTo>
                <a:lnTo>
                  <a:pt x="500761" y="227583"/>
                </a:lnTo>
                <a:lnTo>
                  <a:pt x="500761" y="213487"/>
                </a:lnTo>
                <a:lnTo>
                  <a:pt x="495333" y="209103"/>
                </a:lnTo>
                <a:lnTo>
                  <a:pt x="493676" y="206501"/>
                </a:lnTo>
                <a:close/>
              </a:path>
              <a:path w="948689" h="227964">
                <a:moveTo>
                  <a:pt x="488314" y="143509"/>
                </a:moveTo>
                <a:lnTo>
                  <a:pt x="444880" y="143509"/>
                </a:lnTo>
                <a:lnTo>
                  <a:pt x="451103" y="144525"/>
                </a:lnTo>
                <a:lnTo>
                  <a:pt x="459993" y="146557"/>
                </a:lnTo>
                <a:lnTo>
                  <a:pt x="459993" y="185038"/>
                </a:lnTo>
                <a:lnTo>
                  <a:pt x="451417" y="193966"/>
                </a:lnTo>
                <a:lnTo>
                  <a:pt x="442245" y="200358"/>
                </a:lnTo>
                <a:lnTo>
                  <a:pt x="432454" y="204202"/>
                </a:lnTo>
                <a:lnTo>
                  <a:pt x="422021" y="205486"/>
                </a:lnTo>
                <a:lnTo>
                  <a:pt x="493029" y="205486"/>
                </a:lnTo>
                <a:lnTo>
                  <a:pt x="491442" y="202993"/>
                </a:lnTo>
                <a:lnTo>
                  <a:pt x="489098" y="195145"/>
                </a:lnTo>
                <a:lnTo>
                  <a:pt x="488314" y="185546"/>
                </a:lnTo>
                <a:lnTo>
                  <a:pt x="488314" y="143509"/>
                </a:lnTo>
                <a:close/>
              </a:path>
              <a:path w="948689" h="227964">
                <a:moveTo>
                  <a:pt x="479679" y="87756"/>
                </a:moveTo>
                <a:lnTo>
                  <a:pt x="425450" y="87756"/>
                </a:lnTo>
                <a:lnTo>
                  <a:pt x="440545" y="90164"/>
                </a:lnTo>
                <a:lnTo>
                  <a:pt x="451342" y="97393"/>
                </a:lnTo>
                <a:lnTo>
                  <a:pt x="457829" y="109456"/>
                </a:lnTo>
                <a:lnTo>
                  <a:pt x="459993" y="126364"/>
                </a:lnTo>
                <a:lnTo>
                  <a:pt x="488191" y="126364"/>
                </a:lnTo>
                <a:lnTo>
                  <a:pt x="487336" y="112343"/>
                </a:lnTo>
                <a:lnTo>
                  <a:pt x="484393" y="98647"/>
                </a:lnTo>
                <a:lnTo>
                  <a:pt x="479679" y="87756"/>
                </a:lnTo>
                <a:close/>
              </a:path>
              <a:path w="948689" h="227964">
                <a:moveTo>
                  <a:pt x="422148" y="62356"/>
                </a:moveTo>
                <a:lnTo>
                  <a:pt x="378205" y="73913"/>
                </a:lnTo>
                <a:lnTo>
                  <a:pt x="372745" y="78358"/>
                </a:lnTo>
                <a:lnTo>
                  <a:pt x="384683" y="101980"/>
                </a:lnTo>
                <a:lnTo>
                  <a:pt x="392588" y="95740"/>
                </a:lnTo>
                <a:lnTo>
                  <a:pt x="402018" y="91297"/>
                </a:lnTo>
                <a:lnTo>
                  <a:pt x="412972" y="88640"/>
                </a:lnTo>
                <a:lnTo>
                  <a:pt x="425450" y="87756"/>
                </a:lnTo>
                <a:lnTo>
                  <a:pt x="479679" y="87756"/>
                </a:lnTo>
                <a:lnTo>
                  <a:pt x="479474" y="87284"/>
                </a:lnTo>
                <a:lnTo>
                  <a:pt x="472663" y="78358"/>
                </a:lnTo>
                <a:lnTo>
                  <a:pt x="463546" y="71304"/>
                </a:lnTo>
                <a:lnTo>
                  <a:pt x="452119" y="66341"/>
                </a:lnTo>
                <a:lnTo>
                  <a:pt x="438312" y="63355"/>
                </a:lnTo>
                <a:lnTo>
                  <a:pt x="422148" y="62356"/>
                </a:lnTo>
                <a:close/>
              </a:path>
              <a:path w="948689" h="227964">
                <a:moveTo>
                  <a:pt x="571118" y="87756"/>
                </a:moveTo>
                <a:lnTo>
                  <a:pt x="542798" y="87756"/>
                </a:lnTo>
                <a:lnTo>
                  <a:pt x="542798" y="178180"/>
                </a:lnTo>
                <a:lnTo>
                  <a:pt x="562681" y="219888"/>
                </a:lnTo>
                <a:lnTo>
                  <a:pt x="587755" y="227711"/>
                </a:lnTo>
                <a:lnTo>
                  <a:pt x="598019" y="227445"/>
                </a:lnTo>
                <a:lnTo>
                  <a:pt x="607853" y="226631"/>
                </a:lnTo>
                <a:lnTo>
                  <a:pt x="617259" y="225246"/>
                </a:lnTo>
                <a:lnTo>
                  <a:pt x="626237" y="223265"/>
                </a:lnTo>
                <a:lnTo>
                  <a:pt x="622970" y="203962"/>
                </a:lnTo>
                <a:lnTo>
                  <a:pt x="589661" y="203962"/>
                </a:lnTo>
                <a:lnTo>
                  <a:pt x="582295" y="201167"/>
                </a:lnTo>
                <a:lnTo>
                  <a:pt x="571118" y="166877"/>
                </a:lnTo>
                <a:lnTo>
                  <a:pt x="571118" y="87756"/>
                </a:lnTo>
                <a:close/>
              </a:path>
              <a:path w="948689" h="227964">
                <a:moveTo>
                  <a:pt x="622046" y="198500"/>
                </a:moveTo>
                <a:lnTo>
                  <a:pt x="614426" y="202056"/>
                </a:lnTo>
                <a:lnTo>
                  <a:pt x="606933" y="203962"/>
                </a:lnTo>
                <a:lnTo>
                  <a:pt x="622970" y="203962"/>
                </a:lnTo>
                <a:lnTo>
                  <a:pt x="622046" y="198500"/>
                </a:lnTo>
                <a:close/>
              </a:path>
              <a:path w="948689" h="227964">
                <a:moveTo>
                  <a:pt x="614807" y="65404"/>
                </a:moveTo>
                <a:lnTo>
                  <a:pt x="524383" y="65404"/>
                </a:lnTo>
                <a:lnTo>
                  <a:pt x="524383" y="87756"/>
                </a:lnTo>
                <a:lnTo>
                  <a:pt x="614807" y="87756"/>
                </a:lnTo>
                <a:lnTo>
                  <a:pt x="614807" y="65404"/>
                </a:lnTo>
                <a:close/>
              </a:path>
              <a:path w="948689" h="227964">
                <a:moveTo>
                  <a:pt x="571118" y="21208"/>
                </a:moveTo>
                <a:lnTo>
                  <a:pt x="542798" y="32003"/>
                </a:lnTo>
                <a:lnTo>
                  <a:pt x="542798" y="65404"/>
                </a:lnTo>
                <a:lnTo>
                  <a:pt x="571118" y="65404"/>
                </a:lnTo>
                <a:lnTo>
                  <a:pt x="571118" y="21208"/>
                </a:lnTo>
                <a:close/>
              </a:path>
              <a:path w="948689" h="227964">
                <a:moveTo>
                  <a:pt x="717296" y="62356"/>
                </a:moveTo>
                <a:lnTo>
                  <a:pt x="677808" y="74358"/>
                </a:lnTo>
                <a:lnTo>
                  <a:pt x="648607" y="111458"/>
                </a:lnTo>
                <a:lnTo>
                  <a:pt x="642620" y="146938"/>
                </a:lnTo>
                <a:lnTo>
                  <a:pt x="644074" y="164939"/>
                </a:lnTo>
                <a:lnTo>
                  <a:pt x="665988" y="207390"/>
                </a:lnTo>
                <a:lnTo>
                  <a:pt x="702563" y="226446"/>
                </a:lnTo>
                <a:lnTo>
                  <a:pt x="717041" y="227711"/>
                </a:lnTo>
                <a:lnTo>
                  <a:pt x="727205" y="227328"/>
                </a:lnTo>
                <a:lnTo>
                  <a:pt x="770636" y="214629"/>
                </a:lnTo>
                <a:lnTo>
                  <a:pt x="774953" y="210184"/>
                </a:lnTo>
                <a:lnTo>
                  <a:pt x="771297" y="203962"/>
                </a:lnTo>
                <a:lnTo>
                  <a:pt x="722502" y="203962"/>
                </a:lnTo>
                <a:lnTo>
                  <a:pt x="712386" y="203150"/>
                </a:lnTo>
                <a:lnTo>
                  <a:pt x="676275" y="172592"/>
                </a:lnTo>
                <a:lnTo>
                  <a:pt x="672464" y="147827"/>
                </a:lnTo>
                <a:lnTo>
                  <a:pt x="787273" y="147827"/>
                </a:lnTo>
                <a:lnTo>
                  <a:pt x="788797" y="142620"/>
                </a:lnTo>
                <a:lnTo>
                  <a:pt x="789559" y="136778"/>
                </a:lnTo>
                <a:lnTo>
                  <a:pt x="789559" y="130555"/>
                </a:lnTo>
                <a:lnTo>
                  <a:pt x="789368" y="128198"/>
                </a:lnTo>
                <a:lnTo>
                  <a:pt x="789292" y="127253"/>
                </a:lnTo>
                <a:lnTo>
                  <a:pt x="673100" y="127253"/>
                </a:lnTo>
                <a:lnTo>
                  <a:pt x="674585" y="119110"/>
                </a:lnTo>
                <a:lnTo>
                  <a:pt x="701184" y="89360"/>
                </a:lnTo>
                <a:lnTo>
                  <a:pt x="701053" y="89360"/>
                </a:lnTo>
                <a:lnTo>
                  <a:pt x="709563" y="87016"/>
                </a:lnTo>
                <a:lnTo>
                  <a:pt x="709382" y="87016"/>
                </a:lnTo>
                <a:lnTo>
                  <a:pt x="718692" y="86232"/>
                </a:lnTo>
                <a:lnTo>
                  <a:pt x="774538" y="86232"/>
                </a:lnTo>
                <a:lnTo>
                  <a:pt x="770763" y="81661"/>
                </a:lnTo>
                <a:lnTo>
                  <a:pt x="760194" y="73233"/>
                </a:lnTo>
                <a:lnTo>
                  <a:pt x="747744" y="67198"/>
                </a:lnTo>
                <a:lnTo>
                  <a:pt x="733914" y="63690"/>
                </a:lnTo>
                <a:lnTo>
                  <a:pt x="735048" y="63690"/>
                </a:lnTo>
                <a:lnTo>
                  <a:pt x="717296" y="62356"/>
                </a:lnTo>
                <a:close/>
              </a:path>
              <a:path w="948689" h="227964">
                <a:moveTo>
                  <a:pt x="763015" y="189864"/>
                </a:moveTo>
                <a:lnTo>
                  <a:pt x="754417" y="196032"/>
                </a:lnTo>
                <a:lnTo>
                  <a:pt x="744807" y="200437"/>
                </a:lnTo>
                <a:lnTo>
                  <a:pt x="733893" y="203150"/>
                </a:lnTo>
                <a:lnTo>
                  <a:pt x="733253" y="203150"/>
                </a:lnTo>
                <a:lnTo>
                  <a:pt x="722502" y="203962"/>
                </a:lnTo>
                <a:lnTo>
                  <a:pt x="771297" y="203962"/>
                </a:lnTo>
                <a:lnTo>
                  <a:pt x="763015" y="189864"/>
                </a:lnTo>
                <a:close/>
              </a:path>
              <a:path w="948689" h="227964">
                <a:moveTo>
                  <a:pt x="774538" y="86232"/>
                </a:moveTo>
                <a:lnTo>
                  <a:pt x="718692" y="86232"/>
                </a:lnTo>
                <a:lnTo>
                  <a:pt x="728265" y="87016"/>
                </a:lnTo>
                <a:lnTo>
                  <a:pt x="736790" y="89360"/>
                </a:lnTo>
                <a:lnTo>
                  <a:pt x="760698" y="119110"/>
                </a:lnTo>
                <a:lnTo>
                  <a:pt x="761364" y="127253"/>
                </a:lnTo>
                <a:lnTo>
                  <a:pt x="789292" y="127253"/>
                </a:lnTo>
                <a:lnTo>
                  <a:pt x="788390" y="116076"/>
                </a:lnTo>
                <a:lnTo>
                  <a:pt x="784875" y="103108"/>
                </a:lnTo>
                <a:lnTo>
                  <a:pt x="779004" y="91640"/>
                </a:lnTo>
                <a:lnTo>
                  <a:pt x="774538" y="86232"/>
                </a:lnTo>
                <a:close/>
              </a:path>
              <a:path w="948689" h="227964">
                <a:moveTo>
                  <a:pt x="882776" y="62356"/>
                </a:moveTo>
                <a:lnTo>
                  <a:pt x="842914" y="76662"/>
                </a:lnTo>
                <a:lnTo>
                  <a:pt x="815609" y="115760"/>
                </a:lnTo>
                <a:lnTo>
                  <a:pt x="810260" y="149098"/>
                </a:lnTo>
                <a:lnTo>
                  <a:pt x="811424" y="166028"/>
                </a:lnTo>
                <a:lnTo>
                  <a:pt x="828801" y="206248"/>
                </a:lnTo>
                <a:lnTo>
                  <a:pt x="863074" y="226250"/>
                </a:lnTo>
                <a:lnTo>
                  <a:pt x="877315" y="227583"/>
                </a:lnTo>
                <a:lnTo>
                  <a:pt x="890577" y="226675"/>
                </a:lnTo>
                <a:lnTo>
                  <a:pt x="902160" y="223932"/>
                </a:lnTo>
                <a:lnTo>
                  <a:pt x="912052" y="219332"/>
                </a:lnTo>
                <a:lnTo>
                  <a:pt x="920241" y="212851"/>
                </a:lnTo>
                <a:lnTo>
                  <a:pt x="948563" y="212851"/>
                </a:lnTo>
                <a:lnTo>
                  <a:pt x="948563" y="203962"/>
                </a:lnTo>
                <a:lnTo>
                  <a:pt x="892428" y="203962"/>
                </a:lnTo>
                <a:lnTo>
                  <a:pt x="869499" y="200364"/>
                </a:lnTo>
                <a:lnTo>
                  <a:pt x="853106" y="189563"/>
                </a:lnTo>
                <a:lnTo>
                  <a:pt x="843262" y="171547"/>
                </a:lnTo>
                <a:lnTo>
                  <a:pt x="839977" y="146303"/>
                </a:lnTo>
                <a:lnTo>
                  <a:pt x="840859" y="133826"/>
                </a:lnTo>
                <a:lnTo>
                  <a:pt x="861669" y="95823"/>
                </a:lnTo>
                <a:lnTo>
                  <a:pt x="890904" y="86232"/>
                </a:lnTo>
                <a:lnTo>
                  <a:pt x="948563" y="86232"/>
                </a:lnTo>
                <a:lnTo>
                  <a:pt x="948563" y="74040"/>
                </a:lnTo>
                <a:lnTo>
                  <a:pt x="920241" y="74040"/>
                </a:lnTo>
                <a:lnTo>
                  <a:pt x="913102" y="68947"/>
                </a:lnTo>
                <a:lnTo>
                  <a:pt x="904462" y="65293"/>
                </a:lnTo>
                <a:lnTo>
                  <a:pt x="894345" y="63093"/>
                </a:lnTo>
                <a:lnTo>
                  <a:pt x="882776" y="62356"/>
                </a:lnTo>
                <a:close/>
              </a:path>
              <a:path w="948689" h="227964">
                <a:moveTo>
                  <a:pt x="948563" y="212851"/>
                </a:moveTo>
                <a:lnTo>
                  <a:pt x="920241" y="212851"/>
                </a:lnTo>
                <a:lnTo>
                  <a:pt x="920241" y="224662"/>
                </a:lnTo>
                <a:lnTo>
                  <a:pt x="948563" y="224662"/>
                </a:lnTo>
                <a:lnTo>
                  <a:pt x="948563" y="212851"/>
                </a:lnTo>
                <a:close/>
              </a:path>
              <a:path w="948689" h="227964">
                <a:moveTo>
                  <a:pt x="948563" y="86232"/>
                </a:moveTo>
                <a:lnTo>
                  <a:pt x="890904" y="86232"/>
                </a:lnTo>
                <a:lnTo>
                  <a:pt x="900334" y="87302"/>
                </a:lnTo>
                <a:lnTo>
                  <a:pt x="899914" y="87302"/>
                </a:lnTo>
                <a:lnTo>
                  <a:pt x="907573" y="90249"/>
                </a:lnTo>
                <a:lnTo>
                  <a:pt x="914407" y="95287"/>
                </a:lnTo>
                <a:lnTo>
                  <a:pt x="920241" y="102362"/>
                </a:lnTo>
                <a:lnTo>
                  <a:pt x="920241" y="190753"/>
                </a:lnTo>
                <a:lnTo>
                  <a:pt x="896874" y="203962"/>
                </a:lnTo>
                <a:lnTo>
                  <a:pt x="948563" y="203962"/>
                </a:lnTo>
                <a:lnTo>
                  <a:pt x="948563" y="86232"/>
                </a:lnTo>
                <a:close/>
              </a:path>
              <a:path w="948689" h="227964">
                <a:moveTo>
                  <a:pt x="948563" y="0"/>
                </a:moveTo>
                <a:lnTo>
                  <a:pt x="920241" y="0"/>
                </a:lnTo>
                <a:lnTo>
                  <a:pt x="920241" y="74040"/>
                </a:lnTo>
                <a:lnTo>
                  <a:pt x="948563" y="74040"/>
                </a:lnTo>
                <a:lnTo>
                  <a:pt x="948563" y="0"/>
                </a:lnTo>
                <a:close/>
              </a:path>
            </a:pathLst>
          </a:custGeom>
          <a:solidFill>
            <a:srgbClr val="000000">
              <a:alpha val="85881"/>
            </a:srgbClr>
          </a:solidFill>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759231" y="2153030"/>
            <a:ext cx="1296035" cy="287655"/>
          </a:xfrm>
          <a:custGeom>
            <a:avLst/>
            <a:gdLst/>
            <a:ahLst/>
            <a:cxnLst/>
            <a:rect l="l" t="t" r="r" b="b"/>
            <a:pathLst>
              <a:path w="1296035" h="287655">
                <a:moveTo>
                  <a:pt x="18453" y="65405"/>
                </a:moveTo>
                <a:lnTo>
                  <a:pt x="0" y="65405"/>
                </a:lnTo>
                <a:lnTo>
                  <a:pt x="0" y="224790"/>
                </a:lnTo>
                <a:lnTo>
                  <a:pt x="28282" y="224790"/>
                </a:lnTo>
                <a:lnTo>
                  <a:pt x="28282" y="107188"/>
                </a:lnTo>
                <a:lnTo>
                  <a:pt x="30962" y="101981"/>
                </a:lnTo>
                <a:lnTo>
                  <a:pt x="35496" y="97155"/>
                </a:lnTo>
                <a:lnTo>
                  <a:pt x="41897" y="92837"/>
                </a:lnTo>
                <a:lnTo>
                  <a:pt x="48015" y="88588"/>
                </a:lnTo>
                <a:lnTo>
                  <a:pt x="47750" y="88588"/>
                </a:lnTo>
                <a:lnTo>
                  <a:pt x="54317" y="86233"/>
                </a:lnTo>
                <a:lnTo>
                  <a:pt x="205677" y="86233"/>
                </a:lnTo>
                <a:lnTo>
                  <a:pt x="205202" y="85161"/>
                </a:lnTo>
                <a:lnTo>
                  <a:pt x="204217" y="83820"/>
                </a:lnTo>
                <a:lnTo>
                  <a:pt x="27825" y="83820"/>
                </a:lnTo>
                <a:lnTo>
                  <a:pt x="18453" y="65405"/>
                </a:lnTo>
                <a:close/>
              </a:path>
              <a:path w="1296035" h="287655">
                <a:moveTo>
                  <a:pt x="138430" y="88588"/>
                </a:moveTo>
                <a:lnTo>
                  <a:pt x="77612" y="88588"/>
                </a:lnTo>
                <a:lnTo>
                  <a:pt x="83413" y="92964"/>
                </a:lnTo>
                <a:lnTo>
                  <a:pt x="89319" y="97536"/>
                </a:lnTo>
                <a:lnTo>
                  <a:pt x="92278" y="103632"/>
                </a:lnTo>
                <a:lnTo>
                  <a:pt x="92278" y="224790"/>
                </a:lnTo>
                <a:lnTo>
                  <a:pt x="120548" y="224790"/>
                </a:lnTo>
                <a:lnTo>
                  <a:pt x="120548" y="106934"/>
                </a:lnTo>
                <a:lnTo>
                  <a:pt x="122732" y="101600"/>
                </a:lnTo>
                <a:lnTo>
                  <a:pt x="126796" y="96774"/>
                </a:lnTo>
                <a:lnTo>
                  <a:pt x="138430" y="88588"/>
                </a:lnTo>
                <a:close/>
              </a:path>
              <a:path w="1296035" h="287655">
                <a:moveTo>
                  <a:pt x="205677" y="86233"/>
                </a:moveTo>
                <a:lnTo>
                  <a:pt x="151955" y="86233"/>
                </a:lnTo>
                <a:lnTo>
                  <a:pt x="166214" y="88588"/>
                </a:lnTo>
                <a:lnTo>
                  <a:pt x="176398" y="95646"/>
                </a:lnTo>
                <a:lnTo>
                  <a:pt x="182399" y="107188"/>
                </a:lnTo>
                <a:lnTo>
                  <a:pt x="182507" y="107396"/>
                </a:lnTo>
                <a:lnTo>
                  <a:pt x="184543" y="123825"/>
                </a:lnTo>
                <a:lnTo>
                  <a:pt x="184543" y="224790"/>
                </a:lnTo>
                <a:lnTo>
                  <a:pt x="212826" y="224790"/>
                </a:lnTo>
                <a:lnTo>
                  <a:pt x="212826" y="118237"/>
                </a:lnTo>
                <a:lnTo>
                  <a:pt x="212091" y="107396"/>
                </a:lnTo>
                <a:lnTo>
                  <a:pt x="211979" y="105735"/>
                </a:lnTo>
                <a:lnTo>
                  <a:pt x="209437" y="94710"/>
                </a:lnTo>
                <a:lnTo>
                  <a:pt x="205677" y="86233"/>
                </a:lnTo>
                <a:close/>
              </a:path>
              <a:path w="1296035" h="287655">
                <a:moveTo>
                  <a:pt x="145110" y="86233"/>
                </a:moveTo>
                <a:lnTo>
                  <a:pt x="69697" y="86233"/>
                </a:lnTo>
                <a:lnTo>
                  <a:pt x="77758" y="88588"/>
                </a:lnTo>
                <a:lnTo>
                  <a:pt x="138126" y="88588"/>
                </a:lnTo>
                <a:lnTo>
                  <a:pt x="145110" y="86233"/>
                </a:lnTo>
                <a:close/>
              </a:path>
              <a:path w="1296035" h="287655">
                <a:moveTo>
                  <a:pt x="68757" y="62357"/>
                </a:moveTo>
                <a:lnTo>
                  <a:pt x="56991" y="63710"/>
                </a:lnTo>
                <a:lnTo>
                  <a:pt x="46248" y="67754"/>
                </a:lnTo>
                <a:lnTo>
                  <a:pt x="36526" y="74465"/>
                </a:lnTo>
                <a:lnTo>
                  <a:pt x="27825" y="83820"/>
                </a:lnTo>
                <a:lnTo>
                  <a:pt x="116798" y="83820"/>
                </a:lnTo>
                <a:lnTo>
                  <a:pt x="108648" y="74465"/>
                </a:lnTo>
                <a:lnTo>
                  <a:pt x="105804" y="72644"/>
                </a:lnTo>
                <a:lnTo>
                  <a:pt x="97958" y="67754"/>
                </a:lnTo>
                <a:lnTo>
                  <a:pt x="84656" y="63710"/>
                </a:lnTo>
                <a:lnTo>
                  <a:pt x="84826" y="63710"/>
                </a:lnTo>
                <a:lnTo>
                  <a:pt x="68757" y="62357"/>
                </a:lnTo>
                <a:close/>
              </a:path>
              <a:path w="1296035" h="287655">
                <a:moveTo>
                  <a:pt x="161036" y="62357"/>
                </a:moveTo>
                <a:lnTo>
                  <a:pt x="119862" y="77597"/>
                </a:lnTo>
                <a:lnTo>
                  <a:pt x="116621" y="83820"/>
                </a:lnTo>
                <a:lnTo>
                  <a:pt x="204217" y="83820"/>
                </a:lnTo>
                <a:lnTo>
                  <a:pt x="161036" y="62357"/>
                </a:lnTo>
                <a:close/>
              </a:path>
              <a:path w="1296035" h="287655">
                <a:moveTo>
                  <a:pt x="314744" y="62357"/>
                </a:moveTo>
                <a:lnTo>
                  <a:pt x="273153" y="75162"/>
                </a:lnTo>
                <a:lnTo>
                  <a:pt x="247534" y="111363"/>
                </a:lnTo>
                <a:lnTo>
                  <a:pt x="242570" y="144780"/>
                </a:lnTo>
                <a:lnTo>
                  <a:pt x="243760" y="162851"/>
                </a:lnTo>
                <a:lnTo>
                  <a:pt x="261620" y="205232"/>
                </a:lnTo>
                <a:lnTo>
                  <a:pt x="284563" y="222170"/>
                </a:lnTo>
                <a:lnTo>
                  <a:pt x="284692" y="222170"/>
                </a:lnTo>
                <a:lnTo>
                  <a:pt x="298717" y="226327"/>
                </a:lnTo>
                <a:lnTo>
                  <a:pt x="298894" y="226327"/>
                </a:lnTo>
                <a:lnTo>
                  <a:pt x="314744" y="227711"/>
                </a:lnTo>
                <a:lnTo>
                  <a:pt x="330538" y="226327"/>
                </a:lnTo>
                <a:lnTo>
                  <a:pt x="344585" y="222170"/>
                </a:lnTo>
                <a:lnTo>
                  <a:pt x="356885" y="215227"/>
                </a:lnTo>
                <a:lnTo>
                  <a:pt x="367436" y="205486"/>
                </a:lnTo>
                <a:lnTo>
                  <a:pt x="367967" y="204724"/>
                </a:lnTo>
                <a:lnTo>
                  <a:pt x="314744" y="204724"/>
                </a:lnTo>
                <a:lnTo>
                  <a:pt x="296189" y="200965"/>
                </a:lnTo>
                <a:lnTo>
                  <a:pt x="282933" y="189706"/>
                </a:lnTo>
                <a:lnTo>
                  <a:pt x="274978" y="170969"/>
                </a:lnTo>
                <a:lnTo>
                  <a:pt x="272326" y="144780"/>
                </a:lnTo>
                <a:lnTo>
                  <a:pt x="273047" y="131633"/>
                </a:lnTo>
                <a:lnTo>
                  <a:pt x="290123" y="94364"/>
                </a:lnTo>
                <a:lnTo>
                  <a:pt x="314744" y="85471"/>
                </a:lnTo>
                <a:lnTo>
                  <a:pt x="368757" y="85471"/>
                </a:lnTo>
                <a:lnTo>
                  <a:pt x="367880" y="84201"/>
                </a:lnTo>
                <a:lnTo>
                  <a:pt x="357472" y="74679"/>
                </a:lnTo>
                <a:lnTo>
                  <a:pt x="345146" y="67849"/>
                </a:lnTo>
                <a:lnTo>
                  <a:pt x="331074" y="63783"/>
                </a:lnTo>
                <a:lnTo>
                  <a:pt x="331485" y="63783"/>
                </a:lnTo>
                <a:lnTo>
                  <a:pt x="314744" y="62357"/>
                </a:lnTo>
                <a:close/>
              </a:path>
              <a:path w="1296035" h="287655">
                <a:moveTo>
                  <a:pt x="368757" y="85471"/>
                </a:moveTo>
                <a:lnTo>
                  <a:pt x="314744" y="85471"/>
                </a:lnTo>
                <a:lnTo>
                  <a:pt x="333237" y="89183"/>
                </a:lnTo>
                <a:lnTo>
                  <a:pt x="346444" y="100314"/>
                </a:lnTo>
                <a:lnTo>
                  <a:pt x="354368" y="118850"/>
                </a:lnTo>
                <a:lnTo>
                  <a:pt x="357009" y="144780"/>
                </a:lnTo>
                <a:lnTo>
                  <a:pt x="356309" y="157948"/>
                </a:lnTo>
                <a:lnTo>
                  <a:pt x="339627" y="195669"/>
                </a:lnTo>
                <a:lnTo>
                  <a:pt x="314744" y="204724"/>
                </a:lnTo>
                <a:lnTo>
                  <a:pt x="367967" y="204724"/>
                </a:lnTo>
                <a:lnTo>
                  <a:pt x="375896" y="193339"/>
                </a:lnTo>
                <a:lnTo>
                  <a:pt x="381941" y="179181"/>
                </a:lnTo>
                <a:lnTo>
                  <a:pt x="385569" y="162998"/>
                </a:lnTo>
                <a:lnTo>
                  <a:pt x="386778" y="144780"/>
                </a:lnTo>
                <a:lnTo>
                  <a:pt x="385645" y="127184"/>
                </a:lnTo>
                <a:lnTo>
                  <a:pt x="385597" y="126438"/>
                </a:lnTo>
                <a:lnTo>
                  <a:pt x="382054" y="110251"/>
                </a:lnTo>
                <a:lnTo>
                  <a:pt x="376148" y="96184"/>
                </a:lnTo>
                <a:lnTo>
                  <a:pt x="368757" y="85471"/>
                </a:lnTo>
                <a:close/>
              </a:path>
              <a:path w="1296035" h="287655">
                <a:moveTo>
                  <a:pt x="446557" y="65405"/>
                </a:moveTo>
                <a:lnTo>
                  <a:pt x="418287" y="65405"/>
                </a:lnTo>
                <a:lnTo>
                  <a:pt x="418287" y="224790"/>
                </a:lnTo>
                <a:lnTo>
                  <a:pt x="446557" y="224790"/>
                </a:lnTo>
                <a:lnTo>
                  <a:pt x="446557" y="133350"/>
                </a:lnTo>
                <a:lnTo>
                  <a:pt x="447259" y="123989"/>
                </a:lnTo>
                <a:lnTo>
                  <a:pt x="468331" y="90805"/>
                </a:lnTo>
                <a:lnTo>
                  <a:pt x="446557" y="90805"/>
                </a:lnTo>
                <a:lnTo>
                  <a:pt x="446557" y="65405"/>
                </a:lnTo>
                <a:close/>
              </a:path>
              <a:path w="1296035" h="287655">
                <a:moveTo>
                  <a:pt x="505394" y="86233"/>
                </a:moveTo>
                <a:lnTo>
                  <a:pt x="490321" y="86233"/>
                </a:lnTo>
                <a:lnTo>
                  <a:pt x="496519" y="88392"/>
                </a:lnTo>
                <a:lnTo>
                  <a:pt x="502666" y="92583"/>
                </a:lnTo>
                <a:lnTo>
                  <a:pt x="505394" y="86233"/>
                </a:lnTo>
                <a:close/>
              </a:path>
              <a:path w="1296035" h="287655">
                <a:moveTo>
                  <a:pt x="497611" y="62357"/>
                </a:moveTo>
                <a:lnTo>
                  <a:pt x="492544" y="62357"/>
                </a:lnTo>
                <a:lnTo>
                  <a:pt x="478232" y="64140"/>
                </a:lnTo>
                <a:lnTo>
                  <a:pt x="465797" y="69484"/>
                </a:lnTo>
                <a:lnTo>
                  <a:pt x="455239" y="78376"/>
                </a:lnTo>
                <a:lnTo>
                  <a:pt x="446557" y="90805"/>
                </a:lnTo>
                <a:lnTo>
                  <a:pt x="468331" y="90805"/>
                </a:lnTo>
                <a:lnTo>
                  <a:pt x="469980" y="89677"/>
                </a:lnTo>
                <a:lnTo>
                  <a:pt x="476783" y="87092"/>
                </a:lnTo>
                <a:lnTo>
                  <a:pt x="484060" y="86233"/>
                </a:lnTo>
                <a:lnTo>
                  <a:pt x="505394" y="86233"/>
                </a:lnTo>
                <a:lnTo>
                  <a:pt x="514342" y="65405"/>
                </a:lnTo>
                <a:lnTo>
                  <a:pt x="514451" y="65151"/>
                </a:lnTo>
                <a:lnTo>
                  <a:pt x="504901" y="63373"/>
                </a:lnTo>
                <a:lnTo>
                  <a:pt x="497611" y="62357"/>
                </a:lnTo>
                <a:close/>
              </a:path>
              <a:path w="1296035" h="287655">
                <a:moveTo>
                  <a:pt x="563219" y="0"/>
                </a:moveTo>
                <a:lnTo>
                  <a:pt x="534898" y="0"/>
                </a:lnTo>
                <a:lnTo>
                  <a:pt x="534898" y="227711"/>
                </a:lnTo>
                <a:lnTo>
                  <a:pt x="549122" y="227711"/>
                </a:lnTo>
                <a:lnTo>
                  <a:pt x="559028" y="213360"/>
                </a:lnTo>
                <a:lnTo>
                  <a:pt x="643766" y="213360"/>
                </a:lnTo>
                <a:lnTo>
                  <a:pt x="653135" y="204978"/>
                </a:lnTo>
                <a:lnTo>
                  <a:pt x="653859" y="203962"/>
                </a:lnTo>
                <a:lnTo>
                  <a:pt x="586206" y="203962"/>
                </a:lnTo>
                <a:lnTo>
                  <a:pt x="580872" y="202184"/>
                </a:lnTo>
                <a:lnTo>
                  <a:pt x="566775" y="194945"/>
                </a:lnTo>
                <a:lnTo>
                  <a:pt x="563219" y="192278"/>
                </a:lnTo>
                <a:lnTo>
                  <a:pt x="563219" y="98679"/>
                </a:lnTo>
                <a:lnTo>
                  <a:pt x="586333" y="86233"/>
                </a:lnTo>
                <a:lnTo>
                  <a:pt x="653983" y="86233"/>
                </a:lnTo>
                <a:lnTo>
                  <a:pt x="653135" y="85090"/>
                </a:lnTo>
                <a:lnTo>
                  <a:pt x="644349" y="77089"/>
                </a:lnTo>
                <a:lnTo>
                  <a:pt x="563219" y="77089"/>
                </a:lnTo>
                <a:lnTo>
                  <a:pt x="563219" y="0"/>
                </a:lnTo>
                <a:close/>
              </a:path>
              <a:path w="1296035" h="287655">
                <a:moveTo>
                  <a:pt x="643766" y="213360"/>
                </a:moveTo>
                <a:lnTo>
                  <a:pt x="559028" y="213360"/>
                </a:lnTo>
                <a:lnTo>
                  <a:pt x="562838" y="217297"/>
                </a:lnTo>
                <a:lnTo>
                  <a:pt x="568299" y="220726"/>
                </a:lnTo>
                <a:lnTo>
                  <a:pt x="582904" y="226314"/>
                </a:lnTo>
                <a:lnTo>
                  <a:pt x="590397" y="227711"/>
                </a:lnTo>
                <a:lnTo>
                  <a:pt x="597890" y="227711"/>
                </a:lnTo>
                <a:lnTo>
                  <a:pt x="614071" y="226314"/>
                </a:lnTo>
                <a:lnTo>
                  <a:pt x="614313" y="226314"/>
                </a:lnTo>
                <a:lnTo>
                  <a:pt x="629132" y="222011"/>
                </a:lnTo>
                <a:lnTo>
                  <a:pt x="642038" y="214905"/>
                </a:lnTo>
                <a:lnTo>
                  <a:pt x="643766" y="213360"/>
                </a:lnTo>
                <a:close/>
              </a:path>
              <a:path w="1296035" h="287655">
                <a:moveTo>
                  <a:pt x="653983" y="86233"/>
                </a:moveTo>
                <a:lnTo>
                  <a:pt x="589889" y="86233"/>
                </a:lnTo>
                <a:lnTo>
                  <a:pt x="601557" y="87185"/>
                </a:lnTo>
                <a:lnTo>
                  <a:pt x="611987" y="90043"/>
                </a:lnTo>
                <a:lnTo>
                  <a:pt x="640102" y="119554"/>
                </a:lnTo>
                <a:lnTo>
                  <a:pt x="643737" y="143637"/>
                </a:lnTo>
                <a:lnTo>
                  <a:pt x="642951" y="158757"/>
                </a:lnTo>
                <a:lnTo>
                  <a:pt x="623929" y="196193"/>
                </a:lnTo>
                <a:lnTo>
                  <a:pt x="589889" y="203962"/>
                </a:lnTo>
                <a:lnTo>
                  <a:pt x="653859" y="203962"/>
                </a:lnTo>
                <a:lnTo>
                  <a:pt x="672191" y="161097"/>
                </a:lnTo>
                <a:lnTo>
                  <a:pt x="673455" y="142240"/>
                </a:lnTo>
                <a:lnTo>
                  <a:pt x="672191" y="125666"/>
                </a:lnTo>
                <a:lnTo>
                  <a:pt x="668391" y="110617"/>
                </a:lnTo>
                <a:lnTo>
                  <a:pt x="662043" y="97091"/>
                </a:lnTo>
                <a:lnTo>
                  <a:pt x="653983" y="86233"/>
                </a:lnTo>
                <a:close/>
              </a:path>
              <a:path w="1296035" h="287655">
                <a:moveTo>
                  <a:pt x="600049" y="62357"/>
                </a:moveTo>
                <a:lnTo>
                  <a:pt x="592937" y="62357"/>
                </a:lnTo>
                <a:lnTo>
                  <a:pt x="585698" y="64008"/>
                </a:lnTo>
                <a:lnTo>
                  <a:pt x="570966" y="70104"/>
                </a:lnTo>
                <a:lnTo>
                  <a:pt x="565886" y="73533"/>
                </a:lnTo>
                <a:lnTo>
                  <a:pt x="563219" y="77089"/>
                </a:lnTo>
                <a:lnTo>
                  <a:pt x="644349" y="77089"/>
                </a:lnTo>
                <a:lnTo>
                  <a:pt x="642233" y="75162"/>
                </a:lnTo>
                <a:lnTo>
                  <a:pt x="629735" y="68056"/>
                </a:lnTo>
                <a:lnTo>
                  <a:pt x="615666" y="63783"/>
                </a:lnTo>
                <a:lnTo>
                  <a:pt x="600049" y="62357"/>
                </a:lnTo>
                <a:close/>
              </a:path>
              <a:path w="1296035" h="287655">
                <a:moveTo>
                  <a:pt x="738098" y="5080"/>
                </a:moveTo>
                <a:lnTo>
                  <a:pt x="728446" y="5080"/>
                </a:lnTo>
                <a:lnTo>
                  <a:pt x="724255" y="6858"/>
                </a:lnTo>
                <a:lnTo>
                  <a:pt x="717473" y="13716"/>
                </a:lnTo>
                <a:lnTo>
                  <a:pt x="715873" y="17780"/>
                </a:lnTo>
                <a:lnTo>
                  <a:pt x="715873" y="27432"/>
                </a:lnTo>
                <a:lnTo>
                  <a:pt x="717524" y="31496"/>
                </a:lnTo>
                <a:lnTo>
                  <a:pt x="724382" y="38354"/>
                </a:lnTo>
                <a:lnTo>
                  <a:pt x="728446" y="40132"/>
                </a:lnTo>
                <a:lnTo>
                  <a:pt x="738098" y="40132"/>
                </a:lnTo>
                <a:lnTo>
                  <a:pt x="742289" y="38354"/>
                </a:lnTo>
                <a:lnTo>
                  <a:pt x="749147" y="31496"/>
                </a:lnTo>
                <a:lnTo>
                  <a:pt x="750798" y="27432"/>
                </a:lnTo>
                <a:lnTo>
                  <a:pt x="750798" y="17780"/>
                </a:lnTo>
                <a:lnTo>
                  <a:pt x="749147" y="13716"/>
                </a:lnTo>
                <a:lnTo>
                  <a:pt x="742289" y="6858"/>
                </a:lnTo>
                <a:lnTo>
                  <a:pt x="738098" y="5080"/>
                </a:lnTo>
                <a:close/>
              </a:path>
              <a:path w="1296035" h="287655">
                <a:moveTo>
                  <a:pt x="746099" y="65405"/>
                </a:moveTo>
                <a:lnTo>
                  <a:pt x="695934" y="65405"/>
                </a:lnTo>
                <a:lnTo>
                  <a:pt x="695934" y="89154"/>
                </a:lnTo>
                <a:lnTo>
                  <a:pt x="717778" y="89154"/>
                </a:lnTo>
                <a:lnTo>
                  <a:pt x="717778" y="224790"/>
                </a:lnTo>
                <a:lnTo>
                  <a:pt x="746099" y="224790"/>
                </a:lnTo>
                <a:lnTo>
                  <a:pt x="746099" y="65405"/>
                </a:lnTo>
                <a:close/>
              </a:path>
              <a:path w="1296035" h="287655">
                <a:moveTo>
                  <a:pt x="854557" y="62357"/>
                </a:moveTo>
                <a:lnTo>
                  <a:pt x="814695" y="76662"/>
                </a:lnTo>
                <a:lnTo>
                  <a:pt x="787390" y="115760"/>
                </a:lnTo>
                <a:lnTo>
                  <a:pt x="782040" y="149098"/>
                </a:lnTo>
                <a:lnTo>
                  <a:pt x="783205" y="166028"/>
                </a:lnTo>
                <a:lnTo>
                  <a:pt x="800582" y="206248"/>
                </a:lnTo>
                <a:lnTo>
                  <a:pt x="834854" y="226250"/>
                </a:lnTo>
                <a:lnTo>
                  <a:pt x="849096" y="227584"/>
                </a:lnTo>
                <a:lnTo>
                  <a:pt x="862358" y="226675"/>
                </a:lnTo>
                <a:lnTo>
                  <a:pt x="873940" y="223932"/>
                </a:lnTo>
                <a:lnTo>
                  <a:pt x="883833" y="219332"/>
                </a:lnTo>
                <a:lnTo>
                  <a:pt x="892022" y="212852"/>
                </a:lnTo>
                <a:lnTo>
                  <a:pt x="920343" y="212852"/>
                </a:lnTo>
                <a:lnTo>
                  <a:pt x="920343" y="203962"/>
                </a:lnTo>
                <a:lnTo>
                  <a:pt x="864209" y="203962"/>
                </a:lnTo>
                <a:lnTo>
                  <a:pt x="841280" y="200364"/>
                </a:lnTo>
                <a:lnTo>
                  <a:pt x="824887" y="189563"/>
                </a:lnTo>
                <a:lnTo>
                  <a:pt x="815042" y="171547"/>
                </a:lnTo>
                <a:lnTo>
                  <a:pt x="811758" y="146304"/>
                </a:lnTo>
                <a:lnTo>
                  <a:pt x="812639" y="133826"/>
                </a:lnTo>
                <a:lnTo>
                  <a:pt x="833449" y="95823"/>
                </a:lnTo>
                <a:lnTo>
                  <a:pt x="862685" y="86233"/>
                </a:lnTo>
                <a:lnTo>
                  <a:pt x="920343" y="86233"/>
                </a:lnTo>
                <a:lnTo>
                  <a:pt x="920343" y="74041"/>
                </a:lnTo>
                <a:lnTo>
                  <a:pt x="892022" y="74041"/>
                </a:lnTo>
                <a:lnTo>
                  <a:pt x="884882" y="68947"/>
                </a:lnTo>
                <a:lnTo>
                  <a:pt x="876242" y="65293"/>
                </a:lnTo>
                <a:lnTo>
                  <a:pt x="866126" y="63093"/>
                </a:lnTo>
                <a:lnTo>
                  <a:pt x="854557" y="62357"/>
                </a:lnTo>
                <a:close/>
              </a:path>
              <a:path w="1296035" h="287655">
                <a:moveTo>
                  <a:pt x="920343" y="212852"/>
                </a:moveTo>
                <a:lnTo>
                  <a:pt x="892022" y="212852"/>
                </a:lnTo>
                <a:lnTo>
                  <a:pt x="892022" y="224663"/>
                </a:lnTo>
                <a:lnTo>
                  <a:pt x="920343" y="224663"/>
                </a:lnTo>
                <a:lnTo>
                  <a:pt x="920343" y="212852"/>
                </a:lnTo>
                <a:close/>
              </a:path>
              <a:path w="1296035" h="287655">
                <a:moveTo>
                  <a:pt x="920343" y="86233"/>
                </a:moveTo>
                <a:lnTo>
                  <a:pt x="862685" y="86233"/>
                </a:lnTo>
                <a:lnTo>
                  <a:pt x="872114" y="87302"/>
                </a:lnTo>
                <a:lnTo>
                  <a:pt x="871695" y="87302"/>
                </a:lnTo>
                <a:lnTo>
                  <a:pt x="879354" y="90249"/>
                </a:lnTo>
                <a:lnTo>
                  <a:pt x="886188" y="95287"/>
                </a:lnTo>
                <a:lnTo>
                  <a:pt x="892022" y="102362"/>
                </a:lnTo>
                <a:lnTo>
                  <a:pt x="892022" y="190754"/>
                </a:lnTo>
                <a:lnTo>
                  <a:pt x="868654" y="203962"/>
                </a:lnTo>
                <a:lnTo>
                  <a:pt x="920343" y="203962"/>
                </a:lnTo>
                <a:lnTo>
                  <a:pt x="920343" y="86233"/>
                </a:lnTo>
                <a:close/>
              </a:path>
              <a:path w="1296035" h="287655">
                <a:moveTo>
                  <a:pt x="920343" y="0"/>
                </a:moveTo>
                <a:lnTo>
                  <a:pt x="892022" y="0"/>
                </a:lnTo>
                <a:lnTo>
                  <a:pt x="892022" y="74041"/>
                </a:lnTo>
                <a:lnTo>
                  <a:pt x="920343" y="74041"/>
                </a:lnTo>
                <a:lnTo>
                  <a:pt x="920343" y="0"/>
                </a:lnTo>
                <a:close/>
              </a:path>
              <a:path w="1296035" h="287655">
                <a:moveTo>
                  <a:pt x="994130" y="5080"/>
                </a:moveTo>
                <a:lnTo>
                  <a:pt x="984478" y="5080"/>
                </a:lnTo>
                <a:lnTo>
                  <a:pt x="980287" y="6858"/>
                </a:lnTo>
                <a:lnTo>
                  <a:pt x="973505" y="13716"/>
                </a:lnTo>
                <a:lnTo>
                  <a:pt x="971905" y="17780"/>
                </a:lnTo>
                <a:lnTo>
                  <a:pt x="971905" y="27432"/>
                </a:lnTo>
                <a:lnTo>
                  <a:pt x="973556" y="31496"/>
                </a:lnTo>
                <a:lnTo>
                  <a:pt x="980414" y="38354"/>
                </a:lnTo>
                <a:lnTo>
                  <a:pt x="984478" y="40132"/>
                </a:lnTo>
                <a:lnTo>
                  <a:pt x="994130" y="40132"/>
                </a:lnTo>
                <a:lnTo>
                  <a:pt x="998321" y="38354"/>
                </a:lnTo>
                <a:lnTo>
                  <a:pt x="1005179" y="31496"/>
                </a:lnTo>
                <a:lnTo>
                  <a:pt x="1006830" y="27432"/>
                </a:lnTo>
                <a:lnTo>
                  <a:pt x="1006830" y="17780"/>
                </a:lnTo>
                <a:lnTo>
                  <a:pt x="1005179" y="13716"/>
                </a:lnTo>
                <a:lnTo>
                  <a:pt x="998321" y="6858"/>
                </a:lnTo>
                <a:lnTo>
                  <a:pt x="994130" y="5080"/>
                </a:lnTo>
                <a:close/>
              </a:path>
              <a:path w="1296035" h="287655">
                <a:moveTo>
                  <a:pt x="1002131" y="65405"/>
                </a:moveTo>
                <a:lnTo>
                  <a:pt x="951966" y="65405"/>
                </a:lnTo>
                <a:lnTo>
                  <a:pt x="951966" y="89154"/>
                </a:lnTo>
                <a:lnTo>
                  <a:pt x="973810" y="89154"/>
                </a:lnTo>
                <a:lnTo>
                  <a:pt x="973810" y="224790"/>
                </a:lnTo>
                <a:lnTo>
                  <a:pt x="1002131" y="224790"/>
                </a:lnTo>
                <a:lnTo>
                  <a:pt x="1002131" y="65405"/>
                </a:lnTo>
                <a:close/>
              </a:path>
              <a:path w="1296035" h="287655">
                <a:moveTo>
                  <a:pt x="1085443" y="87757"/>
                </a:moveTo>
                <a:lnTo>
                  <a:pt x="1057122" y="87757"/>
                </a:lnTo>
                <a:lnTo>
                  <a:pt x="1057122" y="178181"/>
                </a:lnTo>
                <a:lnTo>
                  <a:pt x="1077006" y="219888"/>
                </a:lnTo>
                <a:lnTo>
                  <a:pt x="1102080" y="227711"/>
                </a:lnTo>
                <a:lnTo>
                  <a:pt x="1112343" y="227445"/>
                </a:lnTo>
                <a:lnTo>
                  <a:pt x="1122178" y="226631"/>
                </a:lnTo>
                <a:lnTo>
                  <a:pt x="1131584" y="225246"/>
                </a:lnTo>
                <a:lnTo>
                  <a:pt x="1140561" y="223266"/>
                </a:lnTo>
                <a:lnTo>
                  <a:pt x="1137294" y="203962"/>
                </a:lnTo>
                <a:lnTo>
                  <a:pt x="1103985" y="203962"/>
                </a:lnTo>
                <a:lnTo>
                  <a:pt x="1096619" y="201168"/>
                </a:lnTo>
                <a:lnTo>
                  <a:pt x="1085443" y="166878"/>
                </a:lnTo>
                <a:lnTo>
                  <a:pt x="1085443" y="87757"/>
                </a:lnTo>
                <a:close/>
              </a:path>
              <a:path w="1296035" h="287655">
                <a:moveTo>
                  <a:pt x="1136370" y="198501"/>
                </a:moveTo>
                <a:lnTo>
                  <a:pt x="1128750" y="202057"/>
                </a:lnTo>
                <a:lnTo>
                  <a:pt x="1121257" y="203962"/>
                </a:lnTo>
                <a:lnTo>
                  <a:pt x="1137294" y="203962"/>
                </a:lnTo>
                <a:lnTo>
                  <a:pt x="1136370" y="198501"/>
                </a:lnTo>
                <a:close/>
              </a:path>
              <a:path w="1296035" h="287655">
                <a:moveTo>
                  <a:pt x="1129131" y="65405"/>
                </a:moveTo>
                <a:lnTo>
                  <a:pt x="1038707" y="65405"/>
                </a:lnTo>
                <a:lnTo>
                  <a:pt x="1038707" y="87757"/>
                </a:lnTo>
                <a:lnTo>
                  <a:pt x="1129131" y="87757"/>
                </a:lnTo>
                <a:lnTo>
                  <a:pt x="1129131" y="65405"/>
                </a:lnTo>
                <a:close/>
              </a:path>
              <a:path w="1296035" h="287655">
                <a:moveTo>
                  <a:pt x="1085443" y="21209"/>
                </a:moveTo>
                <a:lnTo>
                  <a:pt x="1057122" y="32004"/>
                </a:lnTo>
                <a:lnTo>
                  <a:pt x="1057122" y="65405"/>
                </a:lnTo>
                <a:lnTo>
                  <a:pt x="1085443" y="65405"/>
                </a:lnTo>
                <a:lnTo>
                  <a:pt x="1085443" y="21209"/>
                </a:lnTo>
                <a:close/>
              </a:path>
              <a:path w="1296035" h="287655">
                <a:moveTo>
                  <a:pt x="1177899" y="65405"/>
                </a:moveTo>
                <a:lnTo>
                  <a:pt x="1149070" y="65405"/>
                </a:lnTo>
                <a:lnTo>
                  <a:pt x="1192250" y="176276"/>
                </a:lnTo>
                <a:lnTo>
                  <a:pt x="1195705" y="185251"/>
                </a:lnTo>
                <a:lnTo>
                  <a:pt x="1208474" y="227024"/>
                </a:lnTo>
                <a:lnTo>
                  <a:pt x="1208760" y="233553"/>
                </a:lnTo>
                <a:lnTo>
                  <a:pt x="1208760" y="241554"/>
                </a:lnTo>
                <a:lnTo>
                  <a:pt x="1174254" y="261479"/>
                </a:lnTo>
                <a:lnTo>
                  <a:pt x="1165707" y="262001"/>
                </a:lnTo>
                <a:lnTo>
                  <a:pt x="1165707" y="287274"/>
                </a:lnTo>
                <a:lnTo>
                  <a:pt x="1205077" y="277114"/>
                </a:lnTo>
                <a:lnTo>
                  <a:pt x="1251238" y="188595"/>
                </a:lnTo>
                <a:lnTo>
                  <a:pt x="1224889" y="188595"/>
                </a:lnTo>
                <a:lnTo>
                  <a:pt x="1177899" y="65405"/>
                </a:lnTo>
                <a:close/>
              </a:path>
              <a:path w="1296035" h="287655">
                <a:moveTo>
                  <a:pt x="1295882" y="65405"/>
                </a:moveTo>
                <a:lnTo>
                  <a:pt x="1266926" y="65405"/>
                </a:lnTo>
                <a:lnTo>
                  <a:pt x="1224889" y="188595"/>
                </a:lnTo>
                <a:lnTo>
                  <a:pt x="1251238" y="188595"/>
                </a:lnTo>
                <a:lnTo>
                  <a:pt x="1295882" y="65405"/>
                </a:lnTo>
                <a:close/>
              </a:path>
            </a:pathLst>
          </a:custGeom>
          <a:solidFill>
            <a:srgbClr val="000000">
              <a:alpha val="85881"/>
            </a:srgbClr>
          </a:solidFill>
        </p:spPr>
        <p:txBody>
          <a:bodyPr wrap="square" lIns="0" tIns="0" rIns="0" bIns="0" rtlCol="0"/>
          <a:lstStyle/>
          <a:p>
            <a:endParaRPr/>
          </a:p>
        </p:txBody>
      </p:sp>
      <p:sp>
        <p:nvSpPr>
          <p:cNvPr id="10" name="object 10"/>
          <p:cNvSpPr txBox="1"/>
          <p:nvPr/>
        </p:nvSpPr>
        <p:spPr>
          <a:xfrm>
            <a:off x="383540" y="2614041"/>
            <a:ext cx="111125" cy="318135"/>
          </a:xfrm>
          <a:prstGeom prst="rect">
            <a:avLst/>
          </a:prstGeom>
        </p:spPr>
        <p:txBody>
          <a:bodyPr vert="horz" wrap="square" lIns="0" tIns="15240" rIns="0" bIns="0" rtlCol="0">
            <a:spAutoFit/>
          </a:bodyPr>
          <a:lstStyle/>
          <a:p>
            <a:pPr marL="12700">
              <a:lnSpc>
                <a:spcPct val="100000"/>
              </a:lnSpc>
              <a:spcBef>
                <a:spcPts val="120"/>
              </a:spcBef>
            </a:pPr>
            <a:r>
              <a:rPr sz="1900" spc="-50" dirty="0">
                <a:solidFill>
                  <a:srgbClr val="0D56C4"/>
                </a:solidFill>
                <a:latin typeface="Arial"/>
                <a:cs typeface="Arial"/>
              </a:rPr>
              <a:t>•</a:t>
            </a:r>
            <a:endParaRPr sz="1900">
              <a:latin typeface="Arial"/>
              <a:cs typeface="Arial"/>
            </a:endParaRPr>
          </a:p>
        </p:txBody>
      </p:sp>
      <p:pic>
        <p:nvPicPr>
          <p:cNvPr id="11" name="object 11">
            <a:extLst>
              <a:ext uri="{C183D7F6-B498-43B3-948B-1728B52AA6E4}">
                <adec:decorative xmlns:adec="http://schemas.microsoft.com/office/drawing/2017/decorative" val="1"/>
              </a:ext>
            </a:extLst>
          </p:cNvPr>
          <p:cNvPicPr/>
          <p:nvPr/>
        </p:nvPicPr>
        <p:blipFill>
          <a:blip r:embed="rId4" cstate="print"/>
          <a:stretch>
            <a:fillRect/>
          </a:stretch>
        </p:blipFill>
        <p:spPr>
          <a:xfrm>
            <a:off x="751039" y="2645282"/>
            <a:ext cx="4961166" cy="287274"/>
          </a:xfrm>
          <a:prstGeom prst="rect">
            <a:avLst/>
          </a:prstGeom>
        </p:spPr>
      </p:pic>
      <p:grpSp>
        <p:nvGrpSpPr>
          <p:cNvPr id="12" name="object 12">
            <a:extLst>
              <a:ext uri="{C183D7F6-B498-43B3-948B-1728B52AA6E4}">
                <adec:decorative xmlns:adec="http://schemas.microsoft.com/office/drawing/2017/decorative" val="1"/>
              </a:ext>
            </a:extLst>
          </p:cNvPr>
          <p:cNvGrpSpPr/>
          <p:nvPr/>
        </p:nvGrpSpPr>
        <p:grpSpPr>
          <a:xfrm>
            <a:off x="750303" y="3011042"/>
            <a:ext cx="5358130" cy="287655"/>
            <a:chOff x="750303" y="3011042"/>
            <a:chExt cx="5358130" cy="287655"/>
          </a:xfrm>
        </p:grpSpPr>
        <p:pic>
          <p:nvPicPr>
            <p:cNvPr id="13" name="object 13"/>
            <p:cNvPicPr/>
            <p:nvPr/>
          </p:nvPicPr>
          <p:blipFill>
            <a:blip r:embed="rId5" cstate="print"/>
            <a:stretch>
              <a:fillRect/>
            </a:stretch>
          </p:blipFill>
          <p:spPr>
            <a:xfrm>
              <a:off x="750303" y="3011042"/>
              <a:ext cx="1801888" cy="227711"/>
            </a:xfrm>
            <a:prstGeom prst="rect">
              <a:avLst/>
            </a:prstGeom>
          </p:spPr>
        </p:pic>
        <p:sp>
          <p:nvSpPr>
            <p:cNvPr id="14" name="object 14"/>
            <p:cNvSpPr/>
            <p:nvPr/>
          </p:nvSpPr>
          <p:spPr>
            <a:xfrm>
              <a:off x="2588513" y="3134476"/>
              <a:ext cx="64135" cy="26670"/>
            </a:xfrm>
            <a:custGeom>
              <a:avLst/>
              <a:gdLst/>
              <a:ahLst/>
              <a:cxnLst/>
              <a:rect l="l" t="t" r="r" b="b"/>
              <a:pathLst>
                <a:path w="64135" h="26669">
                  <a:moveTo>
                    <a:pt x="63698" y="0"/>
                  </a:moveTo>
                  <a:lnTo>
                    <a:pt x="0" y="0"/>
                  </a:lnTo>
                  <a:lnTo>
                    <a:pt x="0" y="26045"/>
                  </a:lnTo>
                  <a:lnTo>
                    <a:pt x="63698" y="26045"/>
                  </a:lnTo>
                  <a:lnTo>
                    <a:pt x="63698" y="0"/>
                  </a:lnTo>
                  <a:close/>
                </a:path>
              </a:pathLst>
            </a:custGeom>
            <a:solidFill>
              <a:srgbClr val="000000">
                <a:alpha val="85881"/>
              </a:srgbClr>
            </a:solidFill>
          </p:spPr>
          <p:txBody>
            <a:bodyPr wrap="square" lIns="0" tIns="0" rIns="0" bIns="0" rtlCol="0"/>
            <a:lstStyle/>
            <a:p>
              <a:endParaRPr/>
            </a:p>
          </p:txBody>
        </p:sp>
        <p:pic>
          <p:nvPicPr>
            <p:cNvPr id="15" name="object 15"/>
            <p:cNvPicPr/>
            <p:nvPr/>
          </p:nvPicPr>
          <p:blipFill>
            <a:blip r:embed="rId6" cstate="print"/>
            <a:stretch>
              <a:fillRect/>
            </a:stretch>
          </p:blipFill>
          <p:spPr>
            <a:xfrm>
              <a:off x="2685795" y="3011042"/>
              <a:ext cx="3422015" cy="287274"/>
            </a:xfrm>
            <a:prstGeom prst="rect">
              <a:avLst/>
            </a:prstGeom>
          </p:spPr>
        </p:pic>
      </p:grpSp>
      <p:pic>
        <p:nvPicPr>
          <p:cNvPr id="16" name="object 16">
            <a:extLst>
              <a:ext uri="{C183D7F6-B498-43B3-948B-1728B52AA6E4}">
                <adec:decorative xmlns:adec="http://schemas.microsoft.com/office/drawing/2017/decorative" val="1"/>
              </a:ext>
            </a:extLst>
          </p:cNvPr>
          <p:cNvPicPr/>
          <p:nvPr/>
        </p:nvPicPr>
        <p:blipFill>
          <a:blip r:embed="rId7" cstate="print"/>
          <a:stretch>
            <a:fillRect/>
          </a:stretch>
        </p:blipFill>
        <p:spPr>
          <a:xfrm>
            <a:off x="748817" y="3376803"/>
            <a:ext cx="4405477" cy="287274"/>
          </a:xfrm>
          <a:prstGeom prst="rect">
            <a:avLst/>
          </a:prstGeom>
        </p:spPr>
      </p:pic>
      <p:sp>
        <p:nvSpPr>
          <p:cNvPr id="17" name="object 17"/>
          <p:cNvSpPr txBox="1"/>
          <p:nvPr/>
        </p:nvSpPr>
        <p:spPr>
          <a:xfrm>
            <a:off x="383540" y="3839717"/>
            <a:ext cx="111125" cy="318135"/>
          </a:xfrm>
          <a:prstGeom prst="rect">
            <a:avLst/>
          </a:prstGeom>
        </p:spPr>
        <p:txBody>
          <a:bodyPr vert="horz" wrap="square" lIns="0" tIns="15240" rIns="0" bIns="0" rtlCol="0">
            <a:spAutoFit/>
          </a:bodyPr>
          <a:lstStyle/>
          <a:p>
            <a:pPr marL="12700">
              <a:lnSpc>
                <a:spcPct val="100000"/>
              </a:lnSpc>
              <a:spcBef>
                <a:spcPts val="120"/>
              </a:spcBef>
            </a:pPr>
            <a:r>
              <a:rPr sz="1900" spc="-50" dirty="0">
                <a:solidFill>
                  <a:srgbClr val="0D56C4"/>
                </a:solidFill>
                <a:latin typeface="Arial"/>
                <a:cs typeface="Arial"/>
              </a:rPr>
              <a:t>•</a:t>
            </a:r>
            <a:endParaRPr sz="1900">
              <a:latin typeface="Arial"/>
              <a:cs typeface="Arial"/>
            </a:endParaRPr>
          </a:p>
        </p:txBody>
      </p:sp>
      <p:pic>
        <p:nvPicPr>
          <p:cNvPr id="18" name="object 18">
            <a:extLst>
              <a:ext uri="{C183D7F6-B498-43B3-948B-1728B52AA6E4}">
                <adec:decorative xmlns:adec="http://schemas.microsoft.com/office/drawing/2017/decorative" val="1"/>
              </a:ext>
            </a:extLst>
          </p:cNvPr>
          <p:cNvPicPr/>
          <p:nvPr/>
        </p:nvPicPr>
        <p:blipFill>
          <a:blip r:embed="rId8" cstate="print"/>
          <a:stretch>
            <a:fillRect/>
          </a:stretch>
        </p:blipFill>
        <p:spPr>
          <a:xfrm>
            <a:off x="751039" y="3870578"/>
            <a:ext cx="5344198" cy="287273"/>
          </a:xfrm>
          <a:prstGeom prst="rect">
            <a:avLst/>
          </a:prstGeom>
        </p:spPr>
      </p:pic>
      <p:pic>
        <p:nvPicPr>
          <p:cNvPr id="19" name="object 19">
            <a:extLst>
              <a:ext uri="{C183D7F6-B498-43B3-948B-1728B52AA6E4}">
                <adec:decorative xmlns:adec="http://schemas.microsoft.com/office/drawing/2017/decorative" val="1"/>
              </a:ext>
            </a:extLst>
          </p:cNvPr>
          <p:cNvPicPr/>
          <p:nvPr/>
        </p:nvPicPr>
        <p:blipFill>
          <a:blip r:embed="rId9" cstate="print"/>
          <a:stretch>
            <a:fillRect/>
          </a:stretch>
        </p:blipFill>
        <p:spPr>
          <a:xfrm>
            <a:off x="761466" y="4236339"/>
            <a:ext cx="5610504" cy="227711"/>
          </a:xfrm>
          <a:prstGeom prst="rect">
            <a:avLst/>
          </a:prstGeom>
        </p:spPr>
      </p:pic>
      <p:pic>
        <p:nvPicPr>
          <p:cNvPr id="20" name="object 20">
            <a:extLst>
              <a:ext uri="{C183D7F6-B498-43B3-948B-1728B52AA6E4}">
                <adec:decorative xmlns:adec="http://schemas.microsoft.com/office/drawing/2017/decorative" val="1"/>
              </a:ext>
            </a:extLst>
          </p:cNvPr>
          <p:cNvPicPr/>
          <p:nvPr/>
        </p:nvPicPr>
        <p:blipFill>
          <a:blip r:embed="rId10" cstate="print"/>
          <a:stretch>
            <a:fillRect/>
          </a:stretch>
        </p:blipFill>
        <p:spPr>
          <a:xfrm>
            <a:off x="759231" y="4602098"/>
            <a:ext cx="2664434" cy="287274"/>
          </a:xfrm>
          <a:prstGeom prst="rect">
            <a:avLst/>
          </a:prstGeom>
        </p:spPr>
      </p:pic>
      <p:pic>
        <p:nvPicPr>
          <p:cNvPr id="21" name="object 21" descr="old couple"/>
          <p:cNvPicPr/>
          <p:nvPr/>
        </p:nvPicPr>
        <p:blipFill>
          <a:blip r:embed="rId11" cstate="print"/>
          <a:stretch>
            <a:fillRect/>
          </a:stretch>
        </p:blipFill>
        <p:spPr>
          <a:xfrm>
            <a:off x="6915911" y="196595"/>
            <a:ext cx="4030217" cy="4840985"/>
          </a:xfrm>
          <a:prstGeom prst="rect">
            <a:avLst/>
          </a:prstGeom>
        </p:spPr>
      </p:pic>
      <p:sp>
        <p:nvSpPr>
          <p:cNvPr id="22" name="object 22"/>
          <p:cNvSpPr txBox="1"/>
          <p:nvPr/>
        </p:nvSpPr>
        <p:spPr>
          <a:xfrm>
            <a:off x="2622930" y="5278069"/>
            <a:ext cx="4059554" cy="941069"/>
          </a:xfrm>
          <a:prstGeom prst="rect">
            <a:avLst/>
          </a:prstGeom>
        </p:spPr>
        <p:txBody>
          <a:bodyPr vert="horz" wrap="square" lIns="0" tIns="13335" rIns="0" bIns="0" rtlCol="0">
            <a:spAutoFit/>
          </a:bodyPr>
          <a:lstStyle/>
          <a:p>
            <a:pPr marL="12700" marR="5080" indent="118745">
              <a:lnSpc>
                <a:spcPct val="100000"/>
              </a:lnSpc>
              <a:spcBef>
                <a:spcPts val="105"/>
              </a:spcBef>
            </a:pPr>
            <a:r>
              <a:rPr sz="2000" b="1" i="1" dirty="0">
                <a:solidFill>
                  <a:srgbClr val="232852"/>
                </a:solidFill>
                <a:latin typeface="Trebuchet MS"/>
                <a:cs typeface="Trebuchet MS"/>
              </a:rPr>
              <a:t>Older</a:t>
            </a:r>
            <a:r>
              <a:rPr sz="2000" b="1" i="1" spc="-50" dirty="0">
                <a:solidFill>
                  <a:srgbClr val="232852"/>
                </a:solidFill>
                <a:latin typeface="Trebuchet MS"/>
                <a:cs typeface="Trebuchet MS"/>
              </a:rPr>
              <a:t> </a:t>
            </a:r>
            <a:r>
              <a:rPr sz="2000" b="1" i="1" dirty="0">
                <a:solidFill>
                  <a:srgbClr val="232852"/>
                </a:solidFill>
                <a:latin typeface="Trebuchet MS"/>
                <a:cs typeface="Trebuchet MS"/>
              </a:rPr>
              <a:t>smokers</a:t>
            </a:r>
            <a:r>
              <a:rPr sz="2000" b="1" i="1" spc="-60" dirty="0">
                <a:solidFill>
                  <a:srgbClr val="232852"/>
                </a:solidFill>
                <a:latin typeface="Trebuchet MS"/>
                <a:cs typeface="Trebuchet MS"/>
              </a:rPr>
              <a:t> </a:t>
            </a:r>
            <a:r>
              <a:rPr sz="2000" b="1" i="1" dirty="0">
                <a:solidFill>
                  <a:srgbClr val="232852"/>
                </a:solidFill>
                <a:latin typeface="Trebuchet MS"/>
                <a:cs typeface="Trebuchet MS"/>
              </a:rPr>
              <a:t>are</a:t>
            </a:r>
            <a:r>
              <a:rPr sz="2000" b="1" i="1" spc="-25" dirty="0">
                <a:solidFill>
                  <a:srgbClr val="232852"/>
                </a:solidFill>
                <a:latin typeface="Trebuchet MS"/>
                <a:cs typeface="Trebuchet MS"/>
              </a:rPr>
              <a:t> </a:t>
            </a:r>
            <a:r>
              <a:rPr sz="2000" b="1" i="1" dirty="0">
                <a:solidFill>
                  <a:srgbClr val="232852"/>
                </a:solidFill>
                <a:latin typeface="Trebuchet MS"/>
                <a:cs typeface="Trebuchet MS"/>
              </a:rPr>
              <a:t>less</a:t>
            </a:r>
            <a:r>
              <a:rPr sz="2000" b="1" i="1" spc="-50" dirty="0">
                <a:solidFill>
                  <a:srgbClr val="232852"/>
                </a:solidFill>
                <a:latin typeface="Trebuchet MS"/>
                <a:cs typeface="Trebuchet MS"/>
              </a:rPr>
              <a:t> </a:t>
            </a:r>
            <a:r>
              <a:rPr sz="2000" b="1" i="1" dirty="0">
                <a:solidFill>
                  <a:srgbClr val="232852"/>
                </a:solidFill>
                <a:latin typeface="Trebuchet MS"/>
                <a:cs typeface="Trebuchet MS"/>
              </a:rPr>
              <a:t>likely</a:t>
            </a:r>
            <a:r>
              <a:rPr sz="2000" b="1" i="1" spc="-25" dirty="0">
                <a:solidFill>
                  <a:srgbClr val="232852"/>
                </a:solidFill>
                <a:latin typeface="Trebuchet MS"/>
                <a:cs typeface="Trebuchet MS"/>
              </a:rPr>
              <a:t> to </a:t>
            </a:r>
            <a:r>
              <a:rPr sz="2000" b="1" i="1" dirty="0">
                <a:solidFill>
                  <a:srgbClr val="232852"/>
                </a:solidFill>
                <a:latin typeface="Trebuchet MS"/>
                <a:cs typeface="Trebuchet MS"/>
              </a:rPr>
              <a:t>make</a:t>
            </a:r>
            <a:r>
              <a:rPr sz="2000" b="1" i="1" spc="-20" dirty="0">
                <a:solidFill>
                  <a:srgbClr val="232852"/>
                </a:solidFill>
                <a:latin typeface="Trebuchet MS"/>
                <a:cs typeface="Trebuchet MS"/>
              </a:rPr>
              <a:t> </a:t>
            </a:r>
            <a:r>
              <a:rPr sz="2000" b="1" i="1" dirty="0">
                <a:solidFill>
                  <a:srgbClr val="232852"/>
                </a:solidFill>
                <a:latin typeface="Trebuchet MS"/>
                <a:cs typeface="Trebuchet MS"/>
              </a:rPr>
              <a:t>an</a:t>
            </a:r>
            <a:r>
              <a:rPr sz="2000" b="1" i="1" spc="-20" dirty="0">
                <a:solidFill>
                  <a:srgbClr val="232852"/>
                </a:solidFill>
                <a:latin typeface="Trebuchet MS"/>
                <a:cs typeface="Trebuchet MS"/>
              </a:rPr>
              <a:t> </a:t>
            </a:r>
            <a:r>
              <a:rPr sz="2000" b="1" i="1" dirty="0">
                <a:solidFill>
                  <a:srgbClr val="232852"/>
                </a:solidFill>
                <a:latin typeface="Trebuchet MS"/>
                <a:cs typeface="Trebuchet MS"/>
              </a:rPr>
              <a:t>initial</a:t>
            </a:r>
            <a:r>
              <a:rPr sz="2000" b="1" i="1" spc="-40" dirty="0">
                <a:solidFill>
                  <a:srgbClr val="232852"/>
                </a:solidFill>
                <a:latin typeface="Trebuchet MS"/>
                <a:cs typeface="Trebuchet MS"/>
              </a:rPr>
              <a:t> </a:t>
            </a:r>
            <a:r>
              <a:rPr sz="2000" b="1" i="1" dirty="0">
                <a:solidFill>
                  <a:srgbClr val="232852"/>
                </a:solidFill>
                <a:latin typeface="Trebuchet MS"/>
                <a:cs typeface="Trebuchet MS"/>
              </a:rPr>
              <a:t>quit</a:t>
            </a:r>
            <a:r>
              <a:rPr sz="2000" b="1" i="1" spc="-20" dirty="0">
                <a:solidFill>
                  <a:srgbClr val="232852"/>
                </a:solidFill>
                <a:latin typeface="Trebuchet MS"/>
                <a:cs typeface="Trebuchet MS"/>
              </a:rPr>
              <a:t> </a:t>
            </a:r>
            <a:r>
              <a:rPr sz="2000" b="1" i="1" dirty="0">
                <a:solidFill>
                  <a:srgbClr val="232852"/>
                </a:solidFill>
                <a:latin typeface="Trebuchet MS"/>
                <a:cs typeface="Trebuchet MS"/>
              </a:rPr>
              <a:t>attempt,</a:t>
            </a:r>
            <a:r>
              <a:rPr sz="2000" b="1" i="1" spc="-20" dirty="0">
                <a:solidFill>
                  <a:srgbClr val="232852"/>
                </a:solidFill>
                <a:latin typeface="Trebuchet MS"/>
                <a:cs typeface="Trebuchet MS"/>
              </a:rPr>
              <a:t> </a:t>
            </a:r>
            <a:r>
              <a:rPr sz="2000" b="1" i="1" spc="-25" dirty="0">
                <a:solidFill>
                  <a:srgbClr val="232852"/>
                </a:solidFill>
                <a:latin typeface="Trebuchet MS"/>
                <a:cs typeface="Trebuchet MS"/>
              </a:rPr>
              <a:t>but </a:t>
            </a:r>
            <a:r>
              <a:rPr sz="2000" b="1" i="1" dirty="0">
                <a:solidFill>
                  <a:srgbClr val="232852"/>
                </a:solidFill>
                <a:latin typeface="Trebuchet MS"/>
                <a:cs typeface="Trebuchet MS"/>
              </a:rPr>
              <a:t>are</a:t>
            </a:r>
            <a:r>
              <a:rPr sz="2000" b="1" i="1" spc="-20" dirty="0">
                <a:solidFill>
                  <a:srgbClr val="232852"/>
                </a:solidFill>
                <a:latin typeface="Trebuchet MS"/>
                <a:cs typeface="Trebuchet MS"/>
              </a:rPr>
              <a:t> </a:t>
            </a:r>
            <a:r>
              <a:rPr sz="2000" b="1" i="1" dirty="0">
                <a:solidFill>
                  <a:srgbClr val="232852"/>
                </a:solidFill>
                <a:latin typeface="Trebuchet MS"/>
                <a:cs typeface="Trebuchet MS"/>
              </a:rPr>
              <a:t>more</a:t>
            </a:r>
            <a:r>
              <a:rPr sz="2000" b="1" i="1" spc="-30" dirty="0">
                <a:solidFill>
                  <a:srgbClr val="232852"/>
                </a:solidFill>
                <a:latin typeface="Trebuchet MS"/>
                <a:cs typeface="Trebuchet MS"/>
              </a:rPr>
              <a:t> </a:t>
            </a:r>
            <a:r>
              <a:rPr sz="2000" b="1" i="1" dirty="0">
                <a:solidFill>
                  <a:srgbClr val="232852"/>
                </a:solidFill>
                <a:latin typeface="Trebuchet MS"/>
                <a:cs typeface="Trebuchet MS"/>
              </a:rPr>
              <a:t>successful</a:t>
            </a:r>
            <a:r>
              <a:rPr sz="2000" b="1" i="1" spc="-55" dirty="0">
                <a:solidFill>
                  <a:srgbClr val="232852"/>
                </a:solidFill>
                <a:latin typeface="Trebuchet MS"/>
                <a:cs typeface="Trebuchet MS"/>
              </a:rPr>
              <a:t> </a:t>
            </a:r>
            <a:r>
              <a:rPr sz="2000" b="1" i="1" dirty="0">
                <a:solidFill>
                  <a:srgbClr val="232852"/>
                </a:solidFill>
                <a:latin typeface="Trebuchet MS"/>
                <a:cs typeface="Trebuchet MS"/>
              </a:rPr>
              <a:t>than </a:t>
            </a:r>
            <a:r>
              <a:rPr sz="2000" b="1" i="1" spc="-10" dirty="0">
                <a:solidFill>
                  <a:srgbClr val="232852"/>
                </a:solidFill>
                <a:latin typeface="Trebuchet MS"/>
                <a:cs typeface="Trebuchet MS"/>
              </a:rPr>
              <a:t>younger</a:t>
            </a:r>
            <a:endParaRPr sz="2000">
              <a:latin typeface="Trebuchet MS"/>
              <a:cs typeface="Trebuchet MS"/>
            </a:endParaRPr>
          </a:p>
        </p:txBody>
      </p:sp>
      <p:pic>
        <p:nvPicPr>
          <p:cNvPr id="23" name="object 23" descr="ctffl logo"/>
          <p:cNvPicPr/>
          <p:nvPr/>
        </p:nvPicPr>
        <p:blipFill>
          <a:blip r:embed="rId12" cstate="print"/>
          <a:stretch>
            <a:fillRect/>
          </a:stretch>
        </p:blipFill>
        <p:spPr>
          <a:xfrm>
            <a:off x="10496042" y="5238750"/>
            <a:ext cx="1279016" cy="1278991"/>
          </a:xfrm>
          <a:prstGeom prst="rect">
            <a:avLst/>
          </a:prstGeom>
        </p:spPr>
      </p:pic>
      <p:sp>
        <p:nvSpPr>
          <p:cNvPr id="24" name="object 24"/>
          <p:cNvSpPr txBox="1"/>
          <p:nvPr/>
        </p:nvSpPr>
        <p:spPr>
          <a:xfrm>
            <a:off x="9051417" y="6147883"/>
            <a:ext cx="144780" cy="158115"/>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0D56C4"/>
                </a:solidFill>
                <a:latin typeface="Trebuchet MS"/>
                <a:cs typeface="Trebuchet MS"/>
              </a:rPr>
              <a:t>40</a:t>
            </a:r>
            <a:endParaRPr sz="900">
              <a:latin typeface="Trebuchet MS"/>
              <a:cs typeface="Trebuchet MS"/>
            </a:endParaRPr>
          </a:p>
        </p:txBody>
      </p:sp>
      <p:sp>
        <p:nvSpPr>
          <p:cNvPr id="25" name="object 25"/>
          <p:cNvSpPr txBox="1"/>
          <p:nvPr/>
        </p:nvSpPr>
        <p:spPr>
          <a:xfrm>
            <a:off x="3310254" y="6208562"/>
            <a:ext cx="2685415" cy="321310"/>
          </a:xfrm>
          <a:prstGeom prst="rect">
            <a:avLst/>
          </a:prstGeom>
        </p:spPr>
        <p:txBody>
          <a:bodyPr vert="horz" wrap="square" lIns="0" tIns="0" rIns="0" bIns="0" rtlCol="0">
            <a:spAutoFit/>
          </a:bodyPr>
          <a:lstStyle/>
          <a:p>
            <a:pPr marL="12700">
              <a:lnSpc>
                <a:spcPts val="2380"/>
              </a:lnSpc>
            </a:pPr>
            <a:r>
              <a:rPr sz="2000" b="1" i="1" dirty="0">
                <a:solidFill>
                  <a:srgbClr val="232852"/>
                </a:solidFill>
                <a:latin typeface="Trebuchet MS"/>
                <a:cs typeface="Trebuchet MS"/>
              </a:rPr>
              <a:t>smokers</a:t>
            </a:r>
            <a:r>
              <a:rPr sz="2000" b="1" i="1" spc="-60" dirty="0">
                <a:solidFill>
                  <a:srgbClr val="232852"/>
                </a:solidFill>
                <a:latin typeface="Trebuchet MS"/>
                <a:cs typeface="Trebuchet MS"/>
              </a:rPr>
              <a:t> </a:t>
            </a:r>
            <a:r>
              <a:rPr sz="2000" b="1" i="1" dirty="0">
                <a:solidFill>
                  <a:srgbClr val="232852"/>
                </a:solidFill>
                <a:latin typeface="Trebuchet MS"/>
                <a:cs typeface="Trebuchet MS"/>
              </a:rPr>
              <a:t>when</a:t>
            </a:r>
            <a:r>
              <a:rPr sz="2000" b="1" i="1" spc="-20" dirty="0">
                <a:solidFill>
                  <a:srgbClr val="232852"/>
                </a:solidFill>
                <a:latin typeface="Trebuchet MS"/>
                <a:cs typeface="Trebuchet MS"/>
              </a:rPr>
              <a:t> </a:t>
            </a:r>
            <a:r>
              <a:rPr sz="2000" b="1" i="1" dirty="0">
                <a:solidFill>
                  <a:srgbClr val="232852"/>
                </a:solidFill>
                <a:latin typeface="Trebuchet MS"/>
                <a:cs typeface="Trebuchet MS"/>
              </a:rPr>
              <a:t>they</a:t>
            </a:r>
            <a:r>
              <a:rPr sz="2000" b="1" i="1" spc="-20" dirty="0">
                <a:solidFill>
                  <a:srgbClr val="232852"/>
                </a:solidFill>
                <a:latin typeface="Trebuchet MS"/>
                <a:cs typeface="Trebuchet MS"/>
              </a:rPr>
              <a:t> </a:t>
            </a:r>
            <a:r>
              <a:rPr sz="2000" b="1" i="1" spc="-25" dirty="0">
                <a:solidFill>
                  <a:srgbClr val="232852"/>
                </a:solidFill>
                <a:latin typeface="Trebuchet MS"/>
                <a:cs typeface="Trebuchet MS"/>
              </a:rPr>
              <a:t>do</a:t>
            </a:r>
            <a:endParaRPr sz="2000">
              <a:latin typeface="Trebuchet MS"/>
              <a:cs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tffl logo"/>
          <p:cNvPicPr/>
          <p:nvPr/>
        </p:nvPicPr>
        <p:blipFill>
          <a:blip r:embed="rId2" cstate="print"/>
          <a:stretch>
            <a:fillRect/>
          </a:stretch>
        </p:blipFill>
        <p:spPr>
          <a:xfrm>
            <a:off x="155778" y="5557519"/>
            <a:ext cx="1191120" cy="1191080"/>
          </a:xfrm>
          <a:prstGeom prst="rect">
            <a:avLst/>
          </a:prstGeom>
        </p:spPr>
      </p:pic>
      <p:sp>
        <p:nvSpPr>
          <p:cNvPr id="3" name="object 3" descr="$PPTXTitle"/>
          <p:cNvSpPr txBox="1">
            <a:spLocks noGrp="1"/>
          </p:cNvSpPr>
          <p:nvPr>
            <p:ph type="title"/>
          </p:nvPr>
        </p:nvSpPr>
        <p:spPr>
          <a:xfrm>
            <a:off x="155778" y="121793"/>
            <a:ext cx="9118600" cy="1677035"/>
          </a:xfrm>
          <a:prstGeom prst="rect">
            <a:avLst/>
          </a:prstGeom>
          <a:solidFill>
            <a:srgbClr val="0A4192"/>
          </a:solidFill>
        </p:spPr>
        <p:txBody>
          <a:bodyPr vert="horz" wrap="square" lIns="0" tIns="95250" rIns="0" bIns="0" rtlCol="0">
            <a:spAutoFit/>
          </a:bodyPr>
          <a:lstStyle/>
          <a:p>
            <a:pPr marL="1209040" marR="1202690" indent="657225">
              <a:lnSpc>
                <a:spcPct val="100000"/>
              </a:lnSpc>
              <a:spcBef>
                <a:spcPts val="750"/>
              </a:spcBef>
            </a:pPr>
            <a:r>
              <a:rPr sz="3200" b="0" spc="-25" dirty="0">
                <a:solidFill>
                  <a:srgbClr val="FFFF00"/>
                </a:solidFill>
                <a:latin typeface="Trebuchet MS"/>
                <a:cs typeface="Trebuchet MS"/>
              </a:rPr>
              <a:t>Medication-</a:t>
            </a:r>
            <a:r>
              <a:rPr sz="3200" b="0" dirty="0">
                <a:solidFill>
                  <a:srgbClr val="FFFF00"/>
                </a:solidFill>
                <a:latin typeface="Trebuchet MS"/>
                <a:cs typeface="Trebuchet MS"/>
              </a:rPr>
              <a:t>Assisted</a:t>
            </a:r>
            <a:r>
              <a:rPr sz="3200" b="0" spc="-110" dirty="0">
                <a:solidFill>
                  <a:srgbClr val="FFFF00"/>
                </a:solidFill>
                <a:latin typeface="Trebuchet MS"/>
                <a:cs typeface="Trebuchet MS"/>
              </a:rPr>
              <a:t> </a:t>
            </a:r>
            <a:r>
              <a:rPr sz="3200" b="0" spc="-10" dirty="0">
                <a:solidFill>
                  <a:srgbClr val="FFFF00"/>
                </a:solidFill>
                <a:latin typeface="Trebuchet MS"/>
                <a:cs typeface="Trebuchet MS"/>
              </a:rPr>
              <a:t>Treatment: </a:t>
            </a:r>
            <a:r>
              <a:rPr sz="3200" b="0" spc="-10" dirty="0">
                <a:solidFill>
                  <a:srgbClr val="FFFFFF"/>
                </a:solidFill>
                <a:latin typeface="Trebuchet MS"/>
                <a:cs typeface="Trebuchet MS"/>
              </a:rPr>
              <a:t>FDA-</a:t>
            </a:r>
            <a:r>
              <a:rPr sz="3200" b="0" dirty="0">
                <a:solidFill>
                  <a:srgbClr val="FFFFFF"/>
                </a:solidFill>
                <a:latin typeface="Trebuchet MS"/>
                <a:cs typeface="Trebuchet MS"/>
              </a:rPr>
              <a:t>Approved</a:t>
            </a:r>
            <a:r>
              <a:rPr sz="3200" b="0" spc="-40" dirty="0">
                <a:solidFill>
                  <a:srgbClr val="FFFFFF"/>
                </a:solidFill>
                <a:latin typeface="Trebuchet MS"/>
                <a:cs typeface="Trebuchet MS"/>
              </a:rPr>
              <a:t> </a:t>
            </a:r>
            <a:r>
              <a:rPr sz="3200" b="0" dirty="0">
                <a:solidFill>
                  <a:srgbClr val="FFFFFF"/>
                </a:solidFill>
                <a:latin typeface="Trebuchet MS"/>
                <a:cs typeface="Trebuchet MS"/>
              </a:rPr>
              <a:t>Nicotine</a:t>
            </a:r>
            <a:r>
              <a:rPr sz="3200" b="0" spc="-25" dirty="0">
                <a:solidFill>
                  <a:srgbClr val="FFFFFF"/>
                </a:solidFill>
                <a:latin typeface="Trebuchet MS"/>
                <a:cs typeface="Trebuchet MS"/>
              </a:rPr>
              <a:t> </a:t>
            </a:r>
            <a:r>
              <a:rPr sz="3200" b="0" spc="-10" dirty="0">
                <a:solidFill>
                  <a:srgbClr val="FFFFFF"/>
                </a:solidFill>
                <a:latin typeface="Trebuchet MS"/>
                <a:cs typeface="Trebuchet MS"/>
              </a:rPr>
              <a:t>Replacement </a:t>
            </a:r>
            <a:r>
              <a:rPr sz="3200" b="0" dirty="0">
                <a:solidFill>
                  <a:srgbClr val="FFFFFF"/>
                </a:solidFill>
                <a:latin typeface="Trebuchet MS"/>
                <a:cs typeface="Trebuchet MS"/>
              </a:rPr>
              <a:t>Therapies</a:t>
            </a:r>
            <a:r>
              <a:rPr sz="3200" b="0" spc="-114" dirty="0">
                <a:solidFill>
                  <a:srgbClr val="FFFFFF"/>
                </a:solidFill>
                <a:latin typeface="Trebuchet MS"/>
                <a:cs typeface="Trebuchet MS"/>
              </a:rPr>
              <a:t> </a:t>
            </a:r>
            <a:r>
              <a:rPr sz="3200" b="0" dirty="0">
                <a:solidFill>
                  <a:srgbClr val="FFFFFF"/>
                </a:solidFill>
                <a:latin typeface="Trebuchet MS"/>
                <a:cs typeface="Trebuchet MS"/>
              </a:rPr>
              <a:t>and</a:t>
            </a:r>
            <a:r>
              <a:rPr sz="3200" b="0" spc="-114" dirty="0">
                <a:solidFill>
                  <a:srgbClr val="FFFFFF"/>
                </a:solidFill>
                <a:latin typeface="Trebuchet MS"/>
                <a:cs typeface="Trebuchet MS"/>
              </a:rPr>
              <a:t> </a:t>
            </a:r>
            <a:r>
              <a:rPr sz="3200" b="0" dirty="0">
                <a:solidFill>
                  <a:srgbClr val="FFFFFF"/>
                </a:solidFill>
                <a:latin typeface="Trebuchet MS"/>
                <a:cs typeface="Trebuchet MS"/>
              </a:rPr>
              <a:t>Cessation</a:t>
            </a:r>
            <a:r>
              <a:rPr sz="3200" b="0" spc="-120" dirty="0">
                <a:solidFill>
                  <a:srgbClr val="FFFFFF"/>
                </a:solidFill>
                <a:latin typeface="Trebuchet MS"/>
                <a:cs typeface="Trebuchet MS"/>
              </a:rPr>
              <a:t> </a:t>
            </a:r>
            <a:r>
              <a:rPr sz="3200" b="0" spc="-10" dirty="0">
                <a:solidFill>
                  <a:srgbClr val="FFFFFF"/>
                </a:solidFill>
                <a:latin typeface="Trebuchet MS"/>
                <a:cs typeface="Trebuchet MS"/>
              </a:rPr>
              <a:t>Medications</a:t>
            </a:r>
            <a:endParaRPr sz="3200">
              <a:latin typeface="Trebuchet MS"/>
              <a:cs typeface="Trebuchet MS"/>
            </a:endParaRPr>
          </a:p>
        </p:txBody>
      </p:sp>
      <p:sp>
        <p:nvSpPr>
          <p:cNvPr id="4" name="object 4"/>
          <p:cNvSpPr txBox="1"/>
          <p:nvPr/>
        </p:nvSpPr>
        <p:spPr>
          <a:xfrm>
            <a:off x="1425955" y="2097176"/>
            <a:ext cx="5580380" cy="3902075"/>
          </a:xfrm>
          <a:prstGeom prst="rect">
            <a:avLst/>
          </a:prstGeom>
        </p:spPr>
        <p:txBody>
          <a:bodyPr vert="horz" wrap="square" lIns="0" tIns="139065" rIns="0" bIns="0" rtlCol="0">
            <a:spAutoFit/>
          </a:bodyPr>
          <a:lstStyle/>
          <a:p>
            <a:pPr marL="12700">
              <a:lnSpc>
                <a:spcPct val="100000"/>
              </a:lnSpc>
              <a:spcBef>
                <a:spcPts val="1095"/>
              </a:spcBef>
            </a:pPr>
            <a:r>
              <a:rPr sz="2800" b="1" dirty="0">
                <a:solidFill>
                  <a:srgbClr val="404040"/>
                </a:solidFill>
                <a:latin typeface="Trebuchet MS"/>
                <a:cs typeface="Trebuchet MS"/>
              </a:rPr>
              <a:t>Over</a:t>
            </a:r>
            <a:r>
              <a:rPr sz="2800" b="1" spc="-55" dirty="0">
                <a:solidFill>
                  <a:srgbClr val="404040"/>
                </a:solidFill>
                <a:latin typeface="Trebuchet MS"/>
                <a:cs typeface="Trebuchet MS"/>
              </a:rPr>
              <a:t> </a:t>
            </a:r>
            <a:r>
              <a:rPr sz="2800" b="1" dirty="0">
                <a:solidFill>
                  <a:srgbClr val="404040"/>
                </a:solidFill>
                <a:latin typeface="Trebuchet MS"/>
                <a:cs typeface="Trebuchet MS"/>
              </a:rPr>
              <a:t>the</a:t>
            </a:r>
            <a:r>
              <a:rPr sz="2800" b="1" spc="-65" dirty="0">
                <a:solidFill>
                  <a:srgbClr val="404040"/>
                </a:solidFill>
                <a:latin typeface="Trebuchet MS"/>
                <a:cs typeface="Trebuchet MS"/>
              </a:rPr>
              <a:t> </a:t>
            </a:r>
            <a:r>
              <a:rPr sz="2800" b="1" spc="-10" dirty="0">
                <a:solidFill>
                  <a:srgbClr val="404040"/>
                </a:solidFill>
                <a:latin typeface="Trebuchet MS"/>
                <a:cs typeface="Trebuchet MS"/>
              </a:rPr>
              <a:t>Counter</a:t>
            </a:r>
            <a:endParaRPr sz="2800">
              <a:latin typeface="Trebuchet MS"/>
              <a:cs typeface="Trebuchet MS"/>
            </a:endParaRPr>
          </a:p>
          <a:p>
            <a:pPr marL="756285" indent="-286385">
              <a:lnSpc>
                <a:spcPct val="100000"/>
              </a:lnSpc>
              <a:spcBef>
                <a:spcPts val="994"/>
              </a:spcBef>
              <a:buClr>
                <a:srgbClr val="0D56C4"/>
              </a:buClr>
              <a:buSzPct val="80357"/>
              <a:buFont typeface="Arial"/>
              <a:buChar char="•"/>
              <a:tabLst>
                <a:tab pos="756285" algn="l"/>
              </a:tabLst>
            </a:pPr>
            <a:r>
              <a:rPr sz="2800" dirty="0">
                <a:solidFill>
                  <a:srgbClr val="404040"/>
                </a:solidFill>
                <a:latin typeface="Trebuchet MS"/>
                <a:cs typeface="Trebuchet MS"/>
              </a:rPr>
              <a:t>Nicotine</a:t>
            </a:r>
            <a:r>
              <a:rPr sz="2800" spc="-100" dirty="0">
                <a:solidFill>
                  <a:srgbClr val="404040"/>
                </a:solidFill>
                <a:latin typeface="Trebuchet MS"/>
                <a:cs typeface="Trebuchet MS"/>
              </a:rPr>
              <a:t> </a:t>
            </a:r>
            <a:r>
              <a:rPr sz="2800" spc="-10" dirty="0">
                <a:solidFill>
                  <a:srgbClr val="404040"/>
                </a:solidFill>
                <a:latin typeface="Trebuchet MS"/>
                <a:cs typeface="Trebuchet MS"/>
              </a:rPr>
              <a:t>Patch,</a:t>
            </a:r>
            <a:r>
              <a:rPr sz="2800" spc="-100" dirty="0">
                <a:solidFill>
                  <a:srgbClr val="404040"/>
                </a:solidFill>
                <a:latin typeface="Trebuchet MS"/>
                <a:cs typeface="Trebuchet MS"/>
              </a:rPr>
              <a:t> </a:t>
            </a:r>
            <a:r>
              <a:rPr sz="2800" dirty="0">
                <a:solidFill>
                  <a:srgbClr val="404040"/>
                </a:solidFill>
                <a:latin typeface="Trebuchet MS"/>
                <a:cs typeface="Trebuchet MS"/>
              </a:rPr>
              <a:t>Gum,</a:t>
            </a:r>
            <a:r>
              <a:rPr sz="2800" spc="-110" dirty="0">
                <a:solidFill>
                  <a:srgbClr val="404040"/>
                </a:solidFill>
                <a:latin typeface="Trebuchet MS"/>
                <a:cs typeface="Trebuchet MS"/>
              </a:rPr>
              <a:t> </a:t>
            </a:r>
            <a:r>
              <a:rPr sz="2800" spc="-10" dirty="0">
                <a:solidFill>
                  <a:srgbClr val="404040"/>
                </a:solidFill>
                <a:latin typeface="Trebuchet MS"/>
                <a:cs typeface="Trebuchet MS"/>
              </a:rPr>
              <a:t>Lozenge</a:t>
            </a:r>
            <a:endParaRPr sz="2800">
              <a:latin typeface="Trebuchet MS"/>
              <a:cs typeface="Trebuchet MS"/>
            </a:endParaRPr>
          </a:p>
          <a:p>
            <a:pPr marL="12700">
              <a:lnSpc>
                <a:spcPct val="100000"/>
              </a:lnSpc>
              <a:spcBef>
                <a:spcPts val="994"/>
              </a:spcBef>
            </a:pPr>
            <a:r>
              <a:rPr sz="2800" b="1" spc="-10" dirty="0">
                <a:solidFill>
                  <a:srgbClr val="404040"/>
                </a:solidFill>
                <a:latin typeface="Trebuchet MS"/>
                <a:cs typeface="Trebuchet MS"/>
              </a:rPr>
              <a:t>Prescription</a:t>
            </a:r>
            <a:endParaRPr sz="2800">
              <a:latin typeface="Trebuchet MS"/>
              <a:cs typeface="Trebuchet MS"/>
            </a:endParaRPr>
          </a:p>
          <a:p>
            <a:pPr marL="756285" indent="-286385">
              <a:lnSpc>
                <a:spcPct val="100000"/>
              </a:lnSpc>
              <a:spcBef>
                <a:spcPts val="1010"/>
              </a:spcBef>
              <a:buClr>
                <a:srgbClr val="0D56C4"/>
              </a:buClr>
              <a:buSzPct val="80357"/>
              <a:buFont typeface="Arial"/>
              <a:buChar char="•"/>
              <a:tabLst>
                <a:tab pos="756285" algn="l"/>
              </a:tabLst>
            </a:pPr>
            <a:r>
              <a:rPr sz="2800" dirty="0">
                <a:solidFill>
                  <a:srgbClr val="404040"/>
                </a:solidFill>
                <a:latin typeface="Trebuchet MS"/>
                <a:cs typeface="Trebuchet MS"/>
              </a:rPr>
              <a:t>Nicotine</a:t>
            </a:r>
            <a:r>
              <a:rPr sz="2800" spc="-135" dirty="0">
                <a:solidFill>
                  <a:srgbClr val="404040"/>
                </a:solidFill>
                <a:latin typeface="Trebuchet MS"/>
                <a:cs typeface="Trebuchet MS"/>
              </a:rPr>
              <a:t> </a:t>
            </a:r>
            <a:r>
              <a:rPr sz="2800" spc="-10" dirty="0">
                <a:solidFill>
                  <a:srgbClr val="404040"/>
                </a:solidFill>
                <a:latin typeface="Trebuchet MS"/>
                <a:cs typeface="Trebuchet MS"/>
              </a:rPr>
              <a:t>Inhaler</a:t>
            </a:r>
            <a:endParaRPr sz="2800">
              <a:latin typeface="Trebuchet MS"/>
              <a:cs typeface="Trebuchet MS"/>
            </a:endParaRPr>
          </a:p>
          <a:p>
            <a:pPr marL="756285" indent="-286385">
              <a:lnSpc>
                <a:spcPct val="100000"/>
              </a:lnSpc>
              <a:spcBef>
                <a:spcPts val="1000"/>
              </a:spcBef>
              <a:buClr>
                <a:srgbClr val="0D56C4"/>
              </a:buClr>
              <a:buSzPct val="80357"/>
              <a:buFont typeface="Arial"/>
              <a:buChar char="•"/>
              <a:tabLst>
                <a:tab pos="756285" algn="l"/>
              </a:tabLst>
            </a:pPr>
            <a:r>
              <a:rPr sz="2800" dirty="0">
                <a:solidFill>
                  <a:srgbClr val="404040"/>
                </a:solidFill>
                <a:latin typeface="Trebuchet MS"/>
                <a:cs typeface="Trebuchet MS"/>
              </a:rPr>
              <a:t>Nicotine</a:t>
            </a:r>
            <a:r>
              <a:rPr sz="2800" spc="-95" dirty="0">
                <a:solidFill>
                  <a:srgbClr val="404040"/>
                </a:solidFill>
                <a:latin typeface="Trebuchet MS"/>
                <a:cs typeface="Trebuchet MS"/>
              </a:rPr>
              <a:t> </a:t>
            </a:r>
            <a:r>
              <a:rPr sz="2800" dirty="0">
                <a:solidFill>
                  <a:srgbClr val="404040"/>
                </a:solidFill>
                <a:latin typeface="Trebuchet MS"/>
                <a:cs typeface="Trebuchet MS"/>
              </a:rPr>
              <a:t>Nasal</a:t>
            </a:r>
            <a:r>
              <a:rPr sz="2800" spc="-95" dirty="0">
                <a:solidFill>
                  <a:srgbClr val="404040"/>
                </a:solidFill>
                <a:latin typeface="Trebuchet MS"/>
                <a:cs typeface="Trebuchet MS"/>
              </a:rPr>
              <a:t> </a:t>
            </a:r>
            <a:r>
              <a:rPr sz="2800" spc="-10" dirty="0">
                <a:solidFill>
                  <a:srgbClr val="404040"/>
                </a:solidFill>
                <a:latin typeface="Trebuchet MS"/>
                <a:cs typeface="Trebuchet MS"/>
              </a:rPr>
              <a:t>Spray</a:t>
            </a:r>
            <a:endParaRPr sz="2800">
              <a:latin typeface="Trebuchet MS"/>
              <a:cs typeface="Trebuchet MS"/>
            </a:endParaRPr>
          </a:p>
          <a:p>
            <a:pPr marL="756285" indent="-286385">
              <a:lnSpc>
                <a:spcPct val="100000"/>
              </a:lnSpc>
              <a:spcBef>
                <a:spcPts val="994"/>
              </a:spcBef>
              <a:buClr>
                <a:srgbClr val="0D56C4"/>
              </a:buClr>
              <a:buSzPct val="80357"/>
              <a:buFont typeface="Arial"/>
              <a:buChar char="•"/>
              <a:tabLst>
                <a:tab pos="756285" algn="l"/>
              </a:tabLst>
            </a:pPr>
            <a:r>
              <a:rPr sz="2800" dirty="0">
                <a:solidFill>
                  <a:srgbClr val="404040"/>
                </a:solidFill>
                <a:latin typeface="Trebuchet MS"/>
                <a:cs typeface="Trebuchet MS"/>
              </a:rPr>
              <a:t>Bupropion</a:t>
            </a:r>
            <a:r>
              <a:rPr sz="2800" spc="-130" dirty="0">
                <a:solidFill>
                  <a:srgbClr val="404040"/>
                </a:solidFill>
                <a:latin typeface="Trebuchet MS"/>
                <a:cs typeface="Trebuchet MS"/>
              </a:rPr>
              <a:t> </a:t>
            </a:r>
            <a:r>
              <a:rPr sz="2800" spc="-10" dirty="0">
                <a:solidFill>
                  <a:srgbClr val="404040"/>
                </a:solidFill>
                <a:latin typeface="Trebuchet MS"/>
                <a:cs typeface="Trebuchet MS"/>
              </a:rPr>
              <a:t>(Wellbutrin)</a:t>
            </a:r>
            <a:endParaRPr sz="2800">
              <a:latin typeface="Trebuchet MS"/>
              <a:cs typeface="Trebuchet MS"/>
            </a:endParaRPr>
          </a:p>
          <a:p>
            <a:pPr marL="756285" indent="-286385">
              <a:lnSpc>
                <a:spcPct val="100000"/>
              </a:lnSpc>
              <a:spcBef>
                <a:spcPts val="1010"/>
              </a:spcBef>
              <a:buClr>
                <a:srgbClr val="0D56C4"/>
              </a:buClr>
              <a:buSzPct val="80357"/>
              <a:buFont typeface="Arial"/>
              <a:buChar char="•"/>
              <a:tabLst>
                <a:tab pos="756285" algn="l"/>
              </a:tabLst>
            </a:pPr>
            <a:r>
              <a:rPr sz="2800" spc="-25" dirty="0">
                <a:solidFill>
                  <a:srgbClr val="404040"/>
                </a:solidFill>
                <a:latin typeface="Trebuchet MS"/>
                <a:cs typeface="Trebuchet MS"/>
              </a:rPr>
              <a:t>Varenicline</a:t>
            </a:r>
            <a:r>
              <a:rPr sz="2800" spc="-125" dirty="0">
                <a:solidFill>
                  <a:srgbClr val="404040"/>
                </a:solidFill>
                <a:latin typeface="Trebuchet MS"/>
                <a:cs typeface="Trebuchet MS"/>
              </a:rPr>
              <a:t> </a:t>
            </a:r>
            <a:r>
              <a:rPr sz="2800" spc="-10" dirty="0">
                <a:solidFill>
                  <a:srgbClr val="404040"/>
                </a:solidFill>
                <a:latin typeface="Trebuchet MS"/>
                <a:cs typeface="Trebuchet MS"/>
              </a:rPr>
              <a:t>(Chantix)</a:t>
            </a:r>
            <a:endParaRPr sz="2800">
              <a:latin typeface="Trebuchet MS"/>
              <a:cs typeface="Trebuchet MS"/>
            </a:endParaRPr>
          </a:p>
        </p:txBody>
      </p:sp>
      <p:sp>
        <p:nvSpPr>
          <p:cNvPr id="5" name="object 5"/>
          <p:cNvSpPr txBox="1"/>
          <p:nvPr/>
        </p:nvSpPr>
        <p:spPr>
          <a:xfrm>
            <a:off x="9014841" y="6111951"/>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41</a:t>
            </a:r>
            <a:endParaRPr sz="1200">
              <a:latin typeface="Calibri"/>
              <a:cs typeface="Calibri"/>
            </a:endParaRPr>
          </a:p>
        </p:txBody>
      </p:sp>
      <p:pic>
        <p:nvPicPr>
          <p:cNvPr id="6" name="object 6" descr="MCj02932820000[1]"/>
          <p:cNvPicPr/>
          <p:nvPr/>
        </p:nvPicPr>
        <p:blipFill>
          <a:blip r:embed="rId3" cstate="print"/>
          <a:stretch>
            <a:fillRect/>
          </a:stretch>
        </p:blipFill>
        <p:spPr>
          <a:xfrm>
            <a:off x="7443216" y="2212848"/>
            <a:ext cx="3352037" cy="37665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8558" y="389483"/>
            <a:ext cx="8356600" cy="904875"/>
          </a:xfrm>
          <a:prstGeom prst="rect">
            <a:avLst/>
          </a:prstGeom>
          <a:solidFill>
            <a:srgbClr val="0A4192"/>
          </a:solidFill>
        </p:spPr>
        <p:txBody>
          <a:bodyPr vert="horz" wrap="square" lIns="0" tIns="100965" rIns="0" bIns="0" rtlCol="0">
            <a:spAutoFit/>
          </a:bodyPr>
          <a:lstStyle/>
          <a:p>
            <a:pPr marL="1270" algn="ctr">
              <a:lnSpc>
                <a:spcPct val="100000"/>
              </a:lnSpc>
              <a:spcBef>
                <a:spcPts val="795"/>
              </a:spcBef>
            </a:pPr>
            <a:r>
              <a:rPr sz="4400" b="0" dirty="0">
                <a:solidFill>
                  <a:srgbClr val="FFFFFF"/>
                </a:solidFill>
                <a:latin typeface="Trebuchet MS"/>
                <a:cs typeface="Trebuchet MS"/>
              </a:rPr>
              <a:t>Summary</a:t>
            </a:r>
            <a:r>
              <a:rPr sz="4400" b="0" spc="-60" dirty="0">
                <a:solidFill>
                  <a:srgbClr val="FFFFFF"/>
                </a:solidFill>
                <a:latin typeface="Trebuchet MS"/>
                <a:cs typeface="Trebuchet MS"/>
              </a:rPr>
              <a:t> </a:t>
            </a:r>
            <a:r>
              <a:rPr sz="4400" b="0" dirty="0">
                <a:solidFill>
                  <a:srgbClr val="FFFFFF"/>
                </a:solidFill>
                <a:latin typeface="Trebuchet MS"/>
                <a:cs typeface="Trebuchet MS"/>
              </a:rPr>
              <a:t>and</a:t>
            </a:r>
            <a:r>
              <a:rPr sz="4400" b="0" spc="-15" dirty="0">
                <a:solidFill>
                  <a:srgbClr val="FFFFFF"/>
                </a:solidFill>
                <a:latin typeface="Trebuchet MS"/>
                <a:cs typeface="Trebuchet MS"/>
              </a:rPr>
              <a:t> </a:t>
            </a:r>
            <a:r>
              <a:rPr sz="4400" b="0" spc="-10" dirty="0">
                <a:solidFill>
                  <a:srgbClr val="FFFFFF"/>
                </a:solidFill>
                <a:latin typeface="Trebuchet MS"/>
                <a:cs typeface="Trebuchet MS"/>
              </a:rPr>
              <a:t>Objectives</a:t>
            </a:r>
            <a:endParaRPr sz="4400">
              <a:latin typeface="Trebuchet MS"/>
              <a:cs typeface="Trebuchet MS"/>
            </a:endParaRPr>
          </a:p>
        </p:txBody>
      </p:sp>
      <p:sp>
        <p:nvSpPr>
          <p:cNvPr id="3" name="object 3"/>
          <p:cNvSpPr txBox="1"/>
          <p:nvPr/>
        </p:nvSpPr>
        <p:spPr>
          <a:xfrm>
            <a:off x="1016000" y="1629663"/>
            <a:ext cx="8849995" cy="4685665"/>
          </a:xfrm>
          <a:prstGeom prst="rect">
            <a:avLst/>
          </a:prstGeom>
        </p:spPr>
        <p:txBody>
          <a:bodyPr vert="horz" wrap="square" lIns="0" tIns="12700" rIns="0" bIns="0" rtlCol="0">
            <a:spAutoFit/>
          </a:bodyPr>
          <a:lstStyle/>
          <a:p>
            <a:pPr marL="527685" marR="34290" indent="-515620">
              <a:lnSpc>
                <a:spcPct val="110100"/>
              </a:lnSpc>
              <a:spcBef>
                <a:spcPts val="100"/>
              </a:spcBef>
              <a:buClr>
                <a:srgbClr val="0D56C4"/>
              </a:buClr>
              <a:buSzPct val="108333"/>
              <a:buFont typeface="Arial"/>
              <a:buChar char="•"/>
              <a:tabLst>
                <a:tab pos="527685" algn="l"/>
              </a:tabLst>
            </a:pPr>
            <a:r>
              <a:rPr sz="2400" spc="-10" dirty="0">
                <a:latin typeface="Trebuchet MS"/>
                <a:cs typeface="Trebuchet MS"/>
              </a:rPr>
              <a:t>Understand</a:t>
            </a:r>
            <a:r>
              <a:rPr sz="2400" spc="-85" dirty="0">
                <a:latin typeface="Trebuchet MS"/>
                <a:cs typeface="Trebuchet MS"/>
              </a:rPr>
              <a:t> </a:t>
            </a:r>
            <a:r>
              <a:rPr sz="2400" spc="-30" dirty="0">
                <a:latin typeface="Trebuchet MS"/>
                <a:cs typeface="Trebuchet MS"/>
              </a:rPr>
              <a:t>Tobacco/Nicotine</a:t>
            </a:r>
            <a:r>
              <a:rPr sz="2400" spc="-45" dirty="0">
                <a:latin typeface="Trebuchet MS"/>
                <a:cs typeface="Trebuchet MS"/>
              </a:rPr>
              <a:t> </a:t>
            </a:r>
            <a:r>
              <a:rPr sz="2400" dirty="0">
                <a:latin typeface="Trebuchet MS"/>
                <a:cs typeface="Trebuchet MS"/>
              </a:rPr>
              <a:t>Dependence</a:t>
            </a:r>
            <a:r>
              <a:rPr sz="2400" spc="-35" dirty="0">
                <a:latin typeface="Trebuchet MS"/>
                <a:cs typeface="Trebuchet MS"/>
              </a:rPr>
              <a:t> </a:t>
            </a:r>
            <a:r>
              <a:rPr sz="2400" dirty="0">
                <a:latin typeface="Trebuchet MS"/>
                <a:cs typeface="Trebuchet MS"/>
              </a:rPr>
              <a:t>and</a:t>
            </a:r>
            <a:r>
              <a:rPr sz="2400" spc="-70" dirty="0">
                <a:latin typeface="Trebuchet MS"/>
                <a:cs typeface="Trebuchet MS"/>
              </a:rPr>
              <a:t> </a:t>
            </a:r>
            <a:r>
              <a:rPr sz="2400" dirty="0">
                <a:latin typeface="Trebuchet MS"/>
                <a:cs typeface="Trebuchet MS"/>
              </a:rPr>
              <a:t>its</a:t>
            </a:r>
            <a:r>
              <a:rPr sz="2400" spc="-75" dirty="0">
                <a:latin typeface="Trebuchet MS"/>
                <a:cs typeface="Trebuchet MS"/>
              </a:rPr>
              <a:t> </a:t>
            </a:r>
            <a:r>
              <a:rPr sz="2400" dirty="0">
                <a:latin typeface="Trebuchet MS"/>
                <a:cs typeface="Trebuchet MS"/>
              </a:rPr>
              <a:t>impact</a:t>
            </a:r>
            <a:r>
              <a:rPr sz="2400" spc="-75" dirty="0">
                <a:latin typeface="Trebuchet MS"/>
                <a:cs typeface="Trebuchet MS"/>
              </a:rPr>
              <a:t> </a:t>
            </a:r>
            <a:r>
              <a:rPr sz="2400" spc="-25" dirty="0">
                <a:latin typeface="Trebuchet MS"/>
                <a:cs typeface="Trebuchet MS"/>
              </a:rPr>
              <a:t>on </a:t>
            </a:r>
            <a:r>
              <a:rPr sz="2400" dirty="0">
                <a:latin typeface="Trebuchet MS"/>
                <a:cs typeface="Trebuchet MS"/>
              </a:rPr>
              <a:t>Physical</a:t>
            </a:r>
            <a:r>
              <a:rPr sz="2400" spc="-95" dirty="0">
                <a:latin typeface="Trebuchet MS"/>
                <a:cs typeface="Trebuchet MS"/>
              </a:rPr>
              <a:t> </a:t>
            </a:r>
            <a:r>
              <a:rPr sz="2400" dirty="0">
                <a:latin typeface="Trebuchet MS"/>
                <a:cs typeface="Trebuchet MS"/>
              </a:rPr>
              <a:t>and</a:t>
            </a:r>
            <a:r>
              <a:rPr sz="2400" spc="-105" dirty="0">
                <a:latin typeface="Trebuchet MS"/>
                <a:cs typeface="Trebuchet MS"/>
              </a:rPr>
              <a:t> </a:t>
            </a:r>
            <a:r>
              <a:rPr sz="2400" dirty="0">
                <a:latin typeface="Trebuchet MS"/>
                <a:cs typeface="Trebuchet MS"/>
              </a:rPr>
              <a:t>Mental</a:t>
            </a:r>
            <a:r>
              <a:rPr sz="2400" spc="-85" dirty="0">
                <a:latin typeface="Trebuchet MS"/>
                <a:cs typeface="Trebuchet MS"/>
              </a:rPr>
              <a:t> </a:t>
            </a:r>
            <a:r>
              <a:rPr sz="2400" spc="-10" dirty="0">
                <a:latin typeface="Trebuchet MS"/>
                <a:cs typeface="Trebuchet MS"/>
              </a:rPr>
              <a:t>Health</a:t>
            </a:r>
            <a:endParaRPr sz="2400">
              <a:latin typeface="Trebuchet MS"/>
              <a:cs typeface="Trebuchet MS"/>
            </a:endParaRPr>
          </a:p>
          <a:p>
            <a:pPr marL="527685" indent="-514984">
              <a:lnSpc>
                <a:spcPct val="100000"/>
              </a:lnSpc>
              <a:spcBef>
                <a:spcPts val="1280"/>
              </a:spcBef>
              <a:buClr>
                <a:srgbClr val="0D56C4"/>
              </a:buClr>
              <a:buSzPct val="108333"/>
              <a:buFont typeface="Arial"/>
              <a:buChar char="•"/>
              <a:tabLst>
                <a:tab pos="527685" algn="l"/>
              </a:tabLst>
            </a:pPr>
            <a:r>
              <a:rPr sz="2400" dirty="0">
                <a:latin typeface="Trebuchet MS"/>
                <a:cs typeface="Trebuchet MS"/>
              </a:rPr>
              <a:t>Understand</a:t>
            </a:r>
            <a:r>
              <a:rPr sz="2400" spc="-50" dirty="0">
                <a:latin typeface="Trebuchet MS"/>
                <a:cs typeface="Trebuchet MS"/>
              </a:rPr>
              <a:t> </a:t>
            </a:r>
            <a:r>
              <a:rPr sz="2400" dirty="0">
                <a:latin typeface="Trebuchet MS"/>
                <a:cs typeface="Trebuchet MS"/>
              </a:rPr>
              <a:t>the</a:t>
            </a:r>
            <a:r>
              <a:rPr sz="2400" spc="-60" dirty="0">
                <a:latin typeface="Trebuchet MS"/>
                <a:cs typeface="Trebuchet MS"/>
              </a:rPr>
              <a:t> </a:t>
            </a:r>
            <a:r>
              <a:rPr sz="2400" dirty="0">
                <a:latin typeface="Trebuchet MS"/>
                <a:cs typeface="Trebuchet MS"/>
              </a:rPr>
              <a:t>pathology</a:t>
            </a:r>
            <a:r>
              <a:rPr sz="2400" spc="-45" dirty="0">
                <a:latin typeface="Trebuchet MS"/>
                <a:cs typeface="Trebuchet MS"/>
              </a:rPr>
              <a:t> </a:t>
            </a:r>
            <a:r>
              <a:rPr sz="2400" dirty="0">
                <a:latin typeface="Trebuchet MS"/>
                <a:cs typeface="Trebuchet MS"/>
              </a:rPr>
              <a:t>of</a:t>
            </a:r>
            <a:r>
              <a:rPr sz="2400" spc="-70" dirty="0">
                <a:latin typeface="Trebuchet MS"/>
                <a:cs typeface="Trebuchet MS"/>
              </a:rPr>
              <a:t> </a:t>
            </a:r>
            <a:r>
              <a:rPr sz="2400" dirty="0">
                <a:latin typeface="Trebuchet MS"/>
                <a:cs typeface="Trebuchet MS"/>
              </a:rPr>
              <a:t>nicotine</a:t>
            </a:r>
            <a:r>
              <a:rPr sz="2400" spc="-45" dirty="0">
                <a:latin typeface="Trebuchet MS"/>
                <a:cs typeface="Trebuchet MS"/>
              </a:rPr>
              <a:t> </a:t>
            </a:r>
            <a:r>
              <a:rPr sz="2400" dirty="0">
                <a:latin typeface="Trebuchet MS"/>
                <a:cs typeface="Trebuchet MS"/>
              </a:rPr>
              <a:t>&amp;</a:t>
            </a:r>
            <a:r>
              <a:rPr sz="2400" spc="-70" dirty="0">
                <a:latin typeface="Trebuchet MS"/>
                <a:cs typeface="Trebuchet MS"/>
              </a:rPr>
              <a:t> </a:t>
            </a:r>
            <a:r>
              <a:rPr sz="2400" spc="-10" dirty="0">
                <a:latin typeface="Trebuchet MS"/>
                <a:cs typeface="Trebuchet MS"/>
              </a:rPr>
              <a:t>tobacco-</a:t>
            </a:r>
            <a:r>
              <a:rPr sz="2400" dirty="0">
                <a:latin typeface="Trebuchet MS"/>
                <a:cs typeface="Trebuchet MS"/>
              </a:rPr>
              <a:t>product</a:t>
            </a:r>
            <a:r>
              <a:rPr sz="2400" spc="-40" dirty="0">
                <a:latin typeface="Trebuchet MS"/>
                <a:cs typeface="Trebuchet MS"/>
              </a:rPr>
              <a:t> </a:t>
            </a:r>
            <a:r>
              <a:rPr sz="2400" spc="-25" dirty="0">
                <a:latin typeface="Trebuchet MS"/>
                <a:cs typeface="Trebuchet MS"/>
              </a:rPr>
              <a:t>use</a:t>
            </a:r>
            <a:endParaRPr sz="2400">
              <a:latin typeface="Trebuchet MS"/>
              <a:cs typeface="Trebuchet MS"/>
            </a:endParaRPr>
          </a:p>
          <a:p>
            <a:pPr marL="527685" indent="-514984">
              <a:lnSpc>
                <a:spcPct val="100000"/>
              </a:lnSpc>
              <a:spcBef>
                <a:spcPts val="1300"/>
              </a:spcBef>
              <a:buClr>
                <a:srgbClr val="0D56C4"/>
              </a:buClr>
              <a:buSzPct val="108333"/>
              <a:buFont typeface="Arial"/>
              <a:buChar char="•"/>
              <a:tabLst>
                <a:tab pos="527685" algn="l"/>
              </a:tabLst>
            </a:pPr>
            <a:r>
              <a:rPr sz="2400" dirty="0">
                <a:latin typeface="Trebuchet MS"/>
                <a:cs typeface="Trebuchet MS"/>
              </a:rPr>
              <a:t>Understand</a:t>
            </a:r>
            <a:r>
              <a:rPr sz="2400" spc="-60" dirty="0">
                <a:latin typeface="Trebuchet MS"/>
                <a:cs typeface="Trebuchet MS"/>
              </a:rPr>
              <a:t> </a:t>
            </a:r>
            <a:r>
              <a:rPr sz="2400" dirty="0">
                <a:latin typeface="Trebuchet MS"/>
                <a:cs typeface="Trebuchet MS"/>
              </a:rPr>
              <a:t>the</a:t>
            </a:r>
            <a:r>
              <a:rPr sz="2400" spc="-65" dirty="0">
                <a:latin typeface="Trebuchet MS"/>
                <a:cs typeface="Trebuchet MS"/>
              </a:rPr>
              <a:t> </a:t>
            </a:r>
            <a:r>
              <a:rPr sz="2400" dirty="0">
                <a:latin typeface="Trebuchet MS"/>
                <a:cs typeface="Trebuchet MS"/>
              </a:rPr>
              <a:t>effects</a:t>
            </a:r>
            <a:r>
              <a:rPr sz="2400" spc="-75" dirty="0">
                <a:latin typeface="Trebuchet MS"/>
                <a:cs typeface="Trebuchet MS"/>
              </a:rPr>
              <a:t> </a:t>
            </a:r>
            <a:r>
              <a:rPr sz="2400" dirty="0">
                <a:latin typeface="Trebuchet MS"/>
                <a:cs typeface="Trebuchet MS"/>
              </a:rPr>
              <a:t>of</a:t>
            </a:r>
            <a:r>
              <a:rPr sz="2400" spc="-75" dirty="0">
                <a:latin typeface="Trebuchet MS"/>
                <a:cs typeface="Trebuchet MS"/>
              </a:rPr>
              <a:t> </a:t>
            </a:r>
            <a:r>
              <a:rPr sz="2400" dirty="0">
                <a:latin typeface="Trebuchet MS"/>
                <a:cs typeface="Trebuchet MS"/>
              </a:rPr>
              <a:t>vaping</a:t>
            </a:r>
            <a:r>
              <a:rPr sz="2400" spc="-70" dirty="0">
                <a:latin typeface="Trebuchet MS"/>
                <a:cs typeface="Trebuchet MS"/>
              </a:rPr>
              <a:t> </a:t>
            </a:r>
            <a:r>
              <a:rPr sz="2400" dirty="0">
                <a:latin typeface="Trebuchet MS"/>
                <a:cs typeface="Trebuchet MS"/>
              </a:rPr>
              <a:t>and</a:t>
            </a:r>
            <a:r>
              <a:rPr sz="2400" spc="-80" dirty="0">
                <a:latin typeface="Trebuchet MS"/>
                <a:cs typeface="Trebuchet MS"/>
              </a:rPr>
              <a:t> </a:t>
            </a:r>
            <a:r>
              <a:rPr sz="2400" spc="-20" dirty="0">
                <a:latin typeface="Trebuchet MS"/>
                <a:cs typeface="Trebuchet MS"/>
              </a:rPr>
              <a:t>e-</a:t>
            </a:r>
            <a:r>
              <a:rPr sz="2400" dirty="0">
                <a:latin typeface="Trebuchet MS"/>
                <a:cs typeface="Trebuchet MS"/>
              </a:rPr>
              <a:t>cigarette</a:t>
            </a:r>
            <a:r>
              <a:rPr sz="2400" spc="-55" dirty="0">
                <a:latin typeface="Trebuchet MS"/>
                <a:cs typeface="Trebuchet MS"/>
              </a:rPr>
              <a:t> </a:t>
            </a:r>
            <a:r>
              <a:rPr sz="2400" spc="-25" dirty="0">
                <a:latin typeface="Trebuchet MS"/>
                <a:cs typeface="Trebuchet MS"/>
              </a:rPr>
              <a:t>use</a:t>
            </a:r>
            <a:endParaRPr sz="2400">
              <a:latin typeface="Trebuchet MS"/>
              <a:cs typeface="Trebuchet MS"/>
            </a:endParaRPr>
          </a:p>
          <a:p>
            <a:pPr marL="527685" marR="39370" indent="-515620">
              <a:lnSpc>
                <a:spcPct val="110000"/>
              </a:lnSpc>
              <a:spcBef>
                <a:spcPts val="994"/>
              </a:spcBef>
              <a:buClr>
                <a:srgbClr val="0D56C4"/>
              </a:buClr>
              <a:buSzPct val="108333"/>
              <a:buFont typeface="Arial"/>
              <a:buChar char="•"/>
              <a:tabLst>
                <a:tab pos="527685" algn="l"/>
              </a:tabLst>
            </a:pPr>
            <a:r>
              <a:rPr sz="2400" spc="-10" dirty="0">
                <a:latin typeface="Trebuchet MS"/>
                <a:cs typeface="Trebuchet MS"/>
              </a:rPr>
              <a:t>Provide</a:t>
            </a:r>
            <a:r>
              <a:rPr sz="2400" spc="-80" dirty="0">
                <a:latin typeface="Trebuchet MS"/>
                <a:cs typeface="Trebuchet MS"/>
              </a:rPr>
              <a:t> </a:t>
            </a:r>
            <a:r>
              <a:rPr sz="2400" dirty="0">
                <a:latin typeface="Trebuchet MS"/>
                <a:cs typeface="Trebuchet MS"/>
              </a:rPr>
              <a:t>an</a:t>
            </a:r>
            <a:r>
              <a:rPr sz="2400" spc="-80" dirty="0">
                <a:latin typeface="Trebuchet MS"/>
                <a:cs typeface="Trebuchet MS"/>
              </a:rPr>
              <a:t> </a:t>
            </a:r>
            <a:r>
              <a:rPr sz="2400" dirty="0">
                <a:latin typeface="Trebuchet MS"/>
                <a:cs typeface="Trebuchet MS"/>
              </a:rPr>
              <a:t>Overview</a:t>
            </a:r>
            <a:r>
              <a:rPr sz="2400" spc="-70" dirty="0">
                <a:latin typeface="Trebuchet MS"/>
                <a:cs typeface="Trebuchet MS"/>
              </a:rPr>
              <a:t> </a:t>
            </a:r>
            <a:r>
              <a:rPr sz="2400" dirty="0">
                <a:latin typeface="Trebuchet MS"/>
                <a:cs typeface="Trebuchet MS"/>
              </a:rPr>
              <a:t>of</a:t>
            </a:r>
            <a:r>
              <a:rPr sz="2400" spc="-85" dirty="0">
                <a:latin typeface="Trebuchet MS"/>
                <a:cs typeface="Trebuchet MS"/>
              </a:rPr>
              <a:t> </a:t>
            </a:r>
            <a:r>
              <a:rPr sz="2400" spc="-20" dirty="0">
                <a:latin typeface="Trebuchet MS"/>
                <a:cs typeface="Trebuchet MS"/>
              </a:rPr>
              <a:t>FDA-</a:t>
            </a:r>
            <a:r>
              <a:rPr sz="2400" dirty="0">
                <a:latin typeface="Trebuchet MS"/>
                <a:cs typeface="Trebuchet MS"/>
              </a:rPr>
              <a:t>Approved</a:t>
            </a:r>
            <a:r>
              <a:rPr sz="2400" spc="-65" dirty="0">
                <a:latin typeface="Trebuchet MS"/>
                <a:cs typeface="Trebuchet MS"/>
              </a:rPr>
              <a:t> </a:t>
            </a:r>
            <a:r>
              <a:rPr sz="2400" dirty="0">
                <a:latin typeface="Trebuchet MS"/>
                <a:cs typeface="Trebuchet MS"/>
              </a:rPr>
              <a:t>Nicotine</a:t>
            </a:r>
            <a:r>
              <a:rPr sz="2400" spc="-60" dirty="0">
                <a:latin typeface="Trebuchet MS"/>
                <a:cs typeface="Trebuchet MS"/>
              </a:rPr>
              <a:t> </a:t>
            </a:r>
            <a:r>
              <a:rPr sz="2400" spc="-10" dirty="0">
                <a:latin typeface="Trebuchet MS"/>
                <a:cs typeface="Trebuchet MS"/>
              </a:rPr>
              <a:t>Replacement </a:t>
            </a:r>
            <a:r>
              <a:rPr sz="2400" dirty="0">
                <a:latin typeface="Trebuchet MS"/>
                <a:cs typeface="Trebuchet MS"/>
              </a:rPr>
              <a:t>Therapies,</a:t>
            </a:r>
            <a:r>
              <a:rPr sz="2400" spc="-95" dirty="0">
                <a:latin typeface="Trebuchet MS"/>
                <a:cs typeface="Trebuchet MS"/>
              </a:rPr>
              <a:t> </a:t>
            </a:r>
            <a:r>
              <a:rPr sz="2400" dirty="0">
                <a:latin typeface="Trebuchet MS"/>
                <a:cs typeface="Trebuchet MS"/>
              </a:rPr>
              <a:t>and</a:t>
            </a:r>
            <a:r>
              <a:rPr sz="2400" spc="-100" dirty="0">
                <a:latin typeface="Trebuchet MS"/>
                <a:cs typeface="Trebuchet MS"/>
              </a:rPr>
              <a:t> </a:t>
            </a:r>
            <a:r>
              <a:rPr sz="2400" dirty="0">
                <a:latin typeface="Trebuchet MS"/>
                <a:cs typeface="Trebuchet MS"/>
              </a:rPr>
              <a:t>Combination</a:t>
            </a:r>
            <a:r>
              <a:rPr sz="2400" spc="-125" dirty="0">
                <a:latin typeface="Trebuchet MS"/>
                <a:cs typeface="Trebuchet MS"/>
              </a:rPr>
              <a:t> </a:t>
            </a:r>
            <a:r>
              <a:rPr sz="2400" dirty="0">
                <a:latin typeface="Trebuchet MS"/>
                <a:cs typeface="Trebuchet MS"/>
              </a:rPr>
              <a:t>Therapy</a:t>
            </a:r>
            <a:r>
              <a:rPr sz="2400" spc="-105" dirty="0">
                <a:latin typeface="Trebuchet MS"/>
                <a:cs typeface="Trebuchet MS"/>
              </a:rPr>
              <a:t> </a:t>
            </a:r>
            <a:r>
              <a:rPr sz="2400" dirty="0">
                <a:latin typeface="Trebuchet MS"/>
                <a:cs typeface="Trebuchet MS"/>
              </a:rPr>
              <a:t>with</a:t>
            </a:r>
            <a:r>
              <a:rPr sz="2400" spc="-95" dirty="0">
                <a:latin typeface="Trebuchet MS"/>
                <a:cs typeface="Trebuchet MS"/>
              </a:rPr>
              <a:t> </a:t>
            </a:r>
            <a:r>
              <a:rPr sz="2400" spc="-10" dirty="0">
                <a:latin typeface="Trebuchet MS"/>
                <a:cs typeface="Trebuchet MS"/>
              </a:rPr>
              <a:t>Counseling</a:t>
            </a:r>
            <a:endParaRPr sz="2400">
              <a:latin typeface="Trebuchet MS"/>
              <a:cs typeface="Trebuchet MS"/>
            </a:endParaRPr>
          </a:p>
          <a:p>
            <a:pPr marL="527685" marR="960755" indent="-515620">
              <a:lnSpc>
                <a:spcPct val="110000"/>
              </a:lnSpc>
              <a:spcBef>
                <a:spcPts val="994"/>
              </a:spcBef>
              <a:buClr>
                <a:srgbClr val="0D56C4"/>
              </a:buClr>
              <a:buSzPct val="108333"/>
              <a:buFont typeface="Arial"/>
              <a:buChar char="•"/>
              <a:tabLst>
                <a:tab pos="527685" algn="l"/>
              </a:tabLst>
            </a:pPr>
            <a:r>
              <a:rPr sz="2400" dirty="0">
                <a:latin typeface="Trebuchet MS"/>
                <a:cs typeface="Trebuchet MS"/>
              </a:rPr>
              <a:t>Counseling</a:t>
            </a:r>
            <a:r>
              <a:rPr sz="2400" spc="-65" dirty="0">
                <a:latin typeface="Trebuchet MS"/>
                <a:cs typeface="Trebuchet MS"/>
              </a:rPr>
              <a:t> </a:t>
            </a:r>
            <a:r>
              <a:rPr sz="2400" dirty="0">
                <a:latin typeface="Trebuchet MS"/>
                <a:cs typeface="Trebuchet MS"/>
              </a:rPr>
              <a:t>Methods</a:t>
            </a:r>
            <a:r>
              <a:rPr sz="2400" spc="-80" dirty="0">
                <a:latin typeface="Trebuchet MS"/>
                <a:cs typeface="Trebuchet MS"/>
              </a:rPr>
              <a:t> </a:t>
            </a:r>
            <a:r>
              <a:rPr sz="2400" dirty="0">
                <a:latin typeface="Trebuchet MS"/>
                <a:cs typeface="Trebuchet MS"/>
              </a:rPr>
              <a:t>for</a:t>
            </a:r>
            <a:r>
              <a:rPr sz="2400" spc="-85" dirty="0">
                <a:latin typeface="Trebuchet MS"/>
                <a:cs typeface="Trebuchet MS"/>
              </a:rPr>
              <a:t> </a:t>
            </a:r>
            <a:r>
              <a:rPr sz="2400" spc="-10" dirty="0">
                <a:latin typeface="Trebuchet MS"/>
                <a:cs typeface="Trebuchet MS"/>
              </a:rPr>
              <a:t>Clients/Patients,</a:t>
            </a:r>
            <a:r>
              <a:rPr sz="2400" spc="-60" dirty="0">
                <a:latin typeface="Trebuchet MS"/>
                <a:cs typeface="Trebuchet MS"/>
              </a:rPr>
              <a:t> </a:t>
            </a:r>
            <a:r>
              <a:rPr sz="2400" spc="-10" dirty="0">
                <a:latin typeface="Trebuchet MS"/>
                <a:cs typeface="Trebuchet MS"/>
              </a:rPr>
              <a:t>Motivational </a:t>
            </a:r>
            <a:r>
              <a:rPr sz="2400" dirty="0">
                <a:latin typeface="Trebuchet MS"/>
                <a:cs typeface="Trebuchet MS"/>
              </a:rPr>
              <a:t>Interviewing</a:t>
            </a:r>
            <a:r>
              <a:rPr sz="2400" spc="-110" dirty="0">
                <a:latin typeface="Trebuchet MS"/>
                <a:cs typeface="Trebuchet MS"/>
              </a:rPr>
              <a:t> </a:t>
            </a:r>
            <a:r>
              <a:rPr sz="2400" dirty="0">
                <a:latin typeface="Trebuchet MS"/>
                <a:cs typeface="Trebuchet MS"/>
              </a:rPr>
              <a:t>brief</a:t>
            </a:r>
            <a:r>
              <a:rPr sz="2400" spc="-105" dirty="0">
                <a:latin typeface="Trebuchet MS"/>
                <a:cs typeface="Trebuchet MS"/>
              </a:rPr>
              <a:t> </a:t>
            </a:r>
            <a:r>
              <a:rPr sz="2400" spc="-10" dirty="0">
                <a:latin typeface="Trebuchet MS"/>
                <a:cs typeface="Trebuchet MS"/>
              </a:rPr>
              <a:t>overview</a:t>
            </a:r>
            <a:endParaRPr sz="2400">
              <a:latin typeface="Trebuchet MS"/>
              <a:cs typeface="Trebuchet MS"/>
            </a:endParaRPr>
          </a:p>
          <a:p>
            <a:pPr marL="527685" marR="63500" indent="-515620">
              <a:lnSpc>
                <a:spcPct val="110000"/>
              </a:lnSpc>
              <a:spcBef>
                <a:spcPts val="1010"/>
              </a:spcBef>
              <a:buClr>
                <a:srgbClr val="0D56C4"/>
              </a:buClr>
              <a:buSzPct val="108333"/>
              <a:buFont typeface="Arial"/>
              <a:buChar char="•"/>
              <a:tabLst>
                <a:tab pos="527685" algn="l"/>
              </a:tabLst>
            </a:pPr>
            <a:r>
              <a:rPr sz="2400" spc="-10" dirty="0">
                <a:latin typeface="Trebuchet MS"/>
                <a:cs typeface="Trebuchet MS"/>
              </a:rPr>
              <a:t>Recommendations</a:t>
            </a:r>
            <a:r>
              <a:rPr sz="2400" spc="-55" dirty="0">
                <a:latin typeface="Trebuchet MS"/>
                <a:cs typeface="Trebuchet MS"/>
              </a:rPr>
              <a:t> </a:t>
            </a:r>
            <a:r>
              <a:rPr sz="2400" dirty="0">
                <a:latin typeface="Trebuchet MS"/>
                <a:cs typeface="Trebuchet MS"/>
              </a:rPr>
              <a:t>for</a:t>
            </a:r>
            <a:r>
              <a:rPr sz="2400" spc="-90" dirty="0">
                <a:latin typeface="Trebuchet MS"/>
                <a:cs typeface="Trebuchet MS"/>
              </a:rPr>
              <a:t> </a:t>
            </a:r>
            <a:r>
              <a:rPr sz="2400" dirty="0">
                <a:latin typeface="Trebuchet MS"/>
                <a:cs typeface="Trebuchet MS"/>
              </a:rPr>
              <a:t>Screenings,</a:t>
            </a:r>
            <a:r>
              <a:rPr sz="2400" spc="-65" dirty="0">
                <a:latin typeface="Trebuchet MS"/>
                <a:cs typeface="Trebuchet MS"/>
              </a:rPr>
              <a:t> </a:t>
            </a:r>
            <a:r>
              <a:rPr sz="2400" dirty="0">
                <a:latin typeface="Trebuchet MS"/>
                <a:cs typeface="Trebuchet MS"/>
              </a:rPr>
              <a:t>and</a:t>
            </a:r>
            <a:r>
              <a:rPr sz="2400" spc="-95" dirty="0">
                <a:latin typeface="Trebuchet MS"/>
                <a:cs typeface="Trebuchet MS"/>
              </a:rPr>
              <a:t> </a:t>
            </a:r>
            <a:r>
              <a:rPr sz="2400" dirty="0">
                <a:latin typeface="Trebuchet MS"/>
                <a:cs typeface="Trebuchet MS"/>
              </a:rPr>
              <a:t>Referrals</a:t>
            </a:r>
            <a:r>
              <a:rPr sz="2400" spc="-60" dirty="0">
                <a:latin typeface="Trebuchet MS"/>
                <a:cs typeface="Trebuchet MS"/>
              </a:rPr>
              <a:t> </a:t>
            </a:r>
            <a:r>
              <a:rPr sz="2400" dirty="0">
                <a:latin typeface="Trebuchet MS"/>
                <a:cs typeface="Trebuchet MS"/>
              </a:rPr>
              <a:t>to</a:t>
            </a:r>
            <a:r>
              <a:rPr sz="2400" spc="-90" dirty="0">
                <a:latin typeface="Trebuchet MS"/>
                <a:cs typeface="Trebuchet MS"/>
              </a:rPr>
              <a:t> </a:t>
            </a:r>
            <a:r>
              <a:rPr sz="2400" spc="-10" dirty="0">
                <a:latin typeface="Trebuchet MS"/>
                <a:cs typeface="Trebuchet MS"/>
              </a:rPr>
              <a:t>cessation </a:t>
            </a:r>
            <a:r>
              <a:rPr sz="2400" dirty="0">
                <a:latin typeface="Trebuchet MS"/>
                <a:cs typeface="Trebuchet MS"/>
              </a:rPr>
              <a:t>treatment,</a:t>
            </a:r>
            <a:r>
              <a:rPr sz="2400" spc="-85" dirty="0">
                <a:latin typeface="Trebuchet MS"/>
                <a:cs typeface="Trebuchet MS"/>
              </a:rPr>
              <a:t> </a:t>
            </a:r>
            <a:r>
              <a:rPr sz="2400" dirty="0">
                <a:latin typeface="Trebuchet MS"/>
                <a:cs typeface="Trebuchet MS"/>
              </a:rPr>
              <a:t>NYS</a:t>
            </a:r>
            <a:r>
              <a:rPr sz="2400" spc="-95" dirty="0">
                <a:latin typeface="Trebuchet MS"/>
                <a:cs typeface="Trebuchet MS"/>
              </a:rPr>
              <a:t> </a:t>
            </a:r>
            <a:r>
              <a:rPr sz="2400" spc="-10" dirty="0">
                <a:latin typeface="Trebuchet MS"/>
                <a:cs typeface="Trebuchet MS"/>
              </a:rPr>
              <a:t>Quitline</a:t>
            </a:r>
            <a:endParaRPr sz="2400">
              <a:latin typeface="Trebuchet MS"/>
              <a:cs typeface="Trebuchet MS"/>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nictrol ns"/>
          <p:cNvGrpSpPr/>
          <p:nvPr/>
        </p:nvGrpSpPr>
        <p:grpSpPr>
          <a:xfrm>
            <a:off x="2670019" y="3476206"/>
            <a:ext cx="1908175" cy="2190115"/>
            <a:chOff x="2670019" y="3476206"/>
            <a:chExt cx="1908175" cy="2190115"/>
          </a:xfrm>
        </p:grpSpPr>
        <p:pic>
          <p:nvPicPr>
            <p:cNvPr id="3" name="object 3" descr="spray"/>
            <p:cNvPicPr/>
            <p:nvPr/>
          </p:nvPicPr>
          <p:blipFill>
            <a:blip r:embed="rId2" cstate="print"/>
            <a:stretch>
              <a:fillRect/>
            </a:stretch>
          </p:blipFill>
          <p:spPr>
            <a:xfrm>
              <a:off x="2670019" y="3476206"/>
              <a:ext cx="1908091" cy="2190044"/>
            </a:xfrm>
            <a:prstGeom prst="rect">
              <a:avLst/>
            </a:prstGeom>
          </p:spPr>
        </p:pic>
        <p:pic>
          <p:nvPicPr>
            <p:cNvPr id="4" name="object 4" descr="spray"/>
            <p:cNvPicPr/>
            <p:nvPr/>
          </p:nvPicPr>
          <p:blipFill>
            <a:blip r:embed="rId3" cstate="print"/>
            <a:stretch>
              <a:fillRect/>
            </a:stretch>
          </p:blipFill>
          <p:spPr>
            <a:xfrm>
              <a:off x="2716529" y="3523107"/>
              <a:ext cx="1757171" cy="2038350"/>
            </a:xfrm>
            <a:prstGeom prst="rect">
              <a:avLst/>
            </a:prstGeom>
          </p:spPr>
        </p:pic>
        <p:sp>
          <p:nvSpPr>
            <p:cNvPr id="5" name="object 5"/>
            <p:cNvSpPr/>
            <p:nvPr/>
          </p:nvSpPr>
          <p:spPr>
            <a:xfrm>
              <a:off x="2697479" y="3504057"/>
              <a:ext cx="1795780" cy="2076450"/>
            </a:xfrm>
            <a:custGeom>
              <a:avLst/>
              <a:gdLst/>
              <a:ahLst/>
              <a:cxnLst/>
              <a:rect l="l" t="t" r="r" b="b"/>
              <a:pathLst>
                <a:path w="1795779" h="2076450">
                  <a:moveTo>
                    <a:pt x="0" y="2076450"/>
                  </a:moveTo>
                  <a:lnTo>
                    <a:pt x="1795271" y="2076450"/>
                  </a:lnTo>
                  <a:lnTo>
                    <a:pt x="1795271" y="0"/>
                  </a:lnTo>
                  <a:lnTo>
                    <a:pt x="0" y="0"/>
                  </a:lnTo>
                  <a:lnTo>
                    <a:pt x="0" y="2076450"/>
                  </a:lnTo>
                  <a:close/>
                </a:path>
              </a:pathLst>
            </a:custGeom>
            <a:ln w="38100">
              <a:solidFill>
                <a:srgbClr val="000000"/>
              </a:solidFill>
            </a:ln>
          </p:spPr>
          <p:txBody>
            <a:bodyPr wrap="square" lIns="0" tIns="0" rIns="0" bIns="0" rtlCol="0"/>
            <a:lstStyle/>
            <a:p>
              <a:endParaRPr/>
            </a:p>
          </p:txBody>
        </p:sp>
      </p:grpSp>
      <p:grpSp>
        <p:nvGrpSpPr>
          <p:cNvPr id="6" name="object 6" descr="pill bottle"/>
          <p:cNvGrpSpPr/>
          <p:nvPr/>
        </p:nvGrpSpPr>
        <p:grpSpPr>
          <a:xfrm>
            <a:off x="4640545" y="3505135"/>
            <a:ext cx="2004695" cy="2132330"/>
            <a:chOff x="4640545" y="3505135"/>
            <a:chExt cx="2004695" cy="2132330"/>
          </a:xfrm>
        </p:grpSpPr>
        <p:pic>
          <p:nvPicPr>
            <p:cNvPr id="7" name="object 7" descr="zyban"/>
            <p:cNvPicPr/>
            <p:nvPr/>
          </p:nvPicPr>
          <p:blipFill>
            <a:blip r:embed="rId4" cstate="print"/>
            <a:stretch>
              <a:fillRect/>
            </a:stretch>
          </p:blipFill>
          <p:spPr>
            <a:xfrm>
              <a:off x="4640545" y="3505135"/>
              <a:ext cx="2004128" cy="2132172"/>
            </a:xfrm>
            <a:prstGeom prst="rect">
              <a:avLst/>
            </a:prstGeom>
          </p:spPr>
        </p:pic>
        <p:pic>
          <p:nvPicPr>
            <p:cNvPr id="8" name="object 8" descr="zyban"/>
            <p:cNvPicPr/>
            <p:nvPr/>
          </p:nvPicPr>
          <p:blipFill>
            <a:blip r:embed="rId5" cstate="print"/>
            <a:stretch>
              <a:fillRect/>
            </a:stretch>
          </p:blipFill>
          <p:spPr>
            <a:xfrm>
              <a:off x="4695190" y="3551681"/>
              <a:ext cx="1844548" cy="1981200"/>
            </a:xfrm>
            <a:prstGeom prst="rect">
              <a:avLst/>
            </a:prstGeom>
          </p:spPr>
        </p:pic>
        <p:sp>
          <p:nvSpPr>
            <p:cNvPr id="9" name="object 9"/>
            <p:cNvSpPr/>
            <p:nvPr/>
          </p:nvSpPr>
          <p:spPr>
            <a:xfrm>
              <a:off x="4676140" y="3532631"/>
              <a:ext cx="1882775" cy="2019300"/>
            </a:xfrm>
            <a:custGeom>
              <a:avLst/>
              <a:gdLst/>
              <a:ahLst/>
              <a:cxnLst/>
              <a:rect l="l" t="t" r="r" b="b"/>
              <a:pathLst>
                <a:path w="1882775" h="2019300">
                  <a:moveTo>
                    <a:pt x="0" y="2019300"/>
                  </a:moveTo>
                  <a:lnTo>
                    <a:pt x="1882648" y="2019300"/>
                  </a:lnTo>
                  <a:lnTo>
                    <a:pt x="1882648" y="0"/>
                  </a:lnTo>
                  <a:lnTo>
                    <a:pt x="0" y="0"/>
                  </a:lnTo>
                  <a:lnTo>
                    <a:pt x="0" y="2019300"/>
                  </a:lnTo>
                  <a:close/>
                </a:path>
              </a:pathLst>
            </a:custGeom>
            <a:ln w="38100">
              <a:solidFill>
                <a:srgbClr val="000000"/>
              </a:solidFill>
            </a:ln>
          </p:spPr>
          <p:txBody>
            <a:bodyPr wrap="square" lIns="0" tIns="0" rIns="0" bIns="0" rtlCol="0"/>
            <a:lstStyle/>
            <a:p>
              <a:endParaRPr/>
            </a:p>
          </p:txBody>
        </p:sp>
      </p:grpSp>
      <p:grpSp>
        <p:nvGrpSpPr>
          <p:cNvPr id="10" name="object 10" descr="nicorette"/>
          <p:cNvGrpSpPr/>
          <p:nvPr/>
        </p:nvGrpSpPr>
        <p:grpSpPr>
          <a:xfrm>
            <a:off x="6475476" y="1333500"/>
            <a:ext cx="2562225" cy="4272280"/>
            <a:chOff x="6475476" y="1333500"/>
            <a:chExt cx="2562225" cy="4272280"/>
          </a:xfrm>
        </p:grpSpPr>
        <p:pic>
          <p:nvPicPr>
            <p:cNvPr id="11" name="object 11" descr="chantix-starter-pack-contents.jpg"/>
            <p:cNvPicPr/>
            <p:nvPr/>
          </p:nvPicPr>
          <p:blipFill>
            <a:blip r:embed="rId6" cstate="print"/>
            <a:stretch>
              <a:fillRect/>
            </a:stretch>
          </p:blipFill>
          <p:spPr>
            <a:xfrm>
              <a:off x="6763512" y="3404616"/>
              <a:ext cx="2273807" cy="2200656"/>
            </a:xfrm>
            <a:prstGeom prst="rect">
              <a:avLst/>
            </a:prstGeom>
          </p:spPr>
        </p:pic>
        <p:pic>
          <p:nvPicPr>
            <p:cNvPr id="12" name="object 12" descr="chantix-starter-pack-contents.jpg"/>
            <p:cNvPicPr/>
            <p:nvPr/>
          </p:nvPicPr>
          <p:blipFill>
            <a:blip r:embed="rId7" cstate="print"/>
            <a:stretch>
              <a:fillRect/>
            </a:stretch>
          </p:blipFill>
          <p:spPr>
            <a:xfrm>
              <a:off x="6828028" y="3468751"/>
              <a:ext cx="2095500" cy="2023237"/>
            </a:xfrm>
            <a:prstGeom prst="rect">
              <a:avLst/>
            </a:prstGeom>
          </p:spPr>
        </p:pic>
        <p:sp>
          <p:nvSpPr>
            <p:cNvPr id="13" name="object 13"/>
            <p:cNvSpPr/>
            <p:nvPr/>
          </p:nvSpPr>
          <p:spPr>
            <a:xfrm>
              <a:off x="6808978" y="3449701"/>
              <a:ext cx="2133600" cy="2061845"/>
            </a:xfrm>
            <a:custGeom>
              <a:avLst/>
              <a:gdLst/>
              <a:ahLst/>
              <a:cxnLst/>
              <a:rect l="l" t="t" r="r" b="b"/>
              <a:pathLst>
                <a:path w="2133600" h="2061845">
                  <a:moveTo>
                    <a:pt x="0" y="2061337"/>
                  </a:moveTo>
                  <a:lnTo>
                    <a:pt x="2133600" y="2061337"/>
                  </a:lnTo>
                  <a:lnTo>
                    <a:pt x="2133600" y="0"/>
                  </a:lnTo>
                  <a:lnTo>
                    <a:pt x="0" y="0"/>
                  </a:lnTo>
                  <a:lnTo>
                    <a:pt x="0" y="2061337"/>
                  </a:lnTo>
                  <a:close/>
                </a:path>
              </a:pathLst>
            </a:custGeom>
            <a:ln w="38100">
              <a:solidFill>
                <a:srgbClr val="000000"/>
              </a:solidFill>
            </a:ln>
          </p:spPr>
          <p:txBody>
            <a:bodyPr wrap="square" lIns="0" tIns="0" rIns="0" bIns="0" rtlCol="0"/>
            <a:lstStyle/>
            <a:p>
              <a:endParaRPr/>
            </a:p>
          </p:txBody>
        </p:sp>
        <p:pic>
          <p:nvPicPr>
            <p:cNvPr id="14" name="object 14" descr="NicoretteLozenge.jpg"/>
            <p:cNvPicPr/>
            <p:nvPr/>
          </p:nvPicPr>
          <p:blipFill>
            <a:blip r:embed="rId8" cstate="print"/>
            <a:stretch>
              <a:fillRect/>
            </a:stretch>
          </p:blipFill>
          <p:spPr>
            <a:xfrm>
              <a:off x="6475476" y="1333500"/>
              <a:ext cx="2039112" cy="2167128"/>
            </a:xfrm>
            <a:prstGeom prst="rect">
              <a:avLst/>
            </a:prstGeom>
          </p:spPr>
        </p:pic>
        <p:pic>
          <p:nvPicPr>
            <p:cNvPr id="15" name="object 15" descr="NicoretteLozenge.jpg"/>
            <p:cNvPicPr/>
            <p:nvPr/>
          </p:nvPicPr>
          <p:blipFill>
            <a:blip r:embed="rId9" cstate="print"/>
            <a:stretch>
              <a:fillRect/>
            </a:stretch>
          </p:blipFill>
          <p:spPr>
            <a:xfrm>
              <a:off x="6539738" y="1398143"/>
              <a:ext cx="1860550" cy="1988819"/>
            </a:xfrm>
            <a:prstGeom prst="rect">
              <a:avLst/>
            </a:prstGeom>
          </p:spPr>
        </p:pic>
        <p:sp>
          <p:nvSpPr>
            <p:cNvPr id="16" name="object 16"/>
            <p:cNvSpPr/>
            <p:nvPr/>
          </p:nvSpPr>
          <p:spPr>
            <a:xfrm>
              <a:off x="6520688" y="1379092"/>
              <a:ext cx="1898650" cy="2026920"/>
            </a:xfrm>
            <a:custGeom>
              <a:avLst/>
              <a:gdLst/>
              <a:ahLst/>
              <a:cxnLst/>
              <a:rect l="l" t="t" r="r" b="b"/>
              <a:pathLst>
                <a:path w="1898650" h="2026920">
                  <a:moveTo>
                    <a:pt x="0" y="2026919"/>
                  </a:moveTo>
                  <a:lnTo>
                    <a:pt x="1898650" y="2026919"/>
                  </a:lnTo>
                  <a:lnTo>
                    <a:pt x="1898650" y="0"/>
                  </a:lnTo>
                  <a:lnTo>
                    <a:pt x="0" y="0"/>
                  </a:lnTo>
                  <a:lnTo>
                    <a:pt x="0" y="2026919"/>
                  </a:lnTo>
                  <a:close/>
                </a:path>
              </a:pathLst>
            </a:custGeom>
            <a:ln w="38100">
              <a:solidFill>
                <a:srgbClr val="000000"/>
              </a:solidFill>
            </a:ln>
          </p:spPr>
          <p:txBody>
            <a:bodyPr wrap="square" lIns="0" tIns="0" rIns="0" bIns="0" rtlCol="0"/>
            <a:lstStyle/>
            <a:p>
              <a:endParaRPr/>
            </a:p>
          </p:txBody>
        </p:sp>
      </p:grpSp>
      <p:grpSp>
        <p:nvGrpSpPr>
          <p:cNvPr id="17" name="object 17" descr="cartridges"/>
          <p:cNvGrpSpPr/>
          <p:nvPr/>
        </p:nvGrpSpPr>
        <p:grpSpPr>
          <a:xfrm>
            <a:off x="313943" y="3419855"/>
            <a:ext cx="2127885" cy="2197735"/>
            <a:chOff x="313943" y="3419855"/>
            <a:chExt cx="2127885" cy="2197735"/>
          </a:xfrm>
        </p:grpSpPr>
        <p:pic>
          <p:nvPicPr>
            <p:cNvPr id="18" name="object 18" descr="Nicotine Inhaler.jpg"/>
            <p:cNvPicPr/>
            <p:nvPr/>
          </p:nvPicPr>
          <p:blipFill>
            <a:blip r:embed="rId10" cstate="print"/>
            <a:stretch>
              <a:fillRect/>
            </a:stretch>
          </p:blipFill>
          <p:spPr>
            <a:xfrm>
              <a:off x="313943" y="3419855"/>
              <a:ext cx="2127504" cy="2197608"/>
            </a:xfrm>
            <a:prstGeom prst="rect">
              <a:avLst/>
            </a:prstGeom>
          </p:spPr>
        </p:pic>
        <p:pic>
          <p:nvPicPr>
            <p:cNvPr id="19" name="object 19" descr="Nicotine Inhaler.jpg"/>
            <p:cNvPicPr/>
            <p:nvPr/>
          </p:nvPicPr>
          <p:blipFill>
            <a:blip r:embed="rId11" cstate="print"/>
            <a:stretch>
              <a:fillRect/>
            </a:stretch>
          </p:blipFill>
          <p:spPr>
            <a:xfrm>
              <a:off x="377710" y="3483863"/>
              <a:ext cx="1949704" cy="2019300"/>
            </a:xfrm>
            <a:prstGeom prst="rect">
              <a:avLst/>
            </a:prstGeom>
          </p:spPr>
        </p:pic>
        <p:sp>
          <p:nvSpPr>
            <p:cNvPr id="20" name="object 20"/>
            <p:cNvSpPr/>
            <p:nvPr/>
          </p:nvSpPr>
          <p:spPr>
            <a:xfrm>
              <a:off x="358660" y="3464813"/>
              <a:ext cx="1988185" cy="2057400"/>
            </a:xfrm>
            <a:custGeom>
              <a:avLst/>
              <a:gdLst/>
              <a:ahLst/>
              <a:cxnLst/>
              <a:rect l="l" t="t" r="r" b="b"/>
              <a:pathLst>
                <a:path w="1988185" h="2057400">
                  <a:moveTo>
                    <a:pt x="0" y="2057400"/>
                  </a:moveTo>
                  <a:lnTo>
                    <a:pt x="1987804" y="2057400"/>
                  </a:lnTo>
                  <a:lnTo>
                    <a:pt x="1987804" y="0"/>
                  </a:lnTo>
                  <a:lnTo>
                    <a:pt x="0" y="0"/>
                  </a:lnTo>
                  <a:lnTo>
                    <a:pt x="0" y="2057400"/>
                  </a:lnTo>
                  <a:close/>
                </a:path>
              </a:pathLst>
            </a:custGeom>
            <a:ln w="38100">
              <a:solidFill>
                <a:srgbClr val="000000"/>
              </a:solidFill>
            </a:ln>
          </p:spPr>
          <p:txBody>
            <a:bodyPr wrap="square" lIns="0" tIns="0" rIns="0" bIns="0" rtlCol="0"/>
            <a:lstStyle/>
            <a:p>
              <a:endParaRPr/>
            </a:p>
          </p:txBody>
        </p:sp>
      </p:grpSp>
      <p:grpSp>
        <p:nvGrpSpPr>
          <p:cNvPr id="21" name="object 21" descr="nicorette2"/>
          <p:cNvGrpSpPr/>
          <p:nvPr/>
        </p:nvGrpSpPr>
        <p:grpSpPr>
          <a:xfrm>
            <a:off x="4386071" y="1312163"/>
            <a:ext cx="1931035" cy="2192020"/>
            <a:chOff x="4386071" y="1312163"/>
            <a:chExt cx="1931035" cy="2192020"/>
          </a:xfrm>
        </p:grpSpPr>
        <p:pic>
          <p:nvPicPr>
            <p:cNvPr id="22" name="object 22" descr="nicorette-mini-lozenges.jpg"/>
            <p:cNvPicPr/>
            <p:nvPr/>
          </p:nvPicPr>
          <p:blipFill>
            <a:blip r:embed="rId12" cstate="print"/>
            <a:stretch>
              <a:fillRect/>
            </a:stretch>
          </p:blipFill>
          <p:spPr>
            <a:xfrm>
              <a:off x="4386071" y="1312163"/>
              <a:ext cx="1930907" cy="2191512"/>
            </a:xfrm>
            <a:prstGeom prst="rect">
              <a:avLst/>
            </a:prstGeom>
          </p:spPr>
        </p:pic>
        <p:pic>
          <p:nvPicPr>
            <p:cNvPr id="23" name="object 23" descr="nicorette-mini-lozenges.jpg"/>
            <p:cNvPicPr/>
            <p:nvPr/>
          </p:nvPicPr>
          <p:blipFill>
            <a:blip r:embed="rId13" cstate="print"/>
            <a:stretch>
              <a:fillRect/>
            </a:stretch>
          </p:blipFill>
          <p:spPr>
            <a:xfrm>
              <a:off x="4450587" y="1377060"/>
              <a:ext cx="1752600" cy="2012188"/>
            </a:xfrm>
            <a:prstGeom prst="rect">
              <a:avLst/>
            </a:prstGeom>
          </p:spPr>
        </p:pic>
        <p:sp>
          <p:nvSpPr>
            <p:cNvPr id="24" name="object 24"/>
            <p:cNvSpPr/>
            <p:nvPr/>
          </p:nvSpPr>
          <p:spPr>
            <a:xfrm>
              <a:off x="4431537" y="1358010"/>
              <a:ext cx="1790700" cy="2050414"/>
            </a:xfrm>
            <a:custGeom>
              <a:avLst/>
              <a:gdLst/>
              <a:ahLst/>
              <a:cxnLst/>
              <a:rect l="l" t="t" r="r" b="b"/>
              <a:pathLst>
                <a:path w="1790700" h="2050414">
                  <a:moveTo>
                    <a:pt x="0" y="2050288"/>
                  </a:moveTo>
                  <a:lnTo>
                    <a:pt x="1790700" y="2050288"/>
                  </a:lnTo>
                  <a:lnTo>
                    <a:pt x="1790700" y="0"/>
                  </a:lnTo>
                  <a:lnTo>
                    <a:pt x="0" y="0"/>
                  </a:lnTo>
                  <a:lnTo>
                    <a:pt x="0" y="2050288"/>
                  </a:lnTo>
                  <a:close/>
                </a:path>
              </a:pathLst>
            </a:custGeom>
            <a:ln w="38100">
              <a:solidFill>
                <a:srgbClr val="000000"/>
              </a:solidFill>
            </a:ln>
          </p:spPr>
          <p:txBody>
            <a:bodyPr wrap="square" lIns="0" tIns="0" rIns="0" bIns="0" rtlCol="0"/>
            <a:lstStyle/>
            <a:p>
              <a:endParaRPr/>
            </a:p>
          </p:txBody>
        </p:sp>
      </p:grpSp>
      <p:grpSp>
        <p:nvGrpSpPr>
          <p:cNvPr id="25" name="object 25" descr="nicorette3"/>
          <p:cNvGrpSpPr/>
          <p:nvPr/>
        </p:nvGrpSpPr>
        <p:grpSpPr>
          <a:xfrm>
            <a:off x="403781" y="1287767"/>
            <a:ext cx="1739264" cy="2120265"/>
            <a:chOff x="403781" y="1287767"/>
            <a:chExt cx="1739264" cy="2120265"/>
          </a:xfrm>
        </p:grpSpPr>
        <p:pic>
          <p:nvPicPr>
            <p:cNvPr id="26" name="object 26" descr="nicorette-gum-061209-lg.jpg"/>
            <p:cNvPicPr/>
            <p:nvPr/>
          </p:nvPicPr>
          <p:blipFill>
            <a:blip r:embed="rId14" cstate="print"/>
            <a:stretch>
              <a:fillRect/>
            </a:stretch>
          </p:blipFill>
          <p:spPr>
            <a:xfrm>
              <a:off x="403781" y="1287767"/>
              <a:ext cx="1739001" cy="2119903"/>
            </a:xfrm>
            <a:prstGeom prst="rect">
              <a:avLst/>
            </a:prstGeom>
          </p:spPr>
        </p:pic>
        <p:pic>
          <p:nvPicPr>
            <p:cNvPr id="27" name="object 27" descr="nicorette-gum-061209-lg.jpg"/>
            <p:cNvPicPr/>
            <p:nvPr/>
          </p:nvPicPr>
          <p:blipFill>
            <a:blip r:embed="rId15" cstate="print"/>
            <a:stretch>
              <a:fillRect/>
            </a:stretch>
          </p:blipFill>
          <p:spPr>
            <a:xfrm>
              <a:off x="450710" y="1334643"/>
              <a:ext cx="1587500" cy="1968500"/>
            </a:xfrm>
            <a:prstGeom prst="rect">
              <a:avLst/>
            </a:prstGeom>
          </p:spPr>
        </p:pic>
        <p:sp>
          <p:nvSpPr>
            <p:cNvPr id="28" name="object 28"/>
            <p:cNvSpPr/>
            <p:nvPr/>
          </p:nvSpPr>
          <p:spPr>
            <a:xfrm>
              <a:off x="431660" y="1315593"/>
              <a:ext cx="1625600" cy="2006600"/>
            </a:xfrm>
            <a:custGeom>
              <a:avLst/>
              <a:gdLst/>
              <a:ahLst/>
              <a:cxnLst/>
              <a:rect l="l" t="t" r="r" b="b"/>
              <a:pathLst>
                <a:path w="1625600" h="2006600">
                  <a:moveTo>
                    <a:pt x="0" y="2006600"/>
                  </a:moveTo>
                  <a:lnTo>
                    <a:pt x="1625600" y="2006600"/>
                  </a:lnTo>
                  <a:lnTo>
                    <a:pt x="1625600" y="0"/>
                  </a:lnTo>
                  <a:lnTo>
                    <a:pt x="0" y="0"/>
                  </a:lnTo>
                  <a:lnTo>
                    <a:pt x="0" y="2006600"/>
                  </a:lnTo>
                  <a:close/>
                </a:path>
              </a:pathLst>
            </a:custGeom>
            <a:ln w="38100">
              <a:solidFill>
                <a:srgbClr val="000000"/>
              </a:solidFill>
            </a:ln>
          </p:spPr>
          <p:txBody>
            <a:bodyPr wrap="square" lIns="0" tIns="0" rIns="0" bIns="0" rtlCol="0"/>
            <a:lstStyle/>
            <a:p>
              <a:endParaRPr/>
            </a:p>
          </p:txBody>
        </p:sp>
      </p:grpSp>
      <p:grpSp>
        <p:nvGrpSpPr>
          <p:cNvPr id="29" name="object 29" descr="nicoderm"/>
          <p:cNvGrpSpPr/>
          <p:nvPr/>
        </p:nvGrpSpPr>
        <p:grpSpPr>
          <a:xfrm>
            <a:off x="2308860" y="1269491"/>
            <a:ext cx="1920239" cy="2179320"/>
            <a:chOff x="2308860" y="1269491"/>
            <a:chExt cx="1920239" cy="2179320"/>
          </a:xfrm>
        </p:grpSpPr>
        <p:pic>
          <p:nvPicPr>
            <p:cNvPr id="30" name="object 30" descr="Nicoderm-Logo-300x221.jpg"/>
            <p:cNvPicPr/>
            <p:nvPr/>
          </p:nvPicPr>
          <p:blipFill>
            <a:blip r:embed="rId16" cstate="print"/>
            <a:stretch>
              <a:fillRect/>
            </a:stretch>
          </p:blipFill>
          <p:spPr>
            <a:xfrm>
              <a:off x="2308860" y="1269491"/>
              <a:ext cx="1920239" cy="2179319"/>
            </a:xfrm>
            <a:prstGeom prst="rect">
              <a:avLst/>
            </a:prstGeom>
          </p:spPr>
        </p:pic>
        <p:pic>
          <p:nvPicPr>
            <p:cNvPr id="31" name="object 31" descr="Nicoderm-Logo-300x221.jpg"/>
            <p:cNvPicPr/>
            <p:nvPr/>
          </p:nvPicPr>
          <p:blipFill>
            <a:blip r:embed="rId17" cstate="print"/>
            <a:stretch>
              <a:fillRect/>
            </a:stretch>
          </p:blipFill>
          <p:spPr>
            <a:xfrm>
              <a:off x="2373376" y="1334642"/>
              <a:ext cx="1742186" cy="2000250"/>
            </a:xfrm>
            <a:prstGeom prst="rect">
              <a:avLst/>
            </a:prstGeom>
          </p:spPr>
        </p:pic>
        <p:sp>
          <p:nvSpPr>
            <p:cNvPr id="32" name="object 32"/>
            <p:cNvSpPr/>
            <p:nvPr/>
          </p:nvSpPr>
          <p:spPr>
            <a:xfrm>
              <a:off x="2354326" y="1315592"/>
              <a:ext cx="1780539" cy="2038350"/>
            </a:xfrm>
            <a:custGeom>
              <a:avLst/>
              <a:gdLst/>
              <a:ahLst/>
              <a:cxnLst/>
              <a:rect l="l" t="t" r="r" b="b"/>
              <a:pathLst>
                <a:path w="1780539" h="2038350">
                  <a:moveTo>
                    <a:pt x="0" y="2038350"/>
                  </a:moveTo>
                  <a:lnTo>
                    <a:pt x="1780286" y="2038350"/>
                  </a:lnTo>
                  <a:lnTo>
                    <a:pt x="1780286" y="0"/>
                  </a:lnTo>
                  <a:lnTo>
                    <a:pt x="0" y="0"/>
                  </a:lnTo>
                  <a:lnTo>
                    <a:pt x="0" y="2038350"/>
                  </a:lnTo>
                  <a:close/>
                </a:path>
              </a:pathLst>
            </a:custGeom>
            <a:ln w="38100">
              <a:solidFill>
                <a:srgbClr val="000000"/>
              </a:solidFill>
            </a:ln>
          </p:spPr>
          <p:txBody>
            <a:bodyPr wrap="square" lIns="0" tIns="0" rIns="0" bIns="0" rtlCol="0"/>
            <a:lstStyle/>
            <a:p>
              <a:endParaRPr/>
            </a:p>
          </p:txBody>
        </p:sp>
      </p:grpSp>
      <p:sp>
        <p:nvSpPr>
          <p:cNvPr id="33" name="object 33" descr="$PPTXTitle"/>
          <p:cNvSpPr txBox="1">
            <a:spLocks noGrp="1"/>
          </p:cNvSpPr>
          <p:nvPr>
            <p:ph type="title"/>
          </p:nvPr>
        </p:nvSpPr>
        <p:spPr>
          <a:xfrm>
            <a:off x="787717" y="352780"/>
            <a:ext cx="6901180" cy="646430"/>
          </a:xfrm>
          <a:prstGeom prst="rect">
            <a:avLst/>
          </a:prstGeom>
          <a:solidFill>
            <a:srgbClr val="0A4192"/>
          </a:solidFill>
        </p:spPr>
        <p:txBody>
          <a:bodyPr vert="horz" wrap="square" lIns="0" tIns="31750" rIns="0" bIns="0" rtlCol="0">
            <a:spAutoFit/>
          </a:bodyPr>
          <a:lstStyle/>
          <a:p>
            <a:pPr algn="ctr">
              <a:lnSpc>
                <a:spcPct val="100000"/>
              </a:lnSpc>
              <a:spcBef>
                <a:spcPts val="250"/>
              </a:spcBef>
            </a:pPr>
            <a:r>
              <a:rPr sz="3600" spc="-10" dirty="0">
                <a:solidFill>
                  <a:srgbClr val="FFFFFF"/>
                </a:solidFill>
              </a:rPr>
              <a:t>Pharmacotherapy</a:t>
            </a:r>
            <a:endParaRPr sz="3600"/>
          </a:p>
        </p:txBody>
      </p:sp>
      <p:sp>
        <p:nvSpPr>
          <p:cNvPr id="34" name="object 34"/>
          <p:cNvSpPr txBox="1"/>
          <p:nvPr/>
        </p:nvSpPr>
        <p:spPr>
          <a:xfrm>
            <a:off x="618185" y="5842050"/>
            <a:ext cx="9493250" cy="646430"/>
          </a:xfrm>
          <a:prstGeom prst="rect">
            <a:avLst/>
          </a:prstGeom>
          <a:solidFill>
            <a:srgbClr val="F7F9FD"/>
          </a:solidFill>
        </p:spPr>
        <p:txBody>
          <a:bodyPr vert="horz" wrap="square" lIns="0" tIns="42544" rIns="0" bIns="0" rtlCol="0">
            <a:spAutoFit/>
          </a:bodyPr>
          <a:lstStyle/>
          <a:p>
            <a:pPr marL="90805" marR="158115">
              <a:lnSpc>
                <a:spcPct val="100000"/>
              </a:lnSpc>
              <a:spcBef>
                <a:spcPts val="334"/>
              </a:spcBef>
            </a:pPr>
            <a:r>
              <a:rPr sz="1200" i="1" dirty="0">
                <a:latin typeface="Arial"/>
                <a:cs typeface="Arial"/>
              </a:rPr>
              <a:t>These</a:t>
            </a:r>
            <a:r>
              <a:rPr sz="1200" i="1" spc="-25" dirty="0">
                <a:latin typeface="Arial"/>
                <a:cs typeface="Arial"/>
              </a:rPr>
              <a:t> </a:t>
            </a:r>
            <a:r>
              <a:rPr sz="1200" i="1" dirty="0">
                <a:latin typeface="Arial"/>
                <a:cs typeface="Arial"/>
              </a:rPr>
              <a:t>are</a:t>
            </a:r>
            <a:r>
              <a:rPr sz="1200" i="1" spc="-20" dirty="0">
                <a:latin typeface="Arial"/>
                <a:cs typeface="Arial"/>
              </a:rPr>
              <a:t> </a:t>
            </a:r>
            <a:r>
              <a:rPr sz="1200" i="1" dirty="0">
                <a:latin typeface="Arial"/>
                <a:cs typeface="Arial"/>
              </a:rPr>
              <a:t>the</a:t>
            </a:r>
            <a:r>
              <a:rPr sz="1200" i="1" spc="-10" dirty="0">
                <a:latin typeface="Arial"/>
                <a:cs typeface="Arial"/>
              </a:rPr>
              <a:t> </a:t>
            </a:r>
            <a:r>
              <a:rPr sz="1200" i="1" dirty="0">
                <a:latin typeface="Arial"/>
                <a:cs typeface="Arial"/>
              </a:rPr>
              <a:t>brand</a:t>
            </a:r>
            <a:r>
              <a:rPr sz="1200" i="1" spc="-40" dirty="0">
                <a:latin typeface="Arial"/>
                <a:cs typeface="Arial"/>
              </a:rPr>
              <a:t> </a:t>
            </a:r>
            <a:r>
              <a:rPr sz="1200" i="1" dirty="0">
                <a:latin typeface="Arial"/>
                <a:cs typeface="Arial"/>
              </a:rPr>
              <a:t>names,</a:t>
            </a:r>
            <a:r>
              <a:rPr sz="1200" i="1" spc="-15" dirty="0">
                <a:latin typeface="Arial"/>
                <a:cs typeface="Arial"/>
              </a:rPr>
              <a:t> </a:t>
            </a:r>
            <a:r>
              <a:rPr sz="1200" i="1" dirty="0">
                <a:latin typeface="Arial"/>
                <a:cs typeface="Arial"/>
              </a:rPr>
              <a:t>but</a:t>
            </a:r>
            <a:r>
              <a:rPr sz="1200" i="1" spc="-20" dirty="0">
                <a:latin typeface="Arial"/>
                <a:cs typeface="Arial"/>
              </a:rPr>
              <a:t> </a:t>
            </a:r>
            <a:r>
              <a:rPr sz="1200" i="1" dirty="0">
                <a:latin typeface="Arial"/>
                <a:cs typeface="Arial"/>
              </a:rPr>
              <a:t>there</a:t>
            </a:r>
            <a:r>
              <a:rPr sz="1200" i="1" spc="-25" dirty="0">
                <a:latin typeface="Arial"/>
                <a:cs typeface="Arial"/>
              </a:rPr>
              <a:t> </a:t>
            </a:r>
            <a:r>
              <a:rPr sz="1200" i="1" dirty="0">
                <a:latin typeface="Arial"/>
                <a:cs typeface="Arial"/>
              </a:rPr>
              <a:t>are</a:t>
            </a:r>
            <a:r>
              <a:rPr sz="1200" i="1" spc="-20" dirty="0">
                <a:latin typeface="Arial"/>
                <a:cs typeface="Arial"/>
              </a:rPr>
              <a:t> </a:t>
            </a:r>
            <a:r>
              <a:rPr sz="1200" i="1" dirty="0">
                <a:latin typeface="Arial"/>
                <a:cs typeface="Arial"/>
              </a:rPr>
              <a:t>emerging</a:t>
            </a:r>
            <a:r>
              <a:rPr sz="1200" i="1" spc="-25" dirty="0">
                <a:latin typeface="Arial"/>
                <a:cs typeface="Arial"/>
              </a:rPr>
              <a:t> </a:t>
            </a:r>
            <a:r>
              <a:rPr sz="1200" i="1" dirty="0">
                <a:latin typeface="Arial"/>
                <a:cs typeface="Arial"/>
              </a:rPr>
              <a:t>NRT</a:t>
            </a:r>
            <a:r>
              <a:rPr sz="1200" i="1" spc="-10" dirty="0">
                <a:latin typeface="Arial"/>
                <a:cs typeface="Arial"/>
              </a:rPr>
              <a:t> </a:t>
            </a:r>
            <a:r>
              <a:rPr sz="1200" i="1" dirty="0">
                <a:latin typeface="Arial"/>
                <a:cs typeface="Arial"/>
              </a:rPr>
              <a:t>products</a:t>
            </a:r>
            <a:r>
              <a:rPr sz="1200" i="1" spc="-30" dirty="0">
                <a:latin typeface="Arial"/>
                <a:cs typeface="Arial"/>
              </a:rPr>
              <a:t> </a:t>
            </a:r>
            <a:r>
              <a:rPr sz="1200" i="1" dirty="0">
                <a:latin typeface="Arial"/>
                <a:cs typeface="Arial"/>
              </a:rPr>
              <a:t>and</a:t>
            </a:r>
            <a:r>
              <a:rPr sz="1200" i="1" spc="-35" dirty="0">
                <a:latin typeface="Arial"/>
                <a:cs typeface="Arial"/>
              </a:rPr>
              <a:t> </a:t>
            </a:r>
            <a:r>
              <a:rPr sz="1200" i="1" dirty="0">
                <a:latin typeface="Arial"/>
                <a:cs typeface="Arial"/>
              </a:rPr>
              <a:t>“store</a:t>
            </a:r>
            <a:r>
              <a:rPr sz="1200" i="1" spc="-10" dirty="0">
                <a:latin typeface="Arial"/>
                <a:cs typeface="Arial"/>
              </a:rPr>
              <a:t> </a:t>
            </a:r>
            <a:r>
              <a:rPr sz="1200" i="1" dirty="0">
                <a:latin typeface="Arial"/>
                <a:cs typeface="Arial"/>
              </a:rPr>
              <a:t>brand”</a:t>
            </a:r>
            <a:r>
              <a:rPr sz="1200" i="1" spc="-45" dirty="0">
                <a:latin typeface="Arial"/>
                <a:cs typeface="Arial"/>
              </a:rPr>
              <a:t> </a:t>
            </a:r>
            <a:r>
              <a:rPr sz="1200" i="1" dirty="0">
                <a:latin typeface="Arial"/>
                <a:cs typeface="Arial"/>
              </a:rPr>
              <a:t>alternatives</a:t>
            </a:r>
            <a:r>
              <a:rPr sz="1200" i="1" spc="-45" dirty="0">
                <a:latin typeface="Arial"/>
                <a:cs typeface="Arial"/>
              </a:rPr>
              <a:t> </a:t>
            </a:r>
            <a:r>
              <a:rPr sz="1200" i="1" dirty="0">
                <a:latin typeface="Arial"/>
                <a:cs typeface="Arial"/>
              </a:rPr>
              <a:t>of</a:t>
            </a:r>
            <a:r>
              <a:rPr sz="1200" i="1" spc="-15" dirty="0">
                <a:latin typeface="Arial"/>
                <a:cs typeface="Arial"/>
              </a:rPr>
              <a:t> </a:t>
            </a:r>
            <a:r>
              <a:rPr sz="1200" i="1" dirty="0">
                <a:latin typeface="Arial"/>
                <a:cs typeface="Arial"/>
              </a:rPr>
              <a:t>the</a:t>
            </a:r>
            <a:r>
              <a:rPr sz="1200" i="1" spc="-15" dirty="0">
                <a:latin typeface="Arial"/>
                <a:cs typeface="Arial"/>
              </a:rPr>
              <a:t> </a:t>
            </a:r>
            <a:r>
              <a:rPr sz="1200" i="1" dirty="0">
                <a:latin typeface="Arial"/>
                <a:cs typeface="Arial"/>
              </a:rPr>
              <a:t>nicotine</a:t>
            </a:r>
            <a:r>
              <a:rPr sz="1200" i="1" spc="-35" dirty="0">
                <a:latin typeface="Arial"/>
                <a:cs typeface="Arial"/>
              </a:rPr>
              <a:t> </a:t>
            </a:r>
            <a:r>
              <a:rPr sz="1200" i="1" dirty="0">
                <a:latin typeface="Arial"/>
                <a:cs typeface="Arial"/>
              </a:rPr>
              <a:t>containing</a:t>
            </a:r>
            <a:r>
              <a:rPr sz="1200" i="1" spc="-50" dirty="0">
                <a:latin typeface="Arial"/>
                <a:cs typeface="Arial"/>
              </a:rPr>
              <a:t> </a:t>
            </a:r>
            <a:r>
              <a:rPr sz="1200" i="1" spc="-10" dirty="0">
                <a:latin typeface="Arial"/>
                <a:cs typeface="Arial"/>
              </a:rPr>
              <a:t>products</a:t>
            </a:r>
            <a:r>
              <a:rPr sz="1200" i="1" spc="-30" dirty="0">
                <a:latin typeface="Arial"/>
                <a:cs typeface="Arial"/>
              </a:rPr>
              <a:t> </a:t>
            </a:r>
            <a:r>
              <a:rPr sz="1200" i="1" spc="-10" dirty="0">
                <a:latin typeface="Arial"/>
                <a:cs typeface="Arial"/>
              </a:rPr>
              <a:t>(e.g., </a:t>
            </a:r>
            <a:r>
              <a:rPr sz="1200" i="1" dirty="0">
                <a:latin typeface="Arial"/>
                <a:cs typeface="Arial"/>
              </a:rPr>
              <a:t>CVS,</a:t>
            </a:r>
            <a:r>
              <a:rPr sz="1200" i="1" spc="-20" dirty="0">
                <a:latin typeface="Arial"/>
                <a:cs typeface="Arial"/>
              </a:rPr>
              <a:t> </a:t>
            </a:r>
            <a:r>
              <a:rPr sz="1200" i="1" dirty="0">
                <a:latin typeface="Arial"/>
                <a:cs typeface="Arial"/>
              </a:rPr>
              <a:t>Rite</a:t>
            </a:r>
            <a:r>
              <a:rPr sz="1200" i="1" spc="-40" dirty="0">
                <a:latin typeface="Arial"/>
                <a:cs typeface="Arial"/>
              </a:rPr>
              <a:t> </a:t>
            </a:r>
            <a:r>
              <a:rPr sz="1200" i="1" dirty="0">
                <a:latin typeface="Arial"/>
                <a:cs typeface="Arial"/>
              </a:rPr>
              <a:t>Aid)</a:t>
            </a:r>
            <a:r>
              <a:rPr sz="1200" i="1" spc="-20" dirty="0">
                <a:latin typeface="Arial"/>
                <a:cs typeface="Arial"/>
              </a:rPr>
              <a:t> </a:t>
            </a:r>
            <a:r>
              <a:rPr sz="1200" i="1" dirty="0">
                <a:latin typeface="Arial"/>
                <a:cs typeface="Arial"/>
              </a:rPr>
              <a:t>which</a:t>
            </a:r>
            <a:r>
              <a:rPr sz="1200" i="1" spc="-30" dirty="0">
                <a:latin typeface="Arial"/>
                <a:cs typeface="Arial"/>
              </a:rPr>
              <a:t> </a:t>
            </a:r>
            <a:r>
              <a:rPr sz="1200" i="1" dirty="0">
                <a:latin typeface="Arial"/>
                <a:cs typeface="Arial"/>
              </a:rPr>
              <a:t>have</a:t>
            </a:r>
            <a:r>
              <a:rPr sz="1200" i="1" spc="-20" dirty="0">
                <a:latin typeface="Arial"/>
                <a:cs typeface="Arial"/>
              </a:rPr>
              <a:t> </a:t>
            </a:r>
            <a:r>
              <a:rPr sz="1200" i="1" dirty="0">
                <a:latin typeface="Arial"/>
                <a:cs typeface="Arial"/>
              </a:rPr>
              <a:t>the</a:t>
            </a:r>
            <a:r>
              <a:rPr sz="1200" i="1" spc="-5" dirty="0">
                <a:latin typeface="Arial"/>
                <a:cs typeface="Arial"/>
              </a:rPr>
              <a:t> </a:t>
            </a:r>
            <a:r>
              <a:rPr sz="1200" i="1" dirty="0">
                <a:latin typeface="Arial"/>
                <a:cs typeface="Arial"/>
              </a:rPr>
              <a:t>same levels</a:t>
            </a:r>
            <a:r>
              <a:rPr sz="1200" i="1" spc="-25" dirty="0">
                <a:latin typeface="Arial"/>
                <a:cs typeface="Arial"/>
              </a:rPr>
              <a:t> </a:t>
            </a:r>
            <a:r>
              <a:rPr sz="1200" i="1" dirty="0">
                <a:latin typeface="Arial"/>
                <a:cs typeface="Arial"/>
              </a:rPr>
              <a:t>of</a:t>
            </a:r>
            <a:r>
              <a:rPr sz="1200" i="1" spc="-5" dirty="0">
                <a:latin typeface="Arial"/>
                <a:cs typeface="Arial"/>
              </a:rPr>
              <a:t> </a:t>
            </a:r>
            <a:r>
              <a:rPr sz="1200" i="1" dirty="0">
                <a:latin typeface="Arial"/>
                <a:cs typeface="Arial"/>
              </a:rPr>
              <a:t>nicotine.</a:t>
            </a:r>
            <a:r>
              <a:rPr sz="1200" i="1" spc="-35" dirty="0">
                <a:latin typeface="Arial"/>
                <a:cs typeface="Arial"/>
              </a:rPr>
              <a:t> </a:t>
            </a:r>
            <a:r>
              <a:rPr sz="1200" i="1" dirty="0">
                <a:latin typeface="Arial"/>
                <a:cs typeface="Arial"/>
              </a:rPr>
              <a:t>Zyban</a:t>
            </a:r>
            <a:r>
              <a:rPr sz="1200" i="1" spc="-10" dirty="0">
                <a:latin typeface="Arial"/>
                <a:cs typeface="Arial"/>
              </a:rPr>
              <a:t> </a:t>
            </a:r>
            <a:r>
              <a:rPr sz="1200" i="1" dirty="0">
                <a:latin typeface="Arial"/>
                <a:cs typeface="Arial"/>
              </a:rPr>
              <a:t>has</a:t>
            </a:r>
            <a:r>
              <a:rPr sz="1200" i="1" spc="-20" dirty="0">
                <a:latin typeface="Arial"/>
                <a:cs typeface="Arial"/>
              </a:rPr>
              <a:t> </a:t>
            </a:r>
            <a:r>
              <a:rPr sz="1200" i="1" dirty="0">
                <a:latin typeface="Arial"/>
                <a:cs typeface="Arial"/>
              </a:rPr>
              <a:t>two</a:t>
            </a:r>
            <a:r>
              <a:rPr sz="1200" i="1" spc="-10" dirty="0">
                <a:latin typeface="Arial"/>
                <a:cs typeface="Arial"/>
              </a:rPr>
              <a:t> </a:t>
            </a:r>
            <a:r>
              <a:rPr sz="1200" i="1" dirty="0">
                <a:latin typeface="Arial"/>
                <a:cs typeface="Arial"/>
              </a:rPr>
              <a:t>other</a:t>
            </a:r>
            <a:r>
              <a:rPr sz="1200" i="1" spc="-25" dirty="0">
                <a:latin typeface="Arial"/>
                <a:cs typeface="Arial"/>
              </a:rPr>
              <a:t> </a:t>
            </a:r>
            <a:r>
              <a:rPr sz="1200" i="1" dirty="0">
                <a:latin typeface="Arial"/>
                <a:cs typeface="Arial"/>
              </a:rPr>
              <a:t>forms:</a:t>
            </a:r>
            <a:r>
              <a:rPr sz="1200" i="1" spc="10" dirty="0">
                <a:latin typeface="Arial"/>
                <a:cs typeface="Arial"/>
              </a:rPr>
              <a:t> </a:t>
            </a:r>
            <a:r>
              <a:rPr sz="1200" i="1" dirty="0">
                <a:latin typeface="Arial"/>
                <a:cs typeface="Arial"/>
              </a:rPr>
              <a:t>as</a:t>
            </a:r>
            <a:r>
              <a:rPr sz="1200" i="1" spc="-15" dirty="0">
                <a:latin typeface="Arial"/>
                <a:cs typeface="Arial"/>
              </a:rPr>
              <a:t> </a:t>
            </a:r>
            <a:r>
              <a:rPr sz="1200" i="1" dirty="0">
                <a:latin typeface="Arial"/>
                <a:cs typeface="Arial"/>
              </a:rPr>
              <a:t>Wellbutrin</a:t>
            </a:r>
            <a:r>
              <a:rPr sz="1200" i="1" spc="305" dirty="0">
                <a:latin typeface="Arial"/>
                <a:cs typeface="Arial"/>
              </a:rPr>
              <a:t> </a:t>
            </a:r>
            <a:r>
              <a:rPr sz="1200" i="1" dirty="0">
                <a:latin typeface="Arial"/>
                <a:cs typeface="Arial"/>
              </a:rPr>
              <a:t>(for Depression)</a:t>
            </a:r>
            <a:r>
              <a:rPr sz="1200" i="1" spc="-45" dirty="0">
                <a:latin typeface="Arial"/>
                <a:cs typeface="Arial"/>
              </a:rPr>
              <a:t> </a:t>
            </a:r>
            <a:r>
              <a:rPr sz="1200" i="1" dirty="0">
                <a:latin typeface="Arial"/>
                <a:cs typeface="Arial"/>
              </a:rPr>
              <a:t>and</a:t>
            </a:r>
            <a:r>
              <a:rPr sz="1200" i="1" spc="-20" dirty="0">
                <a:latin typeface="Arial"/>
                <a:cs typeface="Arial"/>
              </a:rPr>
              <a:t> </a:t>
            </a:r>
            <a:r>
              <a:rPr sz="1200" i="1" dirty="0">
                <a:latin typeface="Arial"/>
                <a:cs typeface="Arial"/>
              </a:rPr>
              <a:t>gene</a:t>
            </a:r>
            <a:r>
              <a:rPr sz="1200" i="1" spc="-190" dirty="0">
                <a:latin typeface="Arial"/>
                <a:cs typeface="Arial"/>
              </a:rPr>
              <a:t>r</a:t>
            </a:r>
            <a:r>
              <a:rPr sz="1350" spc="-465" baseline="-24691" dirty="0">
                <a:solidFill>
                  <a:srgbClr val="0D56C4"/>
                </a:solidFill>
                <a:latin typeface="Trebuchet MS"/>
                <a:cs typeface="Trebuchet MS"/>
              </a:rPr>
              <a:t>4</a:t>
            </a:r>
            <a:r>
              <a:rPr sz="1200" i="1" spc="-15" dirty="0">
                <a:latin typeface="Arial"/>
                <a:cs typeface="Arial"/>
              </a:rPr>
              <a:t>i</a:t>
            </a:r>
            <a:r>
              <a:rPr sz="1200" i="1" spc="-575" dirty="0">
                <a:latin typeface="Arial"/>
                <a:cs typeface="Arial"/>
              </a:rPr>
              <a:t>c</a:t>
            </a:r>
            <a:r>
              <a:rPr sz="1350" baseline="-24691" dirty="0">
                <a:solidFill>
                  <a:srgbClr val="0D56C4"/>
                </a:solidFill>
                <a:latin typeface="Trebuchet MS"/>
                <a:cs typeface="Trebuchet MS"/>
              </a:rPr>
              <a:t>2</a:t>
            </a:r>
            <a:r>
              <a:rPr sz="1200" i="1" spc="-15" dirty="0">
                <a:latin typeface="Arial"/>
                <a:cs typeface="Arial"/>
              </a:rPr>
              <a:t>a</a:t>
            </a:r>
            <a:r>
              <a:rPr sz="1200" i="1" spc="-10" dirty="0">
                <a:latin typeface="Arial"/>
                <a:cs typeface="Arial"/>
              </a:rPr>
              <a:t>ll</a:t>
            </a:r>
            <a:r>
              <a:rPr sz="1200" i="1" spc="-5" dirty="0">
                <a:latin typeface="Arial"/>
                <a:cs typeface="Arial"/>
              </a:rPr>
              <a:t>y</a:t>
            </a:r>
            <a:r>
              <a:rPr sz="1200" i="1" spc="-35" dirty="0">
                <a:latin typeface="Arial"/>
                <a:cs typeface="Arial"/>
              </a:rPr>
              <a:t> </a:t>
            </a:r>
            <a:r>
              <a:rPr sz="1200" i="1" spc="-25" dirty="0">
                <a:latin typeface="Arial"/>
                <a:cs typeface="Arial"/>
              </a:rPr>
              <a:t>as </a:t>
            </a:r>
            <a:r>
              <a:rPr sz="1200" i="1" dirty="0">
                <a:latin typeface="Arial"/>
                <a:cs typeface="Arial"/>
              </a:rPr>
              <a:t>“Bupropion</a:t>
            </a:r>
            <a:r>
              <a:rPr sz="1200" i="1" spc="-15" dirty="0">
                <a:latin typeface="Arial"/>
                <a:cs typeface="Arial"/>
              </a:rPr>
              <a:t> </a:t>
            </a:r>
            <a:r>
              <a:rPr sz="1200" i="1" dirty="0">
                <a:latin typeface="Arial"/>
                <a:cs typeface="Arial"/>
              </a:rPr>
              <a:t>SR”.</a:t>
            </a:r>
            <a:r>
              <a:rPr sz="1200" i="1" spc="-65" dirty="0">
                <a:latin typeface="Arial"/>
                <a:cs typeface="Arial"/>
              </a:rPr>
              <a:t> </a:t>
            </a:r>
            <a:r>
              <a:rPr sz="1200" i="1" dirty="0">
                <a:latin typeface="Arial"/>
                <a:cs typeface="Arial"/>
              </a:rPr>
              <a:t>Alternatives</a:t>
            </a:r>
            <a:r>
              <a:rPr sz="1200" i="1" spc="-45" dirty="0">
                <a:latin typeface="Arial"/>
                <a:cs typeface="Arial"/>
              </a:rPr>
              <a:t> </a:t>
            </a:r>
            <a:r>
              <a:rPr sz="1200" i="1" dirty="0">
                <a:latin typeface="Arial"/>
                <a:cs typeface="Arial"/>
              </a:rPr>
              <a:t>are</a:t>
            </a:r>
            <a:r>
              <a:rPr sz="1200" i="1" spc="-20" dirty="0">
                <a:latin typeface="Arial"/>
                <a:cs typeface="Arial"/>
              </a:rPr>
              <a:t> </a:t>
            </a:r>
            <a:r>
              <a:rPr sz="1200" i="1" dirty="0">
                <a:latin typeface="Arial"/>
                <a:cs typeface="Arial"/>
              </a:rPr>
              <a:t>often</a:t>
            </a:r>
            <a:r>
              <a:rPr sz="1200" i="1" spc="-25" dirty="0">
                <a:latin typeface="Arial"/>
                <a:cs typeface="Arial"/>
              </a:rPr>
              <a:t> </a:t>
            </a:r>
            <a:r>
              <a:rPr sz="1200" i="1" dirty="0">
                <a:latin typeface="Arial"/>
                <a:cs typeface="Arial"/>
              </a:rPr>
              <a:t>cheaper</a:t>
            </a:r>
            <a:r>
              <a:rPr sz="1200" i="1" spc="-50" dirty="0">
                <a:latin typeface="Arial"/>
                <a:cs typeface="Arial"/>
              </a:rPr>
              <a:t> </a:t>
            </a:r>
            <a:r>
              <a:rPr sz="1200" i="1" dirty="0">
                <a:latin typeface="Arial"/>
                <a:cs typeface="Arial"/>
              </a:rPr>
              <a:t>for</a:t>
            </a:r>
            <a:r>
              <a:rPr sz="1200" i="1" spc="-10" dirty="0">
                <a:latin typeface="Arial"/>
                <a:cs typeface="Arial"/>
              </a:rPr>
              <a:t> clients/patients.</a:t>
            </a:r>
            <a:endParaRPr sz="1200">
              <a:latin typeface="Arial"/>
              <a:cs typeface="Arial"/>
            </a:endParaRPr>
          </a:p>
        </p:txBody>
      </p:sp>
      <p:grpSp>
        <p:nvGrpSpPr>
          <p:cNvPr id="35" name="object 35" descr="WELLBUTRIN XL Dosage &amp; Rx Info | Uses, Side Effects"/>
          <p:cNvGrpSpPr/>
          <p:nvPr/>
        </p:nvGrpSpPr>
        <p:grpSpPr>
          <a:xfrm>
            <a:off x="4695190" y="3541014"/>
            <a:ext cx="1831339" cy="1981200"/>
            <a:chOff x="4695190" y="3541014"/>
            <a:chExt cx="1831339" cy="1981200"/>
          </a:xfrm>
        </p:grpSpPr>
        <p:pic>
          <p:nvPicPr>
            <p:cNvPr id="36" name="object 36" descr="WELLBUTRIN XL Dosage &amp; Rx Info | Uses, Side Effects"/>
            <p:cNvPicPr/>
            <p:nvPr/>
          </p:nvPicPr>
          <p:blipFill>
            <a:blip r:embed="rId18" cstate="print"/>
            <a:stretch>
              <a:fillRect/>
            </a:stretch>
          </p:blipFill>
          <p:spPr>
            <a:xfrm>
              <a:off x="4695190" y="3541014"/>
              <a:ext cx="1831086" cy="1981200"/>
            </a:xfrm>
            <a:prstGeom prst="rect">
              <a:avLst/>
            </a:prstGeom>
          </p:spPr>
        </p:pic>
        <p:sp>
          <p:nvSpPr>
            <p:cNvPr id="37" name="object 37"/>
            <p:cNvSpPr/>
            <p:nvPr/>
          </p:nvSpPr>
          <p:spPr>
            <a:xfrm>
              <a:off x="5272405" y="4922247"/>
              <a:ext cx="185420" cy="116839"/>
            </a:xfrm>
            <a:custGeom>
              <a:avLst/>
              <a:gdLst/>
              <a:ahLst/>
              <a:cxnLst/>
              <a:rect l="l" t="t" r="r" b="b"/>
              <a:pathLst>
                <a:path w="185420" h="116839">
                  <a:moveTo>
                    <a:pt x="184823" y="0"/>
                  </a:moveTo>
                  <a:lnTo>
                    <a:pt x="0" y="0"/>
                  </a:lnTo>
                  <a:lnTo>
                    <a:pt x="0" y="116732"/>
                  </a:lnTo>
                  <a:lnTo>
                    <a:pt x="184823" y="116732"/>
                  </a:lnTo>
                  <a:lnTo>
                    <a:pt x="184823" y="0"/>
                  </a:lnTo>
                  <a:close/>
                </a:path>
              </a:pathLst>
            </a:custGeom>
            <a:solidFill>
              <a:srgbClr val="FFFF00"/>
            </a:solidFill>
          </p:spPr>
          <p:txBody>
            <a:bodyPr wrap="square" lIns="0" tIns="0" rIns="0" bIns="0" rtlCol="0"/>
            <a:lstStyle/>
            <a:p>
              <a:endParaRPr/>
            </a:p>
          </p:txBody>
        </p:sp>
        <p:sp>
          <p:nvSpPr>
            <p:cNvPr id="38" name="object 38"/>
            <p:cNvSpPr/>
            <p:nvPr/>
          </p:nvSpPr>
          <p:spPr>
            <a:xfrm>
              <a:off x="5272405" y="4922247"/>
              <a:ext cx="185420" cy="116839"/>
            </a:xfrm>
            <a:custGeom>
              <a:avLst/>
              <a:gdLst/>
              <a:ahLst/>
              <a:cxnLst/>
              <a:rect l="l" t="t" r="r" b="b"/>
              <a:pathLst>
                <a:path w="185420" h="116839">
                  <a:moveTo>
                    <a:pt x="0" y="116732"/>
                  </a:moveTo>
                  <a:lnTo>
                    <a:pt x="184823" y="116732"/>
                  </a:lnTo>
                  <a:lnTo>
                    <a:pt x="184823" y="0"/>
                  </a:lnTo>
                  <a:lnTo>
                    <a:pt x="0" y="0"/>
                  </a:lnTo>
                  <a:lnTo>
                    <a:pt x="0" y="116732"/>
                  </a:lnTo>
                  <a:close/>
                </a:path>
              </a:pathLst>
            </a:custGeom>
            <a:ln w="19050">
              <a:solidFill>
                <a:srgbClr val="FFFF00"/>
              </a:solidFill>
            </a:ln>
          </p:spPr>
          <p:txBody>
            <a:bodyPr wrap="square" lIns="0" tIns="0" rIns="0" bIns="0" rtlCol="0"/>
            <a:lstStyle/>
            <a:p>
              <a:endParaRPr/>
            </a:p>
          </p:txBody>
        </p:sp>
      </p:grpSp>
      <p:pic>
        <p:nvPicPr>
          <p:cNvPr id="39" name="object 39" descr="ctffl logo"/>
          <p:cNvPicPr/>
          <p:nvPr/>
        </p:nvPicPr>
        <p:blipFill>
          <a:blip r:embed="rId19" cstate="print"/>
          <a:stretch>
            <a:fillRect/>
          </a:stretch>
        </p:blipFill>
        <p:spPr>
          <a:xfrm>
            <a:off x="10496042" y="5238750"/>
            <a:ext cx="1279016" cy="127899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slide 41"/>
          <p:cNvGrpSpPr/>
          <p:nvPr/>
        </p:nvGrpSpPr>
        <p:grpSpPr>
          <a:xfrm>
            <a:off x="280682" y="95247"/>
            <a:ext cx="11144250" cy="6667500"/>
            <a:chOff x="280682" y="95247"/>
            <a:chExt cx="11144250" cy="6667500"/>
          </a:xfrm>
        </p:grpSpPr>
        <p:pic>
          <p:nvPicPr>
            <p:cNvPr id="3" name="object 3"/>
            <p:cNvPicPr/>
            <p:nvPr/>
          </p:nvPicPr>
          <p:blipFill>
            <a:blip r:embed="rId2" cstate="print"/>
            <a:stretch>
              <a:fillRect/>
            </a:stretch>
          </p:blipFill>
          <p:spPr>
            <a:xfrm>
              <a:off x="280682" y="95247"/>
              <a:ext cx="11144250" cy="6667500"/>
            </a:xfrm>
            <a:prstGeom prst="rect">
              <a:avLst/>
            </a:prstGeom>
          </p:spPr>
        </p:pic>
        <p:pic>
          <p:nvPicPr>
            <p:cNvPr id="4" name="object 4"/>
            <p:cNvPicPr/>
            <p:nvPr/>
          </p:nvPicPr>
          <p:blipFill>
            <a:blip r:embed="rId3" cstate="print"/>
            <a:stretch>
              <a:fillRect/>
            </a:stretch>
          </p:blipFill>
          <p:spPr>
            <a:xfrm>
              <a:off x="280682" y="5055743"/>
              <a:ext cx="1631683" cy="1631695"/>
            </a:xfrm>
            <a:prstGeom prst="rect">
              <a:avLst/>
            </a:prstGeom>
          </p:spPr>
        </p:pic>
      </p:grpSp>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44</a:t>
            </a:r>
          </a:p>
        </p:txBody>
      </p:sp>
      <p:sp>
        <p:nvSpPr>
          <p:cNvPr id="6" name="Title 5">
            <a:extLst>
              <a:ext uri="{FF2B5EF4-FFF2-40B4-BE49-F238E27FC236}">
                <a16:creationId xmlns:a16="http://schemas.microsoft.com/office/drawing/2014/main" id="{C38C0837-535C-BF9D-1585-E561A87B39A4}"/>
              </a:ext>
            </a:extLst>
          </p:cNvPr>
          <p:cNvSpPr>
            <a:spLocks noGrp="1"/>
          </p:cNvSpPr>
          <p:nvPr>
            <p:ph type="title" idx="4294967295"/>
          </p:nvPr>
        </p:nvSpPr>
        <p:spPr>
          <a:xfrm>
            <a:off x="1158646" y="-830997"/>
            <a:ext cx="7825105" cy="830997"/>
          </a:xfrm>
        </p:spPr>
        <p:txBody>
          <a:bodyPr wrap="square" lIns="0" tIns="0" rIns="0" bIns="0" anchor="b">
            <a:spAutoFit/>
          </a:bodyPr>
          <a:lstStyle/>
          <a:p>
            <a:r>
              <a:rPr lang="en-US" dirty="0"/>
              <a:t>Blood Nicotine Levels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57200" y="259613"/>
            <a:ext cx="8324215" cy="969010"/>
          </a:xfrm>
          <a:prstGeom prst="rect">
            <a:avLst/>
          </a:prstGeom>
          <a:solidFill>
            <a:srgbClr val="0A4192"/>
          </a:solidFill>
        </p:spPr>
        <p:txBody>
          <a:bodyPr vert="horz" wrap="square" lIns="0" tIns="196215" rIns="0" bIns="0" rtlCol="0">
            <a:spAutoFit/>
          </a:bodyPr>
          <a:lstStyle/>
          <a:p>
            <a:pPr algn="ctr">
              <a:lnSpc>
                <a:spcPct val="100000"/>
              </a:lnSpc>
              <a:spcBef>
                <a:spcPts val="1545"/>
              </a:spcBef>
            </a:pPr>
            <a:r>
              <a:rPr sz="3600" b="0" dirty="0">
                <a:solidFill>
                  <a:srgbClr val="FFFFFF"/>
                </a:solidFill>
                <a:latin typeface="Trebuchet MS"/>
                <a:cs typeface="Trebuchet MS"/>
              </a:rPr>
              <a:t>Bupropion</a:t>
            </a:r>
            <a:r>
              <a:rPr sz="3600" b="0" spc="-80" dirty="0">
                <a:solidFill>
                  <a:srgbClr val="FFFFFF"/>
                </a:solidFill>
                <a:latin typeface="Trebuchet MS"/>
                <a:cs typeface="Trebuchet MS"/>
              </a:rPr>
              <a:t> </a:t>
            </a:r>
            <a:r>
              <a:rPr sz="3600" b="0" dirty="0">
                <a:solidFill>
                  <a:srgbClr val="FFFFFF"/>
                </a:solidFill>
                <a:latin typeface="Trebuchet MS"/>
                <a:cs typeface="Trebuchet MS"/>
              </a:rPr>
              <a:t>SR</a:t>
            </a:r>
            <a:r>
              <a:rPr sz="3600" b="0" spc="-60" dirty="0">
                <a:solidFill>
                  <a:srgbClr val="FFFFFF"/>
                </a:solidFill>
                <a:latin typeface="Trebuchet MS"/>
                <a:cs typeface="Trebuchet MS"/>
              </a:rPr>
              <a:t> </a:t>
            </a:r>
            <a:r>
              <a:rPr sz="3600" b="0" spc="-10" dirty="0">
                <a:solidFill>
                  <a:srgbClr val="FFFFFF"/>
                </a:solidFill>
                <a:latin typeface="Trebuchet MS"/>
                <a:cs typeface="Trebuchet MS"/>
              </a:rPr>
              <a:t>(Wellbutrin)</a:t>
            </a:r>
            <a:endParaRPr sz="3600">
              <a:latin typeface="Trebuchet MS"/>
              <a:cs typeface="Trebuchet MS"/>
            </a:endParaRPr>
          </a:p>
        </p:txBody>
      </p:sp>
      <p:sp>
        <p:nvSpPr>
          <p:cNvPr id="3" name="object 3"/>
          <p:cNvSpPr txBox="1"/>
          <p:nvPr/>
        </p:nvSpPr>
        <p:spPr>
          <a:xfrm>
            <a:off x="513080" y="1407261"/>
            <a:ext cx="9135110" cy="4478655"/>
          </a:xfrm>
          <a:prstGeom prst="rect">
            <a:avLst/>
          </a:prstGeom>
        </p:spPr>
        <p:txBody>
          <a:bodyPr vert="horz" wrap="square" lIns="0" tIns="171450" rIns="0" bIns="0" rtlCol="0">
            <a:spAutoFit/>
          </a:bodyPr>
          <a:lstStyle/>
          <a:p>
            <a:pPr marL="12700">
              <a:lnSpc>
                <a:spcPct val="100000"/>
              </a:lnSpc>
              <a:spcBef>
                <a:spcPts val="1350"/>
              </a:spcBef>
            </a:pPr>
            <a:r>
              <a:rPr sz="2000" b="1" u="sng" dirty="0">
                <a:solidFill>
                  <a:srgbClr val="404040"/>
                </a:solidFill>
                <a:uFill>
                  <a:solidFill>
                    <a:srgbClr val="404040"/>
                  </a:solidFill>
                </a:uFill>
                <a:latin typeface="Trebuchet MS"/>
                <a:cs typeface="Trebuchet MS"/>
              </a:rPr>
              <a:t>Delivery:</a:t>
            </a:r>
            <a:r>
              <a:rPr sz="2000" b="1" u="none" spc="-35" dirty="0">
                <a:solidFill>
                  <a:srgbClr val="404040"/>
                </a:solidFill>
                <a:latin typeface="Trebuchet MS"/>
                <a:cs typeface="Trebuchet MS"/>
              </a:rPr>
              <a:t> </a:t>
            </a:r>
            <a:r>
              <a:rPr sz="2000" u="none" dirty="0">
                <a:solidFill>
                  <a:srgbClr val="404040"/>
                </a:solidFill>
                <a:latin typeface="Trebuchet MS"/>
                <a:cs typeface="Trebuchet MS"/>
              </a:rPr>
              <a:t>150mg</a:t>
            </a:r>
            <a:r>
              <a:rPr sz="2000" u="none" spc="-40" dirty="0">
                <a:solidFill>
                  <a:srgbClr val="404040"/>
                </a:solidFill>
                <a:latin typeface="Trebuchet MS"/>
                <a:cs typeface="Trebuchet MS"/>
              </a:rPr>
              <a:t> </a:t>
            </a:r>
            <a:r>
              <a:rPr sz="2000" u="none" spc="-10" dirty="0">
                <a:solidFill>
                  <a:srgbClr val="404040"/>
                </a:solidFill>
                <a:latin typeface="Trebuchet MS"/>
                <a:cs typeface="Trebuchet MS"/>
              </a:rPr>
              <a:t>slow-</a:t>
            </a:r>
            <a:r>
              <a:rPr sz="2000" u="none" dirty="0">
                <a:solidFill>
                  <a:srgbClr val="404040"/>
                </a:solidFill>
                <a:latin typeface="Trebuchet MS"/>
                <a:cs typeface="Trebuchet MS"/>
              </a:rPr>
              <a:t>release</a:t>
            </a:r>
            <a:r>
              <a:rPr sz="2000" u="none" spc="-45" dirty="0">
                <a:solidFill>
                  <a:srgbClr val="404040"/>
                </a:solidFill>
                <a:latin typeface="Trebuchet MS"/>
                <a:cs typeface="Trebuchet MS"/>
              </a:rPr>
              <a:t> </a:t>
            </a:r>
            <a:r>
              <a:rPr sz="2000" u="none" dirty="0">
                <a:solidFill>
                  <a:srgbClr val="404040"/>
                </a:solidFill>
                <a:latin typeface="Trebuchet MS"/>
                <a:cs typeface="Trebuchet MS"/>
              </a:rPr>
              <a:t>tablet,</a:t>
            </a:r>
            <a:r>
              <a:rPr sz="2000" u="none" spc="-45" dirty="0">
                <a:solidFill>
                  <a:srgbClr val="404040"/>
                </a:solidFill>
                <a:latin typeface="Trebuchet MS"/>
                <a:cs typeface="Trebuchet MS"/>
              </a:rPr>
              <a:t> </a:t>
            </a:r>
            <a:r>
              <a:rPr sz="2000" u="none" dirty="0">
                <a:solidFill>
                  <a:srgbClr val="404040"/>
                </a:solidFill>
                <a:latin typeface="Trebuchet MS"/>
                <a:cs typeface="Trebuchet MS"/>
              </a:rPr>
              <a:t>8</a:t>
            </a:r>
            <a:r>
              <a:rPr sz="2000" u="none" spc="-15" dirty="0">
                <a:solidFill>
                  <a:srgbClr val="404040"/>
                </a:solidFill>
                <a:latin typeface="Trebuchet MS"/>
                <a:cs typeface="Trebuchet MS"/>
              </a:rPr>
              <a:t> </a:t>
            </a:r>
            <a:r>
              <a:rPr sz="2000" u="none" dirty="0">
                <a:solidFill>
                  <a:srgbClr val="404040"/>
                </a:solidFill>
                <a:latin typeface="Trebuchet MS"/>
                <a:cs typeface="Trebuchet MS"/>
              </a:rPr>
              <a:t>hour</a:t>
            </a:r>
            <a:r>
              <a:rPr sz="2000" u="none" spc="-35" dirty="0">
                <a:solidFill>
                  <a:srgbClr val="404040"/>
                </a:solidFill>
                <a:latin typeface="Trebuchet MS"/>
                <a:cs typeface="Trebuchet MS"/>
              </a:rPr>
              <a:t> </a:t>
            </a:r>
            <a:r>
              <a:rPr sz="2000" u="none" dirty="0">
                <a:solidFill>
                  <a:srgbClr val="404040"/>
                </a:solidFill>
                <a:latin typeface="Trebuchet MS"/>
                <a:cs typeface="Trebuchet MS"/>
              </a:rPr>
              <a:t>time</a:t>
            </a:r>
            <a:r>
              <a:rPr sz="2000" u="none" spc="-30" dirty="0">
                <a:solidFill>
                  <a:srgbClr val="404040"/>
                </a:solidFill>
                <a:latin typeface="Trebuchet MS"/>
                <a:cs typeface="Trebuchet MS"/>
              </a:rPr>
              <a:t> </a:t>
            </a:r>
            <a:r>
              <a:rPr sz="2000" u="none" spc="-10" dirty="0">
                <a:solidFill>
                  <a:srgbClr val="404040"/>
                </a:solidFill>
                <a:latin typeface="Trebuchet MS"/>
                <a:cs typeface="Trebuchet MS"/>
              </a:rPr>
              <a:t>action</a:t>
            </a:r>
            <a:endParaRPr sz="2000">
              <a:latin typeface="Trebuchet MS"/>
              <a:cs typeface="Trebuchet MS"/>
            </a:endParaRPr>
          </a:p>
          <a:p>
            <a:pPr marL="269875" marR="32384" indent="-257810">
              <a:lnSpc>
                <a:spcPct val="110000"/>
              </a:lnSpc>
              <a:spcBef>
                <a:spcPts val="1010"/>
              </a:spcBef>
              <a:tabLst>
                <a:tab pos="6628765" algn="l"/>
              </a:tabLst>
            </a:pPr>
            <a:r>
              <a:rPr sz="2000" b="1" u="sng" dirty="0">
                <a:solidFill>
                  <a:srgbClr val="404040"/>
                </a:solidFill>
                <a:uFill>
                  <a:solidFill>
                    <a:srgbClr val="404040"/>
                  </a:solidFill>
                </a:uFill>
                <a:latin typeface="Trebuchet MS"/>
                <a:cs typeface="Trebuchet MS"/>
              </a:rPr>
              <a:t>Screening:</a:t>
            </a:r>
            <a:r>
              <a:rPr sz="2000" b="1" u="none" spc="-50" dirty="0">
                <a:solidFill>
                  <a:srgbClr val="404040"/>
                </a:solidFill>
                <a:latin typeface="Trebuchet MS"/>
                <a:cs typeface="Trebuchet MS"/>
              </a:rPr>
              <a:t> </a:t>
            </a:r>
            <a:r>
              <a:rPr sz="2000" u="none" dirty="0">
                <a:solidFill>
                  <a:srgbClr val="404040"/>
                </a:solidFill>
                <a:latin typeface="Trebuchet MS"/>
                <a:cs typeface="Trebuchet MS"/>
              </a:rPr>
              <a:t>Screen</a:t>
            </a:r>
            <a:r>
              <a:rPr sz="2000" u="none" spc="-60" dirty="0">
                <a:solidFill>
                  <a:srgbClr val="404040"/>
                </a:solidFill>
                <a:latin typeface="Trebuchet MS"/>
                <a:cs typeface="Trebuchet MS"/>
              </a:rPr>
              <a:t> </a:t>
            </a:r>
            <a:r>
              <a:rPr sz="2000" u="none" dirty="0">
                <a:solidFill>
                  <a:srgbClr val="404040"/>
                </a:solidFill>
                <a:latin typeface="Trebuchet MS"/>
                <a:cs typeface="Trebuchet MS"/>
              </a:rPr>
              <a:t>for</a:t>
            </a:r>
            <a:r>
              <a:rPr sz="2000" u="none" spc="-40" dirty="0">
                <a:solidFill>
                  <a:srgbClr val="404040"/>
                </a:solidFill>
                <a:latin typeface="Trebuchet MS"/>
                <a:cs typeface="Trebuchet MS"/>
              </a:rPr>
              <a:t> </a:t>
            </a:r>
            <a:r>
              <a:rPr sz="2000" u="none" dirty="0">
                <a:solidFill>
                  <a:srgbClr val="404040"/>
                </a:solidFill>
                <a:latin typeface="Trebuchet MS"/>
                <a:cs typeface="Trebuchet MS"/>
              </a:rPr>
              <a:t>seizure</a:t>
            </a:r>
            <a:r>
              <a:rPr sz="2000" u="none" spc="-55" dirty="0">
                <a:solidFill>
                  <a:srgbClr val="404040"/>
                </a:solidFill>
                <a:latin typeface="Trebuchet MS"/>
                <a:cs typeface="Trebuchet MS"/>
              </a:rPr>
              <a:t> </a:t>
            </a:r>
            <a:r>
              <a:rPr sz="2000" u="none" dirty="0">
                <a:solidFill>
                  <a:srgbClr val="404040"/>
                </a:solidFill>
                <a:latin typeface="Trebuchet MS"/>
                <a:cs typeface="Trebuchet MS"/>
              </a:rPr>
              <a:t>risk</a:t>
            </a:r>
            <a:r>
              <a:rPr sz="2000" u="none" spc="-45" dirty="0">
                <a:solidFill>
                  <a:srgbClr val="404040"/>
                </a:solidFill>
                <a:latin typeface="Trebuchet MS"/>
                <a:cs typeface="Trebuchet MS"/>
              </a:rPr>
              <a:t> </a:t>
            </a:r>
            <a:r>
              <a:rPr sz="2000" u="none" spc="-25" dirty="0">
                <a:solidFill>
                  <a:srgbClr val="404040"/>
                </a:solidFill>
                <a:latin typeface="Trebuchet MS"/>
                <a:cs typeface="Trebuchet MS"/>
              </a:rPr>
              <a:t>(epilepsy,</a:t>
            </a:r>
            <a:r>
              <a:rPr sz="2000" u="none" spc="-35" dirty="0">
                <a:solidFill>
                  <a:srgbClr val="404040"/>
                </a:solidFill>
                <a:latin typeface="Trebuchet MS"/>
                <a:cs typeface="Trebuchet MS"/>
              </a:rPr>
              <a:t> </a:t>
            </a:r>
            <a:r>
              <a:rPr sz="2000" u="none" dirty="0">
                <a:solidFill>
                  <a:srgbClr val="404040"/>
                </a:solidFill>
                <a:latin typeface="Trebuchet MS"/>
                <a:cs typeface="Trebuchet MS"/>
              </a:rPr>
              <a:t>head</a:t>
            </a:r>
            <a:r>
              <a:rPr sz="2000" u="none" spc="-50" dirty="0">
                <a:solidFill>
                  <a:srgbClr val="404040"/>
                </a:solidFill>
                <a:latin typeface="Trebuchet MS"/>
                <a:cs typeface="Trebuchet MS"/>
              </a:rPr>
              <a:t> </a:t>
            </a:r>
            <a:r>
              <a:rPr sz="2000" u="none" spc="-10" dirty="0">
                <a:solidFill>
                  <a:srgbClr val="404040"/>
                </a:solidFill>
                <a:latin typeface="Trebuchet MS"/>
                <a:cs typeface="Trebuchet MS"/>
              </a:rPr>
              <a:t>injury,</a:t>
            </a:r>
            <a:r>
              <a:rPr sz="2000" u="none" dirty="0">
                <a:solidFill>
                  <a:srgbClr val="404040"/>
                </a:solidFill>
                <a:latin typeface="Trebuchet MS"/>
                <a:cs typeface="Trebuchet MS"/>
              </a:rPr>
              <a:t>	brain</a:t>
            </a:r>
            <a:r>
              <a:rPr sz="2000" u="none" spc="-55" dirty="0">
                <a:solidFill>
                  <a:srgbClr val="404040"/>
                </a:solidFill>
                <a:latin typeface="Trebuchet MS"/>
                <a:cs typeface="Trebuchet MS"/>
              </a:rPr>
              <a:t> </a:t>
            </a:r>
            <a:r>
              <a:rPr sz="2000" u="none" dirty="0">
                <a:solidFill>
                  <a:srgbClr val="404040"/>
                </a:solidFill>
                <a:latin typeface="Trebuchet MS"/>
                <a:cs typeface="Trebuchet MS"/>
              </a:rPr>
              <a:t>surgery),</a:t>
            </a:r>
            <a:r>
              <a:rPr sz="2000" u="none" spc="-50" dirty="0">
                <a:solidFill>
                  <a:srgbClr val="404040"/>
                </a:solidFill>
                <a:latin typeface="Trebuchet MS"/>
                <a:cs typeface="Trebuchet MS"/>
              </a:rPr>
              <a:t> </a:t>
            </a:r>
            <a:r>
              <a:rPr sz="2000" u="none" spc="-10" dirty="0">
                <a:solidFill>
                  <a:srgbClr val="404040"/>
                </a:solidFill>
                <a:latin typeface="Trebuchet MS"/>
                <a:cs typeface="Trebuchet MS"/>
              </a:rPr>
              <a:t>eating </a:t>
            </a:r>
            <a:r>
              <a:rPr sz="2000" u="none" spc="-30" dirty="0">
                <a:solidFill>
                  <a:srgbClr val="404040"/>
                </a:solidFill>
                <a:latin typeface="Trebuchet MS"/>
                <a:cs typeface="Trebuchet MS"/>
              </a:rPr>
              <a:t>disorder,</a:t>
            </a:r>
            <a:r>
              <a:rPr sz="2000" u="none" spc="-45" dirty="0">
                <a:solidFill>
                  <a:srgbClr val="404040"/>
                </a:solidFill>
                <a:latin typeface="Trebuchet MS"/>
                <a:cs typeface="Trebuchet MS"/>
              </a:rPr>
              <a:t> </a:t>
            </a:r>
            <a:r>
              <a:rPr sz="2000" u="none" dirty="0">
                <a:solidFill>
                  <a:srgbClr val="404040"/>
                </a:solidFill>
                <a:latin typeface="Trebuchet MS"/>
                <a:cs typeface="Trebuchet MS"/>
              </a:rPr>
              <a:t>MAOI</a:t>
            </a:r>
            <a:r>
              <a:rPr sz="2000" u="none" spc="-25" dirty="0">
                <a:solidFill>
                  <a:srgbClr val="404040"/>
                </a:solidFill>
                <a:latin typeface="Trebuchet MS"/>
                <a:cs typeface="Trebuchet MS"/>
              </a:rPr>
              <a:t> </a:t>
            </a:r>
            <a:r>
              <a:rPr sz="2000" u="none" dirty="0">
                <a:solidFill>
                  <a:srgbClr val="404040"/>
                </a:solidFill>
                <a:latin typeface="Trebuchet MS"/>
                <a:cs typeface="Trebuchet MS"/>
              </a:rPr>
              <a:t>current</a:t>
            </a:r>
            <a:r>
              <a:rPr sz="2000" u="none" spc="-60" dirty="0">
                <a:solidFill>
                  <a:srgbClr val="404040"/>
                </a:solidFill>
                <a:latin typeface="Trebuchet MS"/>
                <a:cs typeface="Trebuchet MS"/>
              </a:rPr>
              <a:t> </a:t>
            </a:r>
            <a:r>
              <a:rPr sz="2000" u="none" dirty="0">
                <a:solidFill>
                  <a:srgbClr val="404040"/>
                </a:solidFill>
                <a:latin typeface="Trebuchet MS"/>
                <a:cs typeface="Trebuchet MS"/>
              </a:rPr>
              <a:t>or</a:t>
            </a:r>
            <a:r>
              <a:rPr sz="2000" u="none" spc="-25" dirty="0">
                <a:solidFill>
                  <a:srgbClr val="404040"/>
                </a:solidFill>
                <a:latin typeface="Trebuchet MS"/>
                <a:cs typeface="Trebuchet MS"/>
              </a:rPr>
              <a:t> </a:t>
            </a:r>
            <a:r>
              <a:rPr sz="2000" u="none" dirty="0">
                <a:solidFill>
                  <a:srgbClr val="404040"/>
                </a:solidFill>
                <a:latin typeface="Trebuchet MS"/>
                <a:cs typeface="Trebuchet MS"/>
              </a:rPr>
              <a:t>recent,</a:t>
            </a:r>
            <a:r>
              <a:rPr sz="2000" u="none" spc="-45" dirty="0">
                <a:solidFill>
                  <a:srgbClr val="404040"/>
                </a:solidFill>
                <a:latin typeface="Trebuchet MS"/>
                <a:cs typeface="Trebuchet MS"/>
              </a:rPr>
              <a:t> </a:t>
            </a:r>
            <a:r>
              <a:rPr sz="2000" u="none" dirty="0">
                <a:solidFill>
                  <a:srgbClr val="404040"/>
                </a:solidFill>
                <a:latin typeface="Trebuchet MS"/>
                <a:cs typeface="Trebuchet MS"/>
              </a:rPr>
              <a:t>heavy</a:t>
            </a:r>
            <a:r>
              <a:rPr sz="2000" u="none" spc="-45" dirty="0">
                <a:solidFill>
                  <a:srgbClr val="404040"/>
                </a:solidFill>
                <a:latin typeface="Trebuchet MS"/>
                <a:cs typeface="Trebuchet MS"/>
              </a:rPr>
              <a:t> </a:t>
            </a:r>
            <a:r>
              <a:rPr sz="2000" u="none" dirty="0">
                <a:solidFill>
                  <a:srgbClr val="404040"/>
                </a:solidFill>
                <a:latin typeface="Trebuchet MS"/>
                <a:cs typeface="Trebuchet MS"/>
              </a:rPr>
              <a:t>alcohol</a:t>
            </a:r>
            <a:r>
              <a:rPr sz="2000" u="none" spc="-45" dirty="0">
                <a:solidFill>
                  <a:srgbClr val="404040"/>
                </a:solidFill>
                <a:latin typeface="Trebuchet MS"/>
                <a:cs typeface="Trebuchet MS"/>
              </a:rPr>
              <a:t> </a:t>
            </a:r>
            <a:r>
              <a:rPr sz="2000" u="none" dirty="0">
                <a:solidFill>
                  <a:srgbClr val="404040"/>
                </a:solidFill>
                <a:latin typeface="Trebuchet MS"/>
                <a:cs typeface="Trebuchet MS"/>
              </a:rPr>
              <a:t>use,</a:t>
            </a:r>
            <a:r>
              <a:rPr sz="2000" u="none" spc="-35" dirty="0">
                <a:solidFill>
                  <a:srgbClr val="404040"/>
                </a:solidFill>
                <a:latin typeface="Trebuchet MS"/>
                <a:cs typeface="Trebuchet MS"/>
              </a:rPr>
              <a:t> </a:t>
            </a:r>
            <a:r>
              <a:rPr sz="2000" u="none" dirty="0">
                <a:solidFill>
                  <a:srgbClr val="404040"/>
                </a:solidFill>
                <a:latin typeface="Trebuchet MS"/>
                <a:cs typeface="Trebuchet MS"/>
              </a:rPr>
              <a:t>depression</a:t>
            </a:r>
            <a:r>
              <a:rPr sz="2000" u="none" spc="-55" dirty="0">
                <a:solidFill>
                  <a:srgbClr val="404040"/>
                </a:solidFill>
                <a:latin typeface="Trebuchet MS"/>
                <a:cs typeface="Trebuchet MS"/>
              </a:rPr>
              <a:t> </a:t>
            </a:r>
            <a:r>
              <a:rPr sz="2000" u="none" dirty="0">
                <a:solidFill>
                  <a:srgbClr val="404040"/>
                </a:solidFill>
                <a:latin typeface="Trebuchet MS"/>
                <a:cs typeface="Trebuchet MS"/>
              </a:rPr>
              <a:t>or</a:t>
            </a:r>
            <a:r>
              <a:rPr sz="2000" u="none" spc="-25" dirty="0">
                <a:solidFill>
                  <a:srgbClr val="404040"/>
                </a:solidFill>
                <a:latin typeface="Trebuchet MS"/>
                <a:cs typeface="Trebuchet MS"/>
              </a:rPr>
              <a:t> </a:t>
            </a:r>
            <a:r>
              <a:rPr sz="2000" u="none" spc="-10" dirty="0">
                <a:solidFill>
                  <a:srgbClr val="404040"/>
                </a:solidFill>
                <a:latin typeface="Trebuchet MS"/>
                <a:cs typeface="Trebuchet MS"/>
              </a:rPr>
              <a:t>other </a:t>
            </a:r>
            <a:r>
              <a:rPr sz="2000" u="none" dirty="0">
                <a:solidFill>
                  <a:srgbClr val="404040"/>
                </a:solidFill>
                <a:latin typeface="Trebuchet MS"/>
                <a:cs typeface="Trebuchet MS"/>
              </a:rPr>
              <a:t>psychiatric</a:t>
            </a:r>
            <a:r>
              <a:rPr sz="2000" u="none" spc="-85" dirty="0">
                <a:solidFill>
                  <a:srgbClr val="404040"/>
                </a:solidFill>
                <a:latin typeface="Trebuchet MS"/>
                <a:cs typeface="Trebuchet MS"/>
              </a:rPr>
              <a:t> </a:t>
            </a:r>
            <a:r>
              <a:rPr sz="2000" u="none" spc="-10" dirty="0">
                <a:solidFill>
                  <a:srgbClr val="404040"/>
                </a:solidFill>
                <a:latin typeface="Trebuchet MS"/>
                <a:cs typeface="Trebuchet MS"/>
              </a:rPr>
              <a:t>illness</a:t>
            </a:r>
            <a:endParaRPr sz="2000">
              <a:latin typeface="Trebuchet MS"/>
              <a:cs typeface="Trebuchet MS"/>
            </a:endParaRPr>
          </a:p>
          <a:p>
            <a:pPr marL="12700">
              <a:lnSpc>
                <a:spcPct val="100000"/>
              </a:lnSpc>
              <a:spcBef>
                <a:spcPts val="1235"/>
              </a:spcBef>
            </a:pPr>
            <a:r>
              <a:rPr sz="2000" b="1" u="sng" dirty="0">
                <a:solidFill>
                  <a:srgbClr val="404040"/>
                </a:solidFill>
                <a:uFill>
                  <a:solidFill>
                    <a:srgbClr val="404040"/>
                  </a:solidFill>
                </a:uFill>
                <a:latin typeface="Trebuchet MS"/>
                <a:cs typeface="Trebuchet MS"/>
              </a:rPr>
              <a:t>Mechanism:</a:t>
            </a:r>
            <a:r>
              <a:rPr sz="2000" b="1" u="none" spc="-35" dirty="0">
                <a:solidFill>
                  <a:srgbClr val="404040"/>
                </a:solidFill>
                <a:latin typeface="Trebuchet MS"/>
                <a:cs typeface="Trebuchet MS"/>
              </a:rPr>
              <a:t> </a:t>
            </a:r>
            <a:r>
              <a:rPr sz="2000" u="none" dirty="0">
                <a:solidFill>
                  <a:srgbClr val="404040"/>
                </a:solidFill>
                <a:latin typeface="Trebuchet MS"/>
                <a:cs typeface="Trebuchet MS"/>
              </a:rPr>
              <a:t>Blocks</a:t>
            </a:r>
            <a:r>
              <a:rPr sz="2000" u="none" spc="-40" dirty="0">
                <a:solidFill>
                  <a:srgbClr val="404040"/>
                </a:solidFill>
                <a:latin typeface="Trebuchet MS"/>
                <a:cs typeface="Trebuchet MS"/>
              </a:rPr>
              <a:t> </a:t>
            </a:r>
            <a:r>
              <a:rPr sz="2000" u="none" dirty="0">
                <a:solidFill>
                  <a:srgbClr val="404040"/>
                </a:solidFill>
                <a:latin typeface="Trebuchet MS"/>
                <a:cs typeface="Trebuchet MS"/>
              </a:rPr>
              <a:t>some</a:t>
            </a:r>
            <a:r>
              <a:rPr sz="2000" u="none" spc="-25" dirty="0">
                <a:solidFill>
                  <a:srgbClr val="404040"/>
                </a:solidFill>
                <a:latin typeface="Trebuchet MS"/>
                <a:cs typeface="Trebuchet MS"/>
              </a:rPr>
              <a:t> </a:t>
            </a:r>
            <a:r>
              <a:rPr sz="2000" u="none" dirty="0">
                <a:solidFill>
                  <a:srgbClr val="404040"/>
                </a:solidFill>
                <a:latin typeface="Trebuchet MS"/>
                <a:cs typeface="Trebuchet MS"/>
              </a:rPr>
              <a:t>nicotine</a:t>
            </a:r>
            <a:r>
              <a:rPr sz="2000" u="none" spc="-60" dirty="0">
                <a:solidFill>
                  <a:srgbClr val="404040"/>
                </a:solidFill>
                <a:latin typeface="Trebuchet MS"/>
                <a:cs typeface="Trebuchet MS"/>
              </a:rPr>
              <a:t> </a:t>
            </a:r>
            <a:r>
              <a:rPr sz="2000" u="none" spc="-10" dirty="0">
                <a:solidFill>
                  <a:srgbClr val="404040"/>
                </a:solidFill>
                <a:latin typeface="Trebuchet MS"/>
                <a:cs typeface="Trebuchet MS"/>
              </a:rPr>
              <a:t>receptors.</a:t>
            </a:r>
            <a:r>
              <a:rPr sz="2000" u="none" spc="-140" dirty="0">
                <a:solidFill>
                  <a:srgbClr val="404040"/>
                </a:solidFill>
                <a:latin typeface="Trebuchet MS"/>
                <a:cs typeface="Trebuchet MS"/>
              </a:rPr>
              <a:t> </a:t>
            </a:r>
            <a:r>
              <a:rPr sz="2000" u="none" dirty="0">
                <a:solidFill>
                  <a:srgbClr val="404040"/>
                </a:solidFill>
                <a:latin typeface="Trebuchet MS"/>
                <a:cs typeface="Trebuchet MS"/>
              </a:rPr>
              <a:t>Antidepressant</a:t>
            </a:r>
            <a:r>
              <a:rPr sz="2000" u="none" spc="-70" dirty="0">
                <a:solidFill>
                  <a:srgbClr val="404040"/>
                </a:solidFill>
                <a:latin typeface="Trebuchet MS"/>
                <a:cs typeface="Trebuchet MS"/>
              </a:rPr>
              <a:t> </a:t>
            </a:r>
            <a:r>
              <a:rPr sz="2000" u="none" dirty="0">
                <a:solidFill>
                  <a:srgbClr val="404040"/>
                </a:solidFill>
                <a:latin typeface="Trebuchet MS"/>
                <a:cs typeface="Trebuchet MS"/>
              </a:rPr>
              <a:t>and</a:t>
            </a:r>
            <a:r>
              <a:rPr sz="2000" u="none" spc="-25" dirty="0">
                <a:solidFill>
                  <a:srgbClr val="404040"/>
                </a:solidFill>
                <a:latin typeface="Trebuchet MS"/>
                <a:cs typeface="Trebuchet MS"/>
              </a:rPr>
              <a:t> </a:t>
            </a:r>
            <a:r>
              <a:rPr sz="2000" u="none" spc="-10" dirty="0">
                <a:solidFill>
                  <a:srgbClr val="404040"/>
                </a:solidFill>
                <a:latin typeface="Trebuchet MS"/>
                <a:cs typeface="Trebuchet MS"/>
              </a:rPr>
              <a:t>anorexigenic</a:t>
            </a:r>
            <a:endParaRPr sz="2000">
              <a:latin typeface="Trebuchet MS"/>
              <a:cs typeface="Trebuchet MS"/>
            </a:endParaRPr>
          </a:p>
          <a:p>
            <a:pPr marL="269875">
              <a:lnSpc>
                <a:spcPct val="100000"/>
              </a:lnSpc>
              <a:spcBef>
                <a:spcPts val="240"/>
              </a:spcBef>
            </a:pPr>
            <a:r>
              <a:rPr sz="2000" dirty="0">
                <a:solidFill>
                  <a:srgbClr val="404040"/>
                </a:solidFill>
                <a:latin typeface="Trebuchet MS"/>
                <a:cs typeface="Trebuchet MS"/>
              </a:rPr>
              <a:t>actions</a:t>
            </a:r>
            <a:r>
              <a:rPr sz="2000" spc="-60" dirty="0">
                <a:solidFill>
                  <a:srgbClr val="404040"/>
                </a:solidFill>
                <a:latin typeface="Trebuchet MS"/>
                <a:cs typeface="Trebuchet MS"/>
              </a:rPr>
              <a:t> </a:t>
            </a:r>
            <a:r>
              <a:rPr sz="2000" dirty="0">
                <a:solidFill>
                  <a:srgbClr val="404040"/>
                </a:solidFill>
                <a:latin typeface="Trebuchet MS"/>
                <a:cs typeface="Trebuchet MS"/>
              </a:rPr>
              <a:t>that</a:t>
            </a:r>
            <a:r>
              <a:rPr sz="2000" spc="-40" dirty="0">
                <a:solidFill>
                  <a:srgbClr val="404040"/>
                </a:solidFill>
                <a:latin typeface="Trebuchet MS"/>
                <a:cs typeface="Trebuchet MS"/>
              </a:rPr>
              <a:t> </a:t>
            </a:r>
            <a:r>
              <a:rPr sz="2000" dirty="0">
                <a:solidFill>
                  <a:srgbClr val="404040"/>
                </a:solidFill>
                <a:latin typeface="Trebuchet MS"/>
                <a:cs typeface="Trebuchet MS"/>
              </a:rPr>
              <a:t>are</a:t>
            </a:r>
            <a:r>
              <a:rPr sz="2000" spc="-45" dirty="0">
                <a:solidFill>
                  <a:srgbClr val="404040"/>
                </a:solidFill>
                <a:latin typeface="Trebuchet MS"/>
                <a:cs typeface="Trebuchet MS"/>
              </a:rPr>
              <a:t> </a:t>
            </a:r>
            <a:r>
              <a:rPr sz="2000" dirty="0">
                <a:solidFill>
                  <a:srgbClr val="404040"/>
                </a:solidFill>
                <a:latin typeface="Trebuchet MS"/>
                <a:cs typeface="Trebuchet MS"/>
              </a:rPr>
              <a:t>useful</a:t>
            </a:r>
            <a:r>
              <a:rPr sz="2000" spc="-55" dirty="0">
                <a:solidFill>
                  <a:srgbClr val="404040"/>
                </a:solidFill>
                <a:latin typeface="Trebuchet MS"/>
                <a:cs typeface="Trebuchet MS"/>
              </a:rPr>
              <a:t> </a:t>
            </a:r>
            <a:r>
              <a:rPr sz="2000" dirty="0">
                <a:solidFill>
                  <a:srgbClr val="404040"/>
                </a:solidFill>
                <a:latin typeface="Trebuchet MS"/>
                <a:cs typeface="Trebuchet MS"/>
              </a:rPr>
              <a:t>in</a:t>
            </a:r>
            <a:r>
              <a:rPr sz="2000" spc="-15" dirty="0">
                <a:solidFill>
                  <a:srgbClr val="404040"/>
                </a:solidFill>
                <a:latin typeface="Trebuchet MS"/>
                <a:cs typeface="Trebuchet MS"/>
              </a:rPr>
              <a:t> </a:t>
            </a:r>
            <a:r>
              <a:rPr sz="2000" dirty="0">
                <a:solidFill>
                  <a:srgbClr val="404040"/>
                </a:solidFill>
                <a:latin typeface="Trebuchet MS"/>
                <a:cs typeface="Trebuchet MS"/>
              </a:rPr>
              <a:t>smoking</a:t>
            </a:r>
            <a:r>
              <a:rPr sz="2000" spc="-50" dirty="0">
                <a:solidFill>
                  <a:srgbClr val="404040"/>
                </a:solidFill>
                <a:latin typeface="Trebuchet MS"/>
                <a:cs typeface="Trebuchet MS"/>
              </a:rPr>
              <a:t> </a:t>
            </a:r>
            <a:r>
              <a:rPr sz="2000" dirty="0">
                <a:solidFill>
                  <a:srgbClr val="404040"/>
                </a:solidFill>
                <a:latin typeface="Trebuchet MS"/>
                <a:cs typeface="Trebuchet MS"/>
              </a:rPr>
              <a:t>cessation</a:t>
            </a:r>
            <a:r>
              <a:rPr sz="2000" spc="-60" dirty="0">
                <a:solidFill>
                  <a:srgbClr val="404040"/>
                </a:solidFill>
                <a:latin typeface="Trebuchet MS"/>
                <a:cs typeface="Trebuchet MS"/>
              </a:rPr>
              <a:t> </a:t>
            </a:r>
            <a:r>
              <a:rPr sz="2000" dirty="0">
                <a:solidFill>
                  <a:srgbClr val="404040"/>
                </a:solidFill>
                <a:latin typeface="Trebuchet MS"/>
                <a:cs typeface="Trebuchet MS"/>
              </a:rPr>
              <a:t>patients.</a:t>
            </a:r>
            <a:r>
              <a:rPr sz="2000" spc="-60" dirty="0">
                <a:solidFill>
                  <a:srgbClr val="404040"/>
                </a:solidFill>
                <a:latin typeface="Trebuchet MS"/>
                <a:cs typeface="Trebuchet MS"/>
              </a:rPr>
              <a:t> </a:t>
            </a:r>
            <a:r>
              <a:rPr sz="2000" dirty="0">
                <a:solidFill>
                  <a:srgbClr val="404040"/>
                </a:solidFill>
                <a:latin typeface="Trebuchet MS"/>
                <a:cs typeface="Trebuchet MS"/>
              </a:rPr>
              <a:t>Metabolized</a:t>
            </a:r>
            <a:r>
              <a:rPr sz="2000" spc="-35" dirty="0">
                <a:solidFill>
                  <a:srgbClr val="404040"/>
                </a:solidFill>
                <a:latin typeface="Trebuchet MS"/>
                <a:cs typeface="Trebuchet MS"/>
              </a:rPr>
              <a:t> </a:t>
            </a:r>
            <a:r>
              <a:rPr sz="2000" dirty="0">
                <a:solidFill>
                  <a:srgbClr val="404040"/>
                </a:solidFill>
                <a:latin typeface="Trebuchet MS"/>
                <a:cs typeface="Trebuchet MS"/>
              </a:rPr>
              <a:t>in</a:t>
            </a:r>
            <a:r>
              <a:rPr sz="2000" spc="-40" dirty="0">
                <a:solidFill>
                  <a:srgbClr val="404040"/>
                </a:solidFill>
                <a:latin typeface="Trebuchet MS"/>
                <a:cs typeface="Trebuchet MS"/>
              </a:rPr>
              <a:t> </a:t>
            </a:r>
            <a:r>
              <a:rPr sz="2000" dirty="0">
                <a:solidFill>
                  <a:srgbClr val="404040"/>
                </a:solidFill>
                <a:latin typeface="Trebuchet MS"/>
                <a:cs typeface="Trebuchet MS"/>
              </a:rPr>
              <a:t>the</a:t>
            </a:r>
            <a:r>
              <a:rPr sz="2000" spc="-35" dirty="0">
                <a:solidFill>
                  <a:srgbClr val="404040"/>
                </a:solidFill>
                <a:latin typeface="Trebuchet MS"/>
                <a:cs typeface="Trebuchet MS"/>
              </a:rPr>
              <a:t> </a:t>
            </a:r>
            <a:r>
              <a:rPr sz="2000" spc="-10" dirty="0">
                <a:solidFill>
                  <a:srgbClr val="404040"/>
                </a:solidFill>
                <a:latin typeface="Trebuchet MS"/>
                <a:cs typeface="Trebuchet MS"/>
              </a:rPr>
              <a:t>liver</a:t>
            </a:r>
            <a:endParaRPr sz="2000">
              <a:latin typeface="Trebuchet MS"/>
              <a:cs typeface="Trebuchet MS"/>
            </a:endParaRPr>
          </a:p>
          <a:p>
            <a:pPr marL="12700">
              <a:lnSpc>
                <a:spcPct val="100000"/>
              </a:lnSpc>
              <a:spcBef>
                <a:spcPts val="1240"/>
              </a:spcBef>
            </a:pPr>
            <a:r>
              <a:rPr sz="2000" b="1" u="sng" dirty="0">
                <a:solidFill>
                  <a:srgbClr val="404040"/>
                </a:solidFill>
                <a:uFill>
                  <a:solidFill>
                    <a:srgbClr val="404040"/>
                  </a:solidFill>
                </a:uFill>
                <a:latin typeface="Trebuchet MS"/>
                <a:cs typeface="Trebuchet MS"/>
              </a:rPr>
              <a:t>Instructions:</a:t>
            </a:r>
            <a:r>
              <a:rPr sz="2000" b="1" u="none" spc="-50" dirty="0">
                <a:solidFill>
                  <a:srgbClr val="404040"/>
                </a:solidFill>
                <a:latin typeface="Trebuchet MS"/>
                <a:cs typeface="Trebuchet MS"/>
              </a:rPr>
              <a:t> </a:t>
            </a:r>
            <a:r>
              <a:rPr sz="2000" u="none" dirty="0">
                <a:solidFill>
                  <a:srgbClr val="404040"/>
                </a:solidFill>
                <a:latin typeface="Trebuchet MS"/>
                <a:cs typeface="Trebuchet MS"/>
              </a:rPr>
              <a:t>Plan</a:t>
            </a:r>
            <a:r>
              <a:rPr sz="2000" u="none" spc="-40" dirty="0">
                <a:solidFill>
                  <a:srgbClr val="404040"/>
                </a:solidFill>
                <a:latin typeface="Trebuchet MS"/>
                <a:cs typeface="Trebuchet MS"/>
              </a:rPr>
              <a:t> </a:t>
            </a:r>
            <a:r>
              <a:rPr sz="2000" u="none" dirty="0">
                <a:solidFill>
                  <a:srgbClr val="404040"/>
                </a:solidFill>
                <a:latin typeface="Trebuchet MS"/>
                <a:cs typeface="Trebuchet MS"/>
              </a:rPr>
              <a:t>to</a:t>
            </a:r>
            <a:r>
              <a:rPr sz="2000" u="none" spc="-35" dirty="0">
                <a:solidFill>
                  <a:srgbClr val="404040"/>
                </a:solidFill>
                <a:latin typeface="Trebuchet MS"/>
                <a:cs typeface="Trebuchet MS"/>
              </a:rPr>
              <a:t> </a:t>
            </a:r>
            <a:r>
              <a:rPr sz="2000" u="none" dirty="0">
                <a:solidFill>
                  <a:srgbClr val="404040"/>
                </a:solidFill>
                <a:latin typeface="Trebuchet MS"/>
                <a:cs typeface="Trebuchet MS"/>
              </a:rPr>
              <a:t>quit</a:t>
            </a:r>
            <a:r>
              <a:rPr sz="2000" u="none" spc="-35" dirty="0">
                <a:solidFill>
                  <a:srgbClr val="404040"/>
                </a:solidFill>
                <a:latin typeface="Trebuchet MS"/>
                <a:cs typeface="Trebuchet MS"/>
              </a:rPr>
              <a:t> </a:t>
            </a:r>
            <a:r>
              <a:rPr sz="2000" u="none" dirty="0">
                <a:solidFill>
                  <a:srgbClr val="404040"/>
                </a:solidFill>
                <a:latin typeface="Trebuchet MS"/>
                <a:cs typeface="Trebuchet MS"/>
              </a:rPr>
              <a:t>2nd</a:t>
            </a:r>
            <a:r>
              <a:rPr sz="2000" u="none" spc="-35" dirty="0">
                <a:solidFill>
                  <a:srgbClr val="404040"/>
                </a:solidFill>
                <a:latin typeface="Trebuchet MS"/>
                <a:cs typeface="Trebuchet MS"/>
              </a:rPr>
              <a:t> </a:t>
            </a:r>
            <a:r>
              <a:rPr sz="2000" u="none" dirty="0">
                <a:solidFill>
                  <a:srgbClr val="404040"/>
                </a:solidFill>
                <a:latin typeface="Trebuchet MS"/>
                <a:cs typeface="Trebuchet MS"/>
              </a:rPr>
              <a:t>week</a:t>
            </a:r>
            <a:r>
              <a:rPr sz="2000" u="none" spc="-40" dirty="0">
                <a:solidFill>
                  <a:srgbClr val="404040"/>
                </a:solidFill>
                <a:latin typeface="Trebuchet MS"/>
                <a:cs typeface="Trebuchet MS"/>
              </a:rPr>
              <a:t> </a:t>
            </a:r>
            <a:r>
              <a:rPr sz="2000" u="none" dirty="0">
                <a:solidFill>
                  <a:srgbClr val="404040"/>
                </a:solidFill>
                <a:latin typeface="Trebuchet MS"/>
                <a:cs typeface="Trebuchet MS"/>
              </a:rPr>
              <a:t>after</a:t>
            </a:r>
            <a:r>
              <a:rPr sz="2000" u="none" spc="-50" dirty="0">
                <a:solidFill>
                  <a:srgbClr val="404040"/>
                </a:solidFill>
                <a:latin typeface="Trebuchet MS"/>
                <a:cs typeface="Trebuchet MS"/>
              </a:rPr>
              <a:t> </a:t>
            </a:r>
            <a:r>
              <a:rPr sz="2000" u="none" dirty="0">
                <a:solidFill>
                  <a:srgbClr val="404040"/>
                </a:solidFill>
                <a:latin typeface="Trebuchet MS"/>
                <a:cs typeface="Trebuchet MS"/>
              </a:rPr>
              <a:t>starting.</a:t>
            </a:r>
            <a:r>
              <a:rPr sz="2000" u="none" spc="-85" dirty="0">
                <a:solidFill>
                  <a:srgbClr val="404040"/>
                </a:solidFill>
                <a:latin typeface="Trebuchet MS"/>
                <a:cs typeface="Trebuchet MS"/>
              </a:rPr>
              <a:t> </a:t>
            </a:r>
            <a:r>
              <a:rPr sz="2000" u="none" spc="-50" dirty="0">
                <a:solidFill>
                  <a:srgbClr val="404040"/>
                </a:solidFill>
                <a:latin typeface="Trebuchet MS"/>
                <a:cs typeface="Trebuchet MS"/>
              </a:rPr>
              <a:t>Take</a:t>
            </a:r>
            <a:r>
              <a:rPr sz="2000" u="none" spc="-35" dirty="0">
                <a:solidFill>
                  <a:srgbClr val="404040"/>
                </a:solidFill>
                <a:latin typeface="Trebuchet MS"/>
                <a:cs typeface="Trebuchet MS"/>
              </a:rPr>
              <a:t> </a:t>
            </a:r>
            <a:r>
              <a:rPr sz="2000" u="none" dirty="0">
                <a:solidFill>
                  <a:srgbClr val="404040"/>
                </a:solidFill>
                <a:latin typeface="Trebuchet MS"/>
                <a:cs typeface="Trebuchet MS"/>
              </a:rPr>
              <a:t>with</a:t>
            </a:r>
            <a:r>
              <a:rPr sz="2000" u="none" spc="-35" dirty="0">
                <a:solidFill>
                  <a:srgbClr val="404040"/>
                </a:solidFill>
                <a:latin typeface="Trebuchet MS"/>
                <a:cs typeface="Trebuchet MS"/>
              </a:rPr>
              <a:t> </a:t>
            </a:r>
            <a:r>
              <a:rPr sz="2000" u="none" spc="-10" dirty="0">
                <a:solidFill>
                  <a:srgbClr val="404040"/>
                </a:solidFill>
                <a:latin typeface="Trebuchet MS"/>
                <a:cs typeface="Trebuchet MS"/>
              </a:rPr>
              <a:t>food.</a:t>
            </a:r>
            <a:endParaRPr sz="2000">
              <a:latin typeface="Trebuchet MS"/>
              <a:cs typeface="Trebuchet MS"/>
            </a:endParaRPr>
          </a:p>
          <a:p>
            <a:pPr marL="269875" marR="303530" indent="-257810">
              <a:lnSpc>
                <a:spcPct val="110000"/>
              </a:lnSpc>
              <a:spcBef>
                <a:spcPts val="1005"/>
              </a:spcBef>
            </a:pPr>
            <a:r>
              <a:rPr sz="2000" b="1" u="sng" dirty="0">
                <a:solidFill>
                  <a:srgbClr val="404040"/>
                </a:solidFill>
                <a:uFill>
                  <a:solidFill>
                    <a:srgbClr val="404040"/>
                  </a:solidFill>
                </a:uFill>
                <a:latin typeface="Trebuchet MS"/>
                <a:cs typeface="Trebuchet MS"/>
              </a:rPr>
              <a:t>Dose:</a:t>
            </a:r>
            <a:r>
              <a:rPr sz="2000" b="1" u="none" spc="-15" dirty="0">
                <a:solidFill>
                  <a:srgbClr val="404040"/>
                </a:solidFill>
                <a:latin typeface="Trebuchet MS"/>
                <a:cs typeface="Trebuchet MS"/>
              </a:rPr>
              <a:t> </a:t>
            </a:r>
            <a:r>
              <a:rPr sz="2000" u="none" dirty="0">
                <a:solidFill>
                  <a:srgbClr val="404040"/>
                </a:solidFill>
                <a:latin typeface="Trebuchet MS"/>
                <a:cs typeface="Trebuchet MS"/>
              </a:rPr>
              <a:t>150mg</a:t>
            </a:r>
            <a:r>
              <a:rPr sz="2000" u="none" spc="-45" dirty="0">
                <a:solidFill>
                  <a:srgbClr val="404040"/>
                </a:solidFill>
                <a:latin typeface="Trebuchet MS"/>
                <a:cs typeface="Trebuchet MS"/>
              </a:rPr>
              <a:t> </a:t>
            </a:r>
            <a:r>
              <a:rPr sz="2000" u="none" dirty="0">
                <a:solidFill>
                  <a:srgbClr val="404040"/>
                </a:solidFill>
                <a:latin typeface="Trebuchet MS"/>
                <a:cs typeface="Trebuchet MS"/>
              </a:rPr>
              <a:t>SR</a:t>
            </a:r>
            <a:r>
              <a:rPr sz="2000" u="none" spc="-20" dirty="0">
                <a:solidFill>
                  <a:srgbClr val="404040"/>
                </a:solidFill>
                <a:latin typeface="Trebuchet MS"/>
                <a:cs typeface="Trebuchet MS"/>
              </a:rPr>
              <a:t> </a:t>
            </a:r>
            <a:r>
              <a:rPr sz="2000" u="none" dirty="0">
                <a:solidFill>
                  <a:srgbClr val="404040"/>
                </a:solidFill>
                <a:latin typeface="Trebuchet MS"/>
                <a:cs typeface="Trebuchet MS"/>
              </a:rPr>
              <a:t>daily</a:t>
            </a:r>
            <a:r>
              <a:rPr sz="2000" u="none" spc="-35" dirty="0">
                <a:solidFill>
                  <a:srgbClr val="404040"/>
                </a:solidFill>
                <a:latin typeface="Trebuchet MS"/>
                <a:cs typeface="Trebuchet MS"/>
              </a:rPr>
              <a:t> </a:t>
            </a:r>
            <a:r>
              <a:rPr sz="2000" u="none" dirty="0">
                <a:solidFill>
                  <a:srgbClr val="404040"/>
                </a:solidFill>
                <a:latin typeface="Trebuchet MS"/>
                <a:cs typeface="Trebuchet MS"/>
              </a:rPr>
              <a:t>for</a:t>
            </a:r>
            <a:r>
              <a:rPr sz="2000" u="none" spc="-30" dirty="0">
                <a:solidFill>
                  <a:srgbClr val="404040"/>
                </a:solidFill>
                <a:latin typeface="Trebuchet MS"/>
                <a:cs typeface="Trebuchet MS"/>
              </a:rPr>
              <a:t> </a:t>
            </a:r>
            <a:r>
              <a:rPr sz="2000" u="none" dirty="0">
                <a:solidFill>
                  <a:srgbClr val="404040"/>
                </a:solidFill>
                <a:latin typeface="Trebuchet MS"/>
                <a:cs typeface="Trebuchet MS"/>
              </a:rPr>
              <a:t>3</a:t>
            </a:r>
            <a:r>
              <a:rPr sz="2000" u="none" spc="-25" dirty="0">
                <a:solidFill>
                  <a:srgbClr val="404040"/>
                </a:solidFill>
                <a:latin typeface="Trebuchet MS"/>
                <a:cs typeface="Trebuchet MS"/>
              </a:rPr>
              <a:t> </a:t>
            </a:r>
            <a:r>
              <a:rPr sz="2000" u="none" dirty="0">
                <a:solidFill>
                  <a:srgbClr val="404040"/>
                </a:solidFill>
                <a:latin typeface="Trebuchet MS"/>
                <a:cs typeface="Trebuchet MS"/>
              </a:rPr>
              <a:t>days</a:t>
            </a:r>
            <a:r>
              <a:rPr sz="2000" u="none" spc="-30" dirty="0">
                <a:solidFill>
                  <a:srgbClr val="404040"/>
                </a:solidFill>
                <a:latin typeface="Trebuchet MS"/>
                <a:cs typeface="Trebuchet MS"/>
              </a:rPr>
              <a:t> </a:t>
            </a:r>
            <a:r>
              <a:rPr sz="2000" u="none" dirty="0">
                <a:solidFill>
                  <a:srgbClr val="404040"/>
                </a:solidFill>
                <a:latin typeface="Trebuchet MS"/>
                <a:cs typeface="Trebuchet MS"/>
              </a:rPr>
              <a:t>then</a:t>
            </a:r>
            <a:r>
              <a:rPr sz="2000" u="none" spc="-35" dirty="0">
                <a:solidFill>
                  <a:srgbClr val="404040"/>
                </a:solidFill>
                <a:latin typeface="Trebuchet MS"/>
                <a:cs typeface="Trebuchet MS"/>
              </a:rPr>
              <a:t> </a:t>
            </a:r>
            <a:r>
              <a:rPr sz="2000" u="none" dirty="0">
                <a:solidFill>
                  <a:srgbClr val="404040"/>
                </a:solidFill>
                <a:latin typeface="Trebuchet MS"/>
                <a:cs typeface="Trebuchet MS"/>
              </a:rPr>
              <a:t>increased</a:t>
            </a:r>
            <a:r>
              <a:rPr sz="2000" u="none" spc="-55" dirty="0">
                <a:solidFill>
                  <a:srgbClr val="404040"/>
                </a:solidFill>
                <a:latin typeface="Trebuchet MS"/>
                <a:cs typeface="Trebuchet MS"/>
              </a:rPr>
              <a:t> </a:t>
            </a:r>
            <a:r>
              <a:rPr sz="2000" u="none" dirty="0">
                <a:solidFill>
                  <a:srgbClr val="404040"/>
                </a:solidFill>
                <a:latin typeface="Trebuchet MS"/>
                <a:cs typeface="Trebuchet MS"/>
              </a:rPr>
              <a:t>to</a:t>
            </a:r>
            <a:r>
              <a:rPr sz="2000" u="none" spc="-30" dirty="0">
                <a:solidFill>
                  <a:srgbClr val="404040"/>
                </a:solidFill>
                <a:latin typeface="Trebuchet MS"/>
                <a:cs typeface="Trebuchet MS"/>
              </a:rPr>
              <a:t> </a:t>
            </a:r>
            <a:r>
              <a:rPr sz="2000" u="none" dirty="0">
                <a:solidFill>
                  <a:srgbClr val="404040"/>
                </a:solidFill>
                <a:latin typeface="Trebuchet MS"/>
                <a:cs typeface="Trebuchet MS"/>
              </a:rPr>
              <a:t>BID,</a:t>
            </a:r>
            <a:r>
              <a:rPr sz="2000" u="none" spc="-15" dirty="0">
                <a:solidFill>
                  <a:srgbClr val="404040"/>
                </a:solidFill>
                <a:latin typeface="Trebuchet MS"/>
                <a:cs typeface="Trebuchet MS"/>
              </a:rPr>
              <a:t> </a:t>
            </a:r>
            <a:r>
              <a:rPr sz="2000" u="none" dirty="0">
                <a:solidFill>
                  <a:srgbClr val="404040"/>
                </a:solidFill>
                <a:latin typeface="Trebuchet MS"/>
                <a:cs typeface="Trebuchet MS"/>
              </a:rPr>
              <a:t>2nd</a:t>
            </a:r>
            <a:r>
              <a:rPr sz="2000" u="none" spc="-30" dirty="0">
                <a:solidFill>
                  <a:srgbClr val="404040"/>
                </a:solidFill>
                <a:latin typeface="Trebuchet MS"/>
                <a:cs typeface="Trebuchet MS"/>
              </a:rPr>
              <a:t> </a:t>
            </a:r>
            <a:r>
              <a:rPr sz="2000" u="none" dirty="0">
                <a:solidFill>
                  <a:srgbClr val="404040"/>
                </a:solidFill>
                <a:latin typeface="Trebuchet MS"/>
                <a:cs typeface="Trebuchet MS"/>
              </a:rPr>
              <a:t>dose</a:t>
            </a:r>
            <a:r>
              <a:rPr sz="2000" u="none" spc="-40" dirty="0">
                <a:solidFill>
                  <a:srgbClr val="404040"/>
                </a:solidFill>
                <a:latin typeface="Trebuchet MS"/>
                <a:cs typeface="Trebuchet MS"/>
              </a:rPr>
              <a:t> </a:t>
            </a:r>
            <a:r>
              <a:rPr sz="2000" u="none" dirty="0">
                <a:solidFill>
                  <a:srgbClr val="404040"/>
                </a:solidFill>
                <a:latin typeface="Trebuchet MS"/>
                <a:cs typeface="Trebuchet MS"/>
              </a:rPr>
              <a:t>in</a:t>
            </a:r>
            <a:r>
              <a:rPr sz="2000" u="none" spc="-20" dirty="0">
                <a:solidFill>
                  <a:srgbClr val="404040"/>
                </a:solidFill>
                <a:latin typeface="Trebuchet MS"/>
                <a:cs typeface="Trebuchet MS"/>
              </a:rPr>
              <a:t> </a:t>
            </a:r>
            <a:r>
              <a:rPr sz="2000" u="none" spc="-10" dirty="0">
                <a:solidFill>
                  <a:srgbClr val="404040"/>
                </a:solidFill>
                <a:latin typeface="Trebuchet MS"/>
                <a:cs typeface="Trebuchet MS"/>
              </a:rPr>
              <a:t>afternoon </a:t>
            </a:r>
            <a:r>
              <a:rPr sz="2000" u="none" dirty="0">
                <a:solidFill>
                  <a:srgbClr val="404040"/>
                </a:solidFill>
                <a:latin typeface="Trebuchet MS"/>
                <a:cs typeface="Trebuchet MS"/>
              </a:rPr>
              <a:t>(After</a:t>
            </a:r>
            <a:r>
              <a:rPr sz="2000" u="none" spc="-35" dirty="0">
                <a:solidFill>
                  <a:srgbClr val="404040"/>
                </a:solidFill>
                <a:latin typeface="Trebuchet MS"/>
                <a:cs typeface="Trebuchet MS"/>
              </a:rPr>
              <a:t> </a:t>
            </a:r>
            <a:r>
              <a:rPr sz="2000" u="none" dirty="0">
                <a:solidFill>
                  <a:srgbClr val="404040"/>
                </a:solidFill>
                <a:latin typeface="Trebuchet MS"/>
                <a:cs typeface="Trebuchet MS"/>
              </a:rPr>
              <a:t>8</a:t>
            </a:r>
            <a:r>
              <a:rPr sz="2000" u="none" spc="-25" dirty="0">
                <a:solidFill>
                  <a:srgbClr val="404040"/>
                </a:solidFill>
                <a:latin typeface="Trebuchet MS"/>
                <a:cs typeface="Trebuchet MS"/>
              </a:rPr>
              <a:t> </a:t>
            </a:r>
            <a:r>
              <a:rPr sz="2000" u="none" dirty="0">
                <a:solidFill>
                  <a:srgbClr val="404040"/>
                </a:solidFill>
                <a:latin typeface="Trebuchet MS"/>
                <a:cs typeface="Trebuchet MS"/>
              </a:rPr>
              <a:t>hours).</a:t>
            </a:r>
            <a:r>
              <a:rPr sz="2000" u="none" spc="-30" dirty="0">
                <a:solidFill>
                  <a:srgbClr val="404040"/>
                </a:solidFill>
                <a:latin typeface="Trebuchet MS"/>
                <a:cs typeface="Trebuchet MS"/>
              </a:rPr>
              <a:t> </a:t>
            </a:r>
            <a:r>
              <a:rPr sz="2000" u="none" dirty="0">
                <a:solidFill>
                  <a:srgbClr val="404040"/>
                </a:solidFill>
                <a:latin typeface="Trebuchet MS"/>
                <a:cs typeface="Trebuchet MS"/>
              </a:rPr>
              <a:t>Some</a:t>
            </a:r>
            <a:r>
              <a:rPr sz="2000" u="none" spc="-25" dirty="0">
                <a:solidFill>
                  <a:srgbClr val="404040"/>
                </a:solidFill>
                <a:latin typeface="Trebuchet MS"/>
                <a:cs typeface="Trebuchet MS"/>
              </a:rPr>
              <a:t> </a:t>
            </a:r>
            <a:r>
              <a:rPr sz="2000" u="none" dirty="0">
                <a:solidFill>
                  <a:srgbClr val="404040"/>
                </a:solidFill>
                <a:latin typeface="Trebuchet MS"/>
                <a:cs typeface="Trebuchet MS"/>
              </a:rPr>
              <a:t>patients</a:t>
            </a:r>
            <a:r>
              <a:rPr sz="2000" u="none" spc="-35" dirty="0">
                <a:solidFill>
                  <a:srgbClr val="404040"/>
                </a:solidFill>
                <a:latin typeface="Trebuchet MS"/>
                <a:cs typeface="Trebuchet MS"/>
              </a:rPr>
              <a:t> </a:t>
            </a:r>
            <a:r>
              <a:rPr sz="2000" u="none" dirty="0">
                <a:solidFill>
                  <a:srgbClr val="404040"/>
                </a:solidFill>
                <a:latin typeface="Trebuchet MS"/>
                <a:cs typeface="Trebuchet MS"/>
              </a:rPr>
              <a:t>do</a:t>
            </a:r>
            <a:r>
              <a:rPr sz="2000" u="none" spc="-25" dirty="0">
                <a:solidFill>
                  <a:srgbClr val="404040"/>
                </a:solidFill>
                <a:latin typeface="Trebuchet MS"/>
                <a:cs typeface="Trebuchet MS"/>
              </a:rPr>
              <a:t> </a:t>
            </a:r>
            <a:r>
              <a:rPr sz="2000" u="none" dirty="0">
                <a:solidFill>
                  <a:srgbClr val="404040"/>
                </a:solidFill>
                <a:latin typeface="Trebuchet MS"/>
                <a:cs typeface="Trebuchet MS"/>
              </a:rPr>
              <a:t>not</a:t>
            </a:r>
            <a:r>
              <a:rPr sz="2000" u="none" spc="-30" dirty="0">
                <a:solidFill>
                  <a:srgbClr val="404040"/>
                </a:solidFill>
                <a:latin typeface="Trebuchet MS"/>
                <a:cs typeface="Trebuchet MS"/>
              </a:rPr>
              <a:t> </a:t>
            </a:r>
            <a:r>
              <a:rPr sz="2000" u="none" dirty="0">
                <a:solidFill>
                  <a:srgbClr val="404040"/>
                </a:solidFill>
                <a:latin typeface="Trebuchet MS"/>
                <a:cs typeface="Trebuchet MS"/>
              </a:rPr>
              <a:t>need</a:t>
            </a:r>
            <a:r>
              <a:rPr sz="2000" u="none" spc="-40" dirty="0">
                <a:solidFill>
                  <a:srgbClr val="404040"/>
                </a:solidFill>
                <a:latin typeface="Trebuchet MS"/>
                <a:cs typeface="Trebuchet MS"/>
              </a:rPr>
              <a:t> </a:t>
            </a:r>
            <a:r>
              <a:rPr sz="2000" u="none" dirty="0">
                <a:solidFill>
                  <a:srgbClr val="404040"/>
                </a:solidFill>
                <a:latin typeface="Trebuchet MS"/>
                <a:cs typeface="Trebuchet MS"/>
              </a:rPr>
              <a:t>2</a:t>
            </a:r>
            <a:r>
              <a:rPr sz="2000" u="none" spc="-10" dirty="0">
                <a:solidFill>
                  <a:srgbClr val="404040"/>
                </a:solidFill>
                <a:latin typeface="Trebuchet MS"/>
                <a:cs typeface="Trebuchet MS"/>
              </a:rPr>
              <a:t> doses</a:t>
            </a:r>
            <a:endParaRPr sz="2000">
              <a:latin typeface="Trebuchet MS"/>
              <a:cs typeface="Trebuchet MS"/>
            </a:endParaRPr>
          </a:p>
          <a:p>
            <a:pPr marL="269875" marR="267970" indent="-257810">
              <a:lnSpc>
                <a:spcPct val="110000"/>
              </a:lnSpc>
              <a:spcBef>
                <a:spcPts val="1000"/>
              </a:spcBef>
            </a:pPr>
            <a:r>
              <a:rPr sz="2000" b="1" u="sng" dirty="0">
                <a:solidFill>
                  <a:srgbClr val="404040"/>
                </a:solidFill>
                <a:uFill>
                  <a:solidFill>
                    <a:srgbClr val="404040"/>
                  </a:solidFill>
                </a:uFill>
                <a:latin typeface="Trebuchet MS"/>
                <a:cs typeface="Trebuchet MS"/>
              </a:rPr>
              <a:t>Side</a:t>
            </a:r>
            <a:r>
              <a:rPr sz="2000" b="1" u="sng" spc="-25" dirty="0">
                <a:solidFill>
                  <a:srgbClr val="404040"/>
                </a:solidFill>
                <a:uFill>
                  <a:solidFill>
                    <a:srgbClr val="404040"/>
                  </a:solidFill>
                </a:uFill>
                <a:latin typeface="Trebuchet MS"/>
                <a:cs typeface="Trebuchet MS"/>
              </a:rPr>
              <a:t> </a:t>
            </a:r>
            <a:r>
              <a:rPr sz="2000" b="1" u="sng" dirty="0">
                <a:solidFill>
                  <a:srgbClr val="404040"/>
                </a:solidFill>
                <a:uFill>
                  <a:solidFill>
                    <a:srgbClr val="404040"/>
                  </a:solidFill>
                </a:uFill>
                <a:latin typeface="Trebuchet MS"/>
                <a:cs typeface="Trebuchet MS"/>
              </a:rPr>
              <a:t>Effects:</a:t>
            </a:r>
            <a:r>
              <a:rPr sz="2000" b="1" u="none" spc="-40" dirty="0">
                <a:solidFill>
                  <a:srgbClr val="404040"/>
                </a:solidFill>
                <a:latin typeface="Trebuchet MS"/>
                <a:cs typeface="Trebuchet MS"/>
              </a:rPr>
              <a:t> </a:t>
            </a:r>
            <a:r>
              <a:rPr sz="2000" u="none" dirty="0">
                <a:solidFill>
                  <a:srgbClr val="404040"/>
                </a:solidFill>
                <a:latin typeface="Trebuchet MS"/>
                <a:cs typeface="Trebuchet MS"/>
              </a:rPr>
              <a:t>Insomnia,</a:t>
            </a:r>
            <a:r>
              <a:rPr sz="2000" u="none" spc="-30" dirty="0">
                <a:solidFill>
                  <a:srgbClr val="404040"/>
                </a:solidFill>
                <a:latin typeface="Trebuchet MS"/>
                <a:cs typeface="Trebuchet MS"/>
              </a:rPr>
              <a:t> </a:t>
            </a:r>
            <a:r>
              <a:rPr sz="2000" u="none" dirty="0">
                <a:solidFill>
                  <a:srgbClr val="404040"/>
                </a:solidFill>
                <a:latin typeface="Trebuchet MS"/>
                <a:cs typeface="Trebuchet MS"/>
              </a:rPr>
              <a:t>dry</a:t>
            </a:r>
            <a:r>
              <a:rPr sz="2000" u="none" spc="-40" dirty="0">
                <a:solidFill>
                  <a:srgbClr val="404040"/>
                </a:solidFill>
                <a:latin typeface="Trebuchet MS"/>
                <a:cs typeface="Trebuchet MS"/>
              </a:rPr>
              <a:t> </a:t>
            </a:r>
            <a:r>
              <a:rPr sz="2000" u="none" dirty="0">
                <a:solidFill>
                  <a:srgbClr val="404040"/>
                </a:solidFill>
                <a:latin typeface="Trebuchet MS"/>
                <a:cs typeface="Trebuchet MS"/>
              </a:rPr>
              <a:t>mouth,</a:t>
            </a:r>
            <a:r>
              <a:rPr sz="2000" u="none" spc="-50" dirty="0">
                <a:solidFill>
                  <a:srgbClr val="404040"/>
                </a:solidFill>
                <a:latin typeface="Trebuchet MS"/>
                <a:cs typeface="Trebuchet MS"/>
              </a:rPr>
              <a:t> </a:t>
            </a:r>
            <a:r>
              <a:rPr sz="2000" u="none" dirty="0">
                <a:solidFill>
                  <a:srgbClr val="404040"/>
                </a:solidFill>
                <a:latin typeface="Trebuchet MS"/>
                <a:cs typeface="Trebuchet MS"/>
              </a:rPr>
              <a:t>Risk</a:t>
            </a:r>
            <a:r>
              <a:rPr sz="2000" u="none" spc="-25" dirty="0">
                <a:solidFill>
                  <a:srgbClr val="404040"/>
                </a:solidFill>
                <a:latin typeface="Trebuchet MS"/>
                <a:cs typeface="Trebuchet MS"/>
              </a:rPr>
              <a:t> </a:t>
            </a:r>
            <a:r>
              <a:rPr sz="2000" u="none" dirty="0">
                <a:solidFill>
                  <a:srgbClr val="404040"/>
                </a:solidFill>
                <a:latin typeface="Trebuchet MS"/>
                <a:cs typeface="Trebuchet MS"/>
              </a:rPr>
              <a:t>of</a:t>
            </a:r>
            <a:r>
              <a:rPr sz="2000" u="none" spc="-35" dirty="0">
                <a:solidFill>
                  <a:srgbClr val="404040"/>
                </a:solidFill>
                <a:latin typeface="Trebuchet MS"/>
                <a:cs typeface="Trebuchet MS"/>
              </a:rPr>
              <a:t> </a:t>
            </a:r>
            <a:r>
              <a:rPr sz="2000" u="none" dirty="0">
                <a:solidFill>
                  <a:srgbClr val="404040"/>
                </a:solidFill>
                <a:latin typeface="Trebuchet MS"/>
                <a:cs typeface="Trebuchet MS"/>
              </a:rPr>
              <a:t>seizures</a:t>
            </a:r>
            <a:r>
              <a:rPr sz="2000" u="none" spc="-45" dirty="0">
                <a:solidFill>
                  <a:srgbClr val="404040"/>
                </a:solidFill>
                <a:latin typeface="Trebuchet MS"/>
                <a:cs typeface="Trebuchet MS"/>
              </a:rPr>
              <a:t> </a:t>
            </a:r>
            <a:r>
              <a:rPr sz="2000" u="none" dirty="0">
                <a:solidFill>
                  <a:srgbClr val="404040"/>
                </a:solidFill>
                <a:latin typeface="Trebuchet MS"/>
                <a:cs typeface="Trebuchet MS"/>
              </a:rPr>
              <a:t>in</a:t>
            </a:r>
            <a:r>
              <a:rPr sz="2000" u="none" spc="-35" dirty="0">
                <a:solidFill>
                  <a:srgbClr val="404040"/>
                </a:solidFill>
                <a:latin typeface="Trebuchet MS"/>
                <a:cs typeface="Trebuchet MS"/>
              </a:rPr>
              <a:t> </a:t>
            </a:r>
            <a:r>
              <a:rPr sz="2000" u="none" dirty="0">
                <a:solidFill>
                  <a:srgbClr val="404040"/>
                </a:solidFill>
                <a:latin typeface="Trebuchet MS"/>
                <a:cs typeface="Trebuchet MS"/>
              </a:rPr>
              <a:t>susceptible</a:t>
            </a:r>
            <a:r>
              <a:rPr sz="2000" u="none" spc="-65" dirty="0">
                <a:solidFill>
                  <a:srgbClr val="404040"/>
                </a:solidFill>
                <a:latin typeface="Trebuchet MS"/>
                <a:cs typeface="Trebuchet MS"/>
              </a:rPr>
              <a:t> </a:t>
            </a:r>
            <a:r>
              <a:rPr sz="2000" u="none" spc="-10" dirty="0">
                <a:solidFill>
                  <a:srgbClr val="404040"/>
                </a:solidFill>
                <a:latin typeface="Trebuchet MS"/>
                <a:cs typeface="Trebuchet MS"/>
              </a:rPr>
              <a:t>individuals, </a:t>
            </a:r>
            <a:r>
              <a:rPr sz="2000" u="none" dirty="0">
                <a:solidFill>
                  <a:srgbClr val="404040"/>
                </a:solidFill>
                <a:latin typeface="Trebuchet MS"/>
                <a:cs typeface="Trebuchet MS"/>
              </a:rPr>
              <a:t>headache,</a:t>
            </a:r>
            <a:r>
              <a:rPr sz="2000" u="none" spc="-60" dirty="0">
                <a:solidFill>
                  <a:srgbClr val="404040"/>
                </a:solidFill>
                <a:latin typeface="Trebuchet MS"/>
                <a:cs typeface="Trebuchet MS"/>
              </a:rPr>
              <a:t> </a:t>
            </a:r>
            <a:r>
              <a:rPr sz="2000" u="none" dirty="0">
                <a:solidFill>
                  <a:srgbClr val="404040"/>
                </a:solidFill>
                <a:latin typeface="Trebuchet MS"/>
                <a:cs typeface="Trebuchet MS"/>
              </a:rPr>
              <a:t>nausea,</a:t>
            </a:r>
            <a:r>
              <a:rPr sz="2000" u="none" spc="-55" dirty="0">
                <a:solidFill>
                  <a:srgbClr val="404040"/>
                </a:solidFill>
                <a:latin typeface="Trebuchet MS"/>
                <a:cs typeface="Trebuchet MS"/>
              </a:rPr>
              <a:t> </a:t>
            </a:r>
            <a:r>
              <a:rPr sz="2000" u="none" dirty="0">
                <a:solidFill>
                  <a:srgbClr val="404040"/>
                </a:solidFill>
                <a:latin typeface="Trebuchet MS"/>
                <a:cs typeface="Trebuchet MS"/>
              </a:rPr>
              <a:t>agitation,</a:t>
            </a:r>
            <a:r>
              <a:rPr sz="2000" u="none" spc="-70" dirty="0">
                <a:solidFill>
                  <a:srgbClr val="404040"/>
                </a:solidFill>
                <a:latin typeface="Trebuchet MS"/>
                <a:cs typeface="Trebuchet MS"/>
              </a:rPr>
              <a:t> </a:t>
            </a:r>
            <a:r>
              <a:rPr sz="2000" u="none" spc="-10" dirty="0">
                <a:solidFill>
                  <a:srgbClr val="404040"/>
                </a:solidFill>
                <a:latin typeface="Trebuchet MS"/>
                <a:cs typeface="Trebuchet MS"/>
              </a:rPr>
              <a:t>anxiety.</a:t>
            </a:r>
            <a:endParaRPr sz="2000">
              <a:latin typeface="Trebuchet MS"/>
              <a:cs typeface="Trebuchet MS"/>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45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66700" y="210972"/>
            <a:ext cx="8324215" cy="969010"/>
          </a:xfrm>
          <a:prstGeom prst="rect">
            <a:avLst/>
          </a:prstGeom>
          <a:solidFill>
            <a:srgbClr val="0A4192"/>
          </a:solidFill>
        </p:spPr>
        <p:txBody>
          <a:bodyPr vert="horz" wrap="square" lIns="0" tIns="196215" rIns="0" bIns="0" rtlCol="0">
            <a:spAutoFit/>
          </a:bodyPr>
          <a:lstStyle/>
          <a:p>
            <a:pPr algn="ctr">
              <a:lnSpc>
                <a:spcPct val="100000"/>
              </a:lnSpc>
              <a:spcBef>
                <a:spcPts val="1545"/>
              </a:spcBef>
            </a:pPr>
            <a:r>
              <a:rPr sz="3600" b="0" spc="-10" dirty="0">
                <a:solidFill>
                  <a:srgbClr val="FFFFFF"/>
                </a:solidFill>
                <a:latin typeface="Trebuchet MS"/>
                <a:cs typeface="Trebuchet MS"/>
              </a:rPr>
              <a:t>Varenicline</a:t>
            </a:r>
            <a:r>
              <a:rPr sz="3600" b="0" spc="-235" dirty="0">
                <a:solidFill>
                  <a:srgbClr val="FFFFFF"/>
                </a:solidFill>
                <a:latin typeface="Trebuchet MS"/>
                <a:cs typeface="Trebuchet MS"/>
              </a:rPr>
              <a:t> </a:t>
            </a:r>
            <a:r>
              <a:rPr sz="3600" b="0" spc="-10" dirty="0">
                <a:solidFill>
                  <a:srgbClr val="FFFFFF"/>
                </a:solidFill>
                <a:latin typeface="Trebuchet MS"/>
                <a:cs typeface="Trebuchet MS"/>
              </a:rPr>
              <a:t>(Chantix)</a:t>
            </a:r>
            <a:endParaRPr sz="3600">
              <a:latin typeface="Trebuchet MS"/>
              <a:cs typeface="Trebuchet MS"/>
            </a:endParaRPr>
          </a:p>
        </p:txBody>
      </p:sp>
      <p:sp>
        <p:nvSpPr>
          <p:cNvPr id="3" name="object 3"/>
          <p:cNvSpPr txBox="1"/>
          <p:nvPr/>
        </p:nvSpPr>
        <p:spPr>
          <a:xfrm>
            <a:off x="688340" y="1439391"/>
            <a:ext cx="9067165" cy="4455160"/>
          </a:xfrm>
          <a:prstGeom prst="rect">
            <a:avLst/>
          </a:prstGeom>
        </p:spPr>
        <p:txBody>
          <a:bodyPr vert="horz" wrap="square" lIns="0" tIns="62230" rIns="0" bIns="0" rtlCol="0">
            <a:spAutoFit/>
          </a:bodyPr>
          <a:lstStyle/>
          <a:p>
            <a:pPr marL="12700">
              <a:lnSpc>
                <a:spcPct val="100000"/>
              </a:lnSpc>
              <a:spcBef>
                <a:spcPts val="490"/>
              </a:spcBef>
            </a:pPr>
            <a:r>
              <a:rPr sz="2400" b="1" u="sng" spc="-185" dirty="0">
                <a:uFill>
                  <a:solidFill>
                    <a:srgbClr val="000000"/>
                  </a:solidFill>
                </a:uFill>
                <a:latin typeface="Tahoma"/>
                <a:cs typeface="Tahoma"/>
              </a:rPr>
              <a:t>Screening:</a:t>
            </a:r>
            <a:r>
              <a:rPr sz="2400" b="1" u="none" spc="-90" dirty="0">
                <a:latin typeface="Tahoma"/>
                <a:cs typeface="Tahoma"/>
              </a:rPr>
              <a:t> </a:t>
            </a:r>
            <a:r>
              <a:rPr sz="2400" u="none" spc="-10" dirty="0">
                <a:latin typeface="Tahoma"/>
                <a:cs typeface="Tahoma"/>
              </a:rPr>
              <a:t>Screen</a:t>
            </a:r>
            <a:r>
              <a:rPr sz="2400" u="none" spc="-130" dirty="0">
                <a:latin typeface="Tahoma"/>
                <a:cs typeface="Tahoma"/>
              </a:rPr>
              <a:t> </a:t>
            </a:r>
            <a:r>
              <a:rPr sz="2400" u="none" dirty="0">
                <a:latin typeface="Tahoma"/>
                <a:cs typeface="Tahoma"/>
              </a:rPr>
              <a:t>for</a:t>
            </a:r>
            <a:r>
              <a:rPr sz="2400" u="none" spc="-100" dirty="0">
                <a:latin typeface="Tahoma"/>
                <a:cs typeface="Tahoma"/>
              </a:rPr>
              <a:t> </a:t>
            </a:r>
            <a:r>
              <a:rPr sz="2400" u="none" dirty="0">
                <a:latin typeface="Tahoma"/>
                <a:cs typeface="Tahoma"/>
              </a:rPr>
              <a:t>kidney</a:t>
            </a:r>
            <a:r>
              <a:rPr sz="2400" u="none" spc="-90" dirty="0">
                <a:latin typeface="Tahoma"/>
                <a:cs typeface="Tahoma"/>
              </a:rPr>
              <a:t> </a:t>
            </a:r>
            <a:r>
              <a:rPr sz="2400" u="none" spc="-20" dirty="0">
                <a:latin typeface="Tahoma"/>
                <a:cs typeface="Tahoma"/>
              </a:rPr>
              <a:t>disease</a:t>
            </a:r>
            <a:r>
              <a:rPr sz="2400" u="none" spc="-135" dirty="0">
                <a:latin typeface="Tahoma"/>
                <a:cs typeface="Tahoma"/>
              </a:rPr>
              <a:t> </a:t>
            </a:r>
            <a:r>
              <a:rPr sz="2400" u="none" spc="-20" dirty="0">
                <a:latin typeface="Tahoma"/>
                <a:cs typeface="Tahoma"/>
              </a:rPr>
              <a:t>and</a:t>
            </a:r>
            <a:r>
              <a:rPr sz="2400" u="none" spc="-95" dirty="0">
                <a:latin typeface="Tahoma"/>
                <a:cs typeface="Tahoma"/>
              </a:rPr>
              <a:t> </a:t>
            </a:r>
            <a:r>
              <a:rPr sz="2400" u="none" spc="-10" dirty="0">
                <a:latin typeface="Tahoma"/>
                <a:cs typeface="Tahoma"/>
              </a:rPr>
              <a:t>mental</a:t>
            </a:r>
            <a:r>
              <a:rPr sz="2400" u="none" spc="-130" dirty="0">
                <a:latin typeface="Tahoma"/>
                <a:cs typeface="Tahoma"/>
              </a:rPr>
              <a:t> </a:t>
            </a:r>
            <a:r>
              <a:rPr sz="2400" u="none" spc="-10" dirty="0">
                <a:latin typeface="Tahoma"/>
                <a:cs typeface="Tahoma"/>
              </a:rPr>
              <a:t>illness.</a:t>
            </a:r>
            <a:endParaRPr sz="2400">
              <a:latin typeface="Tahoma"/>
              <a:cs typeface="Tahoma"/>
            </a:endParaRPr>
          </a:p>
          <a:p>
            <a:pPr marL="12700">
              <a:lnSpc>
                <a:spcPct val="100000"/>
              </a:lnSpc>
              <a:spcBef>
                <a:spcPts val="400"/>
              </a:spcBef>
            </a:pPr>
            <a:r>
              <a:rPr sz="2400" b="1" u="sng" spc="-165" dirty="0">
                <a:uFill>
                  <a:solidFill>
                    <a:srgbClr val="000000"/>
                  </a:solidFill>
                </a:uFill>
                <a:latin typeface="Tahoma"/>
                <a:cs typeface="Tahoma"/>
              </a:rPr>
              <a:t>Mechanism:</a:t>
            </a:r>
            <a:r>
              <a:rPr sz="2400" b="1" u="none" spc="-90" dirty="0">
                <a:latin typeface="Tahoma"/>
                <a:cs typeface="Tahoma"/>
              </a:rPr>
              <a:t> </a:t>
            </a:r>
            <a:r>
              <a:rPr sz="2400" u="none" dirty="0">
                <a:latin typeface="Tahoma"/>
                <a:cs typeface="Tahoma"/>
              </a:rPr>
              <a:t>Partial</a:t>
            </a:r>
            <a:r>
              <a:rPr sz="2400" u="none" spc="-80" dirty="0">
                <a:latin typeface="Tahoma"/>
                <a:cs typeface="Tahoma"/>
              </a:rPr>
              <a:t> </a:t>
            </a:r>
            <a:r>
              <a:rPr sz="2400" u="none" spc="-10" dirty="0">
                <a:latin typeface="Tahoma"/>
                <a:cs typeface="Tahoma"/>
              </a:rPr>
              <a:t>agonist</a:t>
            </a:r>
            <a:r>
              <a:rPr sz="2400" u="none" spc="-60" dirty="0">
                <a:latin typeface="Tahoma"/>
                <a:cs typeface="Tahoma"/>
              </a:rPr>
              <a:t> </a:t>
            </a:r>
            <a:r>
              <a:rPr sz="2400" u="none" spc="60" dirty="0">
                <a:latin typeface="Tahoma"/>
                <a:cs typeface="Tahoma"/>
              </a:rPr>
              <a:t>of</a:t>
            </a:r>
            <a:r>
              <a:rPr sz="2400" u="none" spc="-65" dirty="0">
                <a:latin typeface="Tahoma"/>
                <a:cs typeface="Tahoma"/>
              </a:rPr>
              <a:t> </a:t>
            </a:r>
            <a:r>
              <a:rPr sz="2400" u="none" spc="50" dirty="0">
                <a:latin typeface="Tahoma"/>
                <a:cs typeface="Tahoma"/>
              </a:rPr>
              <a:t>4β2</a:t>
            </a:r>
            <a:r>
              <a:rPr sz="2400" u="none" spc="-80" dirty="0">
                <a:latin typeface="Tahoma"/>
                <a:cs typeface="Tahoma"/>
              </a:rPr>
              <a:t> </a:t>
            </a:r>
            <a:r>
              <a:rPr sz="2400" u="none" dirty="0">
                <a:latin typeface="Tahoma"/>
                <a:cs typeface="Tahoma"/>
              </a:rPr>
              <a:t>nicotinic</a:t>
            </a:r>
            <a:r>
              <a:rPr sz="2400" u="none" spc="-65" dirty="0">
                <a:latin typeface="Tahoma"/>
                <a:cs typeface="Tahoma"/>
              </a:rPr>
              <a:t> </a:t>
            </a:r>
            <a:r>
              <a:rPr sz="2400" u="none" dirty="0">
                <a:latin typeface="Tahoma"/>
                <a:cs typeface="Tahoma"/>
              </a:rPr>
              <a:t>acetylcholine</a:t>
            </a:r>
            <a:r>
              <a:rPr sz="2400" u="none" spc="-105" dirty="0">
                <a:latin typeface="Tahoma"/>
                <a:cs typeface="Tahoma"/>
              </a:rPr>
              <a:t> </a:t>
            </a:r>
            <a:r>
              <a:rPr sz="2400" u="none" spc="-10" dirty="0">
                <a:latin typeface="Tahoma"/>
                <a:cs typeface="Tahoma"/>
              </a:rPr>
              <a:t>receptors.</a:t>
            </a:r>
            <a:endParaRPr sz="2400">
              <a:latin typeface="Tahoma"/>
              <a:cs typeface="Tahoma"/>
            </a:endParaRPr>
          </a:p>
          <a:p>
            <a:pPr marL="294640" marR="373380">
              <a:lnSpc>
                <a:spcPct val="100000"/>
              </a:lnSpc>
            </a:pPr>
            <a:r>
              <a:rPr sz="2400" dirty="0">
                <a:latin typeface="Tahoma"/>
                <a:cs typeface="Tahoma"/>
              </a:rPr>
              <a:t>Reduces</a:t>
            </a:r>
            <a:r>
              <a:rPr sz="2400" spc="-60" dirty="0">
                <a:latin typeface="Tahoma"/>
                <a:cs typeface="Tahoma"/>
              </a:rPr>
              <a:t> </a:t>
            </a:r>
            <a:r>
              <a:rPr sz="2400" spc="-10" dirty="0">
                <a:latin typeface="Tahoma"/>
                <a:cs typeface="Tahoma"/>
              </a:rPr>
              <a:t>cravings</a:t>
            </a:r>
            <a:r>
              <a:rPr sz="2400" spc="-45" dirty="0">
                <a:latin typeface="Tahoma"/>
                <a:cs typeface="Tahoma"/>
              </a:rPr>
              <a:t> </a:t>
            </a:r>
            <a:r>
              <a:rPr sz="2400" spc="-20" dirty="0">
                <a:latin typeface="Tahoma"/>
                <a:cs typeface="Tahoma"/>
              </a:rPr>
              <a:t>and</a:t>
            </a:r>
            <a:r>
              <a:rPr sz="2400" spc="-45" dirty="0">
                <a:latin typeface="Tahoma"/>
                <a:cs typeface="Tahoma"/>
              </a:rPr>
              <a:t> </a:t>
            </a:r>
            <a:r>
              <a:rPr sz="2400" dirty="0">
                <a:latin typeface="Tahoma"/>
                <a:cs typeface="Tahoma"/>
              </a:rPr>
              <a:t>prevents</a:t>
            </a:r>
            <a:r>
              <a:rPr sz="2400" spc="-75" dirty="0">
                <a:latin typeface="Tahoma"/>
                <a:cs typeface="Tahoma"/>
              </a:rPr>
              <a:t> </a:t>
            </a:r>
            <a:r>
              <a:rPr sz="2400" dirty="0">
                <a:latin typeface="Tahoma"/>
                <a:cs typeface="Tahoma"/>
              </a:rPr>
              <a:t>nicotine</a:t>
            </a:r>
            <a:r>
              <a:rPr sz="2400" spc="-50" dirty="0">
                <a:latin typeface="Tahoma"/>
                <a:cs typeface="Tahoma"/>
              </a:rPr>
              <a:t> </a:t>
            </a:r>
            <a:r>
              <a:rPr sz="2400" spc="-20" dirty="0">
                <a:latin typeface="Tahoma"/>
                <a:cs typeface="Tahoma"/>
              </a:rPr>
              <a:t>reward.</a:t>
            </a:r>
            <a:r>
              <a:rPr sz="2400" spc="-60" dirty="0">
                <a:latin typeface="Tahoma"/>
                <a:cs typeface="Tahoma"/>
              </a:rPr>
              <a:t> </a:t>
            </a:r>
            <a:r>
              <a:rPr sz="2400" dirty="0">
                <a:latin typeface="Tahoma"/>
                <a:cs typeface="Tahoma"/>
              </a:rPr>
              <a:t>Metabolizes</a:t>
            </a:r>
            <a:r>
              <a:rPr sz="2400" spc="-50" dirty="0">
                <a:latin typeface="Tahoma"/>
                <a:cs typeface="Tahoma"/>
              </a:rPr>
              <a:t> </a:t>
            </a:r>
            <a:r>
              <a:rPr sz="2400" spc="-25" dirty="0">
                <a:latin typeface="Tahoma"/>
                <a:cs typeface="Tahoma"/>
              </a:rPr>
              <a:t>in </a:t>
            </a:r>
            <a:r>
              <a:rPr sz="2400" dirty="0">
                <a:latin typeface="Tahoma"/>
                <a:cs typeface="Tahoma"/>
              </a:rPr>
              <a:t>the</a:t>
            </a:r>
            <a:r>
              <a:rPr sz="2400" spc="-114" dirty="0">
                <a:latin typeface="Tahoma"/>
                <a:cs typeface="Tahoma"/>
              </a:rPr>
              <a:t> </a:t>
            </a:r>
            <a:r>
              <a:rPr sz="2400" spc="-10" dirty="0">
                <a:latin typeface="Tahoma"/>
                <a:cs typeface="Tahoma"/>
              </a:rPr>
              <a:t>kidney</a:t>
            </a:r>
            <a:endParaRPr sz="2400">
              <a:latin typeface="Tahoma"/>
              <a:cs typeface="Tahoma"/>
            </a:endParaRPr>
          </a:p>
          <a:p>
            <a:pPr marL="12700">
              <a:lnSpc>
                <a:spcPct val="100000"/>
              </a:lnSpc>
              <a:spcBef>
                <a:spcPts val="395"/>
              </a:spcBef>
              <a:tabLst>
                <a:tab pos="948055" algn="l"/>
              </a:tabLst>
            </a:pPr>
            <a:r>
              <a:rPr sz="2400" b="1" u="sng" spc="-10" dirty="0">
                <a:uFill>
                  <a:solidFill>
                    <a:srgbClr val="000000"/>
                  </a:solidFill>
                </a:uFill>
                <a:latin typeface="Tahoma"/>
                <a:cs typeface="Tahoma"/>
              </a:rPr>
              <a:t>Dose</a:t>
            </a:r>
            <a:r>
              <a:rPr sz="2400" u="sng" spc="-10" dirty="0">
                <a:uFill>
                  <a:solidFill>
                    <a:srgbClr val="000000"/>
                  </a:solidFill>
                </a:uFill>
                <a:latin typeface="Tahoma"/>
                <a:cs typeface="Tahoma"/>
              </a:rPr>
              <a:t>:</a:t>
            </a:r>
            <a:r>
              <a:rPr sz="2400" u="none" dirty="0">
                <a:latin typeface="Tahoma"/>
                <a:cs typeface="Tahoma"/>
              </a:rPr>
              <a:t>	Begin</a:t>
            </a:r>
            <a:r>
              <a:rPr sz="2400" u="none" spc="-70" dirty="0">
                <a:latin typeface="Tahoma"/>
                <a:cs typeface="Tahoma"/>
              </a:rPr>
              <a:t> </a:t>
            </a:r>
            <a:r>
              <a:rPr sz="2400" u="none" dirty="0">
                <a:latin typeface="Tahoma"/>
                <a:cs typeface="Tahoma"/>
              </a:rPr>
              <a:t>1-</a:t>
            </a:r>
            <a:r>
              <a:rPr sz="2400" u="none" spc="75" dirty="0">
                <a:latin typeface="Tahoma"/>
                <a:cs typeface="Tahoma"/>
              </a:rPr>
              <a:t>2</a:t>
            </a:r>
            <a:r>
              <a:rPr sz="2400" u="none" spc="-65" dirty="0">
                <a:latin typeface="Tahoma"/>
                <a:cs typeface="Tahoma"/>
              </a:rPr>
              <a:t> </a:t>
            </a:r>
            <a:r>
              <a:rPr sz="2400" u="none" dirty="0">
                <a:latin typeface="Tahoma"/>
                <a:cs typeface="Tahoma"/>
              </a:rPr>
              <a:t>weeks</a:t>
            </a:r>
            <a:r>
              <a:rPr sz="2400" u="none" spc="-65" dirty="0">
                <a:latin typeface="Tahoma"/>
                <a:cs typeface="Tahoma"/>
              </a:rPr>
              <a:t> </a:t>
            </a:r>
            <a:r>
              <a:rPr sz="2400" u="sng" dirty="0">
                <a:uFill>
                  <a:solidFill>
                    <a:srgbClr val="000000"/>
                  </a:solidFill>
                </a:uFill>
                <a:latin typeface="Tahoma"/>
                <a:cs typeface="Tahoma"/>
              </a:rPr>
              <a:t>before</a:t>
            </a:r>
            <a:r>
              <a:rPr sz="2400" u="none" spc="-60" dirty="0">
                <a:latin typeface="Tahoma"/>
                <a:cs typeface="Tahoma"/>
              </a:rPr>
              <a:t> </a:t>
            </a:r>
            <a:r>
              <a:rPr sz="2400" u="none" dirty="0">
                <a:latin typeface="Tahoma"/>
                <a:cs typeface="Tahoma"/>
              </a:rPr>
              <a:t>quit</a:t>
            </a:r>
            <a:r>
              <a:rPr sz="2400" u="none" spc="-45" dirty="0">
                <a:latin typeface="Tahoma"/>
                <a:cs typeface="Tahoma"/>
              </a:rPr>
              <a:t> </a:t>
            </a:r>
            <a:r>
              <a:rPr sz="2400" u="none" spc="-20" dirty="0">
                <a:latin typeface="Tahoma"/>
                <a:cs typeface="Tahoma"/>
              </a:rPr>
              <a:t>date</a:t>
            </a:r>
            <a:endParaRPr sz="2400">
              <a:latin typeface="Tahoma"/>
              <a:cs typeface="Tahoma"/>
            </a:endParaRPr>
          </a:p>
          <a:p>
            <a:pPr marL="236220" marR="410845" indent="57785">
              <a:lnSpc>
                <a:spcPct val="100000"/>
              </a:lnSpc>
              <a:spcBef>
                <a:spcPts val="409"/>
              </a:spcBef>
            </a:pPr>
            <a:r>
              <a:rPr sz="2400" dirty="0">
                <a:latin typeface="Tahoma"/>
                <a:cs typeface="Tahoma"/>
              </a:rPr>
              <a:t>Begin</a:t>
            </a:r>
            <a:r>
              <a:rPr sz="2400" spc="-110" dirty="0">
                <a:latin typeface="Tahoma"/>
                <a:cs typeface="Tahoma"/>
              </a:rPr>
              <a:t> </a:t>
            </a:r>
            <a:r>
              <a:rPr sz="2400" dirty="0">
                <a:latin typeface="Tahoma"/>
                <a:cs typeface="Tahoma"/>
              </a:rPr>
              <a:t>with</a:t>
            </a:r>
            <a:r>
              <a:rPr sz="2400" spc="-80" dirty="0">
                <a:latin typeface="Tahoma"/>
                <a:cs typeface="Tahoma"/>
              </a:rPr>
              <a:t> </a:t>
            </a:r>
            <a:r>
              <a:rPr sz="2400" spc="-30" dirty="0">
                <a:latin typeface="Tahoma"/>
                <a:cs typeface="Tahoma"/>
              </a:rPr>
              <a:t>0.5mg</a:t>
            </a:r>
            <a:r>
              <a:rPr sz="2400" spc="-120" dirty="0">
                <a:latin typeface="Tahoma"/>
                <a:cs typeface="Tahoma"/>
              </a:rPr>
              <a:t> </a:t>
            </a:r>
            <a:r>
              <a:rPr sz="2400" spc="195" dirty="0">
                <a:latin typeface="Tahoma"/>
                <a:cs typeface="Tahoma"/>
              </a:rPr>
              <a:t>OD</a:t>
            </a:r>
            <a:r>
              <a:rPr sz="2400" spc="-80" dirty="0">
                <a:latin typeface="Tahoma"/>
                <a:cs typeface="Tahoma"/>
              </a:rPr>
              <a:t> </a:t>
            </a:r>
            <a:r>
              <a:rPr sz="2400" dirty="0">
                <a:latin typeface="Tahoma"/>
                <a:cs typeface="Tahoma"/>
              </a:rPr>
              <a:t>days</a:t>
            </a:r>
            <a:r>
              <a:rPr sz="2400" spc="-85" dirty="0">
                <a:latin typeface="Tahoma"/>
                <a:cs typeface="Tahoma"/>
              </a:rPr>
              <a:t> </a:t>
            </a:r>
            <a:r>
              <a:rPr sz="2400" dirty="0">
                <a:latin typeface="Tahoma"/>
                <a:cs typeface="Tahoma"/>
              </a:rPr>
              <a:t>1-</a:t>
            </a:r>
            <a:r>
              <a:rPr sz="2400" spc="-60" dirty="0">
                <a:latin typeface="Tahoma"/>
                <a:cs typeface="Tahoma"/>
              </a:rPr>
              <a:t>3,</a:t>
            </a:r>
            <a:r>
              <a:rPr sz="2400" spc="-95" dirty="0">
                <a:latin typeface="Tahoma"/>
                <a:cs typeface="Tahoma"/>
              </a:rPr>
              <a:t> </a:t>
            </a:r>
            <a:r>
              <a:rPr sz="2400" spc="-30" dirty="0">
                <a:latin typeface="Tahoma"/>
                <a:cs typeface="Tahoma"/>
              </a:rPr>
              <a:t>0.5mg</a:t>
            </a:r>
            <a:r>
              <a:rPr sz="2400" spc="-105" dirty="0">
                <a:latin typeface="Tahoma"/>
                <a:cs typeface="Tahoma"/>
              </a:rPr>
              <a:t> </a:t>
            </a:r>
            <a:r>
              <a:rPr sz="2400" dirty="0">
                <a:latin typeface="Tahoma"/>
                <a:cs typeface="Tahoma"/>
              </a:rPr>
              <a:t>BID</a:t>
            </a:r>
            <a:r>
              <a:rPr sz="2400" spc="-85" dirty="0">
                <a:latin typeface="Tahoma"/>
                <a:cs typeface="Tahoma"/>
              </a:rPr>
              <a:t> </a:t>
            </a:r>
            <a:r>
              <a:rPr sz="2400" spc="-10" dirty="0">
                <a:latin typeface="Tahoma"/>
                <a:cs typeface="Tahoma"/>
              </a:rPr>
              <a:t>days</a:t>
            </a:r>
            <a:r>
              <a:rPr sz="2400" spc="-85" dirty="0">
                <a:latin typeface="Tahoma"/>
                <a:cs typeface="Tahoma"/>
              </a:rPr>
              <a:t> </a:t>
            </a:r>
            <a:r>
              <a:rPr sz="2400" dirty="0">
                <a:latin typeface="Tahoma"/>
                <a:cs typeface="Tahoma"/>
              </a:rPr>
              <a:t>4-</a:t>
            </a:r>
            <a:r>
              <a:rPr sz="2400" spc="-60" dirty="0">
                <a:latin typeface="Tahoma"/>
                <a:cs typeface="Tahoma"/>
              </a:rPr>
              <a:t>7,</a:t>
            </a:r>
            <a:r>
              <a:rPr sz="2400" spc="-95" dirty="0">
                <a:latin typeface="Tahoma"/>
                <a:cs typeface="Tahoma"/>
              </a:rPr>
              <a:t> </a:t>
            </a:r>
            <a:r>
              <a:rPr sz="2400" dirty="0">
                <a:latin typeface="Tahoma"/>
                <a:cs typeface="Tahoma"/>
              </a:rPr>
              <a:t>then</a:t>
            </a:r>
            <a:r>
              <a:rPr sz="2400" spc="-110" dirty="0">
                <a:latin typeface="Tahoma"/>
                <a:cs typeface="Tahoma"/>
              </a:rPr>
              <a:t> </a:t>
            </a:r>
            <a:r>
              <a:rPr sz="2400" spc="-25" dirty="0">
                <a:latin typeface="Tahoma"/>
                <a:cs typeface="Tahoma"/>
              </a:rPr>
              <a:t>1mg </a:t>
            </a:r>
            <a:r>
              <a:rPr sz="2400" spc="-20" dirty="0">
                <a:latin typeface="Tahoma"/>
                <a:cs typeface="Tahoma"/>
              </a:rPr>
              <a:t>BID.</a:t>
            </a:r>
            <a:r>
              <a:rPr sz="2400" spc="-114" dirty="0">
                <a:latin typeface="Tahoma"/>
                <a:cs typeface="Tahoma"/>
              </a:rPr>
              <a:t> </a:t>
            </a:r>
            <a:r>
              <a:rPr sz="2400" spc="-10" dirty="0">
                <a:latin typeface="Tahoma"/>
                <a:cs typeface="Tahoma"/>
              </a:rPr>
              <a:t>Take</a:t>
            </a:r>
            <a:r>
              <a:rPr sz="2400" spc="-105" dirty="0">
                <a:latin typeface="Tahoma"/>
                <a:cs typeface="Tahoma"/>
              </a:rPr>
              <a:t> </a:t>
            </a:r>
            <a:r>
              <a:rPr sz="2400" dirty="0">
                <a:latin typeface="Tahoma"/>
                <a:cs typeface="Tahoma"/>
              </a:rPr>
              <a:t>after</a:t>
            </a:r>
            <a:r>
              <a:rPr sz="2400" spc="-110" dirty="0">
                <a:latin typeface="Tahoma"/>
                <a:cs typeface="Tahoma"/>
              </a:rPr>
              <a:t> </a:t>
            </a:r>
            <a:r>
              <a:rPr sz="2400" spc="-10" dirty="0">
                <a:latin typeface="Tahoma"/>
                <a:cs typeface="Tahoma"/>
              </a:rPr>
              <a:t>eating</a:t>
            </a:r>
            <a:r>
              <a:rPr sz="2400" spc="-110" dirty="0">
                <a:latin typeface="Tahoma"/>
                <a:cs typeface="Tahoma"/>
              </a:rPr>
              <a:t> </a:t>
            </a:r>
            <a:r>
              <a:rPr sz="2400" dirty="0">
                <a:latin typeface="Tahoma"/>
                <a:cs typeface="Tahoma"/>
              </a:rPr>
              <a:t>with</a:t>
            </a:r>
            <a:r>
              <a:rPr sz="2400" spc="-110" dirty="0">
                <a:latin typeface="Tahoma"/>
                <a:cs typeface="Tahoma"/>
              </a:rPr>
              <a:t> </a:t>
            </a:r>
            <a:r>
              <a:rPr sz="2400" dirty="0">
                <a:latin typeface="Tahoma"/>
                <a:cs typeface="Tahoma"/>
              </a:rPr>
              <a:t>full</a:t>
            </a:r>
            <a:r>
              <a:rPr sz="2400" spc="-120" dirty="0">
                <a:latin typeface="Tahoma"/>
                <a:cs typeface="Tahoma"/>
              </a:rPr>
              <a:t> </a:t>
            </a:r>
            <a:r>
              <a:rPr sz="2400" spc="-60" dirty="0">
                <a:latin typeface="Tahoma"/>
                <a:cs typeface="Tahoma"/>
              </a:rPr>
              <a:t>glass</a:t>
            </a:r>
            <a:r>
              <a:rPr sz="2400" spc="-105" dirty="0">
                <a:latin typeface="Tahoma"/>
                <a:cs typeface="Tahoma"/>
              </a:rPr>
              <a:t> </a:t>
            </a:r>
            <a:r>
              <a:rPr sz="2400" spc="60" dirty="0">
                <a:latin typeface="Tahoma"/>
                <a:cs typeface="Tahoma"/>
              </a:rPr>
              <a:t>of</a:t>
            </a:r>
            <a:r>
              <a:rPr sz="2400" spc="-95" dirty="0">
                <a:latin typeface="Tahoma"/>
                <a:cs typeface="Tahoma"/>
              </a:rPr>
              <a:t> </a:t>
            </a:r>
            <a:r>
              <a:rPr sz="2400" dirty="0">
                <a:latin typeface="Tahoma"/>
                <a:cs typeface="Tahoma"/>
              </a:rPr>
              <a:t>water</a:t>
            </a:r>
            <a:r>
              <a:rPr sz="2400" spc="-110" dirty="0">
                <a:latin typeface="Tahoma"/>
                <a:cs typeface="Tahoma"/>
              </a:rPr>
              <a:t> </a:t>
            </a:r>
            <a:r>
              <a:rPr sz="2400" spc="-55" dirty="0">
                <a:latin typeface="Tahoma"/>
                <a:cs typeface="Tahoma"/>
              </a:rPr>
              <a:t>(helps</a:t>
            </a:r>
            <a:r>
              <a:rPr sz="2400" spc="-110" dirty="0">
                <a:latin typeface="Tahoma"/>
                <a:cs typeface="Tahoma"/>
              </a:rPr>
              <a:t> </a:t>
            </a:r>
            <a:r>
              <a:rPr sz="2400" dirty="0">
                <a:latin typeface="Tahoma"/>
                <a:cs typeface="Tahoma"/>
              </a:rPr>
              <a:t>avoid</a:t>
            </a:r>
            <a:r>
              <a:rPr sz="2400" spc="-100" dirty="0">
                <a:latin typeface="Tahoma"/>
                <a:cs typeface="Tahoma"/>
              </a:rPr>
              <a:t> </a:t>
            </a:r>
            <a:r>
              <a:rPr sz="2400" spc="-20" dirty="0">
                <a:latin typeface="Tahoma"/>
                <a:cs typeface="Tahoma"/>
              </a:rPr>
              <a:t>side </a:t>
            </a:r>
            <a:r>
              <a:rPr sz="2400" spc="-10" dirty="0">
                <a:latin typeface="Tahoma"/>
                <a:cs typeface="Tahoma"/>
              </a:rPr>
              <a:t>effects)</a:t>
            </a:r>
            <a:endParaRPr sz="2400">
              <a:latin typeface="Tahoma"/>
              <a:cs typeface="Tahoma"/>
            </a:endParaRPr>
          </a:p>
          <a:p>
            <a:pPr marL="294640" marR="1404620" indent="-281940">
              <a:lnSpc>
                <a:spcPct val="100000"/>
              </a:lnSpc>
              <a:spcBef>
                <a:spcPts val="795"/>
              </a:spcBef>
            </a:pPr>
            <a:r>
              <a:rPr sz="2400" b="1" u="sng" spc="-170" dirty="0">
                <a:uFill>
                  <a:solidFill>
                    <a:srgbClr val="000000"/>
                  </a:solidFill>
                </a:uFill>
                <a:latin typeface="Tahoma"/>
                <a:cs typeface="Tahoma"/>
              </a:rPr>
              <a:t>Side</a:t>
            </a:r>
            <a:r>
              <a:rPr sz="2400" b="1" u="sng" spc="-65" dirty="0">
                <a:uFill>
                  <a:solidFill>
                    <a:srgbClr val="000000"/>
                  </a:solidFill>
                </a:uFill>
                <a:latin typeface="Tahoma"/>
                <a:cs typeface="Tahoma"/>
              </a:rPr>
              <a:t> </a:t>
            </a:r>
            <a:r>
              <a:rPr sz="2400" b="1" u="sng" spc="-135" dirty="0">
                <a:uFill>
                  <a:solidFill>
                    <a:srgbClr val="000000"/>
                  </a:solidFill>
                </a:uFill>
                <a:latin typeface="Tahoma"/>
                <a:cs typeface="Tahoma"/>
              </a:rPr>
              <a:t>Effects:</a:t>
            </a:r>
            <a:r>
              <a:rPr sz="2400" b="1" u="none" spc="-30" dirty="0">
                <a:latin typeface="Tahoma"/>
                <a:cs typeface="Tahoma"/>
              </a:rPr>
              <a:t> </a:t>
            </a:r>
            <a:r>
              <a:rPr sz="2400" u="none" spc="-20" dirty="0">
                <a:latin typeface="Tahoma"/>
                <a:cs typeface="Tahoma"/>
              </a:rPr>
              <a:t>Nausea,</a:t>
            </a:r>
            <a:r>
              <a:rPr sz="2400" u="none" spc="-100" dirty="0">
                <a:latin typeface="Tahoma"/>
                <a:cs typeface="Tahoma"/>
              </a:rPr>
              <a:t> </a:t>
            </a:r>
            <a:r>
              <a:rPr sz="2400" u="none" dirty="0">
                <a:latin typeface="Tahoma"/>
                <a:cs typeface="Tahoma"/>
              </a:rPr>
              <a:t>vivid</a:t>
            </a:r>
            <a:r>
              <a:rPr sz="2400" u="none" spc="-80" dirty="0">
                <a:latin typeface="Tahoma"/>
                <a:cs typeface="Tahoma"/>
              </a:rPr>
              <a:t> </a:t>
            </a:r>
            <a:r>
              <a:rPr sz="2400" u="none" spc="-55" dirty="0">
                <a:latin typeface="Tahoma"/>
                <a:cs typeface="Tahoma"/>
              </a:rPr>
              <a:t>dreams,</a:t>
            </a:r>
            <a:r>
              <a:rPr sz="2400" u="none" spc="-85" dirty="0">
                <a:latin typeface="Tahoma"/>
                <a:cs typeface="Tahoma"/>
              </a:rPr>
              <a:t> </a:t>
            </a:r>
            <a:r>
              <a:rPr sz="2400" u="none" spc="-30" dirty="0">
                <a:latin typeface="Tahoma"/>
                <a:cs typeface="Tahoma"/>
              </a:rPr>
              <a:t>insomnia,</a:t>
            </a:r>
            <a:r>
              <a:rPr sz="2400" u="none" spc="-85" dirty="0">
                <a:latin typeface="Tahoma"/>
                <a:cs typeface="Tahoma"/>
              </a:rPr>
              <a:t> </a:t>
            </a:r>
            <a:r>
              <a:rPr sz="2400" u="none" spc="-10" dirty="0">
                <a:latin typeface="Tahoma"/>
                <a:cs typeface="Tahoma"/>
              </a:rPr>
              <a:t>immediate </a:t>
            </a:r>
            <a:r>
              <a:rPr sz="2400" u="none" dirty="0">
                <a:latin typeface="Tahoma"/>
                <a:cs typeface="Tahoma"/>
              </a:rPr>
              <a:t>hypersensitivity,</a:t>
            </a:r>
            <a:r>
              <a:rPr sz="2400" u="none" spc="-150" dirty="0">
                <a:latin typeface="Tahoma"/>
                <a:cs typeface="Tahoma"/>
              </a:rPr>
              <a:t> </a:t>
            </a:r>
            <a:r>
              <a:rPr sz="2400" u="none" dirty="0">
                <a:latin typeface="Tahoma"/>
                <a:cs typeface="Tahoma"/>
              </a:rPr>
              <a:t>skin</a:t>
            </a:r>
            <a:r>
              <a:rPr sz="2400" u="none" spc="-120" dirty="0">
                <a:latin typeface="Tahoma"/>
                <a:cs typeface="Tahoma"/>
              </a:rPr>
              <a:t> </a:t>
            </a:r>
            <a:r>
              <a:rPr sz="2400" u="none" spc="-10" dirty="0">
                <a:latin typeface="Tahoma"/>
                <a:cs typeface="Tahoma"/>
              </a:rPr>
              <a:t>reactions,</a:t>
            </a:r>
            <a:r>
              <a:rPr sz="2400" u="none" spc="-114" dirty="0">
                <a:latin typeface="Tahoma"/>
                <a:cs typeface="Tahoma"/>
              </a:rPr>
              <a:t> </a:t>
            </a:r>
            <a:r>
              <a:rPr sz="2400" u="none" dirty="0">
                <a:latin typeface="Tahoma"/>
                <a:cs typeface="Tahoma"/>
              </a:rPr>
              <a:t>neuropsychiatric</a:t>
            </a:r>
            <a:r>
              <a:rPr sz="2400" u="none" spc="-140" dirty="0">
                <a:latin typeface="Tahoma"/>
                <a:cs typeface="Tahoma"/>
              </a:rPr>
              <a:t> </a:t>
            </a:r>
            <a:r>
              <a:rPr sz="2400" u="none" spc="-10" dirty="0">
                <a:latin typeface="Tahoma"/>
                <a:cs typeface="Tahoma"/>
              </a:rPr>
              <a:t>illness</a:t>
            </a:r>
            <a:endParaRPr sz="2400">
              <a:latin typeface="Tahoma"/>
              <a:cs typeface="Tahoma"/>
            </a:endParaRPr>
          </a:p>
          <a:p>
            <a:pPr marL="12700">
              <a:lnSpc>
                <a:spcPct val="100000"/>
              </a:lnSpc>
              <a:spcBef>
                <a:spcPts val="805"/>
              </a:spcBef>
            </a:pPr>
            <a:r>
              <a:rPr sz="2400" b="1" u="sng" dirty="0">
                <a:uFill>
                  <a:solidFill>
                    <a:srgbClr val="000000"/>
                  </a:solidFill>
                </a:uFill>
                <a:latin typeface="Tahoma"/>
                <a:cs typeface="Tahoma"/>
              </a:rPr>
              <a:t>FDA</a:t>
            </a:r>
            <a:r>
              <a:rPr sz="2400" b="1" u="sng" spc="-25" dirty="0">
                <a:uFill>
                  <a:solidFill>
                    <a:srgbClr val="000000"/>
                  </a:solidFill>
                </a:uFill>
                <a:latin typeface="Tahoma"/>
                <a:cs typeface="Tahoma"/>
              </a:rPr>
              <a:t> </a:t>
            </a:r>
            <a:r>
              <a:rPr sz="2400" b="1" u="sng" spc="-145" dirty="0">
                <a:uFill>
                  <a:solidFill>
                    <a:srgbClr val="000000"/>
                  </a:solidFill>
                </a:uFill>
                <a:latin typeface="Tahoma"/>
                <a:cs typeface="Tahoma"/>
              </a:rPr>
              <a:t>2015</a:t>
            </a:r>
            <a:r>
              <a:rPr sz="2400" b="1" u="sng" spc="-35" dirty="0">
                <a:uFill>
                  <a:solidFill>
                    <a:srgbClr val="000000"/>
                  </a:solidFill>
                </a:uFill>
                <a:latin typeface="Tahoma"/>
                <a:cs typeface="Tahoma"/>
              </a:rPr>
              <a:t> </a:t>
            </a:r>
            <a:r>
              <a:rPr sz="2400" b="1" u="sng" spc="-170" dirty="0">
                <a:uFill>
                  <a:solidFill>
                    <a:srgbClr val="000000"/>
                  </a:solidFill>
                </a:uFill>
                <a:latin typeface="Tahoma"/>
                <a:cs typeface="Tahoma"/>
              </a:rPr>
              <a:t>Warning</a:t>
            </a:r>
            <a:r>
              <a:rPr sz="2400" u="none" spc="-170" dirty="0">
                <a:latin typeface="Tahoma"/>
                <a:cs typeface="Tahoma"/>
              </a:rPr>
              <a:t>:</a:t>
            </a:r>
            <a:r>
              <a:rPr sz="2400" u="none" spc="-75" dirty="0">
                <a:latin typeface="Tahoma"/>
                <a:cs typeface="Tahoma"/>
              </a:rPr>
              <a:t> </a:t>
            </a:r>
            <a:r>
              <a:rPr sz="2400" u="none" spc="-45" dirty="0">
                <a:latin typeface="Tahoma"/>
                <a:cs typeface="Tahoma"/>
              </a:rPr>
              <a:t>Increases</a:t>
            </a:r>
            <a:r>
              <a:rPr sz="2400" u="none" spc="-75" dirty="0">
                <a:latin typeface="Tahoma"/>
                <a:cs typeface="Tahoma"/>
              </a:rPr>
              <a:t> </a:t>
            </a:r>
            <a:r>
              <a:rPr sz="2400" u="none" dirty="0">
                <a:latin typeface="Tahoma"/>
                <a:cs typeface="Tahoma"/>
              </a:rPr>
              <a:t>intoxication</a:t>
            </a:r>
            <a:r>
              <a:rPr sz="2400" u="none" spc="-50" dirty="0">
                <a:latin typeface="Tahoma"/>
                <a:cs typeface="Tahoma"/>
              </a:rPr>
              <a:t> </a:t>
            </a:r>
            <a:r>
              <a:rPr sz="2400" u="none" dirty="0">
                <a:latin typeface="Tahoma"/>
                <a:cs typeface="Tahoma"/>
              </a:rPr>
              <a:t>with</a:t>
            </a:r>
            <a:r>
              <a:rPr sz="2400" u="none" spc="-30" dirty="0">
                <a:latin typeface="Tahoma"/>
                <a:cs typeface="Tahoma"/>
              </a:rPr>
              <a:t> </a:t>
            </a:r>
            <a:r>
              <a:rPr sz="2400" u="none" spc="-10" dirty="0">
                <a:latin typeface="Tahoma"/>
                <a:cs typeface="Tahoma"/>
              </a:rPr>
              <a:t>alcohol</a:t>
            </a:r>
            <a:endParaRPr sz="2400">
              <a:latin typeface="Tahoma"/>
              <a:cs typeface="Tahoma"/>
            </a:endParaRPr>
          </a:p>
        </p:txBody>
      </p:sp>
      <p:pic>
        <p:nvPicPr>
          <p:cNvPr id="4" name="object 4" descr="ctffl logo"/>
          <p:cNvPicPr/>
          <p:nvPr/>
        </p:nvPicPr>
        <p:blipFill>
          <a:blip r:embed="rId2" cstate="print"/>
          <a:stretch>
            <a:fillRect/>
          </a:stretch>
        </p:blipFill>
        <p:spPr>
          <a:xfrm>
            <a:off x="10496042" y="5238750"/>
            <a:ext cx="1279016" cy="1278991"/>
          </a:xfrm>
          <a:prstGeom prst="rect">
            <a:avLst/>
          </a:prstGeom>
        </p:spPr>
      </p:pic>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46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66700" y="210997"/>
            <a:ext cx="8877300" cy="1204595"/>
          </a:xfrm>
          <a:prstGeom prst="rect">
            <a:avLst/>
          </a:prstGeom>
          <a:solidFill>
            <a:srgbClr val="0A4192"/>
          </a:solidFill>
          <a:ln>
            <a:noFill/>
            <a:prstDash/>
          </a:ln>
          <a:effectLst/>
        </p:spPr>
        <p:txBody>
          <a:bodyPr rot="0" spcFirstLastPara="0" vertOverflow="overflow" horzOverflow="overflow" vert="horz" wrap="square" lIns="0" tIns="39370" rIns="0" bIns="0" numCol="1" spcCol="0" rtlCol="0" fromWordArt="0" anchor="t" anchorCtr="0" forceAA="0" compatLnSpc="1">
            <a:prstTxWarp prst="textNoShape">
              <a:avLst/>
            </a:prstTxWarp>
            <a:spAutoFit/>
          </a:bodyPr>
          <a:lstStyle/>
          <a:p>
            <a:pPr marL="635" marR="0" lvl="0" indent="0" algn="ctr" defTabSz="914400" eaLnBrk="1" fontAlgn="auto" latinLnBrk="0" hangingPunct="1">
              <a:lnSpc>
                <a:spcPct val="100000"/>
              </a:lnSpc>
              <a:spcBef>
                <a:spcPts val="31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Trebuchet MS"/>
                <a:cs typeface="Trebuchet MS"/>
              </a:rPr>
              <a:t>Optimizing</a:t>
            </a:r>
            <a:r>
              <a:rPr kumimoji="0" lang="en-US" sz="3600" b="0" i="0" u="none" strike="noStrike" kern="0" cap="none" spc="-220" normalizeH="0" baseline="0" noProof="0" dirty="0">
                <a:ln>
                  <a:noFill/>
                </a:ln>
                <a:solidFill>
                  <a:srgbClr val="FFFFFF"/>
                </a:solidFill>
                <a:effectLst/>
                <a:uLnTx/>
                <a:uFillTx/>
                <a:latin typeface="Trebuchet MS"/>
                <a:cs typeface="Trebuchet MS"/>
              </a:rPr>
              <a:t> </a:t>
            </a:r>
            <a:r>
              <a:rPr kumimoji="0" lang="en-US" sz="3600" b="0" i="0" u="none" strike="noStrike" kern="0" cap="none" spc="-25" normalizeH="0" baseline="0" noProof="0" dirty="0">
                <a:ln>
                  <a:noFill/>
                </a:ln>
                <a:solidFill>
                  <a:srgbClr val="FFFFFF"/>
                </a:solidFill>
                <a:effectLst/>
                <a:uLnTx/>
                <a:uFillTx/>
                <a:latin typeface="Trebuchet MS"/>
                <a:cs typeface="Trebuchet MS"/>
              </a:rPr>
              <a:t>Treatment</a:t>
            </a:r>
            <a:r>
              <a:rPr kumimoji="0" lang="en-US" sz="3600" b="0" i="0" u="none" strike="noStrike" kern="0" cap="none" spc="-160" normalizeH="0" baseline="0" noProof="0" dirty="0">
                <a:ln>
                  <a:noFill/>
                </a:ln>
                <a:solidFill>
                  <a:srgbClr val="FFFFFF"/>
                </a:solidFill>
                <a:effectLst/>
                <a:uLnTx/>
                <a:uFillTx/>
                <a:latin typeface="Trebuchet MS"/>
                <a:cs typeface="Trebuchet MS"/>
              </a:rPr>
              <a:t> </a:t>
            </a:r>
            <a:r>
              <a:rPr kumimoji="0" lang="en-US" sz="3600" b="0" i="0" u="none" strike="noStrike" kern="0" cap="none" spc="-50" normalizeH="0" baseline="0" noProof="0" dirty="0">
                <a:ln>
                  <a:noFill/>
                </a:ln>
                <a:solidFill>
                  <a:srgbClr val="FFFFFF"/>
                </a:solidFill>
                <a:effectLst/>
                <a:uLnTx/>
                <a:uFillTx/>
                <a:latin typeface="Trebuchet MS"/>
                <a:cs typeface="Trebuchet MS"/>
              </a:rPr>
              <a:t>–</a:t>
            </a:r>
            <a:endParaRPr kumimoji="0" lang="en-US" sz="3600" b="0" i="0" u="none" strike="noStrike" kern="0" cap="none" spc="0" normalizeH="0" baseline="0" noProof="0" dirty="0">
              <a:ln>
                <a:noFill/>
              </a:ln>
              <a:solidFill>
                <a:sysClr val="windowText" lastClr="000000"/>
              </a:solidFill>
              <a:effectLst/>
              <a:uLnTx/>
              <a:uFillTx/>
              <a:latin typeface="Trebuchet MS"/>
              <a:cs typeface="Trebuchet M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Trebuchet MS"/>
                <a:cs typeface="Trebuchet MS"/>
              </a:rPr>
              <a:t>Combination</a:t>
            </a:r>
            <a:r>
              <a:rPr kumimoji="0" lang="en-US" sz="3600" b="0" i="0" u="none" strike="noStrike" kern="0" cap="none" spc="-114" normalizeH="0" baseline="0" noProof="0" dirty="0">
                <a:ln>
                  <a:noFill/>
                </a:ln>
                <a:solidFill>
                  <a:srgbClr val="FFFFFF"/>
                </a:solidFill>
                <a:effectLst/>
                <a:uLnTx/>
                <a:uFillTx/>
                <a:latin typeface="Trebuchet MS"/>
                <a:cs typeface="Trebuchet MS"/>
              </a:rPr>
              <a:t> </a:t>
            </a:r>
            <a:r>
              <a:rPr kumimoji="0" lang="en-US" sz="3600" b="0" i="0" u="none" strike="noStrike" kern="0" cap="none" spc="0" normalizeH="0" baseline="0" noProof="0" dirty="0">
                <a:ln>
                  <a:noFill/>
                </a:ln>
                <a:solidFill>
                  <a:srgbClr val="FFFFFF"/>
                </a:solidFill>
                <a:effectLst/>
                <a:uLnTx/>
                <a:uFillTx/>
                <a:latin typeface="Trebuchet MS"/>
                <a:cs typeface="Trebuchet MS"/>
              </a:rPr>
              <a:t>Therapy</a:t>
            </a:r>
            <a:r>
              <a:rPr kumimoji="0" lang="en-US" sz="3600" b="0" i="0" u="none" strike="noStrike" kern="0" cap="none" spc="-55" normalizeH="0" baseline="0" noProof="0" dirty="0">
                <a:ln>
                  <a:noFill/>
                </a:ln>
                <a:solidFill>
                  <a:srgbClr val="FFFFFF"/>
                </a:solidFill>
                <a:effectLst/>
                <a:uLnTx/>
                <a:uFillTx/>
                <a:latin typeface="Trebuchet MS"/>
                <a:cs typeface="Trebuchet MS"/>
              </a:rPr>
              <a:t> </a:t>
            </a:r>
            <a:r>
              <a:rPr kumimoji="0" lang="en-US" sz="3600" b="0" i="0" u="none" strike="noStrike" kern="0" cap="none" spc="0" normalizeH="0" baseline="0" noProof="0" dirty="0">
                <a:ln>
                  <a:noFill/>
                </a:ln>
                <a:solidFill>
                  <a:srgbClr val="FFFFFF"/>
                </a:solidFill>
                <a:effectLst/>
                <a:uLnTx/>
                <a:uFillTx/>
                <a:latin typeface="Trebuchet MS"/>
                <a:cs typeface="Trebuchet MS"/>
              </a:rPr>
              <a:t>and</a:t>
            </a:r>
            <a:r>
              <a:rPr kumimoji="0" lang="en-US" sz="3600" b="0" i="0" u="none" strike="noStrike" kern="0" cap="none" spc="-30" normalizeH="0" baseline="0" noProof="0" dirty="0">
                <a:ln>
                  <a:noFill/>
                </a:ln>
                <a:solidFill>
                  <a:srgbClr val="FFFFFF"/>
                </a:solidFill>
                <a:effectLst/>
                <a:uLnTx/>
                <a:uFillTx/>
                <a:latin typeface="Trebuchet MS"/>
                <a:cs typeface="Trebuchet MS"/>
              </a:rPr>
              <a:t> </a:t>
            </a:r>
            <a:r>
              <a:rPr kumimoji="0" lang="en-US" sz="3600" b="0" i="0" u="none" strike="noStrike" kern="0" cap="none" spc="-60" normalizeH="0" baseline="0" noProof="0" dirty="0">
                <a:ln>
                  <a:noFill/>
                </a:ln>
                <a:solidFill>
                  <a:srgbClr val="FFFFFF"/>
                </a:solidFill>
                <a:effectLst/>
                <a:uLnTx/>
                <a:uFillTx/>
                <a:latin typeface="Trebuchet MS"/>
                <a:cs typeface="Trebuchet MS"/>
              </a:rPr>
              <a:t>Pre-</a:t>
            </a:r>
            <a:r>
              <a:rPr kumimoji="0" lang="en-US" sz="3600" b="0" i="0" u="none" strike="noStrike" kern="0" cap="none" spc="-10" normalizeH="0" baseline="0" noProof="0" dirty="0">
                <a:ln>
                  <a:noFill/>
                </a:ln>
                <a:solidFill>
                  <a:srgbClr val="FFFFFF"/>
                </a:solidFill>
                <a:effectLst/>
                <a:uLnTx/>
                <a:uFillTx/>
                <a:latin typeface="Trebuchet MS"/>
                <a:cs typeface="Trebuchet MS"/>
              </a:rPr>
              <a:t>Loading</a:t>
            </a:r>
            <a:endParaRPr kumimoji="0" lang="en-US" sz="3600" b="0" i="0" u="none" strike="noStrike" kern="0" cap="none" spc="0" normalizeH="0" baseline="0" noProof="0" dirty="0">
              <a:ln>
                <a:noFill/>
              </a:ln>
              <a:solidFill>
                <a:sysClr val="windowText" lastClr="000000"/>
              </a:solidFill>
              <a:effectLst/>
              <a:uLnTx/>
              <a:uFillTx/>
              <a:latin typeface="Trebuchet MS"/>
              <a:cs typeface="Trebuchet MS"/>
            </a:endParaRPr>
          </a:p>
        </p:txBody>
      </p:sp>
      <p:sp>
        <p:nvSpPr>
          <p:cNvPr id="3" name="object 3"/>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48</a:t>
            </a:r>
            <a:endParaRPr sz="900">
              <a:latin typeface="Trebuchet MS"/>
              <a:cs typeface="Trebuchet MS"/>
            </a:endParaRPr>
          </a:p>
        </p:txBody>
      </p:sp>
      <p:sp>
        <p:nvSpPr>
          <p:cNvPr id="4" name="object 4"/>
          <p:cNvSpPr txBox="1"/>
          <p:nvPr/>
        </p:nvSpPr>
        <p:spPr>
          <a:xfrm>
            <a:off x="260705" y="1547608"/>
            <a:ext cx="9269095" cy="4403090"/>
          </a:xfrm>
          <a:prstGeom prst="rect">
            <a:avLst/>
          </a:prstGeom>
        </p:spPr>
        <p:txBody>
          <a:bodyPr vert="horz" wrap="square" lIns="0" tIns="12065" rIns="0" bIns="0" rtlCol="0">
            <a:spAutoFit/>
          </a:bodyPr>
          <a:lstStyle/>
          <a:p>
            <a:pPr marL="226060" marR="62865" indent="-213360">
              <a:lnSpc>
                <a:spcPct val="110000"/>
              </a:lnSpc>
              <a:spcBef>
                <a:spcPts val="95"/>
              </a:spcBef>
              <a:buSzPct val="85714"/>
              <a:buFont typeface="Gill Sans MT"/>
              <a:buChar char="•"/>
              <a:tabLst>
                <a:tab pos="226060" algn="l"/>
                <a:tab pos="240029" algn="l"/>
              </a:tabLst>
            </a:pPr>
            <a:r>
              <a:rPr sz="2800" b="1" dirty="0">
                <a:solidFill>
                  <a:srgbClr val="7E8FA9"/>
                </a:solidFill>
                <a:latin typeface="Trebuchet MS"/>
                <a:cs typeface="Trebuchet MS"/>
              </a:rPr>
              <a:t>	</a:t>
            </a:r>
            <a:r>
              <a:rPr sz="2800" dirty="0">
                <a:latin typeface="Trebuchet MS"/>
                <a:cs typeface="Trebuchet MS"/>
              </a:rPr>
              <a:t>Combinations</a:t>
            </a:r>
            <a:r>
              <a:rPr sz="2800" spc="105" dirty="0">
                <a:latin typeface="Trebuchet MS"/>
                <a:cs typeface="Trebuchet MS"/>
              </a:rPr>
              <a:t> </a:t>
            </a:r>
            <a:r>
              <a:rPr sz="2800" dirty="0">
                <a:latin typeface="Trebuchet MS"/>
                <a:cs typeface="Trebuchet MS"/>
              </a:rPr>
              <a:t>of</a:t>
            </a:r>
            <a:r>
              <a:rPr sz="2800" spc="80" dirty="0">
                <a:latin typeface="Trebuchet MS"/>
                <a:cs typeface="Trebuchet MS"/>
              </a:rPr>
              <a:t> </a:t>
            </a:r>
            <a:r>
              <a:rPr sz="2800" dirty="0">
                <a:latin typeface="Trebuchet MS"/>
                <a:cs typeface="Trebuchet MS"/>
              </a:rPr>
              <a:t>short-</a:t>
            </a:r>
            <a:r>
              <a:rPr sz="2800" spc="85" dirty="0">
                <a:latin typeface="Trebuchet MS"/>
                <a:cs typeface="Trebuchet MS"/>
              </a:rPr>
              <a:t> </a:t>
            </a:r>
            <a:r>
              <a:rPr sz="2800" dirty="0">
                <a:latin typeface="Trebuchet MS"/>
                <a:cs typeface="Trebuchet MS"/>
              </a:rPr>
              <a:t>and</a:t>
            </a:r>
            <a:r>
              <a:rPr sz="2800" spc="105" dirty="0">
                <a:latin typeface="Trebuchet MS"/>
                <a:cs typeface="Trebuchet MS"/>
              </a:rPr>
              <a:t> </a:t>
            </a:r>
            <a:r>
              <a:rPr sz="2800" dirty="0">
                <a:latin typeface="Trebuchet MS"/>
                <a:cs typeface="Trebuchet MS"/>
              </a:rPr>
              <a:t>long-acting</a:t>
            </a:r>
            <a:r>
              <a:rPr sz="2800" spc="65" dirty="0">
                <a:latin typeface="Trebuchet MS"/>
                <a:cs typeface="Trebuchet MS"/>
              </a:rPr>
              <a:t> </a:t>
            </a:r>
            <a:r>
              <a:rPr sz="2800" dirty="0">
                <a:latin typeface="Trebuchet MS"/>
                <a:cs typeface="Trebuchet MS"/>
              </a:rPr>
              <a:t>forms</a:t>
            </a:r>
            <a:r>
              <a:rPr sz="2800" spc="95" dirty="0">
                <a:latin typeface="Trebuchet MS"/>
                <a:cs typeface="Trebuchet MS"/>
              </a:rPr>
              <a:t> </a:t>
            </a:r>
            <a:r>
              <a:rPr sz="2800" spc="-25" dirty="0">
                <a:latin typeface="Trebuchet MS"/>
                <a:cs typeface="Trebuchet MS"/>
              </a:rPr>
              <a:t>of </a:t>
            </a:r>
            <a:r>
              <a:rPr sz="2800" dirty="0">
                <a:latin typeface="Trebuchet MS"/>
                <a:cs typeface="Trebuchet MS"/>
              </a:rPr>
              <a:t>nicotine</a:t>
            </a:r>
            <a:r>
              <a:rPr sz="2800" spc="75" dirty="0">
                <a:latin typeface="Trebuchet MS"/>
                <a:cs typeface="Trebuchet MS"/>
              </a:rPr>
              <a:t> </a:t>
            </a:r>
            <a:r>
              <a:rPr sz="2800" dirty="0">
                <a:latin typeface="Trebuchet MS"/>
                <a:cs typeface="Trebuchet MS"/>
              </a:rPr>
              <a:t>replacement</a:t>
            </a:r>
            <a:r>
              <a:rPr sz="2800" spc="50" dirty="0">
                <a:latin typeface="Trebuchet MS"/>
                <a:cs typeface="Trebuchet MS"/>
              </a:rPr>
              <a:t> </a:t>
            </a:r>
            <a:r>
              <a:rPr sz="2800" dirty="0">
                <a:latin typeface="Trebuchet MS"/>
                <a:cs typeface="Trebuchet MS"/>
              </a:rPr>
              <a:t>therapy</a:t>
            </a:r>
            <a:r>
              <a:rPr sz="2800" spc="70" dirty="0">
                <a:latin typeface="Trebuchet MS"/>
                <a:cs typeface="Trebuchet MS"/>
              </a:rPr>
              <a:t> </a:t>
            </a:r>
            <a:r>
              <a:rPr sz="2800" dirty="0">
                <a:latin typeface="Trebuchet MS"/>
                <a:cs typeface="Trebuchet MS"/>
              </a:rPr>
              <a:t>such</a:t>
            </a:r>
            <a:r>
              <a:rPr sz="2800" spc="60" dirty="0">
                <a:latin typeface="Trebuchet MS"/>
                <a:cs typeface="Trebuchet MS"/>
              </a:rPr>
              <a:t> </a:t>
            </a:r>
            <a:r>
              <a:rPr sz="2800" dirty="0">
                <a:latin typeface="Trebuchet MS"/>
                <a:cs typeface="Trebuchet MS"/>
              </a:rPr>
              <a:t>as</a:t>
            </a:r>
            <a:r>
              <a:rPr sz="2800" spc="90" dirty="0">
                <a:latin typeface="Trebuchet MS"/>
                <a:cs typeface="Trebuchet MS"/>
              </a:rPr>
              <a:t> </a:t>
            </a:r>
            <a:r>
              <a:rPr sz="2800" dirty="0">
                <a:latin typeface="Trebuchet MS"/>
                <a:cs typeface="Trebuchet MS"/>
              </a:rPr>
              <a:t>nicotine</a:t>
            </a:r>
            <a:r>
              <a:rPr sz="2800" spc="80" dirty="0">
                <a:latin typeface="Trebuchet MS"/>
                <a:cs typeface="Trebuchet MS"/>
              </a:rPr>
              <a:t> </a:t>
            </a:r>
            <a:r>
              <a:rPr sz="2800" dirty="0">
                <a:latin typeface="Trebuchet MS"/>
                <a:cs typeface="Trebuchet MS"/>
              </a:rPr>
              <a:t>gum</a:t>
            </a:r>
            <a:r>
              <a:rPr sz="2800" spc="55" dirty="0">
                <a:latin typeface="Trebuchet MS"/>
                <a:cs typeface="Trebuchet MS"/>
              </a:rPr>
              <a:t> </a:t>
            </a:r>
            <a:r>
              <a:rPr sz="2800" spc="-25" dirty="0">
                <a:latin typeface="Trebuchet MS"/>
                <a:cs typeface="Trebuchet MS"/>
              </a:rPr>
              <a:t>and </a:t>
            </a:r>
            <a:r>
              <a:rPr sz="2800" dirty="0">
                <a:latin typeface="Trebuchet MS"/>
                <a:cs typeface="Trebuchet MS"/>
              </a:rPr>
              <a:t>nicotine</a:t>
            </a:r>
            <a:r>
              <a:rPr sz="2800" spc="40" dirty="0">
                <a:latin typeface="Trebuchet MS"/>
                <a:cs typeface="Trebuchet MS"/>
              </a:rPr>
              <a:t> </a:t>
            </a:r>
            <a:r>
              <a:rPr sz="2800" dirty="0">
                <a:latin typeface="Trebuchet MS"/>
                <a:cs typeface="Trebuchet MS"/>
              </a:rPr>
              <a:t>patch,</a:t>
            </a:r>
            <a:r>
              <a:rPr sz="2800" spc="50" dirty="0">
                <a:latin typeface="Trebuchet MS"/>
                <a:cs typeface="Trebuchet MS"/>
              </a:rPr>
              <a:t> </a:t>
            </a:r>
            <a:r>
              <a:rPr sz="2800" dirty="0">
                <a:latin typeface="Trebuchet MS"/>
                <a:cs typeface="Trebuchet MS"/>
              </a:rPr>
              <a:t>where</a:t>
            </a:r>
            <a:r>
              <a:rPr sz="2800" spc="35" dirty="0">
                <a:latin typeface="Trebuchet MS"/>
                <a:cs typeface="Trebuchet MS"/>
              </a:rPr>
              <a:t> </a:t>
            </a:r>
            <a:r>
              <a:rPr sz="2800" dirty="0">
                <a:latin typeface="Trebuchet MS"/>
                <a:cs typeface="Trebuchet MS"/>
              </a:rPr>
              <a:t>the</a:t>
            </a:r>
            <a:r>
              <a:rPr sz="2800" spc="35" dirty="0">
                <a:latin typeface="Trebuchet MS"/>
                <a:cs typeface="Trebuchet MS"/>
              </a:rPr>
              <a:t> </a:t>
            </a:r>
            <a:r>
              <a:rPr sz="2800" dirty="0">
                <a:latin typeface="Trebuchet MS"/>
                <a:cs typeface="Trebuchet MS"/>
              </a:rPr>
              <a:t>patch</a:t>
            </a:r>
            <a:r>
              <a:rPr sz="2800" spc="55" dirty="0">
                <a:latin typeface="Trebuchet MS"/>
                <a:cs typeface="Trebuchet MS"/>
              </a:rPr>
              <a:t> </a:t>
            </a:r>
            <a:r>
              <a:rPr sz="2800" dirty="0">
                <a:latin typeface="Trebuchet MS"/>
                <a:cs typeface="Trebuchet MS"/>
              </a:rPr>
              <a:t>facilitates</a:t>
            </a:r>
            <a:r>
              <a:rPr sz="2800" spc="90" dirty="0">
                <a:latin typeface="Trebuchet MS"/>
                <a:cs typeface="Trebuchet MS"/>
              </a:rPr>
              <a:t> </a:t>
            </a:r>
            <a:r>
              <a:rPr sz="2800" dirty="0">
                <a:latin typeface="Trebuchet MS"/>
                <a:cs typeface="Trebuchet MS"/>
              </a:rPr>
              <a:t>a</a:t>
            </a:r>
            <a:r>
              <a:rPr sz="2800" spc="50" dirty="0">
                <a:latin typeface="Trebuchet MS"/>
                <a:cs typeface="Trebuchet MS"/>
              </a:rPr>
              <a:t> </a:t>
            </a:r>
            <a:r>
              <a:rPr sz="2800" spc="-10" dirty="0">
                <a:latin typeface="Trebuchet MS"/>
                <a:cs typeface="Trebuchet MS"/>
              </a:rPr>
              <a:t>steady </a:t>
            </a:r>
            <a:r>
              <a:rPr sz="2800" dirty="0">
                <a:latin typeface="Trebuchet MS"/>
                <a:cs typeface="Trebuchet MS"/>
              </a:rPr>
              <a:t>blood</a:t>
            </a:r>
            <a:r>
              <a:rPr sz="2800" spc="45" dirty="0">
                <a:latin typeface="Trebuchet MS"/>
                <a:cs typeface="Trebuchet MS"/>
              </a:rPr>
              <a:t> </a:t>
            </a:r>
            <a:r>
              <a:rPr sz="2800" dirty="0">
                <a:latin typeface="Trebuchet MS"/>
                <a:cs typeface="Trebuchet MS"/>
              </a:rPr>
              <a:t>nicotine</a:t>
            </a:r>
            <a:r>
              <a:rPr sz="2800" spc="50" dirty="0">
                <a:latin typeface="Trebuchet MS"/>
                <a:cs typeface="Trebuchet MS"/>
              </a:rPr>
              <a:t> </a:t>
            </a:r>
            <a:r>
              <a:rPr sz="2800" dirty="0">
                <a:latin typeface="Trebuchet MS"/>
                <a:cs typeface="Trebuchet MS"/>
              </a:rPr>
              <a:t>level,</a:t>
            </a:r>
            <a:r>
              <a:rPr sz="2800" spc="35" dirty="0">
                <a:latin typeface="Trebuchet MS"/>
                <a:cs typeface="Trebuchet MS"/>
              </a:rPr>
              <a:t> </a:t>
            </a:r>
            <a:r>
              <a:rPr sz="2800" dirty="0">
                <a:latin typeface="Trebuchet MS"/>
                <a:cs typeface="Trebuchet MS"/>
              </a:rPr>
              <a:t>and</a:t>
            </a:r>
            <a:r>
              <a:rPr sz="2800" spc="55" dirty="0">
                <a:latin typeface="Trebuchet MS"/>
                <a:cs typeface="Trebuchet MS"/>
              </a:rPr>
              <a:t> </a:t>
            </a:r>
            <a:r>
              <a:rPr sz="2800" dirty="0">
                <a:latin typeface="Trebuchet MS"/>
                <a:cs typeface="Trebuchet MS"/>
              </a:rPr>
              <a:t>the</a:t>
            </a:r>
            <a:r>
              <a:rPr sz="2800" spc="50" dirty="0">
                <a:latin typeface="Trebuchet MS"/>
                <a:cs typeface="Trebuchet MS"/>
              </a:rPr>
              <a:t> </a:t>
            </a:r>
            <a:r>
              <a:rPr sz="2800" dirty="0">
                <a:latin typeface="Trebuchet MS"/>
                <a:cs typeface="Trebuchet MS"/>
              </a:rPr>
              <a:t>gum</a:t>
            </a:r>
            <a:r>
              <a:rPr sz="2800" spc="45" dirty="0">
                <a:latin typeface="Trebuchet MS"/>
                <a:cs typeface="Trebuchet MS"/>
              </a:rPr>
              <a:t> </a:t>
            </a:r>
            <a:r>
              <a:rPr sz="2800" dirty="0">
                <a:latin typeface="Trebuchet MS"/>
                <a:cs typeface="Trebuchet MS"/>
              </a:rPr>
              <a:t>or</a:t>
            </a:r>
            <a:r>
              <a:rPr sz="2800" spc="45" dirty="0">
                <a:latin typeface="Trebuchet MS"/>
                <a:cs typeface="Trebuchet MS"/>
              </a:rPr>
              <a:t> </a:t>
            </a:r>
            <a:r>
              <a:rPr sz="2800" spc="-10" dirty="0">
                <a:latin typeface="Trebuchet MS"/>
                <a:cs typeface="Trebuchet MS"/>
              </a:rPr>
              <a:t>lozenges </a:t>
            </a:r>
            <a:r>
              <a:rPr sz="2800" dirty="0">
                <a:latin typeface="Trebuchet MS"/>
                <a:cs typeface="Trebuchet MS"/>
              </a:rPr>
              <a:t>attenuates</a:t>
            </a:r>
            <a:r>
              <a:rPr sz="2800" spc="105" dirty="0">
                <a:latin typeface="Trebuchet MS"/>
                <a:cs typeface="Trebuchet MS"/>
              </a:rPr>
              <a:t> </a:t>
            </a:r>
            <a:r>
              <a:rPr sz="2800" spc="-10" dirty="0">
                <a:latin typeface="Trebuchet MS"/>
                <a:cs typeface="Trebuchet MS"/>
              </a:rPr>
              <a:t>cravings</a:t>
            </a:r>
            <a:endParaRPr sz="2800">
              <a:latin typeface="Trebuchet MS"/>
              <a:cs typeface="Trebuchet MS"/>
            </a:endParaRPr>
          </a:p>
          <a:p>
            <a:pPr marL="1139190" lvl="1" indent="-227329">
              <a:lnSpc>
                <a:spcPct val="100000"/>
              </a:lnSpc>
              <a:spcBef>
                <a:spcPts val="940"/>
              </a:spcBef>
              <a:buClr>
                <a:srgbClr val="7E8FA9"/>
              </a:buClr>
              <a:buSzPct val="85714"/>
              <a:buFont typeface="Gill Sans MT"/>
              <a:buChar char="•"/>
              <a:tabLst>
                <a:tab pos="1139190" algn="l"/>
              </a:tabLst>
            </a:pPr>
            <a:r>
              <a:rPr sz="2800" i="1" dirty="0">
                <a:latin typeface="Trebuchet MS"/>
                <a:cs typeface="Trebuchet MS"/>
              </a:rPr>
              <a:t>Combination</a:t>
            </a:r>
            <a:r>
              <a:rPr sz="2800" i="1" spc="70" dirty="0">
                <a:latin typeface="Trebuchet MS"/>
                <a:cs typeface="Trebuchet MS"/>
              </a:rPr>
              <a:t> </a:t>
            </a:r>
            <a:r>
              <a:rPr sz="2800" i="1" dirty="0">
                <a:latin typeface="Trebuchet MS"/>
                <a:cs typeface="Trebuchet MS"/>
              </a:rPr>
              <a:t>therapy</a:t>
            </a:r>
            <a:r>
              <a:rPr sz="2800" i="1" spc="50" dirty="0">
                <a:latin typeface="Trebuchet MS"/>
                <a:cs typeface="Trebuchet MS"/>
              </a:rPr>
              <a:t> </a:t>
            </a:r>
            <a:r>
              <a:rPr sz="2800" i="1" dirty="0">
                <a:latin typeface="Trebuchet MS"/>
                <a:cs typeface="Trebuchet MS"/>
              </a:rPr>
              <a:t>is</a:t>
            </a:r>
            <a:r>
              <a:rPr sz="2800" i="1" spc="75" dirty="0">
                <a:latin typeface="Trebuchet MS"/>
                <a:cs typeface="Trebuchet MS"/>
              </a:rPr>
              <a:t> </a:t>
            </a:r>
            <a:r>
              <a:rPr sz="2800" i="1" dirty="0">
                <a:latin typeface="Trebuchet MS"/>
                <a:cs typeface="Trebuchet MS"/>
              </a:rPr>
              <a:t>recommended</a:t>
            </a:r>
            <a:r>
              <a:rPr sz="2800" i="1" spc="50" dirty="0">
                <a:latin typeface="Trebuchet MS"/>
                <a:cs typeface="Trebuchet MS"/>
              </a:rPr>
              <a:t> </a:t>
            </a:r>
            <a:r>
              <a:rPr sz="2800" i="1" dirty="0">
                <a:latin typeface="Trebuchet MS"/>
                <a:cs typeface="Trebuchet MS"/>
              </a:rPr>
              <a:t>by</a:t>
            </a:r>
            <a:r>
              <a:rPr sz="2800" i="1" spc="60" dirty="0">
                <a:latin typeface="Trebuchet MS"/>
                <a:cs typeface="Trebuchet MS"/>
              </a:rPr>
              <a:t> </a:t>
            </a:r>
            <a:r>
              <a:rPr sz="2800" i="1" dirty="0">
                <a:latin typeface="Trebuchet MS"/>
                <a:cs typeface="Trebuchet MS"/>
              </a:rPr>
              <a:t>the</a:t>
            </a:r>
            <a:r>
              <a:rPr sz="2800" i="1" spc="60" dirty="0">
                <a:latin typeface="Trebuchet MS"/>
                <a:cs typeface="Trebuchet MS"/>
              </a:rPr>
              <a:t> </a:t>
            </a:r>
            <a:r>
              <a:rPr sz="2800" i="1" spc="-25" dirty="0">
                <a:latin typeface="Trebuchet MS"/>
                <a:cs typeface="Trebuchet MS"/>
              </a:rPr>
              <a:t>CDC</a:t>
            </a:r>
            <a:endParaRPr sz="2800">
              <a:latin typeface="Trebuchet MS"/>
              <a:cs typeface="Trebuchet MS"/>
            </a:endParaRPr>
          </a:p>
          <a:p>
            <a:pPr marL="226060" marR="5080" indent="-213360">
              <a:lnSpc>
                <a:spcPct val="110000"/>
              </a:lnSpc>
              <a:spcBef>
                <a:spcPts val="600"/>
              </a:spcBef>
              <a:buSzPct val="85714"/>
              <a:buFont typeface="Gill Sans MT"/>
              <a:buChar char="•"/>
              <a:tabLst>
                <a:tab pos="226060" algn="l"/>
                <a:tab pos="240029" algn="l"/>
              </a:tabLst>
            </a:pPr>
            <a:r>
              <a:rPr sz="2800" b="1" dirty="0">
                <a:solidFill>
                  <a:srgbClr val="7E8FA9"/>
                </a:solidFill>
                <a:latin typeface="Trebuchet MS"/>
                <a:cs typeface="Trebuchet MS"/>
              </a:rPr>
              <a:t>	</a:t>
            </a:r>
            <a:r>
              <a:rPr sz="2800" dirty="0">
                <a:latin typeface="Trebuchet MS"/>
                <a:cs typeface="Trebuchet MS"/>
              </a:rPr>
              <a:t>With</a:t>
            </a:r>
            <a:r>
              <a:rPr sz="2800" spc="55" dirty="0">
                <a:latin typeface="Trebuchet MS"/>
                <a:cs typeface="Trebuchet MS"/>
              </a:rPr>
              <a:t> </a:t>
            </a:r>
            <a:r>
              <a:rPr sz="2800" dirty="0">
                <a:latin typeface="Trebuchet MS"/>
                <a:cs typeface="Trebuchet MS"/>
              </a:rPr>
              <a:t>some</a:t>
            </a:r>
            <a:r>
              <a:rPr sz="2800" spc="60" dirty="0">
                <a:latin typeface="Trebuchet MS"/>
                <a:cs typeface="Trebuchet MS"/>
              </a:rPr>
              <a:t> </a:t>
            </a:r>
            <a:r>
              <a:rPr sz="2800" dirty="0">
                <a:latin typeface="Trebuchet MS"/>
                <a:cs typeface="Trebuchet MS"/>
              </a:rPr>
              <a:t>medications</a:t>
            </a:r>
            <a:r>
              <a:rPr sz="2800" spc="85" dirty="0">
                <a:latin typeface="Trebuchet MS"/>
                <a:cs typeface="Trebuchet MS"/>
              </a:rPr>
              <a:t> </a:t>
            </a:r>
            <a:r>
              <a:rPr sz="2800" dirty="0">
                <a:latin typeface="Trebuchet MS"/>
                <a:cs typeface="Trebuchet MS"/>
              </a:rPr>
              <a:t>(e.g.,</a:t>
            </a:r>
            <a:r>
              <a:rPr sz="2800" spc="20" dirty="0">
                <a:latin typeface="Trebuchet MS"/>
                <a:cs typeface="Trebuchet MS"/>
              </a:rPr>
              <a:t> </a:t>
            </a:r>
            <a:r>
              <a:rPr sz="2800" dirty="0">
                <a:latin typeface="Trebuchet MS"/>
                <a:cs typeface="Trebuchet MS"/>
              </a:rPr>
              <a:t>Chantix)</a:t>
            </a:r>
            <a:r>
              <a:rPr sz="2800" spc="65" dirty="0">
                <a:latin typeface="Trebuchet MS"/>
                <a:cs typeface="Trebuchet MS"/>
              </a:rPr>
              <a:t> </a:t>
            </a:r>
            <a:r>
              <a:rPr sz="2800" dirty="0">
                <a:latin typeface="Trebuchet MS"/>
                <a:cs typeface="Trebuchet MS"/>
              </a:rPr>
              <a:t>dosage</a:t>
            </a:r>
            <a:r>
              <a:rPr sz="2800" spc="55" dirty="0">
                <a:latin typeface="Trebuchet MS"/>
                <a:cs typeface="Trebuchet MS"/>
              </a:rPr>
              <a:t> </a:t>
            </a:r>
            <a:r>
              <a:rPr sz="2800" spc="-10" dirty="0">
                <a:latin typeface="Trebuchet MS"/>
                <a:cs typeface="Trebuchet MS"/>
              </a:rPr>
              <a:t>initiation </a:t>
            </a:r>
            <a:r>
              <a:rPr sz="2800" dirty="0">
                <a:latin typeface="Trebuchet MS"/>
                <a:cs typeface="Trebuchet MS"/>
              </a:rPr>
              <a:t>includes</a:t>
            </a:r>
            <a:r>
              <a:rPr sz="2800" spc="85" dirty="0">
                <a:latin typeface="Trebuchet MS"/>
                <a:cs typeface="Trebuchet MS"/>
              </a:rPr>
              <a:t> </a:t>
            </a:r>
            <a:r>
              <a:rPr sz="2800" dirty="0">
                <a:latin typeface="Trebuchet MS"/>
                <a:cs typeface="Trebuchet MS"/>
              </a:rPr>
              <a:t>“pre-loading”,</a:t>
            </a:r>
            <a:r>
              <a:rPr sz="2800" spc="65" dirty="0">
                <a:latin typeface="Trebuchet MS"/>
                <a:cs typeface="Trebuchet MS"/>
              </a:rPr>
              <a:t> </a:t>
            </a:r>
            <a:r>
              <a:rPr sz="2800" dirty="0">
                <a:latin typeface="Trebuchet MS"/>
                <a:cs typeface="Trebuchet MS"/>
              </a:rPr>
              <a:t>which</a:t>
            </a:r>
            <a:r>
              <a:rPr sz="2800" spc="100" dirty="0">
                <a:latin typeface="Trebuchet MS"/>
                <a:cs typeface="Trebuchet MS"/>
              </a:rPr>
              <a:t> </a:t>
            </a:r>
            <a:r>
              <a:rPr sz="2800" dirty="0">
                <a:latin typeface="Trebuchet MS"/>
                <a:cs typeface="Trebuchet MS"/>
              </a:rPr>
              <a:t>means</a:t>
            </a:r>
            <a:r>
              <a:rPr sz="2800" spc="105" dirty="0">
                <a:latin typeface="Trebuchet MS"/>
                <a:cs typeface="Trebuchet MS"/>
              </a:rPr>
              <a:t> </a:t>
            </a:r>
            <a:r>
              <a:rPr sz="2800" dirty="0">
                <a:latin typeface="Trebuchet MS"/>
                <a:cs typeface="Trebuchet MS"/>
              </a:rPr>
              <a:t>starting</a:t>
            </a:r>
            <a:r>
              <a:rPr sz="2800" spc="105" dirty="0">
                <a:latin typeface="Trebuchet MS"/>
                <a:cs typeface="Trebuchet MS"/>
              </a:rPr>
              <a:t> </a:t>
            </a:r>
            <a:r>
              <a:rPr sz="2800" spc="-25" dirty="0">
                <a:latin typeface="Trebuchet MS"/>
                <a:cs typeface="Trebuchet MS"/>
              </a:rPr>
              <a:t>the </a:t>
            </a:r>
            <a:r>
              <a:rPr sz="2800" dirty="0">
                <a:latin typeface="Trebuchet MS"/>
                <a:cs typeface="Trebuchet MS"/>
              </a:rPr>
              <a:t>medication</a:t>
            </a:r>
            <a:r>
              <a:rPr sz="2800" spc="55" dirty="0">
                <a:latin typeface="Trebuchet MS"/>
                <a:cs typeface="Trebuchet MS"/>
              </a:rPr>
              <a:t> </a:t>
            </a:r>
            <a:r>
              <a:rPr sz="2800" dirty="0">
                <a:latin typeface="Trebuchet MS"/>
                <a:cs typeface="Trebuchet MS"/>
              </a:rPr>
              <a:t>in</a:t>
            </a:r>
            <a:r>
              <a:rPr sz="2800" spc="30" dirty="0">
                <a:latin typeface="Trebuchet MS"/>
                <a:cs typeface="Trebuchet MS"/>
              </a:rPr>
              <a:t> </a:t>
            </a:r>
            <a:r>
              <a:rPr sz="2800" dirty="0">
                <a:latin typeface="Trebuchet MS"/>
                <a:cs typeface="Trebuchet MS"/>
              </a:rPr>
              <a:t>advance</a:t>
            </a:r>
            <a:r>
              <a:rPr sz="2800" spc="50" dirty="0">
                <a:latin typeface="Trebuchet MS"/>
                <a:cs typeface="Trebuchet MS"/>
              </a:rPr>
              <a:t> </a:t>
            </a:r>
            <a:r>
              <a:rPr sz="2800" dirty="0">
                <a:latin typeface="Trebuchet MS"/>
                <a:cs typeface="Trebuchet MS"/>
              </a:rPr>
              <a:t>of</a:t>
            </a:r>
            <a:r>
              <a:rPr sz="2800" spc="35" dirty="0">
                <a:latin typeface="Trebuchet MS"/>
                <a:cs typeface="Trebuchet MS"/>
              </a:rPr>
              <a:t> </a:t>
            </a:r>
            <a:r>
              <a:rPr sz="2800" dirty="0">
                <a:latin typeface="Trebuchet MS"/>
                <a:cs typeface="Trebuchet MS"/>
              </a:rPr>
              <a:t>a</a:t>
            </a:r>
            <a:r>
              <a:rPr sz="2800" spc="40" dirty="0">
                <a:latin typeface="Trebuchet MS"/>
                <a:cs typeface="Trebuchet MS"/>
              </a:rPr>
              <a:t> </a:t>
            </a:r>
            <a:r>
              <a:rPr sz="2800" dirty="0">
                <a:latin typeface="Trebuchet MS"/>
                <a:cs typeface="Trebuchet MS"/>
              </a:rPr>
              <a:t>quit</a:t>
            </a:r>
            <a:r>
              <a:rPr sz="2800" spc="40" dirty="0">
                <a:latin typeface="Trebuchet MS"/>
                <a:cs typeface="Trebuchet MS"/>
              </a:rPr>
              <a:t> </a:t>
            </a:r>
            <a:r>
              <a:rPr sz="2800" dirty="0">
                <a:latin typeface="Trebuchet MS"/>
                <a:cs typeface="Trebuchet MS"/>
              </a:rPr>
              <a:t>attempt,</a:t>
            </a:r>
            <a:r>
              <a:rPr sz="2800" spc="55" dirty="0">
                <a:latin typeface="Trebuchet MS"/>
                <a:cs typeface="Trebuchet MS"/>
              </a:rPr>
              <a:t> </a:t>
            </a:r>
            <a:r>
              <a:rPr sz="2800" dirty="0">
                <a:latin typeface="Trebuchet MS"/>
                <a:cs typeface="Trebuchet MS"/>
              </a:rPr>
              <a:t>such</a:t>
            </a:r>
            <a:r>
              <a:rPr sz="2800" spc="45" dirty="0">
                <a:latin typeface="Trebuchet MS"/>
                <a:cs typeface="Trebuchet MS"/>
              </a:rPr>
              <a:t> </a:t>
            </a:r>
            <a:r>
              <a:rPr sz="2800" dirty="0">
                <a:latin typeface="Trebuchet MS"/>
                <a:cs typeface="Trebuchet MS"/>
              </a:rPr>
              <a:t>as</a:t>
            </a:r>
            <a:r>
              <a:rPr sz="2800" spc="55" dirty="0">
                <a:latin typeface="Trebuchet MS"/>
                <a:cs typeface="Trebuchet MS"/>
              </a:rPr>
              <a:t> </a:t>
            </a:r>
            <a:r>
              <a:rPr sz="2800" spc="-25" dirty="0">
                <a:latin typeface="Trebuchet MS"/>
                <a:cs typeface="Trebuchet MS"/>
              </a:rPr>
              <a:t>one</a:t>
            </a:r>
            <a:endParaRPr sz="2800">
              <a:latin typeface="Trebuchet MS"/>
              <a:cs typeface="Trebuchet MS"/>
            </a:endParaRPr>
          </a:p>
        </p:txBody>
      </p:sp>
      <p:sp>
        <p:nvSpPr>
          <p:cNvPr id="5" name="object 5"/>
          <p:cNvSpPr txBox="1"/>
          <p:nvPr/>
        </p:nvSpPr>
        <p:spPr>
          <a:xfrm>
            <a:off x="474065" y="5968390"/>
            <a:ext cx="5223510" cy="452120"/>
          </a:xfrm>
          <a:prstGeom prst="rect">
            <a:avLst/>
          </a:prstGeom>
        </p:spPr>
        <p:txBody>
          <a:bodyPr vert="horz" wrap="square" lIns="0" tIns="12065" rIns="0" bIns="0" rtlCol="0">
            <a:spAutoFit/>
          </a:bodyPr>
          <a:lstStyle/>
          <a:p>
            <a:pPr marL="12700">
              <a:lnSpc>
                <a:spcPct val="100000"/>
              </a:lnSpc>
              <a:spcBef>
                <a:spcPts val="95"/>
              </a:spcBef>
            </a:pPr>
            <a:r>
              <a:rPr sz="2800" dirty="0">
                <a:latin typeface="Trebuchet MS"/>
                <a:cs typeface="Trebuchet MS"/>
              </a:rPr>
              <a:t>to</a:t>
            </a:r>
            <a:r>
              <a:rPr sz="2800" spc="30" dirty="0">
                <a:latin typeface="Trebuchet MS"/>
                <a:cs typeface="Trebuchet MS"/>
              </a:rPr>
              <a:t> </a:t>
            </a:r>
            <a:r>
              <a:rPr sz="2800" dirty="0">
                <a:latin typeface="Trebuchet MS"/>
                <a:cs typeface="Trebuchet MS"/>
              </a:rPr>
              <a:t>two</a:t>
            </a:r>
            <a:r>
              <a:rPr sz="2800" spc="55" dirty="0">
                <a:latin typeface="Trebuchet MS"/>
                <a:cs typeface="Trebuchet MS"/>
              </a:rPr>
              <a:t> </a:t>
            </a:r>
            <a:r>
              <a:rPr sz="2800" dirty="0">
                <a:latin typeface="Trebuchet MS"/>
                <a:cs typeface="Trebuchet MS"/>
              </a:rPr>
              <a:t>weeks</a:t>
            </a:r>
            <a:r>
              <a:rPr sz="2800" spc="25" dirty="0">
                <a:latin typeface="Trebuchet MS"/>
                <a:cs typeface="Trebuchet MS"/>
              </a:rPr>
              <a:t> </a:t>
            </a:r>
            <a:r>
              <a:rPr sz="2800" dirty="0">
                <a:latin typeface="Trebuchet MS"/>
                <a:cs typeface="Trebuchet MS"/>
              </a:rPr>
              <a:t>before</a:t>
            </a:r>
            <a:r>
              <a:rPr sz="2800" spc="10" dirty="0">
                <a:latin typeface="Trebuchet MS"/>
                <a:cs typeface="Trebuchet MS"/>
              </a:rPr>
              <a:t> </a:t>
            </a:r>
            <a:r>
              <a:rPr sz="2800" dirty="0">
                <a:latin typeface="Trebuchet MS"/>
                <a:cs typeface="Trebuchet MS"/>
              </a:rPr>
              <a:t>a</a:t>
            </a:r>
            <a:r>
              <a:rPr sz="2800" spc="40" dirty="0">
                <a:latin typeface="Trebuchet MS"/>
                <a:cs typeface="Trebuchet MS"/>
              </a:rPr>
              <a:t> </a:t>
            </a:r>
            <a:r>
              <a:rPr sz="2800" dirty="0">
                <a:latin typeface="Trebuchet MS"/>
                <a:cs typeface="Trebuchet MS"/>
              </a:rPr>
              <a:t>quit</a:t>
            </a:r>
            <a:r>
              <a:rPr sz="2800" spc="35" dirty="0">
                <a:latin typeface="Trebuchet MS"/>
                <a:cs typeface="Trebuchet MS"/>
              </a:rPr>
              <a:t> </a:t>
            </a:r>
            <a:r>
              <a:rPr sz="2800" spc="-20" dirty="0">
                <a:latin typeface="Trebuchet MS"/>
                <a:cs typeface="Trebuchet MS"/>
              </a:rPr>
              <a:t>date</a:t>
            </a:r>
            <a:endParaRPr sz="2800">
              <a:latin typeface="Trebuchet MS"/>
              <a:cs typeface="Trebuchet MS"/>
            </a:endParaRPr>
          </a:p>
        </p:txBody>
      </p:sp>
      <p:pic>
        <p:nvPicPr>
          <p:cNvPr id="6" name="object 6" descr="ctffl logo"/>
          <p:cNvPicPr/>
          <p:nvPr/>
        </p:nvPicPr>
        <p:blipFill>
          <a:blip r:embed="rId2" cstate="print"/>
          <a:stretch>
            <a:fillRect/>
          </a:stretch>
        </p:blipFill>
        <p:spPr>
          <a:xfrm>
            <a:off x="10496042" y="5238750"/>
            <a:ext cx="1279016" cy="127899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tffl logo"/>
          <p:cNvPicPr/>
          <p:nvPr/>
        </p:nvPicPr>
        <p:blipFill>
          <a:blip r:embed="rId2" cstate="print"/>
          <a:stretch>
            <a:fillRect/>
          </a:stretch>
        </p:blipFill>
        <p:spPr>
          <a:xfrm>
            <a:off x="155778" y="5557519"/>
            <a:ext cx="1191120" cy="1191080"/>
          </a:xfrm>
          <a:prstGeom prst="rect">
            <a:avLst/>
          </a:prstGeom>
        </p:spPr>
      </p:pic>
      <p:sp>
        <p:nvSpPr>
          <p:cNvPr id="3" name="object 3" descr="$PPTXTitle"/>
          <p:cNvSpPr txBox="1">
            <a:spLocks noGrp="1"/>
          </p:cNvSpPr>
          <p:nvPr>
            <p:ph type="title"/>
          </p:nvPr>
        </p:nvSpPr>
        <p:spPr>
          <a:xfrm>
            <a:off x="155778" y="121793"/>
            <a:ext cx="9118600" cy="1677035"/>
          </a:xfrm>
          <a:prstGeom prst="rect">
            <a:avLst/>
          </a:prstGeom>
          <a:solidFill>
            <a:srgbClr val="0A4192"/>
          </a:solidFill>
        </p:spPr>
        <p:txBody>
          <a:bodyPr vert="horz" wrap="square" lIns="0" tIns="115570" rIns="0" bIns="0" rtlCol="0">
            <a:spAutoFit/>
          </a:bodyPr>
          <a:lstStyle/>
          <a:p>
            <a:pPr>
              <a:lnSpc>
                <a:spcPct val="100000"/>
              </a:lnSpc>
              <a:spcBef>
                <a:spcPts val="910"/>
              </a:spcBef>
            </a:pPr>
            <a:endParaRPr sz="3200">
              <a:latin typeface="Times New Roman"/>
              <a:cs typeface="Times New Roman"/>
            </a:endParaRPr>
          </a:p>
          <a:p>
            <a:pPr marL="1905" algn="ctr">
              <a:lnSpc>
                <a:spcPct val="100000"/>
              </a:lnSpc>
              <a:spcBef>
                <a:spcPts val="5"/>
              </a:spcBef>
            </a:pPr>
            <a:r>
              <a:rPr sz="3200" dirty="0">
                <a:solidFill>
                  <a:srgbClr val="FFFFFF"/>
                </a:solidFill>
              </a:rPr>
              <a:t>Note</a:t>
            </a:r>
            <a:r>
              <a:rPr sz="3200" spc="-10" dirty="0">
                <a:solidFill>
                  <a:srgbClr val="FFFFFF"/>
                </a:solidFill>
              </a:rPr>
              <a:t> </a:t>
            </a:r>
            <a:r>
              <a:rPr sz="3200" dirty="0">
                <a:solidFill>
                  <a:srgbClr val="FFFFFF"/>
                </a:solidFill>
              </a:rPr>
              <a:t>about</a:t>
            </a:r>
            <a:r>
              <a:rPr sz="3200" spc="-35" dirty="0">
                <a:solidFill>
                  <a:srgbClr val="FFFFFF"/>
                </a:solidFill>
              </a:rPr>
              <a:t> </a:t>
            </a:r>
            <a:r>
              <a:rPr sz="3200" spc="-10" dirty="0">
                <a:solidFill>
                  <a:srgbClr val="FFFFFF"/>
                </a:solidFill>
              </a:rPr>
              <a:t>E-Cigarettes</a:t>
            </a:r>
            <a:endParaRPr sz="3200"/>
          </a:p>
        </p:txBody>
      </p:sp>
      <p:sp>
        <p:nvSpPr>
          <p:cNvPr id="4" name="object 4"/>
          <p:cNvSpPr txBox="1"/>
          <p:nvPr/>
        </p:nvSpPr>
        <p:spPr>
          <a:xfrm>
            <a:off x="1425955" y="2896361"/>
            <a:ext cx="7456170" cy="1671955"/>
          </a:xfrm>
          <a:prstGeom prst="rect">
            <a:avLst/>
          </a:prstGeom>
        </p:spPr>
        <p:txBody>
          <a:bodyPr vert="horz" wrap="square" lIns="0" tIns="12700" rIns="0" bIns="0" rtlCol="0">
            <a:spAutoFit/>
          </a:bodyPr>
          <a:lstStyle/>
          <a:p>
            <a:pPr marL="12700" marR="5080">
              <a:lnSpc>
                <a:spcPct val="100000"/>
              </a:lnSpc>
              <a:spcBef>
                <a:spcPts val="100"/>
              </a:spcBef>
              <a:tabLst>
                <a:tab pos="6030595" algn="l"/>
              </a:tabLst>
            </a:pPr>
            <a:r>
              <a:rPr sz="3600" b="1" spc="-25" dirty="0">
                <a:solidFill>
                  <a:srgbClr val="006FC0"/>
                </a:solidFill>
                <a:latin typeface="Trebuchet MS"/>
                <a:cs typeface="Trebuchet MS"/>
              </a:rPr>
              <a:t>E-</a:t>
            </a:r>
            <a:r>
              <a:rPr sz="3600" b="1" dirty="0">
                <a:solidFill>
                  <a:srgbClr val="006FC0"/>
                </a:solidFill>
                <a:latin typeface="Trebuchet MS"/>
                <a:cs typeface="Trebuchet MS"/>
              </a:rPr>
              <a:t>Cigarettes</a:t>
            </a:r>
            <a:r>
              <a:rPr sz="3600" b="1" spc="-85" dirty="0">
                <a:solidFill>
                  <a:srgbClr val="006FC0"/>
                </a:solidFill>
                <a:latin typeface="Trebuchet MS"/>
                <a:cs typeface="Trebuchet MS"/>
              </a:rPr>
              <a:t> </a:t>
            </a:r>
            <a:r>
              <a:rPr sz="3600" b="1" dirty="0">
                <a:solidFill>
                  <a:srgbClr val="006FC0"/>
                </a:solidFill>
                <a:latin typeface="Trebuchet MS"/>
                <a:cs typeface="Trebuchet MS"/>
              </a:rPr>
              <a:t>and</a:t>
            </a:r>
            <a:r>
              <a:rPr sz="3600" b="1" spc="-80" dirty="0">
                <a:solidFill>
                  <a:srgbClr val="006FC0"/>
                </a:solidFill>
                <a:latin typeface="Trebuchet MS"/>
                <a:cs typeface="Trebuchet MS"/>
              </a:rPr>
              <a:t> </a:t>
            </a:r>
            <a:r>
              <a:rPr sz="3600" b="1" dirty="0">
                <a:solidFill>
                  <a:srgbClr val="006FC0"/>
                </a:solidFill>
                <a:latin typeface="Trebuchet MS"/>
                <a:cs typeface="Trebuchet MS"/>
              </a:rPr>
              <a:t>vaping</a:t>
            </a:r>
            <a:r>
              <a:rPr sz="3600" b="1" spc="-90" dirty="0">
                <a:solidFill>
                  <a:srgbClr val="006FC0"/>
                </a:solidFill>
                <a:latin typeface="Trebuchet MS"/>
                <a:cs typeface="Trebuchet MS"/>
              </a:rPr>
              <a:t> </a:t>
            </a:r>
            <a:r>
              <a:rPr sz="3600" b="1" spc="-25" dirty="0">
                <a:solidFill>
                  <a:srgbClr val="006FC0"/>
                </a:solidFill>
                <a:latin typeface="Trebuchet MS"/>
                <a:cs typeface="Trebuchet MS"/>
              </a:rPr>
              <a:t>are</a:t>
            </a:r>
            <a:r>
              <a:rPr sz="3600" b="1" dirty="0">
                <a:solidFill>
                  <a:srgbClr val="006FC0"/>
                </a:solidFill>
                <a:latin typeface="Trebuchet MS"/>
                <a:cs typeface="Trebuchet MS"/>
              </a:rPr>
              <a:t>	</a:t>
            </a:r>
            <a:r>
              <a:rPr sz="3600" b="1" spc="-25" dirty="0">
                <a:solidFill>
                  <a:srgbClr val="006FC0"/>
                </a:solidFill>
                <a:latin typeface="Trebuchet MS"/>
                <a:cs typeface="Trebuchet MS"/>
              </a:rPr>
              <a:t>NOT </a:t>
            </a:r>
            <a:r>
              <a:rPr sz="3600" b="1" dirty="0">
                <a:solidFill>
                  <a:srgbClr val="006FC0"/>
                </a:solidFill>
                <a:latin typeface="Trebuchet MS"/>
                <a:cs typeface="Trebuchet MS"/>
              </a:rPr>
              <a:t>approved</a:t>
            </a:r>
            <a:r>
              <a:rPr sz="3600" b="1" spc="-15" dirty="0">
                <a:solidFill>
                  <a:srgbClr val="006FC0"/>
                </a:solidFill>
                <a:latin typeface="Trebuchet MS"/>
                <a:cs typeface="Trebuchet MS"/>
              </a:rPr>
              <a:t> </a:t>
            </a:r>
            <a:r>
              <a:rPr sz="3600" b="1" dirty="0">
                <a:solidFill>
                  <a:srgbClr val="006FC0"/>
                </a:solidFill>
                <a:latin typeface="Trebuchet MS"/>
                <a:cs typeface="Trebuchet MS"/>
              </a:rPr>
              <a:t>as</a:t>
            </a:r>
            <a:r>
              <a:rPr sz="3600" b="1" spc="-5" dirty="0">
                <a:solidFill>
                  <a:srgbClr val="006FC0"/>
                </a:solidFill>
                <a:latin typeface="Trebuchet MS"/>
                <a:cs typeface="Trebuchet MS"/>
              </a:rPr>
              <a:t> </a:t>
            </a:r>
            <a:r>
              <a:rPr sz="3600" b="1" dirty="0">
                <a:solidFill>
                  <a:srgbClr val="006FC0"/>
                </a:solidFill>
                <a:latin typeface="Trebuchet MS"/>
                <a:cs typeface="Trebuchet MS"/>
              </a:rPr>
              <a:t>Nicotine </a:t>
            </a:r>
            <a:r>
              <a:rPr sz="3600" b="1" spc="-10" dirty="0">
                <a:solidFill>
                  <a:srgbClr val="006FC0"/>
                </a:solidFill>
                <a:latin typeface="Trebuchet MS"/>
                <a:cs typeface="Trebuchet MS"/>
              </a:rPr>
              <a:t>Replacement Therapies.</a:t>
            </a:r>
            <a:endParaRPr sz="3600">
              <a:latin typeface="Trebuchet MS"/>
              <a:cs typeface="Trebuchet MS"/>
            </a:endParaRPr>
          </a:p>
        </p:txBody>
      </p:sp>
      <p:sp>
        <p:nvSpPr>
          <p:cNvPr id="5" name="object 5"/>
          <p:cNvSpPr txBox="1"/>
          <p:nvPr/>
        </p:nvSpPr>
        <p:spPr>
          <a:xfrm>
            <a:off x="9014841" y="6111951"/>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49</a:t>
            </a:r>
            <a:endParaRPr sz="120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78307" y="2261691"/>
            <a:ext cx="2195830" cy="1672589"/>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2540" marR="0" lvl="0" indent="0" algn="ctr" defTabSz="914400" eaLnBrk="1" fontAlgn="auto" latinLnBrk="0" hangingPunct="1">
              <a:lnSpc>
                <a:spcPct val="100000"/>
              </a:lnSpc>
              <a:spcBef>
                <a:spcPts val="100"/>
              </a:spcBef>
              <a:spcAft>
                <a:spcPts val="0"/>
              </a:spcAft>
              <a:buClrTx/>
              <a:buSzTx/>
              <a:buFontTx/>
              <a:buNone/>
              <a:tabLst/>
              <a:defRPr/>
            </a:pPr>
            <a:r>
              <a:rPr kumimoji="0" lang="en-US" sz="3600" b="0" i="0" u="none" strike="noStrike" kern="0" cap="none" spc="-10" normalizeH="0" baseline="0" noProof="0" dirty="0">
                <a:ln>
                  <a:noFill/>
                </a:ln>
                <a:solidFill>
                  <a:srgbClr val="0D56C4"/>
                </a:solidFill>
                <a:effectLst/>
                <a:uLnTx/>
                <a:uFillTx/>
                <a:latin typeface="Trebuchet MS"/>
                <a:cs typeface="Trebuchet MS"/>
              </a:rPr>
              <a:t>USPSTF</a:t>
            </a:r>
            <a:endParaRPr kumimoji="0" lang="en-US" sz="3600" b="0" i="0" u="none" strike="noStrike" kern="0" cap="none" spc="0" normalizeH="0" baseline="0" noProof="0" dirty="0">
              <a:ln>
                <a:noFill/>
              </a:ln>
              <a:solidFill>
                <a:sysClr val="windowText" lastClr="000000"/>
              </a:solidFill>
              <a:effectLst/>
              <a:uLnTx/>
              <a:uFillTx/>
              <a:latin typeface="Trebuchet MS"/>
              <a:cs typeface="Trebuchet MS"/>
            </a:endParaRPr>
          </a:p>
          <a:p>
            <a:pPr marL="12700" marR="5080" lvl="0" indent="-1270" algn="ctr" defTabSz="914400" eaLnBrk="1" fontAlgn="auto" latinLnBrk="0" hangingPunct="1">
              <a:lnSpc>
                <a:spcPct val="100000"/>
              </a:lnSpc>
              <a:spcBef>
                <a:spcPts val="5"/>
              </a:spcBef>
              <a:spcAft>
                <a:spcPts val="0"/>
              </a:spcAft>
              <a:buClrTx/>
              <a:buSzTx/>
              <a:buFontTx/>
              <a:buNone/>
              <a:tabLst/>
              <a:defRPr/>
            </a:pPr>
            <a:r>
              <a:rPr kumimoji="0" lang="en-US" sz="3600" b="0" i="0" u="none" strike="noStrike" kern="0" cap="none" spc="-25" normalizeH="0" baseline="0" noProof="0" dirty="0">
                <a:ln>
                  <a:noFill/>
                </a:ln>
                <a:solidFill>
                  <a:srgbClr val="0D56C4"/>
                </a:solidFill>
                <a:effectLst/>
                <a:uLnTx/>
                <a:uFillTx/>
                <a:latin typeface="Trebuchet MS"/>
                <a:cs typeface="Trebuchet MS"/>
              </a:rPr>
              <a:t>Preventive </a:t>
            </a:r>
            <a:r>
              <a:rPr kumimoji="0" lang="en-US" sz="3600" b="0" i="0" u="none" strike="noStrike" kern="0" cap="none" spc="-10" normalizeH="0" baseline="0" noProof="0" dirty="0">
                <a:ln>
                  <a:noFill/>
                </a:ln>
                <a:solidFill>
                  <a:srgbClr val="0D56C4"/>
                </a:solidFill>
                <a:effectLst/>
                <a:uLnTx/>
                <a:uFillTx/>
                <a:latin typeface="Trebuchet MS"/>
                <a:cs typeface="Trebuchet MS"/>
              </a:rPr>
              <a:t>Screenings</a:t>
            </a:r>
            <a:endParaRPr kumimoji="0" lang="en-US" sz="3600" b="0" i="0" u="none" strike="noStrike" kern="0" cap="none" spc="0" normalizeH="0" baseline="0" noProof="0" dirty="0">
              <a:ln>
                <a:noFill/>
              </a:ln>
              <a:solidFill>
                <a:sysClr val="windowText" lastClr="000000"/>
              </a:solidFill>
              <a:effectLst/>
              <a:uLnTx/>
              <a:uFillTx/>
              <a:latin typeface="Trebuchet MS"/>
              <a:cs typeface="Trebuchet MS"/>
            </a:endParaRPr>
          </a:p>
        </p:txBody>
      </p:sp>
      <p:pic>
        <p:nvPicPr>
          <p:cNvPr id="3" name="object 3" descr="Screen for Use:  Tobacco, Cigar, Chew, Vape  Every Patient, Every Encounter Lung Cancer – LDCT Eligibility  Low-dose computed tomography (LDCT)  Adults aged 50 to 80 years 20 pack-year smoking history Every Year Currently smoke or quit within the past 15 years  Abdominal Aortic Aneurism    Physical Examination and Ultrasonography One Time Screening Men Aged 65 to 75 years Who have ever smoked.  (Vertical Bullet List)"/>
          <p:cNvPicPr/>
          <p:nvPr/>
        </p:nvPicPr>
        <p:blipFill>
          <a:blip r:embed="rId2" cstate="print"/>
          <a:stretch>
            <a:fillRect/>
          </a:stretch>
        </p:blipFill>
        <p:spPr>
          <a:xfrm>
            <a:off x="3119627" y="192023"/>
            <a:ext cx="6418326" cy="1067562"/>
          </a:xfrm>
          <a:prstGeom prst="rect">
            <a:avLst/>
          </a:prstGeom>
        </p:spPr>
      </p:pic>
      <p:sp>
        <p:nvSpPr>
          <p:cNvPr id="4" name="object 4"/>
          <p:cNvSpPr txBox="1"/>
          <p:nvPr/>
        </p:nvSpPr>
        <p:spPr>
          <a:xfrm>
            <a:off x="3361435" y="125523"/>
            <a:ext cx="4813300" cy="1663700"/>
          </a:xfrm>
          <a:prstGeom prst="rect">
            <a:avLst/>
          </a:prstGeom>
        </p:spPr>
        <p:txBody>
          <a:bodyPr vert="horz" wrap="square" lIns="0" tIns="12065" rIns="0" bIns="0" rtlCol="0">
            <a:spAutoFit/>
          </a:bodyPr>
          <a:lstStyle/>
          <a:p>
            <a:pPr marL="1071880" marR="5080" indent="850265">
              <a:lnSpc>
                <a:spcPct val="133700"/>
              </a:lnSpc>
              <a:spcBef>
                <a:spcPts val="95"/>
              </a:spcBef>
            </a:pPr>
            <a:r>
              <a:rPr sz="2400" dirty="0">
                <a:solidFill>
                  <a:srgbClr val="FFFFFF"/>
                </a:solidFill>
                <a:latin typeface="Trebuchet MS"/>
                <a:cs typeface="Trebuchet MS"/>
              </a:rPr>
              <a:t>Screen</a:t>
            </a:r>
            <a:r>
              <a:rPr sz="2400" spc="-65" dirty="0">
                <a:solidFill>
                  <a:srgbClr val="FFFFFF"/>
                </a:solidFill>
                <a:latin typeface="Trebuchet MS"/>
                <a:cs typeface="Trebuchet MS"/>
              </a:rPr>
              <a:t> </a:t>
            </a:r>
            <a:r>
              <a:rPr sz="2400" dirty="0">
                <a:solidFill>
                  <a:srgbClr val="FFFFFF"/>
                </a:solidFill>
                <a:latin typeface="Trebuchet MS"/>
                <a:cs typeface="Trebuchet MS"/>
              </a:rPr>
              <a:t>for</a:t>
            </a:r>
            <a:r>
              <a:rPr sz="2400" spc="-65" dirty="0">
                <a:solidFill>
                  <a:srgbClr val="FFFFFF"/>
                </a:solidFill>
                <a:latin typeface="Trebuchet MS"/>
                <a:cs typeface="Trebuchet MS"/>
              </a:rPr>
              <a:t> </a:t>
            </a:r>
            <a:r>
              <a:rPr sz="2400" spc="-20" dirty="0">
                <a:solidFill>
                  <a:srgbClr val="FFFFFF"/>
                </a:solidFill>
                <a:latin typeface="Trebuchet MS"/>
                <a:cs typeface="Trebuchet MS"/>
              </a:rPr>
              <a:t>Use: </a:t>
            </a:r>
            <a:r>
              <a:rPr sz="2400" spc="-25" dirty="0">
                <a:solidFill>
                  <a:srgbClr val="FFFFFF"/>
                </a:solidFill>
                <a:latin typeface="Trebuchet MS"/>
                <a:cs typeface="Trebuchet MS"/>
              </a:rPr>
              <a:t>Tobacco,</a:t>
            </a:r>
            <a:r>
              <a:rPr sz="2400" spc="-114" dirty="0">
                <a:solidFill>
                  <a:srgbClr val="FFFFFF"/>
                </a:solidFill>
                <a:latin typeface="Trebuchet MS"/>
                <a:cs typeface="Trebuchet MS"/>
              </a:rPr>
              <a:t> </a:t>
            </a:r>
            <a:r>
              <a:rPr sz="2400" spc="-40" dirty="0">
                <a:solidFill>
                  <a:srgbClr val="FFFFFF"/>
                </a:solidFill>
                <a:latin typeface="Trebuchet MS"/>
                <a:cs typeface="Trebuchet MS"/>
              </a:rPr>
              <a:t>Cigar,</a:t>
            </a:r>
            <a:r>
              <a:rPr sz="2400" spc="-125" dirty="0">
                <a:solidFill>
                  <a:srgbClr val="FFFFFF"/>
                </a:solidFill>
                <a:latin typeface="Trebuchet MS"/>
                <a:cs typeface="Trebuchet MS"/>
              </a:rPr>
              <a:t> </a:t>
            </a:r>
            <a:r>
              <a:rPr sz="2400" spc="-45" dirty="0">
                <a:solidFill>
                  <a:srgbClr val="FFFFFF"/>
                </a:solidFill>
                <a:latin typeface="Trebuchet MS"/>
                <a:cs typeface="Trebuchet MS"/>
              </a:rPr>
              <a:t>Chew,</a:t>
            </a:r>
            <a:r>
              <a:rPr sz="2400" spc="-125" dirty="0">
                <a:solidFill>
                  <a:srgbClr val="FFFFFF"/>
                </a:solidFill>
                <a:latin typeface="Trebuchet MS"/>
                <a:cs typeface="Trebuchet MS"/>
              </a:rPr>
              <a:t> </a:t>
            </a:r>
            <a:r>
              <a:rPr sz="2400" spc="-40" dirty="0">
                <a:solidFill>
                  <a:srgbClr val="FFFFFF"/>
                </a:solidFill>
                <a:latin typeface="Trebuchet MS"/>
                <a:cs typeface="Trebuchet MS"/>
              </a:rPr>
              <a:t>Vape</a:t>
            </a:r>
            <a:endParaRPr sz="2400">
              <a:latin typeface="Trebuchet MS"/>
              <a:cs typeface="Trebuchet MS"/>
            </a:endParaRPr>
          </a:p>
          <a:p>
            <a:pPr>
              <a:lnSpc>
                <a:spcPct val="100000"/>
              </a:lnSpc>
              <a:spcBef>
                <a:spcPts val="10"/>
              </a:spcBef>
            </a:pPr>
            <a:endParaRPr sz="2400">
              <a:latin typeface="Trebuchet MS"/>
              <a:cs typeface="Trebuchet MS"/>
            </a:endParaRPr>
          </a:p>
          <a:p>
            <a:pPr marL="240665" indent="-227965">
              <a:lnSpc>
                <a:spcPct val="100000"/>
              </a:lnSpc>
              <a:buChar char="•"/>
              <a:tabLst>
                <a:tab pos="240665" algn="l"/>
              </a:tabLst>
            </a:pPr>
            <a:r>
              <a:rPr sz="2000" dirty="0">
                <a:latin typeface="Trebuchet MS"/>
                <a:cs typeface="Trebuchet MS"/>
              </a:rPr>
              <a:t>Every</a:t>
            </a:r>
            <a:r>
              <a:rPr sz="2000" spc="-70" dirty="0">
                <a:latin typeface="Trebuchet MS"/>
                <a:cs typeface="Trebuchet MS"/>
              </a:rPr>
              <a:t> </a:t>
            </a:r>
            <a:r>
              <a:rPr sz="2000" dirty="0">
                <a:latin typeface="Trebuchet MS"/>
                <a:cs typeface="Trebuchet MS"/>
              </a:rPr>
              <a:t>Patient,</a:t>
            </a:r>
            <a:r>
              <a:rPr sz="2000" spc="-75" dirty="0">
                <a:latin typeface="Trebuchet MS"/>
                <a:cs typeface="Trebuchet MS"/>
              </a:rPr>
              <a:t> </a:t>
            </a:r>
            <a:r>
              <a:rPr sz="2000" dirty="0">
                <a:latin typeface="Trebuchet MS"/>
                <a:cs typeface="Trebuchet MS"/>
              </a:rPr>
              <a:t>Every</a:t>
            </a:r>
            <a:r>
              <a:rPr sz="2000" spc="-65" dirty="0">
                <a:latin typeface="Trebuchet MS"/>
                <a:cs typeface="Trebuchet MS"/>
              </a:rPr>
              <a:t> </a:t>
            </a:r>
            <a:r>
              <a:rPr sz="2000" spc="-10" dirty="0">
                <a:latin typeface="Trebuchet MS"/>
                <a:cs typeface="Trebuchet MS"/>
              </a:rPr>
              <a:t>Encounter</a:t>
            </a:r>
            <a:endParaRPr sz="2000">
              <a:latin typeface="Trebuchet MS"/>
              <a:cs typeface="Trebuchet MS"/>
            </a:endParaRPr>
          </a:p>
        </p:txBody>
      </p:sp>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3119627" y="1888223"/>
            <a:ext cx="6407658" cy="648474"/>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4" cstate="print"/>
          <a:stretch>
            <a:fillRect/>
          </a:stretch>
        </p:blipFill>
        <p:spPr>
          <a:xfrm>
            <a:off x="3119627" y="4361675"/>
            <a:ext cx="6555485" cy="653046"/>
          </a:xfrm>
          <a:prstGeom prst="rect">
            <a:avLst/>
          </a:prstGeom>
        </p:spPr>
      </p:pic>
      <p:sp>
        <p:nvSpPr>
          <p:cNvPr id="7" name="object 7"/>
          <p:cNvSpPr txBox="1"/>
          <p:nvPr/>
        </p:nvSpPr>
        <p:spPr>
          <a:xfrm>
            <a:off x="3361435" y="2003805"/>
            <a:ext cx="5772785" cy="3931920"/>
          </a:xfrm>
          <a:prstGeom prst="rect">
            <a:avLst/>
          </a:prstGeom>
        </p:spPr>
        <p:txBody>
          <a:bodyPr vert="horz" wrap="square" lIns="0" tIns="12700" rIns="0" bIns="0" rtlCol="0">
            <a:spAutoFit/>
          </a:bodyPr>
          <a:lstStyle/>
          <a:p>
            <a:pPr marL="86995" algn="ctr">
              <a:lnSpc>
                <a:spcPct val="100000"/>
              </a:lnSpc>
              <a:spcBef>
                <a:spcPts val="100"/>
              </a:spcBef>
            </a:pPr>
            <a:r>
              <a:rPr sz="2400" dirty="0">
                <a:solidFill>
                  <a:srgbClr val="FFFFFF"/>
                </a:solidFill>
                <a:latin typeface="Trebuchet MS"/>
                <a:cs typeface="Trebuchet MS"/>
              </a:rPr>
              <a:t>Lung</a:t>
            </a:r>
            <a:r>
              <a:rPr sz="2400" spc="-45" dirty="0">
                <a:solidFill>
                  <a:srgbClr val="FFFFFF"/>
                </a:solidFill>
                <a:latin typeface="Trebuchet MS"/>
                <a:cs typeface="Trebuchet MS"/>
              </a:rPr>
              <a:t> </a:t>
            </a:r>
            <a:r>
              <a:rPr sz="2400" dirty="0">
                <a:solidFill>
                  <a:srgbClr val="FFFFFF"/>
                </a:solidFill>
                <a:latin typeface="Trebuchet MS"/>
                <a:cs typeface="Trebuchet MS"/>
              </a:rPr>
              <a:t>Cancer</a:t>
            </a:r>
            <a:r>
              <a:rPr sz="2400" spc="-35" dirty="0">
                <a:solidFill>
                  <a:srgbClr val="FFFFFF"/>
                </a:solidFill>
                <a:latin typeface="Trebuchet MS"/>
                <a:cs typeface="Trebuchet MS"/>
              </a:rPr>
              <a:t> </a:t>
            </a:r>
            <a:r>
              <a:rPr sz="2400" dirty="0">
                <a:solidFill>
                  <a:srgbClr val="FFFFFF"/>
                </a:solidFill>
                <a:latin typeface="Trebuchet MS"/>
                <a:cs typeface="Trebuchet MS"/>
              </a:rPr>
              <a:t>–</a:t>
            </a:r>
            <a:r>
              <a:rPr sz="2400" spc="-45" dirty="0">
                <a:solidFill>
                  <a:srgbClr val="FFFFFF"/>
                </a:solidFill>
                <a:latin typeface="Trebuchet MS"/>
                <a:cs typeface="Trebuchet MS"/>
              </a:rPr>
              <a:t> </a:t>
            </a:r>
            <a:r>
              <a:rPr sz="2400" dirty="0">
                <a:solidFill>
                  <a:srgbClr val="FFFFFF"/>
                </a:solidFill>
                <a:latin typeface="Trebuchet MS"/>
                <a:cs typeface="Trebuchet MS"/>
              </a:rPr>
              <a:t>LDCT</a:t>
            </a:r>
            <a:r>
              <a:rPr sz="2400" spc="-80" dirty="0">
                <a:solidFill>
                  <a:srgbClr val="FFFFFF"/>
                </a:solidFill>
                <a:latin typeface="Trebuchet MS"/>
                <a:cs typeface="Trebuchet MS"/>
              </a:rPr>
              <a:t> </a:t>
            </a:r>
            <a:r>
              <a:rPr sz="2400" spc="-10" dirty="0">
                <a:solidFill>
                  <a:srgbClr val="FFFFFF"/>
                </a:solidFill>
                <a:latin typeface="Trebuchet MS"/>
                <a:cs typeface="Trebuchet MS"/>
              </a:rPr>
              <a:t>Eligibility</a:t>
            </a:r>
            <a:endParaRPr sz="2400">
              <a:latin typeface="Trebuchet MS"/>
              <a:cs typeface="Trebuchet MS"/>
            </a:endParaRPr>
          </a:p>
          <a:p>
            <a:pPr marL="240665" indent="-227965">
              <a:lnSpc>
                <a:spcPct val="100000"/>
              </a:lnSpc>
              <a:spcBef>
                <a:spcPts val="2225"/>
              </a:spcBef>
              <a:buChar char="•"/>
              <a:tabLst>
                <a:tab pos="240665" algn="l"/>
              </a:tabLst>
            </a:pPr>
            <a:r>
              <a:rPr sz="2000" spc="-10" dirty="0">
                <a:latin typeface="Trebuchet MS"/>
                <a:cs typeface="Trebuchet MS"/>
              </a:rPr>
              <a:t>Low-</a:t>
            </a:r>
            <a:r>
              <a:rPr sz="2000" dirty="0">
                <a:latin typeface="Trebuchet MS"/>
                <a:cs typeface="Trebuchet MS"/>
              </a:rPr>
              <a:t>dose</a:t>
            </a:r>
            <a:r>
              <a:rPr sz="2000" spc="-35" dirty="0">
                <a:latin typeface="Trebuchet MS"/>
                <a:cs typeface="Trebuchet MS"/>
              </a:rPr>
              <a:t> </a:t>
            </a:r>
            <a:r>
              <a:rPr sz="2000" dirty="0">
                <a:latin typeface="Trebuchet MS"/>
                <a:cs typeface="Trebuchet MS"/>
              </a:rPr>
              <a:t>computed</a:t>
            </a:r>
            <a:r>
              <a:rPr sz="2000" spc="-35" dirty="0">
                <a:latin typeface="Trebuchet MS"/>
                <a:cs typeface="Trebuchet MS"/>
              </a:rPr>
              <a:t> </a:t>
            </a:r>
            <a:r>
              <a:rPr sz="2000" dirty="0">
                <a:latin typeface="Trebuchet MS"/>
                <a:cs typeface="Trebuchet MS"/>
              </a:rPr>
              <a:t>tomography</a:t>
            </a:r>
            <a:r>
              <a:rPr sz="2000" spc="-35" dirty="0">
                <a:latin typeface="Trebuchet MS"/>
                <a:cs typeface="Trebuchet MS"/>
              </a:rPr>
              <a:t> </a:t>
            </a:r>
            <a:r>
              <a:rPr sz="2000" spc="-10" dirty="0">
                <a:latin typeface="Trebuchet MS"/>
                <a:cs typeface="Trebuchet MS"/>
              </a:rPr>
              <a:t>(LDCT)</a:t>
            </a:r>
            <a:endParaRPr sz="2000">
              <a:latin typeface="Trebuchet MS"/>
              <a:cs typeface="Trebuchet MS"/>
            </a:endParaRPr>
          </a:p>
          <a:p>
            <a:pPr marL="240665" indent="-227965">
              <a:lnSpc>
                <a:spcPct val="100000"/>
              </a:lnSpc>
              <a:spcBef>
                <a:spcPts val="155"/>
              </a:spcBef>
              <a:buChar char="•"/>
              <a:tabLst>
                <a:tab pos="240665" algn="l"/>
              </a:tabLst>
            </a:pPr>
            <a:r>
              <a:rPr sz="2000" dirty="0">
                <a:latin typeface="Trebuchet MS"/>
                <a:cs typeface="Trebuchet MS"/>
              </a:rPr>
              <a:t>Adults</a:t>
            </a:r>
            <a:r>
              <a:rPr sz="2000" spc="-20" dirty="0">
                <a:latin typeface="Trebuchet MS"/>
                <a:cs typeface="Trebuchet MS"/>
              </a:rPr>
              <a:t> </a:t>
            </a:r>
            <a:r>
              <a:rPr sz="2000" dirty="0">
                <a:latin typeface="Trebuchet MS"/>
                <a:cs typeface="Trebuchet MS"/>
              </a:rPr>
              <a:t>aged</a:t>
            </a:r>
            <a:r>
              <a:rPr sz="2000" spc="-15" dirty="0">
                <a:latin typeface="Trebuchet MS"/>
                <a:cs typeface="Trebuchet MS"/>
              </a:rPr>
              <a:t> </a:t>
            </a:r>
            <a:r>
              <a:rPr sz="2000" dirty="0">
                <a:latin typeface="Trebuchet MS"/>
                <a:cs typeface="Trebuchet MS"/>
              </a:rPr>
              <a:t>50</a:t>
            </a:r>
            <a:r>
              <a:rPr sz="2000" spc="-15" dirty="0">
                <a:latin typeface="Trebuchet MS"/>
                <a:cs typeface="Trebuchet MS"/>
              </a:rPr>
              <a:t> </a:t>
            </a:r>
            <a:r>
              <a:rPr sz="2000" dirty="0">
                <a:latin typeface="Trebuchet MS"/>
                <a:cs typeface="Trebuchet MS"/>
              </a:rPr>
              <a:t>to</a:t>
            </a:r>
            <a:r>
              <a:rPr sz="2000" spc="-5" dirty="0">
                <a:latin typeface="Trebuchet MS"/>
                <a:cs typeface="Trebuchet MS"/>
              </a:rPr>
              <a:t> </a:t>
            </a:r>
            <a:r>
              <a:rPr sz="2000" dirty="0">
                <a:latin typeface="Trebuchet MS"/>
                <a:cs typeface="Trebuchet MS"/>
              </a:rPr>
              <a:t>80</a:t>
            </a:r>
            <a:r>
              <a:rPr sz="2000" spc="-15" dirty="0">
                <a:latin typeface="Trebuchet MS"/>
                <a:cs typeface="Trebuchet MS"/>
              </a:rPr>
              <a:t> </a:t>
            </a:r>
            <a:r>
              <a:rPr sz="2000" spc="-10" dirty="0">
                <a:latin typeface="Trebuchet MS"/>
                <a:cs typeface="Trebuchet MS"/>
              </a:rPr>
              <a:t>years</a:t>
            </a:r>
            <a:endParaRPr sz="2000">
              <a:latin typeface="Trebuchet MS"/>
              <a:cs typeface="Trebuchet MS"/>
            </a:endParaRPr>
          </a:p>
          <a:p>
            <a:pPr marL="240665" indent="-227965">
              <a:lnSpc>
                <a:spcPct val="100000"/>
              </a:lnSpc>
              <a:spcBef>
                <a:spcPts val="160"/>
              </a:spcBef>
              <a:buChar char="•"/>
              <a:tabLst>
                <a:tab pos="240665" algn="l"/>
              </a:tabLst>
            </a:pPr>
            <a:r>
              <a:rPr sz="2000" dirty="0">
                <a:latin typeface="Trebuchet MS"/>
                <a:cs typeface="Trebuchet MS"/>
              </a:rPr>
              <a:t>20</a:t>
            </a:r>
            <a:r>
              <a:rPr sz="2000" spc="-25" dirty="0">
                <a:latin typeface="Trebuchet MS"/>
                <a:cs typeface="Trebuchet MS"/>
              </a:rPr>
              <a:t> </a:t>
            </a:r>
            <a:r>
              <a:rPr sz="2000" spc="-10" dirty="0">
                <a:latin typeface="Trebuchet MS"/>
                <a:cs typeface="Trebuchet MS"/>
              </a:rPr>
              <a:t>pack-</a:t>
            </a:r>
            <a:r>
              <a:rPr sz="2000" dirty="0">
                <a:latin typeface="Trebuchet MS"/>
                <a:cs typeface="Trebuchet MS"/>
              </a:rPr>
              <a:t>year</a:t>
            </a:r>
            <a:r>
              <a:rPr sz="2000" spc="-30" dirty="0">
                <a:latin typeface="Trebuchet MS"/>
                <a:cs typeface="Trebuchet MS"/>
              </a:rPr>
              <a:t> </a:t>
            </a:r>
            <a:r>
              <a:rPr sz="2000" dirty="0">
                <a:latin typeface="Trebuchet MS"/>
                <a:cs typeface="Trebuchet MS"/>
              </a:rPr>
              <a:t>smoking</a:t>
            </a:r>
            <a:r>
              <a:rPr sz="2000" spc="-45" dirty="0">
                <a:latin typeface="Trebuchet MS"/>
                <a:cs typeface="Trebuchet MS"/>
              </a:rPr>
              <a:t> </a:t>
            </a:r>
            <a:r>
              <a:rPr sz="2000" spc="-10" dirty="0">
                <a:latin typeface="Trebuchet MS"/>
                <a:cs typeface="Trebuchet MS"/>
              </a:rPr>
              <a:t>history</a:t>
            </a:r>
            <a:endParaRPr sz="2000">
              <a:latin typeface="Trebuchet MS"/>
              <a:cs typeface="Trebuchet MS"/>
            </a:endParaRPr>
          </a:p>
          <a:p>
            <a:pPr marL="240665" indent="-227965">
              <a:lnSpc>
                <a:spcPct val="100000"/>
              </a:lnSpc>
              <a:spcBef>
                <a:spcPts val="155"/>
              </a:spcBef>
              <a:buChar char="•"/>
              <a:tabLst>
                <a:tab pos="240665" algn="l"/>
              </a:tabLst>
            </a:pPr>
            <a:r>
              <a:rPr sz="2000" dirty="0">
                <a:latin typeface="Trebuchet MS"/>
                <a:cs typeface="Trebuchet MS"/>
              </a:rPr>
              <a:t>Every</a:t>
            </a:r>
            <a:r>
              <a:rPr sz="2000" spc="-80" dirty="0">
                <a:latin typeface="Trebuchet MS"/>
                <a:cs typeface="Trebuchet MS"/>
              </a:rPr>
              <a:t> </a:t>
            </a:r>
            <a:r>
              <a:rPr sz="2000" spc="-20" dirty="0">
                <a:latin typeface="Trebuchet MS"/>
                <a:cs typeface="Trebuchet MS"/>
              </a:rPr>
              <a:t>Year</a:t>
            </a:r>
            <a:endParaRPr sz="2000">
              <a:latin typeface="Trebuchet MS"/>
              <a:cs typeface="Trebuchet MS"/>
            </a:endParaRPr>
          </a:p>
          <a:p>
            <a:pPr marL="240665" indent="-227965">
              <a:lnSpc>
                <a:spcPct val="100000"/>
              </a:lnSpc>
              <a:spcBef>
                <a:spcPts val="275"/>
              </a:spcBef>
              <a:buChar char="•"/>
              <a:tabLst>
                <a:tab pos="240665" algn="l"/>
              </a:tabLst>
            </a:pPr>
            <a:r>
              <a:rPr sz="2000" dirty="0">
                <a:latin typeface="Trebuchet MS"/>
                <a:cs typeface="Trebuchet MS"/>
              </a:rPr>
              <a:t>Currently</a:t>
            </a:r>
            <a:r>
              <a:rPr sz="2000" spc="-25" dirty="0">
                <a:latin typeface="Trebuchet MS"/>
                <a:cs typeface="Trebuchet MS"/>
              </a:rPr>
              <a:t> </a:t>
            </a:r>
            <a:r>
              <a:rPr sz="2000" dirty="0">
                <a:latin typeface="Trebuchet MS"/>
                <a:cs typeface="Trebuchet MS"/>
              </a:rPr>
              <a:t>smoke</a:t>
            </a:r>
            <a:r>
              <a:rPr sz="2000" spc="-45" dirty="0">
                <a:latin typeface="Trebuchet MS"/>
                <a:cs typeface="Trebuchet MS"/>
              </a:rPr>
              <a:t> </a:t>
            </a:r>
            <a:r>
              <a:rPr sz="2000" dirty="0">
                <a:latin typeface="Trebuchet MS"/>
                <a:cs typeface="Trebuchet MS"/>
              </a:rPr>
              <a:t>or</a:t>
            </a:r>
            <a:r>
              <a:rPr sz="2000" spc="-10" dirty="0">
                <a:latin typeface="Trebuchet MS"/>
                <a:cs typeface="Trebuchet MS"/>
              </a:rPr>
              <a:t> </a:t>
            </a:r>
            <a:r>
              <a:rPr sz="2000" dirty="0">
                <a:latin typeface="Trebuchet MS"/>
                <a:cs typeface="Trebuchet MS"/>
              </a:rPr>
              <a:t>quit</a:t>
            </a:r>
            <a:r>
              <a:rPr sz="2000" spc="-20" dirty="0">
                <a:latin typeface="Trebuchet MS"/>
                <a:cs typeface="Trebuchet MS"/>
              </a:rPr>
              <a:t> </a:t>
            </a:r>
            <a:r>
              <a:rPr sz="2000" dirty="0">
                <a:latin typeface="Trebuchet MS"/>
                <a:cs typeface="Trebuchet MS"/>
              </a:rPr>
              <a:t>within</a:t>
            </a:r>
            <a:r>
              <a:rPr sz="2000" spc="-35" dirty="0">
                <a:latin typeface="Trebuchet MS"/>
                <a:cs typeface="Trebuchet MS"/>
              </a:rPr>
              <a:t> </a:t>
            </a:r>
            <a:r>
              <a:rPr sz="2000" dirty="0">
                <a:latin typeface="Trebuchet MS"/>
                <a:cs typeface="Trebuchet MS"/>
              </a:rPr>
              <a:t>the</a:t>
            </a:r>
            <a:r>
              <a:rPr sz="2000" spc="-15" dirty="0">
                <a:latin typeface="Trebuchet MS"/>
                <a:cs typeface="Trebuchet MS"/>
              </a:rPr>
              <a:t> </a:t>
            </a:r>
            <a:r>
              <a:rPr sz="2000" dirty="0">
                <a:latin typeface="Trebuchet MS"/>
                <a:cs typeface="Trebuchet MS"/>
              </a:rPr>
              <a:t>past</a:t>
            </a:r>
            <a:r>
              <a:rPr sz="2000" spc="-30" dirty="0">
                <a:latin typeface="Trebuchet MS"/>
                <a:cs typeface="Trebuchet MS"/>
              </a:rPr>
              <a:t> </a:t>
            </a:r>
            <a:r>
              <a:rPr sz="2000" dirty="0">
                <a:latin typeface="Trebuchet MS"/>
                <a:cs typeface="Trebuchet MS"/>
              </a:rPr>
              <a:t>15</a:t>
            </a:r>
            <a:r>
              <a:rPr sz="2000" spc="-20" dirty="0">
                <a:latin typeface="Trebuchet MS"/>
                <a:cs typeface="Trebuchet MS"/>
              </a:rPr>
              <a:t> </a:t>
            </a:r>
            <a:r>
              <a:rPr sz="2000" spc="-10" dirty="0">
                <a:latin typeface="Trebuchet MS"/>
                <a:cs typeface="Trebuchet MS"/>
              </a:rPr>
              <a:t>years</a:t>
            </a:r>
            <a:endParaRPr sz="2000">
              <a:latin typeface="Trebuchet MS"/>
              <a:cs typeface="Trebuchet MS"/>
            </a:endParaRPr>
          </a:p>
          <a:p>
            <a:pPr marL="1091565">
              <a:lnSpc>
                <a:spcPct val="100000"/>
              </a:lnSpc>
              <a:spcBef>
                <a:spcPts val="1650"/>
              </a:spcBef>
            </a:pPr>
            <a:r>
              <a:rPr sz="2400" dirty="0">
                <a:solidFill>
                  <a:srgbClr val="FFFFFF"/>
                </a:solidFill>
                <a:latin typeface="Trebuchet MS"/>
                <a:cs typeface="Trebuchet MS"/>
              </a:rPr>
              <a:t>Abdominal</a:t>
            </a:r>
            <a:r>
              <a:rPr sz="2400" spc="-135" dirty="0">
                <a:solidFill>
                  <a:srgbClr val="FFFFFF"/>
                </a:solidFill>
                <a:latin typeface="Trebuchet MS"/>
                <a:cs typeface="Trebuchet MS"/>
              </a:rPr>
              <a:t> </a:t>
            </a:r>
            <a:r>
              <a:rPr sz="2400" spc="-20" dirty="0">
                <a:solidFill>
                  <a:srgbClr val="FFFFFF"/>
                </a:solidFill>
                <a:latin typeface="Trebuchet MS"/>
                <a:cs typeface="Trebuchet MS"/>
              </a:rPr>
              <a:t>Aortic</a:t>
            </a:r>
            <a:r>
              <a:rPr sz="2400" spc="-160" dirty="0">
                <a:solidFill>
                  <a:srgbClr val="FFFFFF"/>
                </a:solidFill>
                <a:latin typeface="Trebuchet MS"/>
                <a:cs typeface="Trebuchet MS"/>
              </a:rPr>
              <a:t> </a:t>
            </a:r>
            <a:r>
              <a:rPr sz="2400" spc="-10" dirty="0">
                <a:solidFill>
                  <a:srgbClr val="FFFFFF"/>
                </a:solidFill>
                <a:latin typeface="Trebuchet MS"/>
                <a:cs typeface="Trebuchet MS"/>
              </a:rPr>
              <a:t>Aneurism</a:t>
            </a:r>
            <a:endParaRPr sz="2400">
              <a:latin typeface="Trebuchet MS"/>
              <a:cs typeface="Trebuchet MS"/>
            </a:endParaRPr>
          </a:p>
          <a:p>
            <a:pPr marL="240665" indent="-227965">
              <a:lnSpc>
                <a:spcPct val="100000"/>
              </a:lnSpc>
              <a:spcBef>
                <a:spcPts val="865"/>
              </a:spcBef>
              <a:buChar char="•"/>
              <a:tabLst>
                <a:tab pos="240665" algn="l"/>
              </a:tabLst>
            </a:pPr>
            <a:r>
              <a:rPr sz="2000" dirty="0">
                <a:latin typeface="Trebuchet MS"/>
                <a:cs typeface="Trebuchet MS"/>
              </a:rPr>
              <a:t>Physical</a:t>
            </a:r>
            <a:r>
              <a:rPr sz="2000" spc="-80" dirty="0">
                <a:latin typeface="Trebuchet MS"/>
                <a:cs typeface="Trebuchet MS"/>
              </a:rPr>
              <a:t> </a:t>
            </a:r>
            <a:r>
              <a:rPr sz="2000" dirty="0">
                <a:latin typeface="Trebuchet MS"/>
                <a:cs typeface="Trebuchet MS"/>
              </a:rPr>
              <a:t>Examination</a:t>
            </a:r>
            <a:r>
              <a:rPr sz="2000" spc="-105" dirty="0">
                <a:latin typeface="Trebuchet MS"/>
                <a:cs typeface="Trebuchet MS"/>
              </a:rPr>
              <a:t> </a:t>
            </a:r>
            <a:r>
              <a:rPr sz="2000" dirty="0">
                <a:latin typeface="Trebuchet MS"/>
                <a:cs typeface="Trebuchet MS"/>
              </a:rPr>
              <a:t>and</a:t>
            </a:r>
            <a:r>
              <a:rPr sz="2000" spc="-60" dirty="0">
                <a:latin typeface="Trebuchet MS"/>
                <a:cs typeface="Trebuchet MS"/>
              </a:rPr>
              <a:t> </a:t>
            </a:r>
            <a:r>
              <a:rPr sz="2000" spc="-10" dirty="0">
                <a:latin typeface="Trebuchet MS"/>
                <a:cs typeface="Trebuchet MS"/>
              </a:rPr>
              <a:t>Ultrasonography</a:t>
            </a:r>
            <a:endParaRPr sz="2000">
              <a:latin typeface="Trebuchet MS"/>
              <a:cs typeface="Trebuchet MS"/>
            </a:endParaRPr>
          </a:p>
          <a:p>
            <a:pPr marL="240665" indent="-227965">
              <a:lnSpc>
                <a:spcPct val="100000"/>
              </a:lnSpc>
              <a:spcBef>
                <a:spcPts val="155"/>
              </a:spcBef>
              <a:buChar char="•"/>
              <a:tabLst>
                <a:tab pos="240665" algn="l"/>
              </a:tabLst>
            </a:pPr>
            <a:r>
              <a:rPr sz="2000" dirty="0">
                <a:latin typeface="Trebuchet MS"/>
                <a:cs typeface="Trebuchet MS"/>
              </a:rPr>
              <a:t>One</a:t>
            </a:r>
            <a:r>
              <a:rPr sz="2000" spc="-110" dirty="0">
                <a:latin typeface="Trebuchet MS"/>
                <a:cs typeface="Trebuchet MS"/>
              </a:rPr>
              <a:t> </a:t>
            </a:r>
            <a:r>
              <a:rPr sz="2000" dirty="0">
                <a:latin typeface="Trebuchet MS"/>
                <a:cs typeface="Trebuchet MS"/>
              </a:rPr>
              <a:t>Time</a:t>
            </a:r>
            <a:r>
              <a:rPr sz="2000" spc="-80" dirty="0">
                <a:latin typeface="Trebuchet MS"/>
                <a:cs typeface="Trebuchet MS"/>
              </a:rPr>
              <a:t> </a:t>
            </a:r>
            <a:r>
              <a:rPr sz="2000" spc="-10" dirty="0">
                <a:latin typeface="Trebuchet MS"/>
                <a:cs typeface="Trebuchet MS"/>
              </a:rPr>
              <a:t>Screening</a:t>
            </a:r>
            <a:endParaRPr sz="2000">
              <a:latin typeface="Trebuchet MS"/>
              <a:cs typeface="Trebuchet MS"/>
            </a:endParaRPr>
          </a:p>
          <a:p>
            <a:pPr marL="240665" indent="-227965">
              <a:lnSpc>
                <a:spcPct val="100000"/>
              </a:lnSpc>
              <a:spcBef>
                <a:spcPts val="155"/>
              </a:spcBef>
              <a:buChar char="•"/>
              <a:tabLst>
                <a:tab pos="240665" algn="l"/>
              </a:tabLst>
            </a:pPr>
            <a:r>
              <a:rPr sz="2000" spc="-25" dirty="0">
                <a:latin typeface="Trebuchet MS"/>
                <a:cs typeface="Trebuchet MS"/>
              </a:rPr>
              <a:t>Men</a:t>
            </a:r>
            <a:endParaRPr sz="2000">
              <a:latin typeface="Trebuchet MS"/>
              <a:cs typeface="Trebuchet MS"/>
            </a:endParaRPr>
          </a:p>
        </p:txBody>
      </p:sp>
      <p:sp>
        <p:nvSpPr>
          <p:cNvPr id="8" name="object 8"/>
          <p:cNvSpPr txBox="1"/>
          <p:nvPr/>
        </p:nvSpPr>
        <p:spPr>
          <a:xfrm>
            <a:off x="3361435" y="5910173"/>
            <a:ext cx="2965450" cy="675005"/>
          </a:xfrm>
          <a:prstGeom prst="rect">
            <a:avLst/>
          </a:prstGeom>
        </p:spPr>
        <p:txBody>
          <a:bodyPr vert="horz" wrap="square" lIns="0" tIns="32384" rIns="0" bIns="0" rtlCol="0">
            <a:spAutoFit/>
          </a:bodyPr>
          <a:lstStyle/>
          <a:p>
            <a:pPr marL="240665" indent="-227965">
              <a:lnSpc>
                <a:spcPct val="100000"/>
              </a:lnSpc>
              <a:spcBef>
                <a:spcPts val="254"/>
              </a:spcBef>
              <a:buChar char="•"/>
              <a:tabLst>
                <a:tab pos="240665" algn="l"/>
              </a:tabLst>
            </a:pPr>
            <a:r>
              <a:rPr sz="2000" dirty="0">
                <a:latin typeface="Trebuchet MS"/>
                <a:cs typeface="Trebuchet MS"/>
              </a:rPr>
              <a:t>Aged</a:t>
            </a:r>
            <a:r>
              <a:rPr sz="2000" spc="-25" dirty="0">
                <a:latin typeface="Trebuchet MS"/>
                <a:cs typeface="Trebuchet MS"/>
              </a:rPr>
              <a:t> </a:t>
            </a:r>
            <a:r>
              <a:rPr sz="2000" dirty="0">
                <a:latin typeface="Trebuchet MS"/>
                <a:cs typeface="Trebuchet MS"/>
              </a:rPr>
              <a:t>65</a:t>
            </a:r>
            <a:r>
              <a:rPr sz="2000" spc="-10" dirty="0">
                <a:latin typeface="Trebuchet MS"/>
                <a:cs typeface="Trebuchet MS"/>
              </a:rPr>
              <a:t> </a:t>
            </a:r>
            <a:r>
              <a:rPr sz="2000" dirty="0">
                <a:latin typeface="Trebuchet MS"/>
                <a:cs typeface="Trebuchet MS"/>
              </a:rPr>
              <a:t>to</a:t>
            </a:r>
            <a:r>
              <a:rPr sz="2000" spc="-5" dirty="0">
                <a:latin typeface="Trebuchet MS"/>
                <a:cs typeface="Trebuchet MS"/>
              </a:rPr>
              <a:t> </a:t>
            </a:r>
            <a:r>
              <a:rPr sz="2000" dirty="0">
                <a:latin typeface="Trebuchet MS"/>
                <a:cs typeface="Trebuchet MS"/>
              </a:rPr>
              <a:t>75</a:t>
            </a:r>
            <a:r>
              <a:rPr sz="2000" spc="-10" dirty="0">
                <a:latin typeface="Trebuchet MS"/>
                <a:cs typeface="Trebuchet MS"/>
              </a:rPr>
              <a:t> years</a:t>
            </a:r>
            <a:endParaRPr sz="2000">
              <a:latin typeface="Trebuchet MS"/>
              <a:cs typeface="Trebuchet MS"/>
            </a:endParaRPr>
          </a:p>
          <a:p>
            <a:pPr marL="240665" indent="-227965">
              <a:lnSpc>
                <a:spcPct val="100000"/>
              </a:lnSpc>
              <a:spcBef>
                <a:spcPts val="155"/>
              </a:spcBef>
              <a:buChar char="•"/>
              <a:tabLst>
                <a:tab pos="240665" algn="l"/>
              </a:tabLst>
            </a:pPr>
            <a:r>
              <a:rPr sz="2000" dirty="0">
                <a:latin typeface="Trebuchet MS"/>
                <a:cs typeface="Trebuchet MS"/>
              </a:rPr>
              <a:t>Who</a:t>
            </a:r>
            <a:r>
              <a:rPr sz="2000" spc="-10" dirty="0">
                <a:latin typeface="Trebuchet MS"/>
                <a:cs typeface="Trebuchet MS"/>
              </a:rPr>
              <a:t> </a:t>
            </a:r>
            <a:r>
              <a:rPr sz="2000" dirty="0">
                <a:latin typeface="Trebuchet MS"/>
                <a:cs typeface="Trebuchet MS"/>
              </a:rPr>
              <a:t>have</a:t>
            </a:r>
            <a:r>
              <a:rPr sz="2000" spc="-20" dirty="0">
                <a:latin typeface="Trebuchet MS"/>
                <a:cs typeface="Trebuchet MS"/>
              </a:rPr>
              <a:t> </a:t>
            </a:r>
            <a:r>
              <a:rPr sz="2000" dirty="0">
                <a:latin typeface="Trebuchet MS"/>
                <a:cs typeface="Trebuchet MS"/>
              </a:rPr>
              <a:t>ever</a:t>
            </a:r>
            <a:r>
              <a:rPr sz="2000" spc="-5" dirty="0">
                <a:latin typeface="Trebuchet MS"/>
                <a:cs typeface="Trebuchet MS"/>
              </a:rPr>
              <a:t> </a:t>
            </a:r>
            <a:r>
              <a:rPr sz="2000" spc="-10" dirty="0">
                <a:latin typeface="Trebuchet MS"/>
                <a:cs typeface="Trebuchet MS"/>
              </a:rPr>
              <a:t>smoked.</a:t>
            </a:r>
            <a:endParaRPr sz="2000">
              <a:latin typeface="Trebuchet MS"/>
              <a:cs typeface="Trebuchet MS"/>
            </a:endParaRPr>
          </a:p>
        </p:txBody>
      </p:sp>
      <p:sp>
        <p:nvSpPr>
          <p:cNvPr id="9" name="object 9"/>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50</a:t>
            </a:r>
            <a:endParaRPr sz="900">
              <a:latin typeface="Trebuchet MS"/>
              <a:cs typeface="Trebuchet MS"/>
            </a:endParaRPr>
          </a:p>
        </p:txBody>
      </p:sp>
      <p:pic>
        <p:nvPicPr>
          <p:cNvPr id="10" name="object 10" descr="ctffl logo"/>
          <p:cNvPicPr/>
          <p:nvPr/>
        </p:nvPicPr>
        <p:blipFill>
          <a:blip r:embed="rId5" cstate="print"/>
          <a:stretch>
            <a:fillRect/>
          </a:stretch>
        </p:blipFill>
        <p:spPr>
          <a:xfrm>
            <a:off x="10801477" y="5455920"/>
            <a:ext cx="1191120" cy="119109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pregnant worman smoking"/>
          <p:cNvGrpSpPr/>
          <p:nvPr/>
        </p:nvGrpSpPr>
        <p:grpSpPr>
          <a:xfrm>
            <a:off x="7420546" y="-4762"/>
            <a:ext cx="4773295" cy="6867525"/>
            <a:chOff x="7420546" y="-4762"/>
            <a:chExt cx="4773295" cy="6867525"/>
          </a:xfrm>
        </p:grpSpPr>
        <p:sp>
          <p:nvSpPr>
            <p:cNvPr id="3" name="object 3"/>
            <p:cNvSpPr/>
            <p:nvPr/>
          </p:nvSpPr>
          <p:spPr>
            <a:xfrm>
              <a:off x="7425308" y="0"/>
              <a:ext cx="4763770" cy="6858000"/>
            </a:xfrm>
            <a:custGeom>
              <a:avLst/>
              <a:gdLst/>
              <a:ahLst/>
              <a:cxnLst/>
              <a:rect l="l" t="t" r="r" b="b"/>
              <a:pathLst>
                <a:path w="4763770" h="6858000">
                  <a:moveTo>
                    <a:pt x="1945640" y="0"/>
                  </a:moveTo>
                  <a:lnTo>
                    <a:pt x="3164840" y="6857999"/>
                  </a:lnTo>
                </a:path>
                <a:path w="4763770" h="6858000">
                  <a:moveTo>
                    <a:pt x="4763516" y="3681349"/>
                  </a:moveTo>
                  <a:lnTo>
                    <a:pt x="0" y="6857999"/>
                  </a:lnTo>
                </a:path>
              </a:pathLst>
            </a:custGeom>
            <a:ln w="9525">
              <a:solidFill>
                <a:srgbClr val="0D56C4"/>
              </a:solidFill>
            </a:ln>
          </p:spPr>
          <p:txBody>
            <a:bodyPr wrap="square" lIns="0" tIns="0" rIns="0" bIns="0" rtlCol="0"/>
            <a:lstStyle/>
            <a:p>
              <a:endParaRPr/>
            </a:p>
          </p:txBody>
        </p:sp>
        <p:sp>
          <p:nvSpPr>
            <p:cNvPr id="4" name="object 4"/>
            <p:cNvSpPr/>
            <p:nvPr/>
          </p:nvSpPr>
          <p:spPr>
            <a:xfrm>
              <a:off x="9181464" y="0"/>
              <a:ext cx="3007360" cy="6858000"/>
            </a:xfrm>
            <a:custGeom>
              <a:avLst/>
              <a:gdLst/>
              <a:ahLst/>
              <a:cxnLst/>
              <a:rect l="l" t="t" r="r" b="b"/>
              <a:pathLst>
                <a:path w="3007359" h="6858000">
                  <a:moveTo>
                    <a:pt x="3007359" y="0"/>
                  </a:moveTo>
                  <a:lnTo>
                    <a:pt x="2043054" y="0"/>
                  </a:lnTo>
                  <a:lnTo>
                    <a:pt x="0" y="6858000"/>
                  </a:lnTo>
                  <a:lnTo>
                    <a:pt x="3007359" y="6858000"/>
                  </a:lnTo>
                  <a:lnTo>
                    <a:pt x="3007359" y="0"/>
                  </a:lnTo>
                  <a:close/>
                </a:path>
              </a:pathLst>
            </a:custGeom>
            <a:solidFill>
              <a:srgbClr val="0D56C4">
                <a:alpha val="36077"/>
              </a:srgbClr>
            </a:solidFill>
          </p:spPr>
          <p:txBody>
            <a:bodyPr wrap="square" lIns="0" tIns="0" rIns="0" bIns="0" rtlCol="0"/>
            <a:lstStyle/>
            <a:p>
              <a:endParaRPr/>
            </a:p>
          </p:txBody>
        </p:sp>
        <p:sp>
          <p:nvSpPr>
            <p:cNvPr id="5" name="object 5"/>
            <p:cNvSpPr/>
            <p:nvPr/>
          </p:nvSpPr>
          <p:spPr>
            <a:xfrm>
              <a:off x="9604984" y="0"/>
              <a:ext cx="2587625" cy="6858000"/>
            </a:xfrm>
            <a:custGeom>
              <a:avLst/>
              <a:gdLst/>
              <a:ahLst/>
              <a:cxnLst/>
              <a:rect l="l" t="t" r="r" b="b"/>
              <a:pathLst>
                <a:path w="2587625" h="6858000">
                  <a:moveTo>
                    <a:pt x="2587015" y="0"/>
                  </a:moveTo>
                  <a:lnTo>
                    <a:pt x="0" y="0"/>
                  </a:lnTo>
                  <a:lnTo>
                    <a:pt x="1207922" y="6858000"/>
                  </a:lnTo>
                  <a:lnTo>
                    <a:pt x="2587015" y="6858000"/>
                  </a:lnTo>
                  <a:lnTo>
                    <a:pt x="2587015" y="0"/>
                  </a:lnTo>
                  <a:close/>
                </a:path>
              </a:pathLst>
            </a:custGeom>
            <a:solidFill>
              <a:srgbClr val="0D56C4">
                <a:alpha val="19999"/>
              </a:srgbClr>
            </a:solidFill>
          </p:spPr>
          <p:txBody>
            <a:bodyPr wrap="square" lIns="0" tIns="0" rIns="0" bIns="0" rtlCol="0"/>
            <a:lstStyle/>
            <a:p>
              <a:endParaRPr/>
            </a:p>
          </p:txBody>
        </p:sp>
        <p:sp>
          <p:nvSpPr>
            <p:cNvPr id="6" name="object 6"/>
            <p:cNvSpPr/>
            <p:nvPr/>
          </p:nvSpPr>
          <p:spPr>
            <a:xfrm>
              <a:off x="8932290" y="3048000"/>
              <a:ext cx="3260090" cy="3810000"/>
            </a:xfrm>
            <a:custGeom>
              <a:avLst/>
              <a:gdLst/>
              <a:ahLst/>
              <a:cxnLst/>
              <a:rect l="l" t="t" r="r" b="b"/>
              <a:pathLst>
                <a:path w="3260090" h="3810000">
                  <a:moveTo>
                    <a:pt x="3259708" y="0"/>
                  </a:moveTo>
                  <a:lnTo>
                    <a:pt x="0" y="3809999"/>
                  </a:lnTo>
                  <a:lnTo>
                    <a:pt x="3259708" y="3809999"/>
                  </a:lnTo>
                  <a:lnTo>
                    <a:pt x="3259708" y="0"/>
                  </a:lnTo>
                  <a:close/>
                </a:path>
              </a:pathLst>
            </a:custGeom>
            <a:solidFill>
              <a:srgbClr val="0A4192">
                <a:alpha val="65881"/>
              </a:srgbClr>
            </a:solidFill>
          </p:spPr>
          <p:txBody>
            <a:bodyPr wrap="square" lIns="0" tIns="0" rIns="0" bIns="0" rtlCol="0"/>
            <a:lstStyle/>
            <a:p>
              <a:endParaRPr/>
            </a:p>
          </p:txBody>
        </p:sp>
        <p:sp>
          <p:nvSpPr>
            <p:cNvPr id="7" name="object 7"/>
            <p:cNvSpPr/>
            <p:nvPr/>
          </p:nvSpPr>
          <p:spPr>
            <a:xfrm>
              <a:off x="9337561" y="0"/>
              <a:ext cx="2851785" cy="6858000"/>
            </a:xfrm>
            <a:custGeom>
              <a:avLst/>
              <a:gdLst/>
              <a:ahLst/>
              <a:cxnLst/>
              <a:rect l="l" t="t" r="r" b="b"/>
              <a:pathLst>
                <a:path w="2851784" h="6858000">
                  <a:moveTo>
                    <a:pt x="2851263" y="0"/>
                  </a:moveTo>
                  <a:lnTo>
                    <a:pt x="0" y="0"/>
                  </a:lnTo>
                  <a:lnTo>
                    <a:pt x="2467723" y="6858000"/>
                  </a:lnTo>
                  <a:lnTo>
                    <a:pt x="2851263" y="6858000"/>
                  </a:lnTo>
                  <a:lnTo>
                    <a:pt x="2851263" y="0"/>
                  </a:lnTo>
                  <a:close/>
                </a:path>
              </a:pathLst>
            </a:custGeom>
            <a:solidFill>
              <a:srgbClr val="0A4192">
                <a:alpha val="50195"/>
              </a:srgbClr>
            </a:solidFill>
          </p:spPr>
          <p:txBody>
            <a:bodyPr wrap="square" lIns="0" tIns="0" rIns="0" bIns="0" rtlCol="0"/>
            <a:lstStyle/>
            <a:p>
              <a:endParaRPr/>
            </a:p>
          </p:txBody>
        </p:sp>
        <p:sp>
          <p:nvSpPr>
            <p:cNvPr id="8" name="object 8"/>
            <p:cNvSpPr/>
            <p:nvPr/>
          </p:nvSpPr>
          <p:spPr>
            <a:xfrm>
              <a:off x="10898758" y="0"/>
              <a:ext cx="1290320" cy="6858000"/>
            </a:xfrm>
            <a:custGeom>
              <a:avLst/>
              <a:gdLst/>
              <a:ahLst/>
              <a:cxnLst/>
              <a:rect l="l" t="t" r="r" b="b"/>
              <a:pathLst>
                <a:path w="1290320" h="6858000">
                  <a:moveTo>
                    <a:pt x="1290066" y="0"/>
                  </a:moveTo>
                  <a:lnTo>
                    <a:pt x="1018419" y="0"/>
                  </a:lnTo>
                  <a:lnTo>
                    <a:pt x="0" y="6858000"/>
                  </a:lnTo>
                  <a:lnTo>
                    <a:pt x="1290066" y="6858000"/>
                  </a:lnTo>
                  <a:lnTo>
                    <a:pt x="1290066" y="0"/>
                  </a:lnTo>
                  <a:close/>
                </a:path>
              </a:pathLst>
            </a:custGeom>
            <a:solidFill>
              <a:srgbClr val="FFFF00">
                <a:alpha val="70195"/>
              </a:srgbClr>
            </a:solidFill>
          </p:spPr>
          <p:txBody>
            <a:bodyPr wrap="square" lIns="0" tIns="0" rIns="0" bIns="0" rtlCol="0"/>
            <a:lstStyle/>
            <a:p>
              <a:endParaRPr/>
            </a:p>
          </p:txBody>
        </p:sp>
        <p:sp>
          <p:nvSpPr>
            <p:cNvPr id="9" name="object 9"/>
            <p:cNvSpPr/>
            <p:nvPr/>
          </p:nvSpPr>
          <p:spPr>
            <a:xfrm>
              <a:off x="10940392" y="0"/>
              <a:ext cx="1249045" cy="6858000"/>
            </a:xfrm>
            <a:custGeom>
              <a:avLst/>
              <a:gdLst/>
              <a:ahLst/>
              <a:cxnLst/>
              <a:rect l="l" t="t" r="r" b="b"/>
              <a:pathLst>
                <a:path w="1249045" h="6858000">
                  <a:moveTo>
                    <a:pt x="1248432" y="0"/>
                  </a:moveTo>
                  <a:lnTo>
                    <a:pt x="0" y="0"/>
                  </a:lnTo>
                  <a:lnTo>
                    <a:pt x="1107970" y="6858000"/>
                  </a:lnTo>
                  <a:lnTo>
                    <a:pt x="1248432" y="6858000"/>
                  </a:lnTo>
                  <a:lnTo>
                    <a:pt x="1248432" y="0"/>
                  </a:lnTo>
                  <a:close/>
                </a:path>
              </a:pathLst>
            </a:custGeom>
            <a:solidFill>
              <a:srgbClr val="BEBE00">
                <a:alpha val="79998"/>
              </a:srgbClr>
            </a:solidFill>
          </p:spPr>
          <p:txBody>
            <a:bodyPr wrap="square" lIns="0" tIns="0" rIns="0" bIns="0" rtlCol="0"/>
            <a:lstStyle/>
            <a:p>
              <a:endParaRPr/>
            </a:p>
          </p:txBody>
        </p:sp>
      </p:grpSp>
      <p:sp>
        <p:nvSpPr>
          <p:cNvPr id="10" name="object 10">
            <a:extLst>
              <a:ext uri="{C183D7F6-B498-43B3-948B-1728B52AA6E4}">
                <adec:decorative xmlns:adec="http://schemas.microsoft.com/office/drawing/2017/decorative" val="1"/>
              </a:ext>
            </a:extLst>
          </p:cNvPr>
          <p:cNvSpPr/>
          <p:nvPr/>
        </p:nvSpPr>
        <p:spPr>
          <a:xfrm>
            <a:off x="0" y="4013200"/>
            <a:ext cx="448945" cy="2844800"/>
          </a:xfrm>
          <a:custGeom>
            <a:avLst/>
            <a:gdLst/>
            <a:ahLst/>
            <a:cxnLst/>
            <a:rect l="l" t="t" r="r" b="b"/>
            <a:pathLst>
              <a:path w="448945" h="2844800">
                <a:moveTo>
                  <a:pt x="0" y="0"/>
                </a:moveTo>
                <a:lnTo>
                  <a:pt x="0" y="2844799"/>
                </a:lnTo>
                <a:lnTo>
                  <a:pt x="448729" y="2844799"/>
                </a:lnTo>
                <a:lnTo>
                  <a:pt x="0" y="0"/>
                </a:lnTo>
                <a:close/>
              </a:path>
            </a:pathLst>
          </a:custGeom>
          <a:solidFill>
            <a:srgbClr val="0D56C4">
              <a:alpha val="70195"/>
            </a:srgbClr>
          </a:solidFill>
        </p:spPr>
        <p:txBody>
          <a:bodyPr wrap="square" lIns="0" tIns="0" rIns="0" bIns="0" rtlCol="0"/>
          <a:lstStyle/>
          <a:p>
            <a:endParaRPr/>
          </a:p>
        </p:txBody>
      </p:sp>
      <p:sp>
        <p:nvSpPr>
          <p:cNvPr id="11" name="object 11" descr="$PPTXTitle"/>
          <p:cNvSpPr txBox="1">
            <a:spLocks noGrp="1"/>
          </p:cNvSpPr>
          <p:nvPr>
            <p:ph type="title"/>
          </p:nvPr>
        </p:nvSpPr>
        <p:spPr>
          <a:xfrm>
            <a:off x="550138" y="70472"/>
            <a:ext cx="8724265" cy="1246505"/>
          </a:xfrm>
          <a:prstGeom prst="rect">
            <a:avLst/>
          </a:prstGeom>
          <a:solidFill>
            <a:srgbClr val="0A4192"/>
          </a:solidFill>
        </p:spPr>
        <p:txBody>
          <a:bodyPr vert="horz" wrap="square" lIns="0" tIns="29209" rIns="0" bIns="0" rtlCol="0">
            <a:spAutoFit/>
          </a:bodyPr>
          <a:lstStyle/>
          <a:p>
            <a:pPr marL="1642745" marR="621030" indent="-1012190">
              <a:lnSpc>
                <a:spcPct val="100000"/>
              </a:lnSpc>
              <a:spcBef>
                <a:spcPts val="229"/>
              </a:spcBef>
            </a:pPr>
            <a:r>
              <a:rPr sz="3800" b="0" spc="-25" dirty="0">
                <a:solidFill>
                  <a:srgbClr val="FFFFFF"/>
                </a:solidFill>
                <a:latin typeface="Trebuchet MS"/>
                <a:cs typeface="Trebuchet MS"/>
              </a:rPr>
              <a:t>Treatment</a:t>
            </a:r>
            <a:r>
              <a:rPr sz="3800" b="0" spc="-155" dirty="0">
                <a:solidFill>
                  <a:srgbClr val="FFFFFF"/>
                </a:solidFill>
                <a:latin typeface="Trebuchet MS"/>
                <a:cs typeface="Trebuchet MS"/>
              </a:rPr>
              <a:t> </a:t>
            </a:r>
            <a:r>
              <a:rPr sz="3800" b="0" dirty="0">
                <a:solidFill>
                  <a:srgbClr val="FFFFFF"/>
                </a:solidFill>
                <a:latin typeface="Trebuchet MS"/>
                <a:cs typeface="Trebuchet MS"/>
              </a:rPr>
              <a:t>–</a:t>
            </a:r>
            <a:r>
              <a:rPr sz="3800" b="0" spc="-145" dirty="0">
                <a:solidFill>
                  <a:srgbClr val="FFFFFF"/>
                </a:solidFill>
                <a:latin typeface="Trebuchet MS"/>
                <a:cs typeface="Trebuchet MS"/>
              </a:rPr>
              <a:t> </a:t>
            </a:r>
            <a:r>
              <a:rPr sz="3800" b="0" dirty="0">
                <a:solidFill>
                  <a:srgbClr val="FFFFFF"/>
                </a:solidFill>
                <a:latin typeface="Trebuchet MS"/>
                <a:cs typeface="Trebuchet MS"/>
              </a:rPr>
              <a:t>Perinatal</a:t>
            </a:r>
            <a:r>
              <a:rPr sz="3800" b="0" spc="-150" dirty="0">
                <a:solidFill>
                  <a:srgbClr val="FFFFFF"/>
                </a:solidFill>
                <a:latin typeface="Trebuchet MS"/>
                <a:cs typeface="Trebuchet MS"/>
              </a:rPr>
              <a:t> </a:t>
            </a:r>
            <a:r>
              <a:rPr sz="3800" b="0" spc="-10" dirty="0">
                <a:solidFill>
                  <a:srgbClr val="FFFFFF"/>
                </a:solidFill>
                <a:latin typeface="Trebuchet MS"/>
                <a:cs typeface="Trebuchet MS"/>
              </a:rPr>
              <a:t>Populations, </a:t>
            </a:r>
            <a:r>
              <a:rPr sz="3800" b="0" dirty="0">
                <a:solidFill>
                  <a:srgbClr val="FFFFFF"/>
                </a:solidFill>
                <a:latin typeface="Trebuchet MS"/>
                <a:cs typeface="Trebuchet MS"/>
              </a:rPr>
              <a:t>Children</a:t>
            </a:r>
            <a:r>
              <a:rPr sz="3800" b="0" spc="-30" dirty="0">
                <a:solidFill>
                  <a:srgbClr val="FFFFFF"/>
                </a:solidFill>
                <a:latin typeface="Trebuchet MS"/>
                <a:cs typeface="Trebuchet MS"/>
              </a:rPr>
              <a:t> </a:t>
            </a:r>
            <a:r>
              <a:rPr sz="3800" b="0" dirty="0">
                <a:solidFill>
                  <a:srgbClr val="FFFFFF"/>
                </a:solidFill>
                <a:latin typeface="Trebuchet MS"/>
                <a:cs typeface="Trebuchet MS"/>
              </a:rPr>
              <a:t>and</a:t>
            </a:r>
            <a:r>
              <a:rPr sz="3800" b="0" spc="-229" dirty="0">
                <a:solidFill>
                  <a:srgbClr val="FFFFFF"/>
                </a:solidFill>
                <a:latin typeface="Trebuchet MS"/>
                <a:cs typeface="Trebuchet MS"/>
              </a:rPr>
              <a:t> </a:t>
            </a:r>
            <a:r>
              <a:rPr sz="3800" b="0" spc="-10" dirty="0">
                <a:solidFill>
                  <a:srgbClr val="FFFFFF"/>
                </a:solidFill>
                <a:latin typeface="Trebuchet MS"/>
                <a:cs typeface="Trebuchet MS"/>
              </a:rPr>
              <a:t>Adolescents</a:t>
            </a:r>
            <a:endParaRPr sz="3800">
              <a:latin typeface="Trebuchet MS"/>
              <a:cs typeface="Trebuchet MS"/>
            </a:endParaRPr>
          </a:p>
        </p:txBody>
      </p:sp>
      <p:pic>
        <p:nvPicPr>
          <p:cNvPr id="12" name="object 12" descr="pregnant woman smoking sideways"/>
          <p:cNvPicPr/>
          <p:nvPr/>
        </p:nvPicPr>
        <p:blipFill>
          <a:blip r:embed="rId2" cstate="print"/>
          <a:stretch>
            <a:fillRect/>
          </a:stretch>
        </p:blipFill>
        <p:spPr>
          <a:xfrm>
            <a:off x="9720071" y="3543299"/>
            <a:ext cx="2469642" cy="3314699"/>
          </a:xfrm>
          <a:prstGeom prst="rect">
            <a:avLst/>
          </a:prstGeom>
        </p:spPr>
      </p:pic>
      <p:sp>
        <p:nvSpPr>
          <p:cNvPr id="13" name="object 13">
            <a:extLst>
              <a:ext uri="{C183D7F6-B498-43B3-948B-1728B52AA6E4}">
                <adec:decorative xmlns:adec="http://schemas.microsoft.com/office/drawing/2017/decorative" val="1"/>
              </a:ext>
            </a:extLst>
          </p:cNvPr>
          <p:cNvSpPr/>
          <p:nvPr/>
        </p:nvSpPr>
        <p:spPr>
          <a:xfrm>
            <a:off x="641578" y="6227203"/>
            <a:ext cx="8916035" cy="18415"/>
          </a:xfrm>
          <a:custGeom>
            <a:avLst/>
            <a:gdLst/>
            <a:ahLst/>
            <a:cxnLst/>
            <a:rect l="l" t="t" r="r" b="b"/>
            <a:pathLst>
              <a:path w="8916035" h="18414">
                <a:moveTo>
                  <a:pt x="8915425" y="0"/>
                </a:moveTo>
                <a:lnTo>
                  <a:pt x="0" y="0"/>
                </a:lnTo>
                <a:lnTo>
                  <a:pt x="0" y="18287"/>
                </a:lnTo>
                <a:lnTo>
                  <a:pt x="8915425" y="18287"/>
                </a:lnTo>
                <a:lnTo>
                  <a:pt x="8915425" y="0"/>
                </a:lnTo>
                <a:close/>
              </a:path>
            </a:pathLst>
          </a:custGeom>
          <a:solidFill>
            <a:srgbClr val="B56F00"/>
          </a:solidFill>
        </p:spPr>
        <p:txBody>
          <a:bodyPr wrap="square" lIns="0" tIns="0" rIns="0" bIns="0" rtlCol="0"/>
          <a:lstStyle/>
          <a:p>
            <a:endParaRPr/>
          </a:p>
        </p:txBody>
      </p:sp>
      <p:sp>
        <p:nvSpPr>
          <p:cNvPr id="14" name="object 14"/>
          <p:cNvSpPr txBox="1"/>
          <p:nvPr/>
        </p:nvSpPr>
        <p:spPr>
          <a:xfrm>
            <a:off x="578104" y="1741449"/>
            <a:ext cx="9041130" cy="4862195"/>
          </a:xfrm>
          <a:prstGeom prst="rect">
            <a:avLst/>
          </a:prstGeom>
        </p:spPr>
        <p:txBody>
          <a:bodyPr vert="horz" wrap="square" lIns="0" tIns="140335" rIns="0" bIns="0" rtlCol="0">
            <a:spAutoFit/>
          </a:bodyPr>
          <a:lstStyle/>
          <a:p>
            <a:pPr marL="405765" indent="-342265">
              <a:lnSpc>
                <a:spcPct val="100000"/>
              </a:lnSpc>
              <a:spcBef>
                <a:spcPts val="1105"/>
              </a:spcBef>
              <a:buClr>
                <a:srgbClr val="0D56C4"/>
              </a:buClr>
              <a:buSzPct val="79545"/>
              <a:buFont typeface="Arial"/>
              <a:buChar char="•"/>
              <a:tabLst>
                <a:tab pos="405765" algn="l"/>
              </a:tabLst>
            </a:pPr>
            <a:r>
              <a:rPr sz="2200" u="sng" dirty="0">
                <a:solidFill>
                  <a:srgbClr val="404040"/>
                </a:solidFill>
                <a:uFill>
                  <a:solidFill>
                    <a:srgbClr val="404040"/>
                  </a:solidFill>
                </a:uFill>
                <a:latin typeface="Trebuchet MS"/>
                <a:cs typeface="Trebuchet MS"/>
              </a:rPr>
              <a:t>Pregnancy</a:t>
            </a:r>
            <a:r>
              <a:rPr sz="2200" u="none" spc="-80" dirty="0">
                <a:solidFill>
                  <a:srgbClr val="404040"/>
                </a:solidFill>
                <a:latin typeface="Trebuchet MS"/>
                <a:cs typeface="Trebuchet MS"/>
              </a:rPr>
              <a:t> </a:t>
            </a:r>
            <a:r>
              <a:rPr sz="2200" u="none" dirty="0">
                <a:solidFill>
                  <a:srgbClr val="404040"/>
                </a:solidFill>
                <a:latin typeface="Trebuchet MS"/>
                <a:cs typeface="Trebuchet MS"/>
              </a:rPr>
              <a:t>-</a:t>
            </a:r>
            <a:r>
              <a:rPr sz="2200" u="none" spc="-165" dirty="0">
                <a:solidFill>
                  <a:srgbClr val="404040"/>
                </a:solidFill>
                <a:latin typeface="Trebuchet MS"/>
                <a:cs typeface="Trebuchet MS"/>
              </a:rPr>
              <a:t> </a:t>
            </a:r>
            <a:r>
              <a:rPr sz="2200" u="sng" dirty="0">
                <a:solidFill>
                  <a:srgbClr val="404040"/>
                </a:solidFill>
                <a:uFill>
                  <a:solidFill>
                    <a:srgbClr val="404040"/>
                  </a:solidFill>
                </a:uFill>
                <a:latin typeface="Trebuchet MS"/>
                <a:cs typeface="Trebuchet MS"/>
              </a:rPr>
              <a:t>Avoid</a:t>
            </a:r>
            <a:r>
              <a:rPr sz="2200" u="none" spc="-70" dirty="0">
                <a:solidFill>
                  <a:srgbClr val="404040"/>
                </a:solidFill>
                <a:latin typeface="Trebuchet MS"/>
                <a:cs typeface="Trebuchet MS"/>
              </a:rPr>
              <a:t> </a:t>
            </a:r>
            <a:r>
              <a:rPr sz="2200" u="none" spc="-20" dirty="0">
                <a:solidFill>
                  <a:srgbClr val="404040"/>
                </a:solidFill>
                <a:latin typeface="Trebuchet MS"/>
                <a:cs typeface="Trebuchet MS"/>
              </a:rPr>
              <a:t>Varenicline</a:t>
            </a:r>
            <a:r>
              <a:rPr sz="2200" u="none" spc="-65" dirty="0">
                <a:solidFill>
                  <a:srgbClr val="404040"/>
                </a:solidFill>
                <a:latin typeface="Trebuchet MS"/>
                <a:cs typeface="Trebuchet MS"/>
              </a:rPr>
              <a:t> </a:t>
            </a:r>
            <a:r>
              <a:rPr sz="2200" u="none" dirty="0">
                <a:solidFill>
                  <a:srgbClr val="404040"/>
                </a:solidFill>
                <a:latin typeface="Trebuchet MS"/>
                <a:cs typeface="Trebuchet MS"/>
              </a:rPr>
              <a:t>in</a:t>
            </a:r>
            <a:r>
              <a:rPr sz="2200" u="none" spc="-70" dirty="0">
                <a:solidFill>
                  <a:srgbClr val="404040"/>
                </a:solidFill>
                <a:latin typeface="Trebuchet MS"/>
                <a:cs typeface="Trebuchet MS"/>
              </a:rPr>
              <a:t> </a:t>
            </a:r>
            <a:r>
              <a:rPr sz="2200" u="none" dirty="0">
                <a:solidFill>
                  <a:srgbClr val="404040"/>
                </a:solidFill>
                <a:latin typeface="Trebuchet MS"/>
                <a:cs typeface="Trebuchet MS"/>
              </a:rPr>
              <a:t>pregnant</a:t>
            </a:r>
            <a:r>
              <a:rPr sz="2200" u="none" spc="-70" dirty="0">
                <a:solidFill>
                  <a:srgbClr val="404040"/>
                </a:solidFill>
                <a:latin typeface="Trebuchet MS"/>
                <a:cs typeface="Trebuchet MS"/>
              </a:rPr>
              <a:t> </a:t>
            </a:r>
            <a:r>
              <a:rPr sz="2200" u="none" dirty="0">
                <a:solidFill>
                  <a:srgbClr val="404040"/>
                </a:solidFill>
                <a:latin typeface="Trebuchet MS"/>
                <a:cs typeface="Trebuchet MS"/>
              </a:rPr>
              <a:t>patients;</a:t>
            </a:r>
            <a:r>
              <a:rPr sz="2200" u="none" spc="-70" dirty="0">
                <a:solidFill>
                  <a:srgbClr val="404040"/>
                </a:solidFill>
                <a:latin typeface="Trebuchet MS"/>
                <a:cs typeface="Trebuchet MS"/>
              </a:rPr>
              <a:t> </a:t>
            </a:r>
            <a:r>
              <a:rPr sz="2200" u="none" dirty="0">
                <a:solidFill>
                  <a:srgbClr val="404040"/>
                </a:solidFill>
                <a:latin typeface="Trebuchet MS"/>
                <a:cs typeface="Trebuchet MS"/>
              </a:rPr>
              <a:t>data</a:t>
            </a:r>
            <a:r>
              <a:rPr sz="2200" u="none" spc="-70" dirty="0">
                <a:solidFill>
                  <a:srgbClr val="404040"/>
                </a:solidFill>
                <a:latin typeface="Trebuchet MS"/>
                <a:cs typeface="Trebuchet MS"/>
              </a:rPr>
              <a:t> </a:t>
            </a:r>
            <a:r>
              <a:rPr sz="2200" u="none" dirty="0">
                <a:solidFill>
                  <a:srgbClr val="404040"/>
                </a:solidFill>
                <a:latin typeface="Trebuchet MS"/>
                <a:cs typeface="Trebuchet MS"/>
              </a:rPr>
              <a:t>are</a:t>
            </a:r>
            <a:r>
              <a:rPr sz="2200" u="none" spc="-70" dirty="0">
                <a:solidFill>
                  <a:srgbClr val="404040"/>
                </a:solidFill>
                <a:latin typeface="Trebuchet MS"/>
                <a:cs typeface="Trebuchet MS"/>
              </a:rPr>
              <a:t> </a:t>
            </a:r>
            <a:r>
              <a:rPr sz="2200" u="none" spc="-10" dirty="0">
                <a:solidFill>
                  <a:srgbClr val="404040"/>
                </a:solidFill>
                <a:latin typeface="Trebuchet MS"/>
                <a:cs typeface="Trebuchet MS"/>
              </a:rPr>
              <a:t>lacking</a:t>
            </a:r>
            <a:endParaRPr sz="2200">
              <a:latin typeface="Trebuchet MS"/>
              <a:cs typeface="Trebuchet MS"/>
            </a:endParaRPr>
          </a:p>
          <a:p>
            <a:pPr marL="405765" indent="-342265">
              <a:lnSpc>
                <a:spcPct val="100000"/>
              </a:lnSpc>
              <a:spcBef>
                <a:spcPts val="1010"/>
              </a:spcBef>
              <a:buClr>
                <a:srgbClr val="0D56C4"/>
              </a:buClr>
              <a:buSzPct val="79545"/>
              <a:buFont typeface="Arial"/>
              <a:buChar char="•"/>
              <a:tabLst>
                <a:tab pos="405765" algn="l"/>
              </a:tabLst>
            </a:pPr>
            <a:r>
              <a:rPr sz="2200" u="sng" dirty="0">
                <a:solidFill>
                  <a:srgbClr val="404040"/>
                </a:solidFill>
                <a:uFill>
                  <a:solidFill>
                    <a:srgbClr val="404040"/>
                  </a:solidFill>
                </a:uFill>
                <a:latin typeface="Trebuchet MS"/>
                <a:cs typeface="Trebuchet MS"/>
              </a:rPr>
              <a:t>Nicotine</a:t>
            </a:r>
            <a:r>
              <a:rPr sz="2200" u="sng" spc="-40" dirty="0">
                <a:solidFill>
                  <a:srgbClr val="404040"/>
                </a:solidFill>
                <a:uFill>
                  <a:solidFill>
                    <a:srgbClr val="404040"/>
                  </a:solidFill>
                </a:uFill>
                <a:latin typeface="Trebuchet MS"/>
                <a:cs typeface="Trebuchet MS"/>
              </a:rPr>
              <a:t> </a:t>
            </a:r>
            <a:r>
              <a:rPr sz="2200" u="sng" dirty="0">
                <a:solidFill>
                  <a:srgbClr val="404040"/>
                </a:solidFill>
                <a:uFill>
                  <a:solidFill>
                    <a:srgbClr val="404040"/>
                  </a:solidFill>
                </a:uFill>
                <a:latin typeface="Trebuchet MS"/>
                <a:cs typeface="Trebuchet MS"/>
              </a:rPr>
              <a:t>affects</a:t>
            </a:r>
            <a:r>
              <a:rPr sz="2200" u="sng" spc="-40" dirty="0">
                <a:solidFill>
                  <a:srgbClr val="404040"/>
                </a:solidFill>
                <a:uFill>
                  <a:solidFill>
                    <a:srgbClr val="404040"/>
                  </a:solidFill>
                </a:uFill>
                <a:latin typeface="Trebuchet MS"/>
                <a:cs typeface="Trebuchet MS"/>
              </a:rPr>
              <a:t> </a:t>
            </a:r>
            <a:r>
              <a:rPr sz="2200" u="sng" dirty="0">
                <a:solidFill>
                  <a:srgbClr val="404040"/>
                </a:solidFill>
                <a:uFill>
                  <a:solidFill>
                    <a:srgbClr val="404040"/>
                  </a:solidFill>
                </a:uFill>
                <a:latin typeface="Trebuchet MS"/>
                <a:cs typeface="Trebuchet MS"/>
              </a:rPr>
              <a:t>fetus</a:t>
            </a:r>
            <a:r>
              <a:rPr sz="2200" u="none" spc="5" dirty="0">
                <a:solidFill>
                  <a:srgbClr val="404040"/>
                </a:solidFill>
                <a:latin typeface="Trebuchet MS"/>
                <a:cs typeface="Trebuchet MS"/>
              </a:rPr>
              <a:t> </a:t>
            </a:r>
            <a:r>
              <a:rPr sz="2200" u="none" dirty="0">
                <a:solidFill>
                  <a:srgbClr val="404040"/>
                </a:solidFill>
                <a:latin typeface="Trebuchet MS"/>
                <a:cs typeface="Trebuchet MS"/>
              </a:rPr>
              <a:t>-</a:t>
            </a:r>
            <a:r>
              <a:rPr sz="2200" u="none" spc="-15" dirty="0">
                <a:solidFill>
                  <a:srgbClr val="404040"/>
                </a:solidFill>
                <a:latin typeface="Trebuchet MS"/>
                <a:cs typeface="Trebuchet MS"/>
              </a:rPr>
              <a:t> </a:t>
            </a:r>
            <a:r>
              <a:rPr sz="2200" u="none" dirty="0">
                <a:solidFill>
                  <a:srgbClr val="404040"/>
                </a:solidFill>
                <a:latin typeface="Trebuchet MS"/>
                <a:cs typeface="Trebuchet MS"/>
              </a:rPr>
              <a:t>2</a:t>
            </a:r>
            <a:r>
              <a:rPr sz="2200" u="none" spc="-25" dirty="0">
                <a:solidFill>
                  <a:srgbClr val="404040"/>
                </a:solidFill>
                <a:latin typeface="Trebuchet MS"/>
                <a:cs typeface="Trebuchet MS"/>
              </a:rPr>
              <a:t> </a:t>
            </a:r>
            <a:r>
              <a:rPr sz="2200" u="none" dirty="0">
                <a:solidFill>
                  <a:srgbClr val="404040"/>
                </a:solidFill>
                <a:latin typeface="Trebuchet MS"/>
                <a:cs typeface="Trebuchet MS"/>
              </a:rPr>
              <a:t>x</a:t>
            </a:r>
            <a:r>
              <a:rPr sz="2200" u="none" spc="-30" dirty="0">
                <a:solidFill>
                  <a:srgbClr val="404040"/>
                </a:solidFill>
                <a:latin typeface="Trebuchet MS"/>
                <a:cs typeface="Trebuchet MS"/>
              </a:rPr>
              <a:t> </a:t>
            </a:r>
            <a:r>
              <a:rPr sz="2200" u="none" dirty="0">
                <a:solidFill>
                  <a:srgbClr val="404040"/>
                </a:solidFill>
                <a:latin typeface="Trebuchet MS"/>
                <a:cs typeface="Trebuchet MS"/>
              </a:rPr>
              <a:t>higher</a:t>
            </a:r>
            <a:r>
              <a:rPr sz="2200" u="none" spc="-25" dirty="0">
                <a:solidFill>
                  <a:srgbClr val="404040"/>
                </a:solidFill>
                <a:latin typeface="Trebuchet MS"/>
                <a:cs typeface="Trebuchet MS"/>
              </a:rPr>
              <a:t> </a:t>
            </a:r>
            <a:r>
              <a:rPr sz="2200" u="none" dirty="0">
                <a:solidFill>
                  <a:srgbClr val="404040"/>
                </a:solidFill>
                <a:latin typeface="Trebuchet MS"/>
                <a:cs typeface="Trebuchet MS"/>
              </a:rPr>
              <a:t>absorption</a:t>
            </a:r>
            <a:r>
              <a:rPr sz="2200" u="none" spc="-25" dirty="0">
                <a:solidFill>
                  <a:srgbClr val="404040"/>
                </a:solidFill>
                <a:latin typeface="Trebuchet MS"/>
                <a:cs typeface="Trebuchet MS"/>
              </a:rPr>
              <a:t> </a:t>
            </a:r>
            <a:r>
              <a:rPr sz="2200" u="none" dirty="0">
                <a:solidFill>
                  <a:srgbClr val="404040"/>
                </a:solidFill>
                <a:latin typeface="Trebuchet MS"/>
                <a:cs typeface="Trebuchet MS"/>
              </a:rPr>
              <a:t>rate</a:t>
            </a:r>
            <a:r>
              <a:rPr sz="2200" u="none" spc="-25" dirty="0">
                <a:solidFill>
                  <a:srgbClr val="404040"/>
                </a:solidFill>
                <a:latin typeface="Trebuchet MS"/>
                <a:cs typeface="Trebuchet MS"/>
              </a:rPr>
              <a:t> </a:t>
            </a:r>
            <a:r>
              <a:rPr sz="2200" u="none" dirty="0">
                <a:solidFill>
                  <a:srgbClr val="404040"/>
                </a:solidFill>
                <a:latin typeface="Trebuchet MS"/>
                <a:cs typeface="Trebuchet MS"/>
              </a:rPr>
              <a:t>in</a:t>
            </a:r>
            <a:r>
              <a:rPr sz="2200" u="none" spc="-25" dirty="0">
                <a:solidFill>
                  <a:srgbClr val="404040"/>
                </a:solidFill>
                <a:latin typeface="Trebuchet MS"/>
                <a:cs typeface="Trebuchet MS"/>
              </a:rPr>
              <a:t> </a:t>
            </a:r>
            <a:r>
              <a:rPr sz="2200" u="none" dirty="0">
                <a:solidFill>
                  <a:srgbClr val="404040"/>
                </a:solidFill>
                <a:latin typeface="Trebuchet MS"/>
                <a:cs typeface="Trebuchet MS"/>
              </a:rPr>
              <a:t>amniotic</a:t>
            </a:r>
            <a:r>
              <a:rPr sz="2200" u="none" spc="-25" dirty="0">
                <a:solidFill>
                  <a:srgbClr val="404040"/>
                </a:solidFill>
                <a:latin typeface="Trebuchet MS"/>
                <a:cs typeface="Trebuchet MS"/>
              </a:rPr>
              <a:t> </a:t>
            </a:r>
            <a:r>
              <a:rPr sz="2200" u="none" spc="-10" dirty="0">
                <a:solidFill>
                  <a:srgbClr val="404040"/>
                </a:solidFill>
                <a:latin typeface="Trebuchet MS"/>
                <a:cs typeface="Trebuchet MS"/>
              </a:rPr>
              <a:t>fluid</a:t>
            </a:r>
            <a:endParaRPr sz="2200">
              <a:latin typeface="Trebuchet MS"/>
              <a:cs typeface="Trebuchet MS"/>
            </a:endParaRPr>
          </a:p>
          <a:p>
            <a:pPr marL="405765" marR="386715" indent="-342900">
              <a:lnSpc>
                <a:spcPct val="100000"/>
              </a:lnSpc>
              <a:spcBef>
                <a:spcPts val="994"/>
              </a:spcBef>
              <a:buClr>
                <a:srgbClr val="0D56C4"/>
              </a:buClr>
              <a:buSzPct val="79545"/>
              <a:buFont typeface="Arial"/>
              <a:buChar char="•"/>
              <a:tabLst>
                <a:tab pos="405765" algn="l"/>
              </a:tabLst>
            </a:pPr>
            <a:r>
              <a:rPr sz="2200" u="sng" dirty="0">
                <a:solidFill>
                  <a:srgbClr val="404040"/>
                </a:solidFill>
                <a:uFill>
                  <a:solidFill>
                    <a:srgbClr val="404040"/>
                  </a:solidFill>
                </a:uFill>
                <a:latin typeface="Trebuchet MS"/>
                <a:cs typeface="Trebuchet MS"/>
              </a:rPr>
              <a:t>Breastfeeding</a:t>
            </a:r>
            <a:r>
              <a:rPr sz="2200" u="none" spc="-45" dirty="0">
                <a:solidFill>
                  <a:srgbClr val="404040"/>
                </a:solidFill>
                <a:latin typeface="Trebuchet MS"/>
                <a:cs typeface="Trebuchet MS"/>
              </a:rPr>
              <a:t> </a:t>
            </a:r>
            <a:r>
              <a:rPr sz="2200" u="none" dirty="0">
                <a:solidFill>
                  <a:srgbClr val="404040"/>
                </a:solidFill>
                <a:latin typeface="Trebuchet MS"/>
                <a:cs typeface="Trebuchet MS"/>
              </a:rPr>
              <a:t>-</a:t>
            </a:r>
            <a:r>
              <a:rPr sz="2200" u="none" spc="-30" dirty="0">
                <a:solidFill>
                  <a:srgbClr val="404040"/>
                </a:solidFill>
                <a:latin typeface="Trebuchet MS"/>
                <a:cs typeface="Trebuchet MS"/>
              </a:rPr>
              <a:t> </a:t>
            </a:r>
            <a:r>
              <a:rPr sz="2200" u="none" dirty="0">
                <a:solidFill>
                  <a:srgbClr val="404040"/>
                </a:solidFill>
                <a:latin typeface="Trebuchet MS"/>
                <a:cs typeface="Trebuchet MS"/>
              </a:rPr>
              <a:t>NRT</a:t>
            </a:r>
            <a:r>
              <a:rPr sz="2200" u="none" spc="-90" dirty="0">
                <a:solidFill>
                  <a:srgbClr val="404040"/>
                </a:solidFill>
                <a:latin typeface="Trebuchet MS"/>
                <a:cs typeface="Trebuchet MS"/>
              </a:rPr>
              <a:t> </a:t>
            </a:r>
            <a:r>
              <a:rPr sz="2200" u="none" dirty="0">
                <a:solidFill>
                  <a:srgbClr val="404040"/>
                </a:solidFill>
                <a:latin typeface="Trebuchet MS"/>
                <a:cs typeface="Trebuchet MS"/>
              </a:rPr>
              <a:t>is</a:t>
            </a:r>
            <a:r>
              <a:rPr sz="2200" u="none" spc="-45" dirty="0">
                <a:solidFill>
                  <a:srgbClr val="404040"/>
                </a:solidFill>
                <a:latin typeface="Trebuchet MS"/>
                <a:cs typeface="Trebuchet MS"/>
              </a:rPr>
              <a:t> </a:t>
            </a:r>
            <a:r>
              <a:rPr sz="2200" u="none" dirty="0">
                <a:solidFill>
                  <a:srgbClr val="404040"/>
                </a:solidFill>
                <a:latin typeface="Trebuchet MS"/>
                <a:cs typeface="Trebuchet MS"/>
              </a:rPr>
              <a:t>passed</a:t>
            </a:r>
            <a:r>
              <a:rPr sz="2200" u="none" spc="-40" dirty="0">
                <a:solidFill>
                  <a:srgbClr val="404040"/>
                </a:solidFill>
                <a:latin typeface="Trebuchet MS"/>
                <a:cs typeface="Trebuchet MS"/>
              </a:rPr>
              <a:t> </a:t>
            </a:r>
            <a:r>
              <a:rPr sz="2200" u="none" dirty="0">
                <a:solidFill>
                  <a:srgbClr val="404040"/>
                </a:solidFill>
                <a:latin typeface="Trebuchet MS"/>
                <a:cs typeface="Trebuchet MS"/>
              </a:rPr>
              <a:t>in</a:t>
            </a:r>
            <a:r>
              <a:rPr sz="2200" u="none" spc="-35" dirty="0">
                <a:solidFill>
                  <a:srgbClr val="404040"/>
                </a:solidFill>
                <a:latin typeface="Trebuchet MS"/>
                <a:cs typeface="Trebuchet MS"/>
              </a:rPr>
              <a:t> </a:t>
            </a:r>
            <a:r>
              <a:rPr sz="2200" u="none" dirty="0">
                <a:solidFill>
                  <a:srgbClr val="404040"/>
                </a:solidFill>
                <a:latin typeface="Trebuchet MS"/>
                <a:cs typeface="Trebuchet MS"/>
              </a:rPr>
              <a:t>the</a:t>
            </a:r>
            <a:r>
              <a:rPr sz="2200" u="none" spc="-35" dirty="0">
                <a:solidFill>
                  <a:srgbClr val="404040"/>
                </a:solidFill>
                <a:latin typeface="Trebuchet MS"/>
                <a:cs typeface="Trebuchet MS"/>
              </a:rPr>
              <a:t> </a:t>
            </a:r>
            <a:r>
              <a:rPr sz="2200" u="none" dirty="0">
                <a:solidFill>
                  <a:srgbClr val="404040"/>
                </a:solidFill>
                <a:latin typeface="Trebuchet MS"/>
                <a:cs typeface="Trebuchet MS"/>
              </a:rPr>
              <a:t>breastmilk,</a:t>
            </a:r>
            <a:r>
              <a:rPr sz="2200" u="none" spc="-40" dirty="0">
                <a:solidFill>
                  <a:srgbClr val="404040"/>
                </a:solidFill>
                <a:latin typeface="Trebuchet MS"/>
                <a:cs typeface="Trebuchet MS"/>
              </a:rPr>
              <a:t> </a:t>
            </a:r>
            <a:r>
              <a:rPr sz="2200" u="none" dirty="0">
                <a:solidFill>
                  <a:srgbClr val="404040"/>
                </a:solidFill>
                <a:latin typeface="Trebuchet MS"/>
                <a:cs typeface="Trebuchet MS"/>
              </a:rPr>
              <a:t>however</a:t>
            </a:r>
            <a:r>
              <a:rPr sz="2200" u="none" spc="-35" dirty="0">
                <a:solidFill>
                  <a:srgbClr val="404040"/>
                </a:solidFill>
                <a:latin typeface="Trebuchet MS"/>
                <a:cs typeface="Trebuchet MS"/>
              </a:rPr>
              <a:t> </a:t>
            </a:r>
            <a:r>
              <a:rPr sz="2200" u="none" spc="-25" dirty="0">
                <a:solidFill>
                  <a:srgbClr val="404040"/>
                </a:solidFill>
                <a:latin typeface="Trebuchet MS"/>
                <a:cs typeface="Trebuchet MS"/>
              </a:rPr>
              <a:t>the </a:t>
            </a:r>
            <a:r>
              <a:rPr sz="2200" u="none" dirty="0">
                <a:solidFill>
                  <a:srgbClr val="404040"/>
                </a:solidFill>
                <a:latin typeface="Trebuchet MS"/>
                <a:cs typeface="Trebuchet MS"/>
              </a:rPr>
              <a:t>positive</a:t>
            </a:r>
            <a:r>
              <a:rPr sz="2200" u="none" spc="-85" dirty="0">
                <a:solidFill>
                  <a:srgbClr val="404040"/>
                </a:solidFill>
                <a:latin typeface="Trebuchet MS"/>
                <a:cs typeface="Trebuchet MS"/>
              </a:rPr>
              <a:t> </a:t>
            </a:r>
            <a:r>
              <a:rPr sz="2200" u="none" dirty="0">
                <a:solidFill>
                  <a:srgbClr val="404040"/>
                </a:solidFill>
                <a:latin typeface="Trebuchet MS"/>
                <a:cs typeface="Trebuchet MS"/>
              </a:rPr>
              <a:t>effect</a:t>
            </a:r>
            <a:r>
              <a:rPr sz="2200" u="none" spc="-75" dirty="0">
                <a:solidFill>
                  <a:srgbClr val="404040"/>
                </a:solidFill>
                <a:latin typeface="Trebuchet MS"/>
                <a:cs typeface="Trebuchet MS"/>
              </a:rPr>
              <a:t> </a:t>
            </a:r>
            <a:r>
              <a:rPr sz="2200" u="none" dirty="0">
                <a:solidFill>
                  <a:srgbClr val="404040"/>
                </a:solidFill>
                <a:latin typeface="Trebuchet MS"/>
                <a:cs typeface="Trebuchet MS"/>
              </a:rPr>
              <a:t>of</a:t>
            </a:r>
            <a:r>
              <a:rPr sz="2200" u="none" spc="-70" dirty="0">
                <a:solidFill>
                  <a:srgbClr val="404040"/>
                </a:solidFill>
                <a:latin typeface="Trebuchet MS"/>
                <a:cs typeface="Trebuchet MS"/>
              </a:rPr>
              <a:t> </a:t>
            </a:r>
            <a:r>
              <a:rPr sz="2200" u="none" dirty="0">
                <a:solidFill>
                  <a:srgbClr val="404040"/>
                </a:solidFill>
                <a:latin typeface="Trebuchet MS"/>
                <a:cs typeface="Trebuchet MS"/>
              </a:rPr>
              <a:t>breastfeeding</a:t>
            </a:r>
            <a:r>
              <a:rPr sz="2200" u="none" spc="-80" dirty="0">
                <a:solidFill>
                  <a:srgbClr val="404040"/>
                </a:solidFill>
                <a:latin typeface="Trebuchet MS"/>
                <a:cs typeface="Trebuchet MS"/>
              </a:rPr>
              <a:t> </a:t>
            </a:r>
            <a:r>
              <a:rPr sz="2200" u="none" dirty="0">
                <a:solidFill>
                  <a:srgbClr val="404040"/>
                </a:solidFill>
                <a:latin typeface="Trebuchet MS"/>
                <a:cs typeface="Trebuchet MS"/>
              </a:rPr>
              <a:t>outweighs</a:t>
            </a:r>
            <a:r>
              <a:rPr sz="2200" u="none" spc="-75" dirty="0">
                <a:solidFill>
                  <a:srgbClr val="404040"/>
                </a:solidFill>
                <a:latin typeface="Trebuchet MS"/>
                <a:cs typeface="Trebuchet MS"/>
              </a:rPr>
              <a:t> </a:t>
            </a:r>
            <a:r>
              <a:rPr sz="2200" u="none" dirty="0">
                <a:solidFill>
                  <a:srgbClr val="404040"/>
                </a:solidFill>
                <a:latin typeface="Trebuchet MS"/>
                <a:cs typeface="Trebuchet MS"/>
              </a:rPr>
              <a:t>the</a:t>
            </a:r>
            <a:r>
              <a:rPr sz="2200" u="none" spc="-55" dirty="0">
                <a:solidFill>
                  <a:srgbClr val="404040"/>
                </a:solidFill>
                <a:latin typeface="Trebuchet MS"/>
                <a:cs typeface="Trebuchet MS"/>
              </a:rPr>
              <a:t> </a:t>
            </a:r>
            <a:r>
              <a:rPr sz="2200" u="none" dirty="0">
                <a:solidFill>
                  <a:srgbClr val="404040"/>
                </a:solidFill>
                <a:latin typeface="Trebuchet MS"/>
                <a:cs typeface="Trebuchet MS"/>
              </a:rPr>
              <a:t>negative</a:t>
            </a:r>
            <a:r>
              <a:rPr sz="2200" u="none" spc="-85" dirty="0">
                <a:solidFill>
                  <a:srgbClr val="404040"/>
                </a:solidFill>
                <a:latin typeface="Trebuchet MS"/>
                <a:cs typeface="Trebuchet MS"/>
              </a:rPr>
              <a:t> </a:t>
            </a:r>
            <a:r>
              <a:rPr sz="2200" u="none" dirty="0">
                <a:solidFill>
                  <a:srgbClr val="404040"/>
                </a:solidFill>
                <a:latin typeface="Trebuchet MS"/>
                <a:cs typeface="Trebuchet MS"/>
              </a:rPr>
              <a:t>impact</a:t>
            </a:r>
            <a:r>
              <a:rPr sz="2200" u="none" spc="-60" dirty="0">
                <a:solidFill>
                  <a:srgbClr val="404040"/>
                </a:solidFill>
                <a:latin typeface="Trebuchet MS"/>
                <a:cs typeface="Trebuchet MS"/>
              </a:rPr>
              <a:t> </a:t>
            </a:r>
            <a:r>
              <a:rPr sz="2200" u="none" spc="-25" dirty="0">
                <a:solidFill>
                  <a:srgbClr val="404040"/>
                </a:solidFill>
                <a:latin typeface="Trebuchet MS"/>
                <a:cs typeface="Trebuchet MS"/>
              </a:rPr>
              <a:t>of </a:t>
            </a:r>
            <a:r>
              <a:rPr sz="2200" u="none" dirty="0">
                <a:solidFill>
                  <a:srgbClr val="404040"/>
                </a:solidFill>
                <a:latin typeface="Trebuchet MS"/>
                <a:cs typeface="Trebuchet MS"/>
              </a:rPr>
              <a:t>both</a:t>
            </a:r>
            <a:r>
              <a:rPr sz="2200" u="none" spc="-60" dirty="0">
                <a:solidFill>
                  <a:srgbClr val="404040"/>
                </a:solidFill>
                <a:latin typeface="Trebuchet MS"/>
                <a:cs typeface="Trebuchet MS"/>
              </a:rPr>
              <a:t> </a:t>
            </a:r>
            <a:r>
              <a:rPr sz="2200" u="none" dirty="0">
                <a:solidFill>
                  <a:srgbClr val="404040"/>
                </a:solidFill>
                <a:latin typeface="Trebuchet MS"/>
                <a:cs typeface="Trebuchet MS"/>
              </a:rPr>
              <a:t>NRT</a:t>
            </a:r>
            <a:r>
              <a:rPr sz="2200" u="none" spc="-114" dirty="0">
                <a:solidFill>
                  <a:srgbClr val="404040"/>
                </a:solidFill>
                <a:latin typeface="Trebuchet MS"/>
                <a:cs typeface="Trebuchet MS"/>
              </a:rPr>
              <a:t> </a:t>
            </a:r>
            <a:r>
              <a:rPr sz="2200" u="none" dirty="0">
                <a:solidFill>
                  <a:srgbClr val="404040"/>
                </a:solidFill>
                <a:latin typeface="Trebuchet MS"/>
                <a:cs typeface="Trebuchet MS"/>
              </a:rPr>
              <a:t>and</a:t>
            </a:r>
            <a:r>
              <a:rPr sz="2200" u="none" spc="-60" dirty="0">
                <a:solidFill>
                  <a:srgbClr val="404040"/>
                </a:solidFill>
                <a:latin typeface="Trebuchet MS"/>
                <a:cs typeface="Trebuchet MS"/>
              </a:rPr>
              <a:t> </a:t>
            </a:r>
            <a:r>
              <a:rPr sz="2200" u="none" dirty="0">
                <a:solidFill>
                  <a:srgbClr val="404040"/>
                </a:solidFill>
                <a:latin typeface="Trebuchet MS"/>
                <a:cs typeface="Trebuchet MS"/>
              </a:rPr>
              <a:t>tobacco,</a:t>
            </a:r>
            <a:r>
              <a:rPr sz="2200" u="none" spc="-60" dirty="0">
                <a:solidFill>
                  <a:srgbClr val="404040"/>
                </a:solidFill>
                <a:latin typeface="Trebuchet MS"/>
                <a:cs typeface="Trebuchet MS"/>
              </a:rPr>
              <a:t> </a:t>
            </a:r>
            <a:r>
              <a:rPr sz="2200" u="none" spc="-10" dirty="0">
                <a:solidFill>
                  <a:srgbClr val="404040"/>
                </a:solidFill>
                <a:latin typeface="Trebuchet MS"/>
                <a:cs typeface="Trebuchet MS"/>
              </a:rPr>
              <a:t>therefore…</a:t>
            </a:r>
            <a:endParaRPr sz="2200">
              <a:latin typeface="Trebuchet MS"/>
              <a:cs typeface="Trebuchet MS"/>
            </a:endParaRPr>
          </a:p>
          <a:p>
            <a:pPr marL="405765" indent="-342265">
              <a:lnSpc>
                <a:spcPct val="100000"/>
              </a:lnSpc>
              <a:spcBef>
                <a:spcPts val="1000"/>
              </a:spcBef>
              <a:buClr>
                <a:srgbClr val="0D56C4"/>
              </a:buClr>
              <a:buSzPct val="79545"/>
              <a:buFont typeface="Arial"/>
              <a:buChar char="•"/>
              <a:tabLst>
                <a:tab pos="405765" algn="l"/>
              </a:tabLst>
            </a:pPr>
            <a:r>
              <a:rPr sz="2200" b="1" dirty="0">
                <a:latin typeface="Trebuchet MS"/>
                <a:cs typeface="Trebuchet MS"/>
              </a:rPr>
              <a:t>We</a:t>
            </a:r>
            <a:r>
              <a:rPr sz="2200" b="1" spc="-70" dirty="0">
                <a:latin typeface="Trebuchet MS"/>
                <a:cs typeface="Trebuchet MS"/>
              </a:rPr>
              <a:t> </a:t>
            </a:r>
            <a:r>
              <a:rPr sz="2200" b="1" u="sng" dirty="0">
                <a:uFill>
                  <a:solidFill>
                    <a:srgbClr val="000000"/>
                  </a:solidFill>
                </a:uFill>
                <a:latin typeface="Trebuchet MS"/>
                <a:cs typeface="Trebuchet MS"/>
              </a:rPr>
              <a:t>do</a:t>
            </a:r>
            <a:r>
              <a:rPr sz="2200" b="1" u="sng" spc="-75" dirty="0">
                <a:uFill>
                  <a:solidFill>
                    <a:srgbClr val="000000"/>
                  </a:solidFill>
                </a:uFill>
                <a:latin typeface="Trebuchet MS"/>
                <a:cs typeface="Trebuchet MS"/>
              </a:rPr>
              <a:t> </a:t>
            </a:r>
            <a:r>
              <a:rPr sz="2200" b="1" u="sng" dirty="0">
                <a:uFill>
                  <a:solidFill>
                    <a:srgbClr val="000000"/>
                  </a:solidFill>
                </a:uFill>
                <a:latin typeface="Trebuchet MS"/>
                <a:cs typeface="Trebuchet MS"/>
              </a:rPr>
              <a:t>recommend</a:t>
            </a:r>
            <a:r>
              <a:rPr sz="2200" b="1" u="none" spc="-65" dirty="0">
                <a:latin typeface="Trebuchet MS"/>
                <a:cs typeface="Trebuchet MS"/>
              </a:rPr>
              <a:t> </a:t>
            </a:r>
            <a:r>
              <a:rPr sz="2200" b="1" u="none" dirty="0">
                <a:latin typeface="Trebuchet MS"/>
                <a:cs typeface="Trebuchet MS"/>
              </a:rPr>
              <a:t>breastfeeding</a:t>
            </a:r>
            <a:r>
              <a:rPr sz="2200" b="1" u="none" spc="-50" dirty="0">
                <a:latin typeface="Trebuchet MS"/>
                <a:cs typeface="Trebuchet MS"/>
              </a:rPr>
              <a:t> </a:t>
            </a:r>
            <a:r>
              <a:rPr sz="2200" b="1" u="none" dirty="0">
                <a:latin typeface="Trebuchet MS"/>
                <a:cs typeface="Trebuchet MS"/>
              </a:rPr>
              <a:t>in</a:t>
            </a:r>
            <a:r>
              <a:rPr sz="2200" b="1" u="none" spc="-65" dirty="0">
                <a:latin typeface="Trebuchet MS"/>
                <a:cs typeface="Trebuchet MS"/>
              </a:rPr>
              <a:t> </a:t>
            </a:r>
            <a:r>
              <a:rPr sz="2200" b="1" u="none" dirty="0">
                <a:latin typeface="Trebuchet MS"/>
                <a:cs typeface="Trebuchet MS"/>
              </a:rPr>
              <a:t>these</a:t>
            </a:r>
            <a:r>
              <a:rPr sz="2200" b="1" u="none" spc="-70" dirty="0">
                <a:latin typeface="Trebuchet MS"/>
                <a:cs typeface="Trebuchet MS"/>
              </a:rPr>
              <a:t> </a:t>
            </a:r>
            <a:r>
              <a:rPr sz="2200" b="1" u="none" spc="-10" dirty="0">
                <a:latin typeface="Trebuchet MS"/>
                <a:cs typeface="Trebuchet MS"/>
              </a:rPr>
              <a:t>circumstances.</a:t>
            </a:r>
            <a:endParaRPr sz="2200">
              <a:latin typeface="Trebuchet MS"/>
              <a:cs typeface="Trebuchet MS"/>
            </a:endParaRPr>
          </a:p>
          <a:p>
            <a:pPr marL="405765" indent="-342265">
              <a:lnSpc>
                <a:spcPct val="100000"/>
              </a:lnSpc>
              <a:spcBef>
                <a:spcPts val="1005"/>
              </a:spcBef>
              <a:buClr>
                <a:srgbClr val="0D56C4"/>
              </a:buClr>
              <a:buSzPct val="79545"/>
              <a:buFont typeface="Arial"/>
              <a:buChar char="•"/>
              <a:tabLst>
                <a:tab pos="405765" algn="l"/>
              </a:tabLst>
            </a:pPr>
            <a:r>
              <a:rPr sz="2200" u="sng" dirty="0">
                <a:solidFill>
                  <a:srgbClr val="404040"/>
                </a:solidFill>
                <a:uFill>
                  <a:solidFill>
                    <a:srgbClr val="404040"/>
                  </a:solidFill>
                </a:uFill>
                <a:latin typeface="Trebuchet MS"/>
                <a:cs typeface="Trebuchet MS"/>
              </a:rPr>
              <a:t>Children</a:t>
            </a:r>
            <a:r>
              <a:rPr sz="2200" u="sng" spc="-25" dirty="0">
                <a:solidFill>
                  <a:srgbClr val="404040"/>
                </a:solidFill>
                <a:uFill>
                  <a:solidFill>
                    <a:srgbClr val="404040"/>
                  </a:solidFill>
                </a:uFill>
                <a:latin typeface="Trebuchet MS"/>
                <a:cs typeface="Trebuchet MS"/>
              </a:rPr>
              <a:t> </a:t>
            </a:r>
            <a:r>
              <a:rPr sz="2200" u="sng" dirty="0">
                <a:solidFill>
                  <a:srgbClr val="404040"/>
                </a:solidFill>
                <a:uFill>
                  <a:solidFill>
                    <a:srgbClr val="404040"/>
                  </a:solidFill>
                </a:uFill>
                <a:latin typeface="Trebuchet MS"/>
                <a:cs typeface="Trebuchet MS"/>
              </a:rPr>
              <a:t>and</a:t>
            </a:r>
            <a:r>
              <a:rPr sz="2200" u="sng" spc="-150" dirty="0">
                <a:solidFill>
                  <a:srgbClr val="404040"/>
                </a:solidFill>
                <a:uFill>
                  <a:solidFill>
                    <a:srgbClr val="404040"/>
                  </a:solidFill>
                </a:uFill>
                <a:latin typeface="Trebuchet MS"/>
                <a:cs typeface="Trebuchet MS"/>
              </a:rPr>
              <a:t> </a:t>
            </a:r>
            <a:r>
              <a:rPr sz="2200" u="sng" dirty="0">
                <a:solidFill>
                  <a:srgbClr val="404040"/>
                </a:solidFill>
                <a:uFill>
                  <a:solidFill>
                    <a:srgbClr val="404040"/>
                  </a:solidFill>
                </a:uFill>
                <a:latin typeface="Trebuchet MS"/>
                <a:cs typeface="Trebuchet MS"/>
              </a:rPr>
              <a:t>Adolescents</a:t>
            </a:r>
            <a:r>
              <a:rPr sz="2200" u="sng" spc="-30" dirty="0">
                <a:solidFill>
                  <a:srgbClr val="404040"/>
                </a:solidFill>
                <a:uFill>
                  <a:solidFill>
                    <a:srgbClr val="404040"/>
                  </a:solidFill>
                </a:uFill>
                <a:latin typeface="Trebuchet MS"/>
                <a:cs typeface="Trebuchet MS"/>
              </a:rPr>
              <a:t> </a:t>
            </a:r>
            <a:r>
              <a:rPr sz="2200" u="none" dirty="0">
                <a:solidFill>
                  <a:srgbClr val="404040"/>
                </a:solidFill>
                <a:latin typeface="Trebuchet MS"/>
                <a:cs typeface="Trebuchet MS"/>
              </a:rPr>
              <a:t>-</a:t>
            </a:r>
            <a:r>
              <a:rPr sz="2200" u="none" spc="-20" dirty="0">
                <a:solidFill>
                  <a:srgbClr val="404040"/>
                </a:solidFill>
                <a:latin typeface="Trebuchet MS"/>
                <a:cs typeface="Trebuchet MS"/>
              </a:rPr>
              <a:t> </a:t>
            </a:r>
            <a:r>
              <a:rPr sz="2200" u="none" dirty="0">
                <a:solidFill>
                  <a:srgbClr val="404040"/>
                </a:solidFill>
                <a:latin typeface="Trebuchet MS"/>
                <a:cs typeface="Trebuchet MS"/>
              </a:rPr>
              <a:t>No</a:t>
            </a:r>
            <a:r>
              <a:rPr sz="2200" u="none" spc="-30" dirty="0">
                <a:solidFill>
                  <a:srgbClr val="404040"/>
                </a:solidFill>
                <a:latin typeface="Trebuchet MS"/>
                <a:cs typeface="Trebuchet MS"/>
              </a:rPr>
              <a:t> </a:t>
            </a:r>
            <a:r>
              <a:rPr sz="2200" u="none" dirty="0">
                <a:solidFill>
                  <a:srgbClr val="404040"/>
                </a:solidFill>
                <a:latin typeface="Trebuchet MS"/>
                <a:cs typeface="Trebuchet MS"/>
              </a:rPr>
              <a:t>smoking</a:t>
            </a:r>
            <a:r>
              <a:rPr sz="2200" u="none" spc="-35" dirty="0">
                <a:solidFill>
                  <a:srgbClr val="404040"/>
                </a:solidFill>
                <a:latin typeface="Trebuchet MS"/>
                <a:cs typeface="Trebuchet MS"/>
              </a:rPr>
              <a:t> </a:t>
            </a:r>
            <a:r>
              <a:rPr sz="2200" u="none" dirty="0">
                <a:solidFill>
                  <a:srgbClr val="404040"/>
                </a:solidFill>
                <a:latin typeface="Trebuchet MS"/>
                <a:cs typeface="Trebuchet MS"/>
              </a:rPr>
              <a:t>cessation</a:t>
            </a:r>
            <a:r>
              <a:rPr sz="2200" u="none" spc="-30" dirty="0">
                <a:solidFill>
                  <a:srgbClr val="404040"/>
                </a:solidFill>
                <a:latin typeface="Trebuchet MS"/>
                <a:cs typeface="Trebuchet MS"/>
              </a:rPr>
              <a:t> </a:t>
            </a:r>
            <a:r>
              <a:rPr sz="2200" u="none" dirty="0">
                <a:solidFill>
                  <a:srgbClr val="404040"/>
                </a:solidFill>
                <a:latin typeface="Trebuchet MS"/>
                <a:cs typeface="Trebuchet MS"/>
              </a:rPr>
              <a:t>medications</a:t>
            </a:r>
            <a:r>
              <a:rPr sz="2200" u="none" spc="-35" dirty="0">
                <a:solidFill>
                  <a:srgbClr val="404040"/>
                </a:solidFill>
                <a:latin typeface="Trebuchet MS"/>
                <a:cs typeface="Trebuchet MS"/>
              </a:rPr>
              <a:t> </a:t>
            </a:r>
            <a:r>
              <a:rPr sz="2200" u="none" spc="-25" dirty="0">
                <a:solidFill>
                  <a:srgbClr val="404040"/>
                </a:solidFill>
                <a:latin typeface="Trebuchet MS"/>
                <a:cs typeface="Trebuchet MS"/>
              </a:rPr>
              <a:t>are</a:t>
            </a:r>
            <a:endParaRPr sz="2200">
              <a:latin typeface="Trebuchet MS"/>
              <a:cs typeface="Trebuchet MS"/>
            </a:endParaRPr>
          </a:p>
          <a:p>
            <a:pPr marL="405765">
              <a:lnSpc>
                <a:spcPct val="100000"/>
              </a:lnSpc>
              <a:spcBef>
                <a:spcPts val="5"/>
              </a:spcBef>
            </a:pPr>
            <a:r>
              <a:rPr sz="2200" dirty="0">
                <a:solidFill>
                  <a:srgbClr val="404040"/>
                </a:solidFill>
                <a:latin typeface="Trebuchet MS"/>
                <a:cs typeface="Trebuchet MS"/>
              </a:rPr>
              <a:t>FDA</a:t>
            </a:r>
            <a:r>
              <a:rPr sz="2200" spc="-150" dirty="0">
                <a:solidFill>
                  <a:srgbClr val="404040"/>
                </a:solidFill>
                <a:latin typeface="Trebuchet MS"/>
                <a:cs typeface="Trebuchet MS"/>
              </a:rPr>
              <a:t> </a:t>
            </a:r>
            <a:r>
              <a:rPr sz="2200" dirty="0">
                <a:solidFill>
                  <a:srgbClr val="404040"/>
                </a:solidFill>
                <a:latin typeface="Trebuchet MS"/>
                <a:cs typeface="Trebuchet MS"/>
              </a:rPr>
              <a:t>approved</a:t>
            </a:r>
            <a:r>
              <a:rPr sz="2200" spc="-50" dirty="0">
                <a:solidFill>
                  <a:srgbClr val="404040"/>
                </a:solidFill>
                <a:latin typeface="Trebuchet MS"/>
                <a:cs typeface="Trebuchet MS"/>
              </a:rPr>
              <a:t> </a:t>
            </a:r>
            <a:r>
              <a:rPr sz="2200" dirty="0">
                <a:solidFill>
                  <a:srgbClr val="404040"/>
                </a:solidFill>
                <a:latin typeface="Trebuchet MS"/>
                <a:cs typeface="Trebuchet MS"/>
              </a:rPr>
              <a:t>for</a:t>
            </a:r>
            <a:r>
              <a:rPr sz="2200" spc="-40" dirty="0">
                <a:solidFill>
                  <a:srgbClr val="404040"/>
                </a:solidFill>
                <a:latin typeface="Trebuchet MS"/>
                <a:cs typeface="Trebuchet MS"/>
              </a:rPr>
              <a:t> </a:t>
            </a:r>
            <a:r>
              <a:rPr sz="2200" dirty="0">
                <a:solidFill>
                  <a:srgbClr val="404040"/>
                </a:solidFill>
                <a:latin typeface="Trebuchet MS"/>
                <a:cs typeface="Trebuchet MS"/>
              </a:rPr>
              <a:t>use</a:t>
            </a:r>
            <a:r>
              <a:rPr sz="2200" spc="-40" dirty="0">
                <a:solidFill>
                  <a:srgbClr val="404040"/>
                </a:solidFill>
                <a:latin typeface="Trebuchet MS"/>
                <a:cs typeface="Trebuchet MS"/>
              </a:rPr>
              <a:t> </a:t>
            </a:r>
            <a:r>
              <a:rPr sz="2200" dirty="0">
                <a:solidFill>
                  <a:srgbClr val="404040"/>
                </a:solidFill>
                <a:latin typeface="Trebuchet MS"/>
                <a:cs typeface="Trebuchet MS"/>
              </a:rPr>
              <a:t>in</a:t>
            </a:r>
            <a:r>
              <a:rPr sz="2200" spc="-35" dirty="0">
                <a:solidFill>
                  <a:srgbClr val="404040"/>
                </a:solidFill>
                <a:latin typeface="Trebuchet MS"/>
                <a:cs typeface="Trebuchet MS"/>
              </a:rPr>
              <a:t> </a:t>
            </a:r>
            <a:r>
              <a:rPr sz="2200" dirty="0">
                <a:solidFill>
                  <a:srgbClr val="404040"/>
                </a:solidFill>
                <a:latin typeface="Trebuchet MS"/>
                <a:cs typeface="Trebuchet MS"/>
              </a:rPr>
              <a:t>children</a:t>
            </a:r>
            <a:r>
              <a:rPr sz="2200" spc="-35" dirty="0">
                <a:solidFill>
                  <a:srgbClr val="404040"/>
                </a:solidFill>
                <a:latin typeface="Trebuchet MS"/>
                <a:cs typeface="Trebuchet MS"/>
              </a:rPr>
              <a:t> </a:t>
            </a:r>
            <a:r>
              <a:rPr sz="2200" dirty="0">
                <a:solidFill>
                  <a:srgbClr val="404040"/>
                </a:solidFill>
                <a:latin typeface="Trebuchet MS"/>
                <a:cs typeface="Trebuchet MS"/>
              </a:rPr>
              <a:t>or</a:t>
            </a:r>
            <a:r>
              <a:rPr sz="2200" spc="-60" dirty="0">
                <a:solidFill>
                  <a:srgbClr val="404040"/>
                </a:solidFill>
                <a:latin typeface="Trebuchet MS"/>
                <a:cs typeface="Trebuchet MS"/>
              </a:rPr>
              <a:t> </a:t>
            </a:r>
            <a:r>
              <a:rPr sz="2200" spc="-10" dirty="0">
                <a:solidFill>
                  <a:srgbClr val="404040"/>
                </a:solidFill>
                <a:latin typeface="Trebuchet MS"/>
                <a:cs typeface="Trebuchet MS"/>
              </a:rPr>
              <a:t>adolescents</a:t>
            </a:r>
            <a:endParaRPr sz="2200">
              <a:latin typeface="Trebuchet MS"/>
              <a:cs typeface="Trebuchet MS"/>
            </a:endParaRPr>
          </a:p>
          <a:p>
            <a:pPr>
              <a:lnSpc>
                <a:spcPct val="100000"/>
              </a:lnSpc>
              <a:spcBef>
                <a:spcPts val="445"/>
              </a:spcBef>
            </a:pPr>
            <a:endParaRPr sz="2200">
              <a:latin typeface="Trebuchet MS"/>
              <a:cs typeface="Trebuchet MS"/>
            </a:endParaRPr>
          </a:p>
          <a:p>
            <a:pPr marL="405765" indent="-342265">
              <a:lnSpc>
                <a:spcPct val="100000"/>
              </a:lnSpc>
              <a:buClr>
                <a:srgbClr val="0D56C4"/>
              </a:buClr>
              <a:buSzPct val="79545"/>
              <a:buFont typeface="Arial"/>
              <a:buChar char="•"/>
              <a:tabLst>
                <a:tab pos="405765" algn="l"/>
              </a:tabLst>
            </a:pPr>
            <a:r>
              <a:rPr sz="2200" dirty="0">
                <a:solidFill>
                  <a:srgbClr val="404040"/>
                </a:solidFill>
                <a:latin typeface="Calibri"/>
                <a:cs typeface="Calibri"/>
              </a:rPr>
              <a:t>For</a:t>
            </a:r>
            <a:r>
              <a:rPr sz="2200" spc="-50" dirty="0">
                <a:solidFill>
                  <a:srgbClr val="404040"/>
                </a:solidFill>
                <a:latin typeface="Calibri"/>
                <a:cs typeface="Calibri"/>
              </a:rPr>
              <a:t> </a:t>
            </a:r>
            <a:r>
              <a:rPr sz="2200" dirty="0">
                <a:solidFill>
                  <a:srgbClr val="404040"/>
                </a:solidFill>
                <a:latin typeface="Calibri"/>
                <a:cs typeface="Calibri"/>
              </a:rPr>
              <a:t>more</a:t>
            </a:r>
            <a:r>
              <a:rPr sz="2200" spc="-50" dirty="0">
                <a:solidFill>
                  <a:srgbClr val="404040"/>
                </a:solidFill>
                <a:latin typeface="Calibri"/>
                <a:cs typeface="Calibri"/>
              </a:rPr>
              <a:t> </a:t>
            </a:r>
            <a:r>
              <a:rPr sz="2200" spc="-10" dirty="0">
                <a:solidFill>
                  <a:srgbClr val="404040"/>
                </a:solidFill>
                <a:latin typeface="Calibri"/>
                <a:cs typeface="Calibri"/>
              </a:rPr>
              <a:t>information</a:t>
            </a:r>
            <a:r>
              <a:rPr sz="2200" spc="-45" dirty="0">
                <a:solidFill>
                  <a:srgbClr val="404040"/>
                </a:solidFill>
                <a:latin typeface="Calibri"/>
                <a:cs typeface="Calibri"/>
              </a:rPr>
              <a:t> </a:t>
            </a:r>
            <a:r>
              <a:rPr sz="2200" dirty="0">
                <a:solidFill>
                  <a:srgbClr val="404040"/>
                </a:solidFill>
                <a:latin typeface="Calibri"/>
                <a:cs typeface="Calibri"/>
              </a:rPr>
              <a:t>on</a:t>
            </a:r>
            <a:r>
              <a:rPr sz="2200" spc="-45" dirty="0">
                <a:solidFill>
                  <a:srgbClr val="404040"/>
                </a:solidFill>
                <a:latin typeface="Calibri"/>
                <a:cs typeface="Calibri"/>
              </a:rPr>
              <a:t> </a:t>
            </a:r>
            <a:r>
              <a:rPr sz="2200" dirty="0">
                <a:solidFill>
                  <a:srgbClr val="404040"/>
                </a:solidFill>
                <a:latin typeface="Calibri"/>
                <a:cs typeface="Calibri"/>
              </a:rPr>
              <a:t>lactation</a:t>
            </a:r>
            <a:r>
              <a:rPr sz="2200" spc="-30" dirty="0">
                <a:solidFill>
                  <a:srgbClr val="404040"/>
                </a:solidFill>
                <a:latin typeface="Calibri"/>
                <a:cs typeface="Calibri"/>
              </a:rPr>
              <a:t> </a:t>
            </a:r>
            <a:r>
              <a:rPr sz="2200" dirty="0">
                <a:solidFill>
                  <a:srgbClr val="404040"/>
                </a:solidFill>
                <a:latin typeface="Calibri"/>
                <a:cs typeface="Calibri"/>
              </a:rPr>
              <a:t>and</a:t>
            </a:r>
            <a:r>
              <a:rPr sz="2200" spc="-45" dirty="0">
                <a:solidFill>
                  <a:srgbClr val="404040"/>
                </a:solidFill>
                <a:latin typeface="Calibri"/>
                <a:cs typeface="Calibri"/>
              </a:rPr>
              <a:t> </a:t>
            </a:r>
            <a:r>
              <a:rPr sz="2200" spc="-10" dirty="0">
                <a:solidFill>
                  <a:srgbClr val="404040"/>
                </a:solidFill>
                <a:latin typeface="Calibri"/>
                <a:cs typeface="Calibri"/>
              </a:rPr>
              <a:t>medication</a:t>
            </a:r>
            <a:r>
              <a:rPr sz="2200" spc="-45" dirty="0">
                <a:solidFill>
                  <a:srgbClr val="404040"/>
                </a:solidFill>
                <a:latin typeface="Calibri"/>
                <a:cs typeface="Calibri"/>
              </a:rPr>
              <a:t> </a:t>
            </a:r>
            <a:r>
              <a:rPr sz="2200" spc="-10" dirty="0">
                <a:solidFill>
                  <a:srgbClr val="404040"/>
                </a:solidFill>
                <a:latin typeface="Calibri"/>
                <a:cs typeface="Calibri"/>
              </a:rPr>
              <a:t>interactions:</a:t>
            </a:r>
            <a:endParaRPr sz="2200">
              <a:latin typeface="Calibri"/>
              <a:cs typeface="Calibri"/>
            </a:endParaRPr>
          </a:p>
          <a:p>
            <a:pPr marL="63500">
              <a:lnSpc>
                <a:spcPct val="100000"/>
              </a:lnSpc>
              <a:spcBef>
                <a:spcPts val="994"/>
              </a:spcBef>
            </a:pPr>
            <a:r>
              <a:rPr sz="2200" spc="-20" dirty="0">
                <a:solidFill>
                  <a:srgbClr val="B56F00"/>
                </a:solidFill>
                <a:latin typeface="Calibri"/>
                <a:cs typeface="Calibri"/>
                <a:hlinkClick r:id="rId3"/>
              </a:rPr>
              <a:t>h</a:t>
            </a:r>
            <a:r>
              <a:rPr sz="2200" spc="-35" dirty="0">
                <a:solidFill>
                  <a:srgbClr val="B56F00"/>
                </a:solidFill>
                <a:latin typeface="Calibri"/>
                <a:cs typeface="Calibri"/>
                <a:hlinkClick r:id="rId3"/>
              </a:rPr>
              <a:t>t</a:t>
            </a:r>
            <a:r>
              <a:rPr sz="2200" spc="5" dirty="0">
                <a:solidFill>
                  <a:srgbClr val="B56F00"/>
                </a:solidFill>
                <a:latin typeface="Calibri"/>
                <a:cs typeface="Calibri"/>
                <a:hlinkClick r:id="rId3"/>
              </a:rPr>
              <a:t>t</a:t>
            </a:r>
            <a:r>
              <a:rPr sz="2200" spc="-10" dirty="0">
                <a:solidFill>
                  <a:srgbClr val="B56F00"/>
                </a:solidFill>
                <a:latin typeface="Calibri"/>
                <a:cs typeface="Calibri"/>
                <a:hlinkClick r:id="rId3"/>
              </a:rPr>
              <a:t>p</a:t>
            </a:r>
            <a:r>
              <a:rPr sz="2200" dirty="0">
                <a:solidFill>
                  <a:srgbClr val="B56F00"/>
                </a:solidFill>
                <a:latin typeface="Calibri"/>
                <a:cs typeface="Calibri"/>
                <a:hlinkClick r:id="rId3"/>
              </a:rPr>
              <a:t>s:</a:t>
            </a:r>
            <a:r>
              <a:rPr sz="2200" spc="10" dirty="0">
                <a:solidFill>
                  <a:srgbClr val="B56F00"/>
                </a:solidFill>
                <a:latin typeface="Calibri"/>
                <a:cs typeface="Calibri"/>
                <a:hlinkClick r:id="rId3"/>
              </a:rPr>
              <a:t>//</a:t>
            </a:r>
            <a:r>
              <a:rPr sz="2200" spc="20" dirty="0">
                <a:solidFill>
                  <a:srgbClr val="B56F00"/>
                </a:solidFill>
                <a:latin typeface="Calibri"/>
                <a:cs typeface="Calibri"/>
                <a:hlinkClick r:id="rId3"/>
              </a:rPr>
              <a:t>ww</a:t>
            </a:r>
            <a:r>
              <a:rPr sz="2200" spc="-140" dirty="0">
                <a:solidFill>
                  <a:srgbClr val="B56F00"/>
                </a:solidFill>
                <a:latin typeface="Calibri"/>
                <a:cs typeface="Calibri"/>
                <a:hlinkClick r:id="rId3"/>
              </a:rPr>
              <a:t>w</a:t>
            </a:r>
            <a:r>
              <a:rPr sz="2200" spc="10" dirty="0">
                <a:solidFill>
                  <a:srgbClr val="B56F00"/>
                </a:solidFill>
                <a:latin typeface="Calibri"/>
                <a:cs typeface="Calibri"/>
                <a:hlinkClick r:id="rId3"/>
              </a:rPr>
              <a:t>.n</a:t>
            </a:r>
            <a:r>
              <a:rPr sz="2200" spc="-5" dirty="0">
                <a:solidFill>
                  <a:srgbClr val="B56F00"/>
                </a:solidFill>
                <a:latin typeface="Calibri"/>
                <a:cs typeface="Calibri"/>
                <a:hlinkClick r:id="rId3"/>
              </a:rPr>
              <a:t>c</a:t>
            </a:r>
            <a:r>
              <a:rPr sz="2200" spc="5" dirty="0">
                <a:solidFill>
                  <a:srgbClr val="B56F00"/>
                </a:solidFill>
                <a:latin typeface="Calibri"/>
                <a:cs typeface="Calibri"/>
                <a:hlinkClick r:id="rId3"/>
              </a:rPr>
              <a:t>bi.</a:t>
            </a:r>
            <a:r>
              <a:rPr sz="2200" dirty="0">
                <a:solidFill>
                  <a:srgbClr val="B56F00"/>
                </a:solidFill>
                <a:latin typeface="Calibri"/>
                <a:cs typeface="Calibri"/>
                <a:hlinkClick r:id="rId3"/>
              </a:rPr>
              <a:t>n</a:t>
            </a:r>
            <a:r>
              <a:rPr sz="2200" spc="5" dirty="0">
                <a:solidFill>
                  <a:srgbClr val="B56F00"/>
                </a:solidFill>
                <a:latin typeface="Calibri"/>
                <a:cs typeface="Calibri"/>
                <a:hlinkClick r:id="rId3"/>
              </a:rPr>
              <a:t>lm</a:t>
            </a:r>
            <a:r>
              <a:rPr sz="2200" dirty="0">
                <a:solidFill>
                  <a:srgbClr val="B56F00"/>
                </a:solidFill>
                <a:latin typeface="Calibri"/>
                <a:cs typeface="Calibri"/>
                <a:hlinkClick r:id="rId3"/>
              </a:rPr>
              <a:t>.</a:t>
            </a:r>
            <a:r>
              <a:rPr sz="2200" spc="5" dirty="0">
                <a:solidFill>
                  <a:srgbClr val="B56F00"/>
                </a:solidFill>
                <a:latin typeface="Calibri"/>
                <a:cs typeface="Calibri"/>
                <a:hlinkClick r:id="rId3"/>
              </a:rPr>
              <a:t>nih</a:t>
            </a:r>
            <a:r>
              <a:rPr sz="2200" spc="20" dirty="0">
                <a:solidFill>
                  <a:srgbClr val="B56F00"/>
                </a:solidFill>
                <a:latin typeface="Calibri"/>
                <a:cs typeface="Calibri"/>
                <a:hlinkClick r:id="rId3"/>
              </a:rPr>
              <a:t>.</a:t>
            </a:r>
            <a:r>
              <a:rPr sz="2200" spc="-10" dirty="0">
                <a:solidFill>
                  <a:srgbClr val="B56F00"/>
                </a:solidFill>
                <a:latin typeface="Calibri"/>
                <a:cs typeface="Calibri"/>
                <a:hlinkClick r:id="rId3"/>
              </a:rPr>
              <a:t>g</a:t>
            </a:r>
            <a:r>
              <a:rPr sz="2200" spc="5" dirty="0">
                <a:solidFill>
                  <a:srgbClr val="B56F00"/>
                </a:solidFill>
                <a:latin typeface="Calibri"/>
                <a:cs typeface="Calibri"/>
                <a:hlinkClick r:id="rId3"/>
              </a:rPr>
              <a:t>ov/bo</a:t>
            </a:r>
            <a:r>
              <a:rPr sz="2200" spc="15" dirty="0">
                <a:solidFill>
                  <a:srgbClr val="B56F00"/>
                </a:solidFill>
                <a:latin typeface="Calibri"/>
                <a:cs typeface="Calibri"/>
                <a:hlinkClick r:id="rId3"/>
              </a:rPr>
              <a:t>o</a:t>
            </a:r>
            <a:r>
              <a:rPr sz="2200" spc="-25" dirty="0">
                <a:solidFill>
                  <a:srgbClr val="B56F00"/>
                </a:solidFill>
                <a:latin typeface="Calibri"/>
                <a:cs typeface="Calibri"/>
                <a:hlinkClick r:id="rId3"/>
              </a:rPr>
              <a:t>k</a:t>
            </a:r>
            <a:r>
              <a:rPr sz="2200" dirty="0">
                <a:solidFill>
                  <a:srgbClr val="B56F00"/>
                </a:solidFill>
                <a:latin typeface="Calibri"/>
                <a:cs typeface="Calibri"/>
                <a:hlinkClick r:id="rId3"/>
              </a:rPr>
              <a:t>s</a:t>
            </a:r>
            <a:r>
              <a:rPr sz="2200" spc="15" dirty="0">
                <a:solidFill>
                  <a:srgbClr val="B56F00"/>
                </a:solidFill>
                <a:latin typeface="Calibri"/>
                <a:cs typeface="Calibri"/>
                <a:hlinkClick r:id="rId3"/>
              </a:rPr>
              <a:t>/</a:t>
            </a:r>
            <a:r>
              <a:rPr sz="2200" spc="5" dirty="0">
                <a:solidFill>
                  <a:srgbClr val="B56F00"/>
                </a:solidFill>
                <a:latin typeface="Calibri"/>
                <a:cs typeface="Calibri"/>
                <a:hlinkClick r:id="rId3"/>
              </a:rPr>
              <a:t>NBK501922</a:t>
            </a:r>
            <a:r>
              <a:rPr sz="2200" spc="15" dirty="0">
                <a:solidFill>
                  <a:srgbClr val="B56F00"/>
                </a:solidFill>
                <a:latin typeface="Calibri"/>
                <a:cs typeface="Calibri"/>
                <a:hlinkClick r:id="rId3"/>
              </a:rPr>
              <a:t>/</a:t>
            </a:r>
            <a:r>
              <a:rPr sz="2200" spc="10" dirty="0">
                <a:solidFill>
                  <a:srgbClr val="B56F00"/>
                </a:solidFill>
                <a:latin typeface="Calibri"/>
                <a:cs typeface="Calibri"/>
                <a:hlinkClick r:id="rId3"/>
              </a:rPr>
              <a:t>?mscl</a:t>
            </a:r>
            <a:r>
              <a:rPr sz="2200" spc="-5" dirty="0">
                <a:solidFill>
                  <a:srgbClr val="B56F00"/>
                </a:solidFill>
                <a:latin typeface="Calibri"/>
                <a:cs typeface="Calibri"/>
                <a:hlinkClick r:id="rId3"/>
              </a:rPr>
              <a:t>k</a:t>
            </a:r>
            <a:r>
              <a:rPr sz="2200" spc="5" dirty="0">
                <a:solidFill>
                  <a:srgbClr val="B56F00"/>
                </a:solidFill>
                <a:latin typeface="Calibri"/>
                <a:cs typeface="Calibri"/>
                <a:hlinkClick r:id="rId3"/>
              </a:rPr>
              <a:t>id</a:t>
            </a:r>
            <a:r>
              <a:rPr sz="2200" dirty="0">
                <a:solidFill>
                  <a:srgbClr val="B56F00"/>
                </a:solidFill>
                <a:latin typeface="Calibri"/>
                <a:cs typeface="Calibri"/>
                <a:hlinkClick r:id="rId3"/>
              </a:rPr>
              <a:t>=</a:t>
            </a:r>
            <a:r>
              <a:rPr sz="2200" spc="10" dirty="0">
                <a:solidFill>
                  <a:srgbClr val="B56F00"/>
                </a:solidFill>
                <a:latin typeface="Calibri"/>
                <a:cs typeface="Calibri"/>
                <a:hlinkClick r:id="rId3"/>
              </a:rPr>
              <a:t>980c57a0b1c</a:t>
            </a:r>
            <a:r>
              <a:rPr sz="2200" spc="-850" dirty="0">
                <a:solidFill>
                  <a:srgbClr val="B56F00"/>
                </a:solidFill>
                <a:latin typeface="Calibri"/>
                <a:cs typeface="Calibri"/>
                <a:hlinkClick r:id="rId3"/>
              </a:rPr>
              <a:t>9</a:t>
            </a:r>
            <a:r>
              <a:rPr sz="1800" spc="15" baseline="-30092" dirty="0">
                <a:solidFill>
                  <a:srgbClr val="888888"/>
                </a:solidFill>
                <a:latin typeface="Calibri"/>
                <a:cs typeface="Calibri"/>
              </a:rPr>
              <a:t>5</a:t>
            </a:r>
            <a:r>
              <a:rPr sz="1800" spc="-562" baseline="-30092" dirty="0">
                <a:solidFill>
                  <a:srgbClr val="888888"/>
                </a:solidFill>
                <a:latin typeface="Calibri"/>
                <a:cs typeface="Calibri"/>
              </a:rPr>
              <a:t>1</a:t>
            </a:r>
            <a:r>
              <a:rPr sz="2200" spc="10" dirty="0">
                <a:solidFill>
                  <a:srgbClr val="B56F00"/>
                </a:solidFill>
                <a:latin typeface="Calibri"/>
                <a:cs typeface="Calibri"/>
                <a:hlinkClick r:id="rId3"/>
              </a:rPr>
              <a:t>1</a:t>
            </a:r>
            <a:r>
              <a:rPr sz="2200" dirty="0">
                <a:solidFill>
                  <a:srgbClr val="B56F00"/>
                </a:solidFill>
                <a:latin typeface="Calibri"/>
                <a:cs typeface="Calibri"/>
                <a:hlinkClick r:id="rId3"/>
              </a:rPr>
              <a:t>1</a:t>
            </a:r>
            <a:r>
              <a:rPr sz="2200" spc="10" dirty="0">
                <a:solidFill>
                  <a:srgbClr val="B56F00"/>
                </a:solidFill>
                <a:latin typeface="Calibri"/>
                <a:cs typeface="Calibri"/>
                <a:hlinkClick r:id="rId3"/>
              </a:rPr>
              <a:t>e</a:t>
            </a:r>
            <a:endParaRPr sz="2200">
              <a:latin typeface="Calibri"/>
              <a:cs typeface="Calibri"/>
            </a:endParaRPr>
          </a:p>
          <a:p>
            <a:pPr marL="63500">
              <a:lnSpc>
                <a:spcPct val="100000"/>
              </a:lnSpc>
              <a:spcBef>
                <a:spcPts val="30"/>
              </a:spcBef>
            </a:pPr>
            <a:r>
              <a:rPr sz="2200" u="sng" spc="-10" dirty="0">
                <a:solidFill>
                  <a:srgbClr val="B56F00"/>
                </a:solidFill>
                <a:uFill>
                  <a:solidFill>
                    <a:srgbClr val="B56F00"/>
                  </a:solidFill>
                </a:uFill>
                <a:latin typeface="Calibri"/>
                <a:cs typeface="Calibri"/>
                <a:hlinkClick r:id="rId3"/>
              </a:rPr>
              <a:t>c97eee1ecdebcdf06</a:t>
            </a:r>
            <a:endParaRPr sz="220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52</a:t>
            </a:r>
            <a:endParaRPr sz="900">
              <a:latin typeface="Trebuchet MS"/>
              <a:cs typeface="Trebuchet MS"/>
            </a:endParaRPr>
          </a:p>
        </p:txBody>
      </p:sp>
      <p:sp>
        <p:nvSpPr>
          <p:cNvPr id="3" name="object 3" descr="$PPTXTitle"/>
          <p:cNvSpPr txBox="1">
            <a:spLocks noGrp="1"/>
          </p:cNvSpPr>
          <p:nvPr>
            <p:ph type="title"/>
          </p:nvPr>
        </p:nvSpPr>
        <p:spPr>
          <a:xfrm>
            <a:off x="459206" y="135801"/>
            <a:ext cx="8308975" cy="923290"/>
          </a:xfrm>
          <a:prstGeom prst="rect">
            <a:avLst/>
          </a:prstGeom>
          <a:solidFill>
            <a:srgbClr val="0A4192"/>
          </a:solidFill>
        </p:spPr>
        <p:txBody>
          <a:bodyPr vert="horz" wrap="square" lIns="0" tIns="109855" rIns="0" bIns="0" rtlCol="0">
            <a:spAutoFit/>
          </a:bodyPr>
          <a:lstStyle/>
          <a:p>
            <a:pPr marL="520065">
              <a:lnSpc>
                <a:spcPct val="100000"/>
              </a:lnSpc>
              <a:spcBef>
                <a:spcPts val="865"/>
              </a:spcBef>
            </a:pPr>
            <a:r>
              <a:rPr sz="4400" b="0" dirty="0">
                <a:solidFill>
                  <a:srgbClr val="FFFFFF"/>
                </a:solidFill>
                <a:latin typeface="Trebuchet MS"/>
                <a:cs typeface="Trebuchet MS"/>
              </a:rPr>
              <a:t>Nicotine</a:t>
            </a:r>
            <a:r>
              <a:rPr sz="4400" b="0" spc="-70" dirty="0">
                <a:solidFill>
                  <a:srgbClr val="FFFFFF"/>
                </a:solidFill>
                <a:latin typeface="Trebuchet MS"/>
                <a:cs typeface="Trebuchet MS"/>
              </a:rPr>
              <a:t> </a:t>
            </a:r>
            <a:r>
              <a:rPr sz="4400" b="0" dirty="0">
                <a:solidFill>
                  <a:srgbClr val="FFFFFF"/>
                </a:solidFill>
                <a:latin typeface="Trebuchet MS"/>
                <a:cs typeface="Trebuchet MS"/>
              </a:rPr>
              <a:t>Overdose</a:t>
            </a:r>
            <a:r>
              <a:rPr sz="4400" b="0" spc="-50" dirty="0">
                <a:solidFill>
                  <a:srgbClr val="FFFFFF"/>
                </a:solidFill>
                <a:latin typeface="Trebuchet MS"/>
                <a:cs typeface="Trebuchet MS"/>
              </a:rPr>
              <a:t> </a:t>
            </a:r>
            <a:r>
              <a:rPr sz="4400" b="0" spc="-10" dirty="0">
                <a:solidFill>
                  <a:srgbClr val="FFFFFF"/>
                </a:solidFill>
                <a:latin typeface="Trebuchet MS"/>
                <a:cs typeface="Trebuchet MS"/>
              </a:rPr>
              <a:t>Symptoms</a:t>
            </a:r>
            <a:endParaRPr sz="4400">
              <a:latin typeface="Trebuchet MS"/>
              <a:cs typeface="Trebuchet MS"/>
            </a:endParaRPr>
          </a:p>
        </p:txBody>
      </p:sp>
      <p:sp>
        <p:nvSpPr>
          <p:cNvPr id="4" name="object 4"/>
          <p:cNvSpPr txBox="1"/>
          <p:nvPr/>
        </p:nvSpPr>
        <p:spPr>
          <a:xfrm>
            <a:off x="5077205" y="1253109"/>
            <a:ext cx="3749675" cy="1930400"/>
          </a:xfrm>
          <a:prstGeom prst="rect">
            <a:avLst/>
          </a:prstGeom>
        </p:spPr>
        <p:txBody>
          <a:bodyPr vert="horz" wrap="square" lIns="0" tIns="12065" rIns="0" bIns="0" rtlCol="0">
            <a:spAutoFit/>
          </a:bodyPr>
          <a:lstStyle/>
          <a:p>
            <a:pPr marL="299085" indent="-286385">
              <a:lnSpc>
                <a:spcPct val="100000"/>
              </a:lnSpc>
              <a:spcBef>
                <a:spcPts val="95"/>
              </a:spcBef>
              <a:buClr>
                <a:srgbClr val="0D56C4"/>
              </a:buClr>
              <a:buFont typeface="Arial"/>
              <a:buChar char="•"/>
              <a:tabLst>
                <a:tab pos="299085" algn="l"/>
              </a:tabLst>
            </a:pPr>
            <a:r>
              <a:rPr sz="2500" dirty="0">
                <a:latin typeface="Trebuchet MS"/>
                <a:cs typeface="Trebuchet MS"/>
              </a:rPr>
              <a:t>Nicotinic</a:t>
            </a:r>
            <a:r>
              <a:rPr sz="2500" spc="-145" dirty="0">
                <a:latin typeface="Trebuchet MS"/>
                <a:cs typeface="Trebuchet MS"/>
              </a:rPr>
              <a:t> </a:t>
            </a:r>
            <a:r>
              <a:rPr sz="2500" spc="-10" dirty="0">
                <a:latin typeface="Trebuchet MS"/>
                <a:cs typeface="Trebuchet MS"/>
              </a:rPr>
              <a:t>effects</a:t>
            </a:r>
            <a:endParaRPr sz="2500">
              <a:latin typeface="Trebuchet MS"/>
              <a:cs typeface="Trebuchet MS"/>
            </a:endParaRPr>
          </a:p>
          <a:p>
            <a:pPr marL="756285" lvl="1" indent="-286385">
              <a:lnSpc>
                <a:spcPct val="100000"/>
              </a:lnSpc>
              <a:buClr>
                <a:srgbClr val="0D56C4"/>
              </a:buClr>
              <a:buFont typeface="Arial"/>
              <a:buChar char="•"/>
              <a:tabLst>
                <a:tab pos="756285" algn="l"/>
              </a:tabLst>
            </a:pPr>
            <a:r>
              <a:rPr sz="2500" dirty="0">
                <a:latin typeface="Trebuchet MS"/>
                <a:cs typeface="Trebuchet MS"/>
              </a:rPr>
              <a:t>Muscle</a:t>
            </a:r>
            <a:r>
              <a:rPr sz="2500" spc="-45" dirty="0">
                <a:latin typeface="Trebuchet MS"/>
                <a:cs typeface="Trebuchet MS"/>
              </a:rPr>
              <a:t> </a:t>
            </a:r>
            <a:r>
              <a:rPr sz="2500" spc="-10" dirty="0">
                <a:latin typeface="Trebuchet MS"/>
                <a:cs typeface="Trebuchet MS"/>
              </a:rPr>
              <a:t>fasciculations</a:t>
            </a:r>
            <a:endParaRPr sz="2500">
              <a:latin typeface="Trebuchet MS"/>
              <a:cs typeface="Trebuchet MS"/>
            </a:endParaRPr>
          </a:p>
          <a:p>
            <a:pPr marL="756285" lvl="1" indent="-286385">
              <a:lnSpc>
                <a:spcPct val="100000"/>
              </a:lnSpc>
              <a:buClr>
                <a:srgbClr val="0D56C4"/>
              </a:buClr>
              <a:buFont typeface="Arial"/>
              <a:buChar char="•"/>
              <a:tabLst>
                <a:tab pos="756285" algn="l"/>
              </a:tabLst>
            </a:pPr>
            <a:r>
              <a:rPr sz="2500" spc="-10" dirty="0">
                <a:latin typeface="Trebuchet MS"/>
                <a:cs typeface="Trebuchet MS"/>
              </a:rPr>
              <a:t>Paralysis</a:t>
            </a:r>
            <a:endParaRPr sz="2500">
              <a:latin typeface="Trebuchet MS"/>
              <a:cs typeface="Trebuchet MS"/>
            </a:endParaRPr>
          </a:p>
          <a:p>
            <a:pPr marL="756285" lvl="1" indent="-286385">
              <a:lnSpc>
                <a:spcPct val="100000"/>
              </a:lnSpc>
              <a:buClr>
                <a:srgbClr val="0D56C4"/>
              </a:buClr>
              <a:buFont typeface="Arial"/>
              <a:buChar char="•"/>
              <a:tabLst>
                <a:tab pos="756285" algn="l"/>
              </a:tabLst>
            </a:pPr>
            <a:r>
              <a:rPr sz="2500" spc="-20" dirty="0">
                <a:latin typeface="Trebuchet MS"/>
                <a:cs typeface="Trebuchet MS"/>
              </a:rPr>
              <a:t>Coma</a:t>
            </a:r>
            <a:endParaRPr sz="2500">
              <a:latin typeface="Trebuchet MS"/>
              <a:cs typeface="Trebuchet MS"/>
            </a:endParaRPr>
          </a:p>
          <a:p>
            <a:pPr marL="756285" lvl="1" indent="-286385">
              <a:lnSpc>
                <a:spcPct val="100000"/>
              </a:lnSpc>
              <a:buClr>
                <a:srgbClr val="0D56C4"/>
              </a:buClr>
              <a:buFont typeface="Arial"/>
              <a:buChar char="•"/>
              <a:tabLst>
                <a:tab pos="756285" algn="l"/>
              </a:tabLst>
            </a:pPr>
            <a:r>
              <a:rPr sz="2500" spc="-10" dirty="0">
                <a:latin typeface="Trebuchet MS"/>
                <a:cs typeface="Trebuchet MS"/>
              </a:rPr>
              <a:t>Seizures</a:t>
            </a:r>
            <a:endParaRPr sz="2500">
              <a:latin typeface="Trebuchet MS"/>
              <a:cs typeface="Trebuchet MS"/>
            </a:endParaRPr>
          </a:p>
        </p:txBody>
      </p:sp>
      <p:sp>
        <p:nvSpPr>
          <p:cNvPr id="5" name="object 5"/>
          <p:cNvSpPr txBox="1"/>
          <p:nvPr/>
        </p:nvSpPr>
        <p:spPr>
          <a:xfrm>
            <a:off x="1190040" y="1216304"/>
            <a:ext cx="2676525" cy="2513965"/>
          </a:xfrm>
          <a:prstGeom prst="rect">
            <a:avLst/>
          </a:prstGeom>
        </p:spPr>
        <p:txBody>
          <a:bodyPr vert="horz" wrap="square" lIns="0" tIns="37465" rIns="0" bIns="0" rtlCol="0">
            <a:spAutoFit/>
          </a:bodyPr>
          <a:lstStyle/>
          <a:p>
            <a:pPr marL="299085" indent="-286385">
              <a:lnSpc>
                <a:spcPct val="100000"/>
              </a:lnSpc>
              <a:spcBef>
                <a:spcPts val="295"/>
              </a:spcBef>
              <a:buClr>
                <a:srgbClr val="0D56C4"/>
              </a:buClr>
              <a:buFont typeface="Arial"/>
              <a:buChar char="•"/>
              <a:tabLst>
                <a:tab pos="299085" algn="l"/>
              </a:tabLst>
            </a:pPr>
            <a:r>
              <a:rPr sz="2500" dirty="0">
                <a:latin typeface="Trebuchet MS"/>
                <a:cs typeface="Trebuchet MS"/>
              </a:rPr>
              <a:t>Muscarinic</a:t>
            </a:r>
            <a:r>
              <a:rPr sz="2500" spc="-145" dirty="0">
                <a:latin typeface="Trebuchet MS"/>
                <a:cs typeface="Trebuchet MS"/>
              </a:rPr>
              <a:t> </a:t>
            </a:r>
            <a:r>
              <a:rPr sz="2500" spc="-20" dirty="0">
                <a:latin typeface="Trebuchet MS"/>
                <a:cs typeface="Trebuchet MS"/>
              </a:rPr>
              <a:t>signs</a:t>
            </a:r>
            <a:endParaRPr sz="2500">
              <a:latin typeface="Trebuchet MS"/>
              <a:cs typeface="Trebuchet MS"/>
            </a:endParaRPr>
          </a:p>
          <a:p>
            <a:pPr marL="756285" lvl="1" indent="-287020">
              <a:lnSpc>
                <a:spcPct val="100000"/>
              </a:lnSpc>
              <a:spcBef>
                <a:spcPts val="190"/>
              </a:spcBef>
              <a:buClr>
                <a:srgbClr val="0D56C4"/>
              </a:buClr>
              <a:buFont typeface="Arial"/>
              <a:buChar char="•"/>
              <a:tabLst>
                <a:tab pos="756285" algn="l"/>
              </a:tabLst>
            </a:pPr>
            <a:r>
              <a:rPr sz="2500" spc="-10" dirty="0">
                <a:latin typeface="Trebuchet MS"/>
                <a:cs typeface="Trebuchet MS"/>
              </a:rPr>
              <a:t>Vomiting</a:t>
            </a:r>
            <a:endParaRPr sz="2500">
              <a:latin typeface="Trebuchet MS"/>
              <a:cs typeface="Trebuchet MS"/>
            </a:endParaRPr>
          </a:p>
          <a:p>
            <a:pPr marL="756285" lvl="1" indent="-287020">
              <a:lnSpc>
                <a:spcPct val="100000"/>
              </a:lnSpc>
              <a:spcBef>
                <a:spcPts val="300"/>
              </a:spcBef>
              <a:buClr>
                <a:srgbClr val="0D56C4"/>
              </a:buClr>
              <a:buFont typeface="Arial"/>
              <a:buChar char="•"/>
              <a:tabLst>
                <a:tab pos="756285" algn="l"/>
              </a:tabLst>
            </a:pPr>
            <a:r>
              <a:rPr sz="2500" spc="-10" dirty="0">
                <a:latin typeface="Trebuchet MS"/>
                <a:cs typeface="Trebuchet MS"/>
              </a:rPr>
              <a:t>Diarrhea</a:t>
            </a:r>
            <a:endParaRPr sz="2500">
              <a:latin typeface="Trebuchet MS"/>
              <a:cs typeface="Trebuchet MS"/>
            </a:endParaRPr>
          </a:p>
          <a:p>
            <a:pPr marL="756285" lvl="1" indent="-287020">
              <a:lnSpc>
                <a:spcPct val="100000"/>
              </a:lnSpc>
              <a:spcBef>
                <a:spcPts val="300"/>
              </a:spcBef>
              <a:buClr>
                <a:srgbClr val="0D56C4"/>
              </a:buClr>
              <a:buFont typeface="Arial"/>
              <a:buChar char="•"/>
              <a:tabLst>
                <a:tab pos="756285" algn="l"/>
              </a:tabLst>
            </a:pPr>
            <a:r>
              <a:rPr sz="2500" spc="-10" dirty="0">
                <a:latin typeface="Trebuchet MS"/>
                <a:cs typeface="Trebuchet MS"/>
              </a:rPr>
              <a:t>Bronchorrhea</a:t>
            </a:r>
            <a:endParaRPr sz="2500">
              <a:latin typeface="Trebuchet MS"/>
              <a:cs typeface="Trebuchet MS"/>
            </a:endParaRPr>
          </a:p>
          <a:p>
            <a:pPr marL="756285" lvl="1" indent="-287020">
              <a:lnSpc>
                <a:spcPct val="100000"/>
              </a:lnSpc>
              <a:spcBef>
                <a:spcPts val="300"/>
              </a:spcBef>
              <a:buClr>
                <a:srgbClr val="0D56C4"/>
              </a:buClr>
              <a:buFont typeface="Arial"/>
              <a:buChar char="•"/>
              <a:tabLst>
                <a:tab pos="756285" algn="l"/>
              </a:tabLst>
            </a:pPr>
            <a:r>
              <a:rPr sz="2500" spc="-10" dirty="0">
                <a:latin typeface="Trebuchet MS"/>
                <a:cs typeface="Trebuchet MS"/>
              </a:rPr>
              <a:t>Salivation</a:t>
            </a:r>
            <a:endParaRPr sz="2500">
              <a:latin typeface="Trebuchet MS"/>
              <a:cs typeface="Trebuchet MS"/>
            </a:endParaRPr>
          </a:p>
          <a:p>
            <a:pPr marL="756285" lvl="1" indent="-287020">
              <a:lnSpc>
                <a:spcPct val="100000"/>
              </a:lnSpc>
              <a:spcBef>
                <a:spcPts val="305"/>
              </a:spcBef>
              <a:buClr>
                <a:srgbClr val="0D56C4"/>
              </a:buClr>
              <a:buFont typeface="Arial"/>
              <a:buChar char="•"/>
              <a:tabLst>
                <a:tab pos="756285" algn="l"/>
              </a:tabLst>
            </a:pPr>
            <a:r>
              <a:rPr sz="2500" spc="-10" dirty="0">
                <a:latin typeface="Trebuchet MS"/>
                <a:cs typeface="Trebuchet MS"/>
              </a:rPr>
              <a:t>Wheezing</a:t>
            </a:r>
            <a:endParaRPr sz="2500">
              <a:latin typeface="Trebuchet MS"/>
              <a:cs typeface="Trebuchet MS"/>
            </a:endParaRPr>
          </a:p>
        </p:txBody>
      </p:sp>
      <p:pic>
        <p:nvPicPr>
          <p:cNvPr id="6" name="object 6" descr="ctffl logo"/>
          <p:cNvPicPr/>
          <p:nvPr/>
        </p:nvPicPr>
        <p:blipFill>
          <a:blip r:embed="rId2" cstate="print"/>
          <a:stretch>
            <a:fillRect/>
          </a:stretch>
        </p:blipFill>
        <p:spPr>
          <a:xfrm>
            <a:off x="10801477" y="5511800"/>
            <a:ext cx="1191120" cy="1191107"/>
          </a:xfrm>
          <a:prstGeom prst="rect">
            <a:avLst/>
          </a:prstGeom>
        </p:spPr>
      </p:pic>
      <p:sp>
        <p:nvSpPr>
          <p:cNvPr id="7" name="object 7"/>
          <p:cNvSpPr txBox="1"/>
          <p:nvPr/>
        </p:nvSpPr>
        <p:spPr>
          <a:xfrm>
            <a:off x="538073" y="3903040"/>
            <a:ext cx="8052434" cy="2347595"/>
          </a:xfrm>
          <a:prstGeom prst="rect">
            <a:avLst/>
          </a:prstGeom>
        </p:spPr>
        <p:txBody>
          <a:bodyPr vert="horz" wrap="square" lIns="0" tIns="12700" rIns="0" bIns="0" rtlCol="0">
            <a:spAutoFit/>
          </a:bodyPr>
          <a:lstStyle/>
          <a:p>
            <a:pPr marL="354965" marR="5080" indent="-342900">
              <a:lnSpc>
                <a:spcPct val="100000"/>
              </a:lnSpc>
              <a:spcBef>
                <a:spcPts val="100"/>
              </a:spcBef>
              <a:buClr>
                <a:srgbClr val="0D56C4"/>
              </a:buClr>
              <a:buSzPct val="79166"/>
              <a:buFont typeface="Arial"/>
              <a:buChar char="•"/>
              <a:tabLst>
                <a:tab pos="354965" algn="l"/>
              </a:tabLst>
            </a:pPr>
            <a:r>
              <a:rPr sz="2400" dirty="0">
                <a:solidFill>
                  <a:srgbClr val="404040"/>
                </a:solidFill>
                <a:latin typeface="Trebuchet MS"/>
                <a:cs typeface="Trebuchet MS"/>
              </a:rPr>
              <a:t>These</a:t>
            </a:r>
            <a:r>
              <a:rPr sz="2400" spc="-100" dirty="0">
                <a:solidFill>
                  <a:srgbClr val="404040"/>
                </a:solidFill>
                <a:latin typeface="Trebuchet MS"/>
                <a:cs typeface="Trebuchet MS"/>
              </a:rPr>
              <a:t> </a:t>
            </a:r>
            <a:r>
              <a:rPr sz="2400" dirty="0">
                <a:solidFill>
                  <a:srgbClr val="404040"/>
                </a:solidFill>
                <a:latin typeface="Trebuchet MS"/>
                <a:cs typeface="Trebuchet MS"/>
              </a:rPr>
              <a:t>typically</a:t>
            </a:r>
            <a:r>
              <a:rPr sz="2400" spc="-70" dirty="0">
                <a:solidFill>
                  <a:srgbClr val="404040"/>
                </a:solidFill>
                <a:latin typeface="Trebuchet MS"/>
                <a:cs typeface="Trebuchet MS"/>
              </a:rPr>
              <a:t> </a:t>
            </a:r>
            <a:r>
              <a:rPr sz="2400" dirty="0">
                <a:solidFill>
                  <a:srgbClr val="404040"/>
                </a:solidFill>
                <a:latin typeface="Trebuchet MS"/>
                <a:cs typeface="Trebuchet MS"/>
              </a:rPr>
              <a:t>present</a:t>
            </a:r>
            <a:r>
              <a:rPr sz="2400" spc="-85" dirty="0">
                <a:solidFill>
                  <a:srgbClr val="404040"/>
                </a:solidFill>
                <a:latin typeface="Trebuchet MS"/>
                <a:cs typeface="Trebuchet MS"/>
              </a:rPr>
              <a:t> </a:t>
            </a:r>
            <a:r>
              <a:rPr sz="2400" dirty="0">
                <a:solidFill>
                  <a:srgbClr val="404040"/>
                </a:solidFill>
                <a:latin typeface="Trebuchet MS"/>
                <a:cs typeface="Trebuchet MS"/>
              </a:rPr>
              <a:t>rapidly</a:t>
            </a:r>
            <a:r>
              <a:rPr sz="2400" spc="-75" dirty="0">
                <a:solidFill>
                  <a:srgbClr val="404040"/>
                </a:solidFill>
                <a:latin typeface="Trebuchet MS"/>
                <a:cs typeface="Trebuchet MS"/>
              </a:rPr>
              <a:t> </a:t>
            </a:r>
            <a:r>
              <a:rPr sz="2400" dirty="0">
                <a:solidFill>
                  <a:srgbClr val="404040"/>
                </a:solidFill>
                <a:latin typeface="Trebuchet MS"/>
                <a:cs typeface="Trebuchet MS"/>
              </a:rPr>
              <a:t>after</a:t>
            </a:r>
            <a:r>
              <a:rPr sz="2400" spc="-85" dirty="0">
                <a:solidFill>
                  <a:srgbClr val="404040"/>
                </a:solidFill>
                <a:latin typeface="Trebuchet MS"/>
                <a:cs typeface="Trebuchet MS"/>
              </a:rPr>
              <a:t> </a:t>
            </a:r>
            <a:r>
              <a:rPr sz="2400" dirty="0">
                <a:solidFill>
                  <a:srgbClr val="404040"/>
                </a:solidFill>
                <a:latin typeface="Trebuchet MS"/>
                <a:cs typeface="Trebuchet MS"/>
              </a:rPr>
              <a:t>exposure</a:t>
            </a:r>
            <a:r>
              <a:rPr sz="2400" spc="-80" dirty="0">
                <a:solidFill>
                  <a:srgbClr val="404040"/>
                </a:solidFill>
                <a:latin typeface="Trebuchet MS"/>
                <a:cs typeface="Trebuchet MS"/>
              </a:rPr>
              <a:t> </a:t>
            </a:r>
            <a:r>
              <a:rPr sz="2400" spc="-25" dirty="0">
                <a:solidFill>
                  <a:srgbClr val="404040"/>
                </a:solidFill>
                <a:latin typeface="Trebuchet MS"/>
                <a:cs typeface="Trebuchet MS"/>
              </a:rPr>
              <a:t>and </a:t>
            </a:r>
            <a:r>
              <a:rPr sz="2400" dirty="0">
                <a:solidFill>
                  <a:srgbClr val="404040"/>
                </a:solidFill>
                <a:latin typeface="Trebuchet MS"/>
                <a:cs typeface="Trebuchet MS"/>
              </a:rPr>
              <a:t>resolve</a:t>
            </a:r>
            <a:r>
              <a:rPr sz="2400" spc="-45" dirty="0">
                <a:solidFill>
                  <a:srgbClr val="404040"/>
                </a:solidFill>
                <a:latin typeface="Trebuchet MS"/>
                <a:cs typeface="Trebuchet MS"/>
              </a:rPr>
              <a:t> </a:t>
            </a:r>
            <a:r>
              <a:rPr sz="2400" dirty="0">
                <a:solidFill>
                  <a:srgbClr val="404040"/>
                </a:solidFill>
                <a:latin typeface="Trebuchet MS"/>
                <a:cs typeface="Trebuchet MS"/>
              </a:rPr>
              <a:t>in</a:t>
            </a:r>
            <a:r>
              <a:rPr sz="2400" spc="-55" dirty="0">
                <a:solidFill>
                  <a:srgbClr val="404040"/>
                </a:solidFill>
                <a:latin typeface="Trebuchet MS"/>
                <a:cs typeface="Trebuchet MS"/>
              </a:rPr>
              <a:t> </a:t>
            </a:r>
            <a:r>
              <a:rPr sz="2400" dirty="0">
                <a:solidFill>
                  <a:srgbClr val="404040"/>
                </a:solidFill>
                <a:latin typeface="Trebuchet MS"/>
                <a:cs typeface="Trebuchet MS"/>
              </a:rPr>
              <a:t>about</a:t>
            </a:r>
            <a:r>
              <a:rPr sz="2400" spc="-45" dirty="0">
                <a:solidFill>
                  <a:srgbClr val="404040"/>
                </a:solidFill>
                <a:latin typeface="Trebuchet MS"/>
                <a:cs typeface="Trebuchet MS"/>
              </a:rPr>
              <a:t> </a:t>
            </a:r>
            <a:r>
              <a:rPr sz="2400" dirty="0">
                <a:solidFill>
                  <a:srgbClr val="404040"/>
                </a:solidFill>
                <a:latin typeface="Trebuchet MS"/>
                <a:cs typeface="Trebuchet MS"/>
              </a:rPr>
              <a:t>two</a:t>
            </a:r>
            <a:r>
              <a:rPr sz="2400" spc="-50" dirty="0">
                <a:solidFill>
                  <a:srgbClr val="404040"/>
                </a:solidFill>
                <a:latin typeface="Trebuchet MS"/>
                <a:cs typeface="Trebuchet MS"/>
              </a:rPr>
              <a:t> </a:t>
            </a:r>
            <a:r>
              <a:rPr sz="2400" dirty="0">
                <a:solidFill>
                  <a:srgbClr val="404040"/>
                </a:solidFill>
                <a:latin typeface="Trebuchet MS"/>
                <a:cs typeface="Trebuchet MS"/>
              </a:rPr>
              <a:t>hours.</a:t>
            </a:r>
            <a:r>
              <a:rPr sz="2400" spc="-40" dirty="0">
                <a:solidFill>
                  <a:srgbClr val="404040"/>
                </a:solidFill>
                <a:latin typeface="Trebuchet MS"/>
                <a:cs typeface="Trebuchet MS"/>
              </a:rPr>
              <a:t> </a:t>
            </a:r>
            <a:r>
              <a:rPr sz="2400" dirty="0">
                <a:solidFill>
                  <a:srgbClr val="404040"/>
                </a:solidFill>
                <a:latin typeface="Trebuchet MS"/>
                <a:cs typeface="Trebuchet MS"/>
              </a:rPr>
              <a:t>In</a:t>
            </a:r>
            <a:r>
              <a:rPr sz="2400" spc="-55" dirty="0">
                <a:solidFill>
                  <a:srgbClr val="404040"/>
                </a:solidFill>
                <a:latin typeface="Trebuchet MS"/>
                <a:cs typeface="Trebuchet MS"/>
              </a:rPr>
              <a:t> </a:t>
            </a:r>
            <a:r>
              <a:rPr sz="2400" dirty="0">
                <a:solidFill>
                  <a:srgbClr val="404040"/>
                </a:solidFill>
                <a:latin typeface="Trebuchet MS"/>
                <a:cs typeface="Trebuchet MS"/>
              </a:rPr>
              <a:t>most</a:t>
            </a:r>
            <a:r>
              <a:rPr sz="2400" spc="-60" dirty="0">
                <a:solidFill>
                  <a:srgbClr val="404040"/>
                </a:solidFill>
                <a:latin typeface="Trebuchet MS"/>
                <a:cs typeface="Trebuchet MS"/>
              </a:rPr>
              <a:t> </a:t>
            </a:r>
            <a:r>
              <a:rPr sz="2400" dirty="0">
                <a:solidFill>
                  <a:srgbClr val="404040"/>
                </a:solidFill>
                <a:latin typeface="Trebuchet MS"/>
                <a:cs typeface="Trebuchet MS"/>
              </a:rPr>
              <a:t>patients,</a:t>
            </a:r>
            <a:r>
              <a:rPr sz="2400" spc="-35" dirty="0">
                <a:solidFill>
                  <a:srgbClr val="404040"/>
                </a:solidFill>
                <a:latin typeface="Trebuchet MS"/>
                <a:cs typeface="Trebuchet MS"/>
              </a:rPr>
              <a:t> </a:t>
            </a:r>
            <a:r>
              <a:rPr sz="2400" spc="-10" dirty="0">
                <a:solidFill>
                  <a:srgbClr val="404040"/>
                </a:solidFill>
                <a:latin typeface="Trebuchet MS"/>
                <a:cs typeface="Trebuchet MS"/>
              </a:rPr>
              <a:t>supportive </a:t>
            </a:r>
            <a:r>
              <a:rPr sz="2400" dirty="0">
                <a:solidFill>
                  <a:srgbClr val="404040"/>
                </a:solidFill>
                <a:latin typeface="Trebuchet MS"/>
                <a:cs typeface="Trebuchet MS"/>
              </a:rPr>
              <a:t>care</a:t>
            </a:r>
            <a:r>
              <a:rPr sz="2400" spc="-60" dirty="0">
                <a:solidFill>
                  <a:srgbClr val="404040"/>
                </a:solidFill>
                <a:latin typeface="Trebuchet MS"/>
                <a:cs typeface="Trebuchet MS"/>
              </a:rPr>
              <a:t> </a:t>
            </a:r>
            <a:r>
              <a:rPr sz="2400" dirty="0">
                <a:solidFill>
                  <a:srgbClr val="404040"/>
                </a:solidFill>
                <a:latin typeface="Trebuchet MS"/>
                <a:cs typeface="Trebuchet MS"/>
              </a:rPr>
              <a:t>until</a:t>
            </a:r>
            <a:r>
              <a:rPr sz="2400" spc="-50" dirty="0">
                <a:solidFill>
                  <a:srgbClr val="404040"/>
                </a:solidFill>
                <a:latin typeface="Trebuchet MS"/>
                <a:cs typeface="Trebuchet MS"/>
              </a:rPr>
              <a:t> </a:t>
            </a:r>
            <a:r>
              <a:rPr sz="2400" dirty="0">
                <a:solidFill>
                  <a:srgbClr val="404040"/>
                </a:solidFill>
                <a:latin typeface="Trebuchet MS"/>
                <a:cs typeface="Trebuchet MS"/>
              </a:rPr>
              <a:t>resolution</a:t>
            </a:r>
            <a:r>
              <a:rPr sz="2400" spc="-40" dirty="0">
                <a:solidFill>
                  <a:srgbClr val="404040"/>
                </a:solidFill>
                <a:latin typeface="Trebuchet MS"/>
                <a:cs typeface="Trebuchet MS"/>
              </a:rPr>
              <a:t> </a:t>
            </a:r>
            <a:r>
              <a:rPr sz="2400" dirty="0">
                <a:solidFill>
                  <a:srgbClr val="404040"/>
                </a:solidFill>
                <a:latin typeface="Trebuchet MS"/>
                <a:cs typeface="Trebuchet MS"/>
              </a:rPr>
              <a:t>of</a:t>
            </a:r>
            <a:r>
              <a:rPr sz="2400" spc="-65" dirty="0">
                <a:solidFill>
                  <a:srgbClr val="404040"/>
                </a:solidFill>
                <a:latin typeface="Trebuchet MS"/>
                <a:cs typeface="Trebuchet MS"/>
              </a:rPr>
              <a:t> </a:t>
            </a:r>
            <a:r>
              <a:rPr sz="2400" dirty="0">
                <a:solidFill>
                  <a:srgbClr val="404040"/>
                </a:solidFill>
                <a:latin typeface="Trebuchet MS"/>
                <a:cs typeface="Trebuchet MS"/>
              </a:rPr>
              <a:t>toxicity</a:t>
            </a:r>
            <a:r>
              <a:rPr sz="2400" spc="-50" dirty="0">
                <a:solidFill>
                  <a:srgbClr val="404040"/>
                </a:solidFill>
                <a:latin typeface="Trebuchet MS"/>
                <a:cs typeface="Trebuchet MS"/>
              </a:rPr>
              <a:t> </a:t>
            </a:r>
            <a:r>
              <a:rPr sz="2400" dirty="0">
                <a:solidFill>
                  <a:srgbClr val="404040"/>
                </a:solidFill>
                <a:latin typeface="Trebuchet MS"/>
                <a:cs typeface="Trebuchet MS"/>
              </a:rPr>
              <a:t>is</a:t>
            </a:r>
            <a:r>
              <a:rPr sz="2400" spc="-60" dirty="0">
                <a:solidFill>
                  <a:srgbClr val="404040"/>
                </a:solidFill>
                <a:latin typeface="Trebuchet MS"/>
                <a:cs typeface="Trebuchet MS"/>
              </a:rPr>
              <a:t> </a:t>
            </a:r>
            <a:r>
              <a:rPr sz="2400" spc="-10" dirty="0">
                <a:solidFill>
                  <a:srgbClr val="404040"/>
                </a:solidFill>
                <a:latin typeface="Trebuchet MS"/>
                <a:cs typeface="Trebuchet MS"/>
              </a:rPr>
              <a:t>sufficient</a:t>
            </a:r>
            <a:endParaRPr sz="2400">
              <a:latin typeface="Trebuchet MS"/>
              <a:cs typeface="Trebuchet MS"/>
            </a:endParaRPr>
          </a:p>
          <a:p>
            <a:pPr marL="353060" marR="360680" indent="-340995" algn="just">
              <a:lnSpc>
                <a:spcPct val="100000"/>
              </a:lnSpc>
              <a:spcBef>
                <a:spcPts val="1000"/>
              </a:spcBef>
              <a:buClr>
                <a:srgbClr val="0D56C4"/>
              </a:buClr>
              <a:buSzPct val="79166"/>
              <a:buFont typeface="Arial"/>
              <a:buChar char="•"/>
              <a:tabLst>
                <a:tab pos="354965" algn="l"/>
              </a:tabLst>
            </a:pPr>
            <a:r>
              <a:rPr sz="2400" dirty="0">
                <a:solidFill>
                  <a:srgbClr val="404040"/>
                </a:solidFill>
                <a:latin typeface="Trebuchet MS"/>
                <a:cs typeface="Trebuchet MS"/>
              </a:rPr>
              <a:t>Although</a:t>
            </a:r>
            <a:r>
              <a:rPr sz="2400" spc="-80" dirty="0">
                <a:solidFill>
                  <a:srgbClr val="404040"/>
                </a:solidFill>
                <a:latin typeface="Trebuchet MS"/>
                <a:cs typeface="Trebuchet MS"/>
              </a:rPr>
              <a:t> </a:t>
            </a:r>
            <a:r>
              <a:rPr sz="2400" dirty="0">
                <a:solidFill>
                  <a:srgbClr val="404040"/>
                </a:solidFill>
                <a:latin typeface="Trebuchet MS"/>
                <a:cs typeface="Trebuchet MS"/>
              </a:rPr>
              <a:t>uncommon,</a:t>
            </a:r>
            <a:r>
              <a:rPr sz="2400" spc="-70" dirty="0">
                <a:solidFill>
                  <a:srgbClr val="404040"/>
                </a:solidFill>
                <a:latin typeface="Trebuchet MS"/>
                <a:cs typeface="Trebuchet MS"/>
              </a:rPr>
              <a:t> </a:t>
            </a:r>
            <a:r>
              <a:rPr sz="2400" spc="-20" dirty="0">
                <a:solidFill>
                  <a:srgbClr val="404040"/>
                </a:solidFill>
                <a:latin typeface="Trebuchet MS"/>
                <a:cs typeface="Trebuchet MS"/>
              </a:rPr>
              <a:t>life-</a:t>
            </a:r>
            <a:r>
              <a:rPr sz="2400" dirty="0">
                <a:solidFill>
                  <a:srgbClr val="404040"/>
                </a:solidFill>
                <a:latin typeface="Trebuchet MS"/>
                <a:cs typeface="Trebuchet MS"/>
              </a:rPr>
              <a:t>threatening</a:t>
            </a:r>
            <a:r>
              <a:rPr sz="2400" spc="-20" dirty="0">
                <a:solidFill>
                  <a:srgbClr val="404040"/>
                </a:solidFill>
                <a:latin typeface="Trebuchet MS"/>
                <a:cs typeface="Trebuchet MS"/>
              </a:rPr>
              <a:t> </a:t>
            </a:r>
            <a:r>
              <a:rPr sz="2400" dirty="0">
                <a:solidFill>
                  <a:srgbClr val="404040"/>
                </a:solidFill>
                <a:latin typeface="Trebuchet MS"/>
                <a:cs typeface="Trebuchet MS"/>
              </a:rPr>
              <a:t>effects</a:t>
            </a:r>
            <a:r>
              <a:rPr sz="2400" spc="-70" dirty="0">
                <a:solidFill>
                  <a:srgbClr val="404040"/>
                </a:solidFill>
                <a:latin typeface="Trebuchet MS"/>
                <a:cs typeface="Trebuchet MS"/>
              </a:rPr>
              <a:t> </a:t>
            </a:r>
            <a:r>
              <a:rPr sz="2400" dirty="0">
                <a:solidFill>
                  <a:srgbClr val="404040"/>
                </a:solidFill>
                <a:latin typeface="Trebuchet MS"/>
                <a:cs typeface="Trebuchet MS"/>
              </a:rPr>
              <a:t>such</a:t>
            </a:r>
            <a:r>
              <a:rPr sz="2400" spc="-70" dirty="0">
                <a:solidFill>
                  <a:srgbClr val="404040"/>
                </a:solidFill>
                <a:latin typeface="Trebuchet MS"/>
                <a:cs typeface="Trebuchet MS"/>
              </a:rPr>
              <a:t> </a:t>
            </a:r>
            <a:r>
              <a:rPr sz="2400" spc="-25" dirty="0">
                <a:solidFill>
                  <a:srgbClr val="404040"/>
                </a:solidFill>
                <a:latin typeface="Trebuchet MS"/>
                <a:cs typeface="Trebuchet MS"/>
              </a:rPr>
              <a:t>as 	</a:t>
            </a:r>
            <a:r>
              <a:rPr sz="2400" dirty="0">
                <a:solidFill>
                  <a:srgbClr val="404040"/>
                </a:solidFill>
                <a:latin typeface="Trebuchet MS"/>
                <a:cs typeface="Trebuchet MS"/>
              </a:rPr>
              <a:t>seizures,</a:t>
            </a:r>
            <a:r>
              <a:rPr sz="2400" spc="-65" dirty="0">
                <a:solidFill>
                  <a:srgbClr val="404040"/>
                </a:solidFill>
                <a:latin typeface="Trebuchet MS"/>
                <a:cs typeface="Trebuchet MS"/>
              </a:rPr>
              <a:t> </a:t>
            </a:r>
            <a:r>
              <a:rPr sz="2400" dirty="0">
                <a:solidFill>
                  <a:srgbClr val="404040"/>
                </a:solidFill>
                <a:latin typeface="Trebuchet MS"/>
                <a:cs typeface="Trebuchet MS"/>
              </a:rPr>
              <a:t>coma,</a:t>
            </a:r>
            <a:r>
              <a:rPr sz="2400" spc="-75" dirty="0">
                <a:solidFill>
                  <a:srgbClr val="404040"/>
                </a:solidFill>
                <a:latin typeface="Trebuchet MS"/>
                <a:cs typeface="Trebuchet MS"/>
              </a:rPr>
              <a:t> </a:t>
            </a:r>
            <a:r>
              <a:rPr sz="2400" dirty="0">
                <a:solidFill>
                  <a:srgbClr val="404040"/>
                </a:solidFill>
                <a:latin typeface="Trebuchet MS"/>
                <a:cs typeface="Trebuchet MS"/>
              </a:rPr>
              <a:t>respiratory</a:t>
            </a:r>
            <a:r>
              <a:rPr sz="2400" spc="-60" dirty="0">
                <a:solidFill>
                  <a:srgbClr val="404040"/>
                </a:solidFill>
                <a:latin typeface="Trebuchet MS"/>
                <a:cs typeface="Trebuchet MS"/>
              </a:rPr>
              <a:t> </a:t>
            </a:r>
            <a:r>
              <a:rPr sz="2400" dirty="0">
                <a:solidFill>
                  <a:srgbClr val="404040"/>
                </a:solidFill>
                <a:latin typeface="Trebuchet MS"/>
                <a:cs typeface="Trebuchet MS"/>
              </a:rPr>
              <a:t>arrest,</a:t>
            </a:r>
            <a:r>
              <a:rPr sz="2400" spc="-60" dirty="0">
                <a:solidFill>
                  <a:srgbClr val="404040"/>
                </a:solidFill>
                <a:latin typeface="Trebuchet MS"/>
                <a:cs typeface="Trebuchet MS"/>
              </a:rPr>
              <a:t> </a:t>
            </a:r>
            <a:r>
              <a:rPr sz="2400" dirty="0">
                <a:solidFill>
                  <a:srgbClr val="404040"/>
                </a:solidFill>
                <a:latin typeface="Trebuchet MS"/>
                <a:cs typeface="Trebuchet MS"/>
              </a:rPr>
              <a:t>and</a:t>
            </a:r>
            <a:r>
              <a:rPr sz="2400" spc="-75" dirty="0">
                <a:solidFill>
                  <a:srgbClr val="404040"/>
                </a:solidFill>
                <a:latin typeface="Trebuchet MS"/>
                <a:cs typeface="Trebuchet MS"/>
              </a:rPr>
              <a:t> </a:t>
            </a:r>
            <a:r>
              <a:rPr sz="2400" dirty="0">
                <a:solidFill>
                  <a:srgbClr val="404040"/>
                </a:solidFill>
                <a:latin typeface="Trebuchet MS"/>
                <a:cs typeface="Trebuchet MS"/>
              </a:rPr>
              <a:t>cardiac</a:t>
            </a:r>
            <a:r>
              <a:rPr sz="2400" spc="-85" dirty="0">
                <a:solidFill>
                  <a:srgbClr val="404040"/>
                </a:solidFill>
                <a:latin typeface="Trebuchet MS"/>
                <a:cs typeface="Trebuchet MS"/>
              </a:rPr>
              <a:t> </a:t>
            </a:r>
            <a:r>
              <a:rPr sz="2400" spc="-10" dirty="0">
                <a:solidFill>
                  <a:srgbClr val="404040"/>
                </a:solidFill>
                <a:latin typeface="Trebuchet MS"/>
                <a:cs typeface="Trebuchet MS"/>
              </a:rPr>
              <a:t>arrest 	</a:t>
            </a:r>
            <a:r>
              <a:rPr sz="2400" dirty="0">
                <a:solidFill>
                  <a:srgbClr val="404040"/>
                </a:solidFill>
                <a:latin typeface="Trebuchet MS"/>
                <a:cs typeface="Trebuchet MS"/>
              </a:rPr>
              <a:t>have</a:t>
            </a:r>
            <a:r>
              <a:rPr sz="2400" spc="-75" dirty="0">
                <a:solidFill>
                  <a:srgbClr val="404040"/>
                </a:solidFill>
                <a:latin typeface="Trebuchet MS"/>
                <a:cs typeface="Trebuchet MS"/>
              </a:rPr>
              <a:t> </a:t>
            </a:r>
            <a:r>
              <a:rPr sz="2400" dirty="0">
                <a:solidFill>
                  <a:srgbClr val="404040"/>
                </a:solidFill>
                <a:latin typeface="Trebuchet MS"/>
                <a:cs typeface="Trebuchet MS"/>
              </a:rPr>
              <a:t>been</a:t>
            </a:r>
            <a:r>
              <a:rPr sz="2400" spc="-60" dirty="0">
                <a:solidFill>
                  <a:srgbClr val="404040"/>
                </a:solidFill>
                <a:latin typeface="Trebuchet MS"/>
                <a:cs typeface="Trebuchet MS"/>
              </a:rPr>
              <a:t> </a:t>
            </a:r>
            <a:r>
              <a:rPr sz="2400" dirty="0">
                <a:solidFill>
                  <a:srgbClr val="404040"/>
                </a:solidFill>
                <a:latin typeface="Trebuchet MS"/>
                <a:cs typeface="Trebuchet MS"/>
              </a:rPr>
              <a:t>reported</a:t>
            </a:r>
            <a:r>
              <a:rPr sz="2400" spc="-60" dirty="0">
                <a:solidFill>
                  <a:srgbClr val="404040"/>
                </a:solidFill>
                <a:latin typeface="Trebuchet MS"/>
                <a:cs typeface="Trebuchet MS"/>
              </a:rPr>
              <a:t> </a:t>
            </a:r>
            <a:r>
              <a:rPr sz="2400" dirty="0">
                <a:solidFill>
                  <a:srgbClr val="404040"/>
                </a:solidFill>
                <a:latin typeface="Trebuchet MS"/>
                <a:cs typeface="Trebuchet MS"/>
              </a:rPr>
              <a:t>in</a:t>
            </a:r>
            <a:r>
              <a:rPr sz="2400" spc="-70" dirty="0">
                <a:solidFill>
                  <a:srgbClr val="404040"/>
                </a:solidFill>
                <a:latin typeface="Trebuchet MS"/>
                <a:cs typeface="Trebuchet MS"/>
              </a:rPr>
              <a:t> </a:t>
            </a:r>
            <a:r>
              <a:rPr sz="2400" spc="-10" dirty="0">
                <a:solidFill>
                  <a:srgbClr val="404040"/>
                </a:solidFill>
                <a:latin typeface="Trebuchet MS"/>
                <a:cs typeface="Trebuchet MS"/>
              </a:rPr>
              <a:t>children</a:t>
            </a:r>
            <a:endParaRPr sz="2400">
              <a:latin typeface="Trebuchet MS"/>
              <a:cs typeface="Trebuchet M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59854" y="1239011"/>
          <a:ext cx="9922509" cy="5193030"/>
        </p:xfrm>
        <a:graphic>
          <a:graphicData uri="http://schemas.openxmlformats.org/drawingml/2006/table">
            <a:tbl>
              <a:tblPr firstRow="1" bandRow="1">
                <a:tableStyleId>{2D5ABB26-0587-4C30-8999-92F81FD0307C}</a:tableStyleId>
              </a:tblPr>
              <a:tblGrid>
                <a:gridCol w="3665220">
                  <a:extLst>
                    <a:ext uri="{9D8B030D-6E8A-4147-A177-3AD203B41FA5}">
                      <a16:colId xmlns:a16="http://schemas.microsoft.com/office/drawing/2014/main" val="20000"/>
                    </a:ext>
                  </a:extLst>
                </a:gridCol>
                <a:gridCol w="2829560">
                  <a:extLst>
                    <a:ext uri="{9D8B030D-6E8A-4147-A177-3AD203B41FA5}">
                      <a16:colId xmlns:a16="http://schemas.microsoft.com/office/drawing/2014/main" val="20001"/>
                    </a:ext>
                  </a:extLst>
                </a:gridCol>
                <a:gridCol w="3427729">
                  <a:extLst>
                    <a:ext uri="{9D8B030D-6E8A-4147-A177-3AD203B41FA5}">
                      <a16:colId xmlns:a16="http://schemas.microsoft.com/office/drawing/2014/main" val="20002"/>
                    </a:ext>
                  </a:extLst>
                </a:gridCol>
              </a:tblGrid>
              <a:tr h="556260">
                <a:tc>
                  <a:txBody>
                    <a:bodyPr/>
                    <a:lstStyle/>
                    <a:p>
                      <a:pPr marL="68580">
                        <a:lnSpc>
                          <a:spcPct val="100000"/>
                        </a:lnSpc>
                        <a:spcBef>
                          <a:spcPts val="180"/>
                        </a:spcBef>
                      </a:pPr>
                      <a:r>
                        <a:rPr sz="3200" b="1" spc="-10" dirty="0">
                          <a:latin typeface="Trebuchet MS"/>
                          <a:cs typeface="Trebuchet MS"/>
                        </a:rPr>
                        <a:t>Symptoms</a:t>
                      </a:r>
                      <a:endParaRPr sz="3200">
                        <a:latin typeface="Trebuchet MS"/>
                        <a:cs typeface="Trebuchet MS"/>
                      </a:endParaRPr>
                    </a:p>
                  </a:txBody>
                  <a:tcPr marL="0" marR="0" marT="22860" marB="0">
                    <a:lnT w="12700">
                      <a:solidFill>
                        <a:srgbClr val="0D56C4"/>
                      </a:solidFill>
                      <a:prstDash val="solid"/>
                    </a:lnT>
                    <a:lnB w="12700">
                      <a:solidFill>
                        <a:srgbClr val="0D56C4"/>
                      </a:solidFill>
                      <a:prstDash val="solid"/>
                    </a:lnB>
                  </a:tcPr>
                </a:tc>
                <a:tc>
                  <a:txBody>
                    <a:bodyPr/>
                    <a:lstStyle/>
                    <a:p>
                      <a:pPr marR="231140" algn="ctr">
                        <a:lnSpc>
                          <a:spcPct val="100000"/>
                        </a:lnSpc>
                        <a:spcBef>
                          <a:spcPts val="180"/>
                        </a:spcBef>
                      </a:pPr>
                      <a:r>
                        <a:rPr sz="3200" b="1" spc="-10" dirty="0">
                          <a:latin typeface="Trebuchet MS"/>
                          <a:cs typeface="Trebuchet MS"/>
                        </a:rPr>
                        <a:t>Duration</a:t>
                      </a:r>
                      <a:endParaRPr sz="3200">
                        <a:latin typeface="Trebuchet MS"/>
                        <a:cs typeface="Trebuchet MS"/>
                      </a:endParaRPr>
                    </a:p>
                  </a:txBody>
                  <a:tcPr marL="0" marR="0" marT="22860" marB="0">
                    <a:lnT w="12700">
                      <a:solidFill>
                        <a:srgbClr val="0D56C4"/>
                      </a:solidFill>
                      <a:prstDash val="solid"/>
                    </a:lnT>
                    <a:lnB w="12700">
                      <a:solidFill>
                        <a:srgbClr val="0D56C4"/>
                      </a:solidFill>
                      <a:prstDash val="solid"/>
                    </a:lnB>
                  </a:tcPr>
                </a:tc>
                <a:tc>
                  <a:txBody>
                    <a:bodyPr/>
                    <a:lstStyle/>
                    <a:p>
                      <a:pPr marL="121920" algn="ctr">
                        <a:lnSpc>
                          <a:spcPct val="100000"/>
                        </a:lnSpc>
                        <a:spcBef>
                          <a:spcPts val="180"/>
                        </a:spcBef>
                      </a:pPr>
                      <a:r>
                        <a:rPr sz="3200" b="1" spc="-10" dirty="0">
                          <a:latin typeface="Trebuchet MS"/>
                          <a:cs typeface="Trebuchet MS"/>
                        </a:rPr>
                        <a:t>Prevalence</a:t>
                      </a:r>
                      <a:endParaRPr sz="3200">
                        <a:latin typeface="Trebuchet MS"/>
                        <a:cs typeface="Trebuchet MS"/>
                      </a:endParaRPr>
                    </a:p>
                  </a:txBody>
                  <a:tcPr marL="0" marR="0" marT="22860" marB="0">
                    <a:lnT w="12700">
                      <a:solidFill>
                        <a:srgbClr val="0D56C4"/>
                      </a:solidFill>
                      <a:prstDash val="solid"/>
                    </a:lnT>
                    <a:lnB w="12700">
                      <a:solidFill>
                        <a:srgbClr val="0D56C4"/>
                      </a:solidFill>
                      <a:prstDash val="solid"/>
                    </a:lnB>
                  </a:tcPr>
                </a:tc>
                <a:extLst>
                  <a:ext uri="{0D108BD9-81ED-4DB2-BD59-A6C34878D82A}">
                    <a16:rowId xmlns:a16="http://schemas.microsoft.com/office/drawing/2014/main" val="10000"/>
                  </a:ext>
                </a:extLst>
              </a:tr>
              <a:tr h="433705">
                <a:tc>
                  <a:txBody>
                    <a:bodyPr/>
                    <a:lstStyle/>
                    <a:p>
                      <a:pPr marL="68580">
                        <a:lnSpc>
                          <a:spcPct val="100000"/>
                        </a:lnSpc>
                        <a:spcBef>
                          <a:spcPts val="200"/>
                        </a:spcBef>
                      </a:pPr>
                      <a:r>
                        <a:rPr sz="2400" dirty="0">
                          <a:latin typeface="Trebuchet MS"/>
                          <a:cs typeface="Trebuchet MS"/>
                        </a:rPr>
                        <a:t>Urges</a:t>
                      </a:r>
                      <a:r>
                        <a:rPr sz="2400" spc="-35" dirty="0">
                          <a:latin typeface="Trebuchet MS"/>
                          <a:cs typeface="Trebuchet MS"/>
                        </a:rPr>
                        <a:t> </a:t>
                      </a:r>
                      <a:r>
                        <a:rPr sz="2400" dirty="0">
                          <a:latin typeface="Trebuchet MS"/>
                          <a:cs typeface="Trebuchet MS"/>
                        </a:rPr>
                        <a:t>to</a:t>
                      </a:r>
                      <a:r>
                        <a:rPr sz="2400" spc="-20" dirty="0">
                          <a:latin typeface="Trebuchet MS"/>
                          <a:cs typeface="Trebuchet MS"/>
                        </a:rPr>
                        <a:t> </a:t>
                      </a:r>
                      <a:r>
                        <a:rPr sz="2400" spc="-10" dirty="0">
                          <a:latin typeface="Trebuchet MS"/>
                          <a:cs typeface="Trebuchet MS"/>
                        </a:rPr>
                        <a:t>smoke</a:t>
                      </a:r>
                      <a:endParaRPr sz="2400">
                        <a:latin typeface="Trebuchet MS"/>
                        <a:cs typeface="Trebuchet MS"/>
                      </a:endParaRPr>
                    </a:p>
                  </a:txBody>
                  <a:tcPr marL="0" marR="0" marT="25400" marB="0">
                    <a:lnT w="12700">
                      <a:solidFill>
                        <a:srgbClr val="0D56C4"/>
                      </a:solidFill>
                      <a:prstDash val="solid"/>
                    </a:lnT>
                    <a:solidFill>
                      <a:srgbClr val="0D56C4">
                        <a:alpha val="19999"/>
                      </a:srgbClr>
                    </a:solidFill>
                  </a:tcPr>
                </a:tc>
                <a:tc>
                  <a:txBody>
                    <a:bodyPr/>
                    <a:lstStyle/>
                    <a:p>
                      <a:pPr marR="228600" algn="ctr">
                        <a:lnSpc>
                          <a:spcPct val="100000"/>
                        </a:lnSpc>
                        <a:spcBef>
                          <a:spcPts val="200"/>
                        </a:spcBef>
                      </a:pPr>
                      <a:r>
                        <a:rPr sz="2400" dirty="0">
                          <a:latin typeface="Trebuchet MS"/>
                          <a:cs typeface="Trebuchet MS"/>
                        </a:rPr>
                        <a:t>&gt;</a:t>
                      </a:r>
                      <a:r>
                        <a:rPr sz="2400" spc="-10" dirty="0">
                          <a:latin typeface="Trebuchet MS"/>
                          <a:cs typeface="Trebuchet MS"/>
                        </a:rPr>
                        <a:t> </a:t>
                      </a:r>
                      <a:r>
                        <a:rPr sz="2400" dirty="0">
                          <a:latin typeface="Trebuchet MS"/>
                          <a:cs typeface="Trebuchet MS"/>
                        </a:rPr>
                        <a:t>2</a:t>
                      </a:r>
                      <a:r>
                        <a:rPr sz="2400" spc="-20" dirty="0">
                          <a:latin typeface="Trebuchet MS"/>
                          <a:cs typeface="Trebuchet MS"/>
                        </a:rPr>
                        <a:t> </a:t>
                      </a:r>
                      <a:r>
                        <a:rPr sz="2400" spc="-10" dirty="0">
                          <a:latin typeface="Trebuchet MS"/>
                          <a:cs typeface="Trebuchet MS"/>
                        </a:rPr>
                        <a:t>weeks</a:t>
                      </a:r>
                      <a:endParaRPr sz="2400">
                        <a:latin typeface="Trebuchet MS"/>
                        <a:cs typeface="Trebuchet MS"/>
                      </a:endParaRPr>
                    </a:p>
                  </a:txBody>
                  <a:tcPr marL="0" marR="0" marT="25400" marB="0">
                    <a:lnT w="12700">
                      <a:solidFill>
                        <a:srgbClr val="0D56C4"/>
                      </a:solidFill>
                      <a:prstDash val="solid"/>
                    </a:lnT>
                    <a:solidFill>
                      <a:srgbClr val="0D56C4">
                        <a:alpha val="19999"/>
                      </a:srgbClr>
                    </a:solidFill>
                  </a:tcPr>
                </a:tc>
                <a:tc>
                  <a:txBody>
                    <a:bodyPr/>
                    <a:lstStyle/>
                    <a:p>
                      <a:pPr marL="122555" algn="ctr">
                        <a:lnSpc>
                          <a:spcPct val="100000"/>
                        </a:lnSpc>
                        <a:spcBef>
                          <a:spcPts val="200"/>
                        </a:spcBef>
                      </a:pPr>
                      <a:r>
                        <a:rPr sz="2400" spc="-25" dirty="0">
                          <a:latin typeface="Trebuchet MS"/>
                          <a:cs typeface="Trebuchet MS"/>
                        </a:rPr>
                        <a:t>70%</a:t>
                      </a:r>
                      <a:endParaRPr sz="2400">
                        <a:latin typeface="Trebuchet MS"/>
                        <a:cs typeface="Trebuchet MS"/>
                      </a:endParaRPr>
                    </a:p>
                  </a:txBody>
                  <a:tcPr marL="0" marR="0" marT="25400" marB="0">
                    <a:lnT w="12700">
                      <a:solidFill>
                        <a:srgbClr val="0D56C4"/>
                      </a:solidFill>
                      <a:prstDash val="solid"/>
                    </a:lnT>
                    <a:solidFill>
                      <a:srgbClr val="0D56C4">
                        <a:alpha val="19999"/>
                      </a:srgbClr>
                    </a:solidFill>
                  </a:tcPr>
                </a:tc>
                <a:extLst>
                  <a:ext uri="{0D108BD9-81ED-4DB2-BD59-A6C34878D82A}">
                    <a16:rowId xmlns:a16="http://schemas.microsoft.com/office/drawing/2014/main" val="10001"/>
                  </a:ext>
                </a:extLst>
              </a:tr>
              <a:tr h="434340">
                <a:tc>
                  <a:txBody>
                    <a:bodyPr/>
                    <a:lstStyle/>
                    <a:p>
                      <a:pPr marL="68580">
                        <a:lnSpc>
                          <a:spcPct val="100000"/>
                        </a:lnSpc>
                        <a:spcBef>
                          <a:spcPts val="200"/>
                        </a:spcBef>
                      </a:pPr>
                      <a:r>
                        <a:rPr sz="2400" dirty="0">
                          <a:latin typeface="Trebuchet MS"/>
                          <a:cs typeface="Trebuchet MS"/>
                        </a:rPr>
                        <a:t>Increase</a:t>
                      </a:r>
                      <a:r>
                        <a:rPr sz="2400" spc="-114" dirty="0">
                          <a:latin typeface="Trebuchet MS"/>
                          <a:cs typeface="Trebuchet MS"/>
                        </a:rPr>
                        <a:t> </a:t>
                      </a:r>
                      <a:r>
                        <a:rPr sz="2400" spc="-10" dirty="0">
                          <a:latin typeface="Trebuchet MS"/>
                          <a:cs typeface="Trebuchet MS"/>
                        </a:rPr>
                        <a:t>appetite</a:t>
                      </a:r>
                      <a:endParaRPr sz="2400">
                        <a:latin typeface="Trebuchet MS"/>
                        <a:cs typeface="Trebuchet MS"/>
                      </a:endParaRPr>
                    </a:p>
                  </a:txBody>
                  <a:tcPr marL="0" marR="0" marT="25400" marB="0"/>
                </a:tc>
                <a:tc>
                  <a:txBody>
                    <a:bodyPr/>
                    <a:lstStyle/>
                    <a:p>
                      <a:pPr marR="229870" algn="ctr">
                        <a:lnSpc>
                          <a:spcPct val="100000"/>
                        </a:lnSpc>
                        <a:spcBef>
                          <a:spcPts val="200"/>
                        </a:spcBef>
                      </a:pPr>
                      <a:r>
                        <a:rPr sz="2400" dirty="0">
                          <a:latin typeface="Trebuchet MS"/>
                          <a:cs typeface="Trebuchet MS"/>
                        </a:rPr>
                        <a:t>&gt;10</a:t>
                      </a:r>
                      <a:r>
                        <a:rPr sz="2400" spc="-40" dirty="0">
                          <a:latin typeface="Trebuchet MS"/>
                          <a:cs typeface="Trebuchet MS"/>
                        </a:rPr>
                        <a:t> </a:t>
                      </a:r>
                      <a:r>
                        <a:rPr sz="2400" spc="-10" dirty="0">
                          <a:latin typeface="Trebuchet MS"/>
                          <a:cs typeface="Trebuchet MS"/>
                        </a:rPr>
                        <a:t>weeks</a:t>
                      </a:r>
                      <a:endParaRPr sz="2400">
                        <a:latin typeface="Trebuchet MS"/>
                        <a:cs typeface="Trebuchet MS"/>
                      </a:endParaRPr>
                    </a:p>
                  </a:txBody>
                  <a:tcPr marL="0" marR="0" marT="25400" marB="0"/>
                </a:tc>
                <a:tc>
                  <a:txBody>
                    <a:bodyPr/>
                    <a:lstStyle/>
                    <a:p>
                      <a:pPr marL="122555" algn="ctr">
                        <a:lnSpc>
                          <a:spcPct val="100000"/>
                        </a:lnSpc>
                        <a:spcBef>
                          <a:spcPts val="200"/>
                        </a:spcBef>
                      </a:pPr>
                      <a:r>
                        <a:rPr sz="2400" spc="-25" dirty="0">
                          <a:latin typeface="Trebuchet MS"/>
                          <a:cs typeface="Trebuchet MS"/>
                        </a:rPr>
                        <a:t>70%</a:t>
                      </a:r>
                      <a:endParaRPr sz="2400">
                        <a:latin typeface="Trebuchet MS"/>
                        <a:cs typeface="Trebuchet MS"/>
                      </a:endParaRPr>
                    </a:p>
                  </a:txBody>
                  <a:tcPr marL="0" marR="0" marT="25400" marB="0"/>
                </a:tc>
                <a:extLst>
                  <a:ext uri="{0D108BD9-81ED-4DB2-BD59-A6C34878D82A}">
                    <a16:rowId xmlns:a16="http://schemas.microsoft.com/office/drawing/2014/main" val="10002"/>
                  </a:ext>
                </a:extLst>
              </a:tr>
              <a:tr h="460375">
                <a:tc>
                  <a:txBody>
                    <a:bodyPr/>
                    <a:lstStyle/>
                    <a:p>
                      <a:pPr marL="68580">
                        <a:lnSpc>
                          <a:spcPct val="100000"/>
                        </a:lnSpc>
                        <a:spcBef>
                          <a:spcPts val="305"/>
                        </a:spcBef>
                      </a:pPr>
                      <a:r>
                        <a:rPr sz="2400" dirty="0">
                          <a:latin typeface="Trebuchet MS"/>
                          <a:cs typeface="Trebuchet MS"/>
                        </a:rPr>
                        <a:t>Poor</a:t>
                      </a:r>
                      <a:r>
                        <a:rPr sz="2400" spc="-125" dirty="0">
                          <a:latin typeface="Trebuchet MS"/>
                          <a:cs typeface="Trebuchet MS"/>
                        </a:rPr>
                        <a:t> </a:t>
                      </a:r>
                      <a:r>
                        <a:rPr sz="2400" spc="-10" dirty="0">
                          <a:latin typeface="Trebuchet MS"/>
                          <a:cs typeface="Trebuchet MS"/>
                        </a:rPr>
                        <a:t>concentration</a:t>
                      </a:r>
                      <a:endParaRPr sz="2400">
                        <a:latin typeface="Trebuchet MS"/>
                        <a:cs typeface="Trebuchet MS"/>
                      </a:endParaRPr>
                    </a:p>
                  </a:txBody>
                  <a:tcPr marL="0" marR="0" marT="38735" marB="0">
                    <a:solidFill>
                      <a:srgbClr val="0D56C4">
                        <a:alpha val="19999"/>
                      </a:srgbClr>
                    </a:solidFill>
                  </a:tcPr>
                </a:tc>
                <a:tc>
                  <a:txBody>
                    <a:bodyPr/>
                    <a:lstStyle/>
                    <a:p>
                      <a:pPr marR="228600" algn="ctr">
                        <a:lnSpc>
                          <a:spcPct val="100000"/>
                        </a:lnSpc>
                        <a:spcBef>
                          <a:spcPts val="305"/>
                        </a:spcBef>
                      </a:pPr>
                      <a:r>
                        <a:rPr sz="2400" dirty="0">
                          <a:latin typeface="Trebuchet MS"/>
                          <a:cs typeface="Trebuchet MS"/>
                        </a:rPr>
                        <a:t>&lt;</a:t>
                      </a:r>
                      <a:r>
                        <a:rPr sz="2400" spc="-10" dirty="0">
                          <a:latin typeface="Trebuchet MS"/>
                          <a:cs typeface="Trebuchet MS"/>
                        </a:rPr>
                        <a:t> </a:t>
                      </a:r>
                      <a:r>
                        <a:rPr sz="2400" dirty="0">
                          <a:latin typeface="Trebuchet MS"/>
                          <a:cs typeface="Trebuchet MS"/>
                        </a:rPr>
                        <a:t>2</a:t>
                      </a:r>
                      <a:r>
                        <a:rPr sz="2400" spc="-20" dirty="0">
                          <a:latin typeface="Trebuchet MS"/>
                          <a:cs typeface="Trebuchet MS"/>
                        </a:rPr>
                        <a:t> </a:t>
                      </a:r>
                      <a:r>
                        <a:rPr sz="2400" spc="-10" dirty="0">
                          <a:latin typeface="Trebuchet MS"/>
                          <a:cs typeface="Trebuchet MS"/>
                        </a:rPr>
                        <a:t>weeks</a:t>
                      </a:r>
                      <a:endParaRPr sz="2400">
                        <a:latin typeface="Trebuchet MS"/>
                        <a:cs typeface="Trebuchet MS"/>
                      </a:endParaRPr>
                    </a:p>
                  </a:txBody>
                  <a:tcPr marL="0" marR="0" marT="38735" marB="0">
                    <a:solidFill>
                      <a:srgbClr val="0D56C4">
                        <a:alpha val="19999"/>
                      </a:srgbClr>
                    </a:solidFill>
                  </a:tcPr>
                </a:tc>
                <a:tc>
                  <a:txBody>
                    <a:bodyPr/>
                    <a:lstStyle/>
                    <a:p>
                      <a:pPr marL="122555" algn="ctr">
                        <a:lnSpc>
                          <a:spcPct val="100000"/>
                        </a:lnSpc>
                        <a:spcBef>
                          <a:spcPts val="305"/>
                        </a:spcBef>
                      </a:pPr>
                      <a:r>
                        <a:rPr sz="2400" spc="-25" dirty="0">
                          <a:latin typeface="Trebuchet MS"/>
                          <a:cs typeface="Trebuchet MS"/>
                        </a:rPr>
                        <a:t>60%</a:t>
                      </a:r>
                      <a:endParaRPr sz="2400">
                        <a:latin typeface="Trebuchet MS"/>
                        <a:cs typeface="Trebuchet MS"/>
                      </a:endParaRPr>
                    </a:p>
                  </a:txBody>
                  <a:tcPr marL="0" marR="0" marT="38735" marB="0">
                    <a:solidFill>
                      <a:srgbClr val="0D56C4">
                        <a:alpha val="19999"/>
                      </a:srgbClr>
                    </a:solidFill>
                  </a:tcPr>
                </a:tc>
                <a:extLst>
                  <a:ext uri="{0D108BD9-81ED-4DB2-BD59-A6C34878D82A}">
                    <a16:rowId xmlns:a16="http://schemas.microsoft.com/office/drawing/2014/main" val="10003"/>
                  </a:ext>
                </a:extLst>
              </a:tr>
              <a:tr h="433705">
                <a:tc>
                  <a:txBody>
                    <a:bodyPr/>
                    <a:lstStyle/>
                    <a:p>
                      <a:pPr marL="68580">
                        <a:lnSpc>
                          <a:spcPct val="100000"/>
                        </a:lnSpc>
                        <a:spcBef>
                          <a:spcPts val="204"/>
                        </a:spcBef>
                      </a:pPr>
                      <a:r>
                        <a:rPr sz="2400" spc="-10" dirty="0">
                          <a:latin typeface="Trebuchet MS"/>
                          <a:cs typeface="Trebuchet MS"/>
                        </a:rPr>
                        <a:t>Depression</a:t>
                      </a:r>
                      <a:endParaRPr sz="2400">
                        <a:latin typeface="Trebuchet MS"/>
                        <a:cs typeface="Trebuchet MS"/>
                      </a:endParaRPr>
                    </a:p>
                  </a:txBody>
                  <a:tcPr marL="0" marR="0" marT="26034" marB="0"/>
                </a:tc>
                <a:tc>
                  <a:txBody>
                    <a:bodyPr/>
                    <a:lstStyle/>
                    <a:p>
                      <a:pPr marR="228600" algn="ctr">
                        <a:lnSpc>
                          <a:spcPct val="100000"/>
                        </a:lnSpc>
                        <a:spcBef>
                          <a:spcPts val="204"/>
                        </a:spcBef>
                      </a:pPr>
                      <a:r>
                        <a:rPr sz="2400" dirty="0">
                          <a:latin typeface="Trebuchet MS"/>
                          <a:cs typeface="Trebuchet MS"/>
                        </a:rPr>
                        <a:t>&lt;</a:t>
                      </a:r>
                      <a:r>
                        <a:rPr sz="2400" spc="-10" dirty="0">
                          <a:latin typeface="Trebuchet MS"/>
                          <a:cs typeface="Trebuchet MS"/>
                        </a:rPr>
                        <a:t> </a:t>
                      </a:r>
                      <a:r>
                        <a:rPr sz="2400" dirty="0">
                          <a:latin typeface="Trebuchet MS"/>
                          <a:cs typeface="Trebuchet MS"/>
                        </a:rPr>
                        <a:t>4</a:t>
                      </a:r>
                      <a:r>
                        <a:rPr sz="2400" spc="-20" dirty="0">
                          <a:latin typeface="Trebuchet MS"/>
                          <a:cs typeface="Trebuchet MS"/>
                        </a:rPr>
                        <a:t> </a:t>
                      </a:r>
                      <a:r>
                        <a:rPr sz="2400" spc="-10" dirty="0">
                          <a:latin typeface="Trebuchet MS"/>
                          <a:cs typeface="Trebuchet MS"/>
                        </a:rPr>
                        <a:t>weeks</a:t>
                      </a:r>
                      <a:endParaRPr sz="2400">
                        <a:latin typeface="Trebuchet MS"/>
                        <a:cs typeface="Trebuchet MS"/>
                      </a:endParaRPr>
                    </a:p>
                  </a:txBody>
                  <a:tcPr marL="0" marR="0" marT="26034" marB="0"/>
                </a:tc>
                <a:tc>
                  <a:txBody>
                    <a:bodyPr/>
                    <a:lstStyle/>
                    <a:p>
                      <a:pPr marL="122555" algn="ctr">
                        <a:lnSpc>
                          <a:spcPct val="100000"/>
                        </a:lnSpc>
                        <a:spcBef>
                          <a:spcPts val="204"/>
                        </a:spcBef>
                      </a:pPr>
                      <a:r>
                        <a:rPr sz="2400" spc="-25" dirty="0">
                          <a:latin typeface="Trebuchet MS"/>
                          <a:cs typeface="Trebuchet MS"/>
                        </a:rPr>
                        <a:t>60%</a:t>
                      </a:r>
                      <a:endParaRPr sz="2400">
                        <a:latin typeface="Trebuchet MS"/>
                        <a:cs typeface="Trebuchet MS"/>
                      </a:endParaRPr>
                    </a:p>
                  </a:txBody>
                  <a:tcPr marL="0" marR="0" marT="26034" marB="0"/>
                </a:tc>
                <a:extLst>
                  <a:ext uri="{0D108BD9-81ED-4DB2-BD59-A6C34878D82A}">
                    <a16:rowId xmlns:a16="http://schemas.microsoft.com/office/drawing/2014/main" val="10004"/>
                  </a:ext>
                </a:extLst>
              </a:tr>
              <a:tr h="433705">
                <a:tc>
                  <a:txBody>
                    <a:bodyPr/>
                    <a:lstStyle/>
                    <a:p>
                      <a:pPr marL="68580">
                        <a:lnSpc>
                          <a:spcPct val="100000"/>
                        </a:lnSpc>
                        <a:spcBef>
                          <a:spcPts val="204"/>
                        </a:spcBef>
                      </a:pPr>
                      <a:r>
                        <a:rPr sz="2400" spc="-10" dirty="0">
                          <a:latin typeface="Trebuchet MS"/>
                          <a:cs typeface="Trebuchet MS"/>
                        </a:rPr>
                        <a:t>Restlessness</a:t>
                      </a:r>
                      <a:endParaRPr sz="2400">
                        <a:latin typeface="Trebuchet MS"/>
                        <a:cs typeface="Trebuchet MS"/>
                      </a:endParaRPr>
                    </a:p>
                  </a:txBody>
                  <a:tcPr marL="0" marR="0" marT="26034" marB="0">
                    <a:solidFill>
                      <a:srgbClr val="0D56C4">
                        <a:alpha val="19999"/>
                      </a:srgbClr>
                    </a:solidFill>
                  </a:tcPr>
                </a:tc>
                <a:tc>
                  <a:txBody>
                    <a:bodyPr/>
                    <a:lstStyle/>
                    <a:p>
                      <a:pPr marR="228600" algn="ctr">
                        <a:lnSpc>
                          <a:spcPct val="100000"/>
                        </a:lnSpc>
                        <a:spcBef>
                          <a:spcPts val="204"/>
                        </a:spcBef>
                      </a:pPr>
                      <a:r>
                        <a:rPr sz="2400" dirty="0">
                          <a:latin typeface="Trebuchet MS"/>
                          <a:cs typeface="Trebuchet MS"/>
                        </a:rPr>
                        <a:t>&lt;</a:t>
                      </a:r>
                      <a:r>
                        <a:rPr sz="2400" spc="-10" dirty="0">
                          <a:latin typeface="Trebuchet MS"/>
                          <a:cs typeface="Trebuchet MS"/>
                        </a:rPr>
                        <a:t> </a:t>
                      </a:r>
                      <a:r>
                        <a:rPr sz="2400" dirty="0">
                          <a:latin typeface="Trebuchet MS"/>
                          <a:cs typeface="Trebuchet MS"/>
                        </a:rPr>
                        <a:t>4</a:t>
                      </a:r>
                      <a:r>
                        <a:rPr sz="2400" spc="-20" dirty="0">
                          <a:latin typeface="Trebuchet MS"/>
                          <a:cs typeface="Trebuchet MS"/>
                        </a:rPr>
                        <a:t> </a:t>
                      </a:r>
                      <a:r>
                        <a:rPr sz="2400" spc="-10" dirty="0">
                          <a:latin typeface="Trebuchet MS"/>
                          <a:cs typeface="Trebuchet MS"/>
                        </a:rPr>
                        <a:t>weeks</a:t>
                      </a:r>
                      <a:endParaRPr sz="2400">
                        <a:latin typeface="Trebuchet MS"/>
                        <a:cs typeface="Trebuchet MS"/>
                      </a:endParaRPr>
                    </a:p>
                  </a:txBody>
                  <a:tcPr marL="0" marR="0" marT="26034" marB="0">
                    <a:solidFill>
                      <a:srgbClr val="0D56C4">
                        <a:alpha val="19999"/>
                      </a:srgbClr>
                    </a:solidFill>
                  </a:tcPr>
                </a:tc>
                <a:tc>
                  <a:txBody>
                    <a:bodyPr/>
                    <a:lstStyle/>
                    <a:p>
                      <a:pPr marL="122555" algn="ctr">
                        <a:lnSpc>
                          <a:spcPct val="100000"/>
                        </a:lnSpc>
                        <a:spcBef>
                          <a:spcPts val="204"/>
                        </a:spcBef>
                      </a:pPr>
                      <a:r>
                        <a:rPr sz="2400" spc="-25" dirty="0">
                          <a:latin typeface="Trebuchet MS"/>
                          <a:cs typeface="Trebuchet MS"/>
                        </a:rPr>
                        <a:t>60%</a:t>
                      </a:r>
                      <a:endParaRPr sz="2400">
                        <a:latin typeface="Trebuchet MS"/>
                        <a:cs typeface="Trebuchet MS"/>
                      </a:endParaRPr>
                    </a:p>
                  </a:txBody>
                  <a:tcPr marL="0" marR="0" marT="26034" marB="0">
                    <a:solidFill>
                      <a:srgbClr val="0D56C4">
                        <a:alpha val="19999"/>
                      </a:srgbClr>
                    </a:solidFill>
                  </a:tcPr>
                </a:tc>
                <a:extLst>
                  <a:ext uri="{0D108BD9-81ED-4DB2-BD59-A6C34878D82A}">
                    <a16:rowId xmlns:a16="http://schemas.microsoft.com/office/drawing/2014/main" val="10005"/>
                  </a:ext>
                </a:extLst>
              </a:tr>
              <a:tr h="582295">
                <a:tc>
                  <a:txBody>
                    <a:bodyPr/>
                    <a:lstStyle/>
                    <a:p>
                      <a:pPr marL="68580">
                        <a:lnSpc>
                          <a:spcPct val="100000"/>
                        </a:lnSpc>
                        <a:spcBef>
                          <a:spcPts val="785"/>
                        </a:spcBef>
                      </a:pPr>
                      <a:r>
                        <a:rPr sz="2400" spc="-10" dirty="0">
                          <a:latin typeface="Trebuchet MS"/>
                          <a:cs typeface="Trebuchet MS"/>
                        </a:rPr>
                        <a:t>Irritability/aggression</a:t>
                      </a:r>
                      <a:endParaRPr sz="2400">
                        <a:latin typeface="Trebuchet MS"/>
                        <a:cs typeface="Trebuchet MS"/>
                      </a:endParaRPr>
                    </a:p>
                  </a:txBody>
                  <a:tcPr marL="0" marR="0" marT="99695" marB="0"/>
                </a:tc>
                <a:tc>
                  <a:txBody>
                    <a:bodyPr/>
                    <a:lstStyle/>
                    <a:p>
                      <a:pPr marR="228600" algn="ctr">
                        <a:lnSpc>
                          <a:spcPct val="100000"/>
                        </a:lnSpc>
                        <a:spcBef>
                          <a:spcPts val="785"/>
                        </a:spcBef>
                      </a:pPr>
                      <a:r>
                        <a:rPr sz="2400" dirty="0">
                          <a:latin typeface="Trebuchet MS"/>
                          <a:cs typeface="Trebuchet MS"/>
                        </a:rPr>
                        <a:t>&lt;</a:t>
                      </a:r>
                      <a:r>
                        <a:rPr sz="2400" spc="-10" dirty="0">
                          <a:latin typeface="Trebuchet MS"/>
                          <a:cs typeface="Trebuchet MS"/>
                        </a:rPr>
                        <a:t> </a:t>
                      </a:r>
                      <a:r>
                        <a:rPr sz="2400" dirty="0">
                          <a:latin typeface="Trebuchet MS"/>
                          <a:cs typeface="Trebuchet MS"/>
                        </a:rPr>
                        <a:t>4</a:t>
                      </a:r>
                      <a:r>
                        <a:rPr sz="2400" spc="-20" dirty="0">
                          <a:latin typeface="Trebuchet MS"/>
                          <a:cs typeface="Trebuchet MS"/>
                        </a:rPr>
                        <a:t> </a:t>
                      </a:r>
                      <a:r>
                        <a:rPr sz="2400" spc="-10" dirty="0">
                          <a:latin typeface="Trebuchet MS"/>
                          <a:cs typeface="Trebuchet MS"/>
                        </a:rPr>
                        <a:t>weeks</a:t>
                      </a:r>
                      <a:endParaRPr sz="2400">
                        <a:latin typeface="Trebuchet MS"/>
                        <a:cs typeface="Trebuchet MS"/>
                      </a:endParaRPr>
                    </a:p>
                  </a:txBody>
                  <a:tcPr marL="0" marR="0" marT="99695" marB="0"/>
                </a:tc>
                <a:tc>
                  <a:txBody>
                    <a:bodyPr/>
                    <a:lstStyle/>
                    <a:p>
                      <a:pPr marL="122555" algn="ctr">
                        <a:lnSpc>
                          <a:spcPct val="100000"/>
                        </a:lnSpc>
                        <a:spcBef>
                          <a:spcPts val="785"/>
                        </a:spcBef>
                      </a:pPr>
                      <a:r>
                        <a:rPr sz="2400" spc="-25" dirty="0">
                          <a:latin typeface="Trebuchet MS"/>
                          <a:cs typeface="Trebuchet MS"/>
                        </a:rPr>
                        <a:t>50%</a:t>
                      </a:r>
                      <a:endParaRPr sz="2400">
                        <a:latin typeface="Trebuchet MS"/>
                        <a:cs typeface="Trebuchet MS"/>
                      </a:endParaRPr>
                    </a:p>
                  </a:txBody>
                  <a:tcPr marL="0" marR="0" marT="99695" marB="0"/>
                </a:tc>
                <a:extLst>
                  <a:ext uri="{0D108BD9-81ED-4DB2-BD59-A6C34878D82A}">
                    <a16:rowId xmlns:a16="http://schemas.microsoft.com/office/drawing/2014/main" val="10006"/>
                  </a:ext>
                </a:extLst>
              </a:tr>
              <a:tr h="433705">
                <a:tc>
                  <a:txBody>
                    <a:bodyPr/>
                    <a:lstStyle/>
                    <a:p>
                      <a:pPr marL="68580">
                        <a:lnSpc>
                          <a:spcPct val="100000"/>
                        </a:lnSpc>
                        <a:spcBef>
                          <a:spcPts val="204"/>
                        </a:spcBef>
                      </a:pPr>
                      <a:r>
                        <a:rPr sz="2400" dirty="0">
                          <a:latin typeface="Trebuchet MS"/>
                          <a:cs typeface="Trebuchet MS"/>
                        </a:rPr>
                        <a:t>Mouth</a:t>
                      </a:r>
                      <a:r>
                        <a:rPr sz="2400" spc="-40" dirty="0">
                          <a:latin typeface="Trebuchet MS"/>
                          <a:cs typeface="Trebuchet MS"/>
                        </a:rPr>
                        <a:t> </a:t>
                      </a:r>
                      <a:r>
                        <a:rPr sz="2400" spc="-10" dirty="0">
                          <a:latin typeface="Trebuchet MS"/>
                          <a:cs typeface="Trebuchet MS"/>
                        </a:rPr>
                        <a:t>ulcers</a:t>
                      </a:r>
                      <a:endParaRPr sz="2400">
                        <a:latin typeface="Trebuchet MS"/>
                        <a:cs typeface="Trebuchet MS"/>
                      </a:endParaRPr>
                    </a:p>
                  </a:txBody>
                  <a:tcPr marL="0" marR="0" marT="26034" marB="0">
                    <a:solidFill>
                      <a:srgbClr val="0D56C4">
                        <a:alpha val="19999"/>
                      </a:srgbClr>
                    </a:solidFill>
                  </a:tcPr>
                </a:tc>
                <a:tc>
                  <a:txBody>
                    <a:bodyPr/>
                    <a:lstStyle/>
                    <a:p>
                      <a:pPr marR="228600" algn="ctr">
                        <a:lnSpc>
                          <a:spcPct val="100000"/>
                        </a:lnSpc>
                        <a:spcBef>
                          <a:spcPts val="204"/>
                        </a:spcBef>
                      </a:pPr>
                      <a:r>
                        <a:rPr sz="2400" dirty="0">
                          <a:latin typeface="Trebuchet MS"/>
                          <a:cs typeface="Trebuchet MS"/>
                        </a:rPr>
                        <a:t>&gt;</a:t>
                      </a:r>
                      <a:r>
                        <a:rPr sz="2400" spc="-10" dirty="0">
                          <a:latin typeface="Trebuchet MS"/>
                          <a:cs typeface="Trebuchet MS"/>
                        </a:rPr>
                        <a:t> </a:t>
                      </a:r>
                      <a:r>
                        <a:rPr sz="2400" dirty="0">
                          <a:latin typeface="Trebuchet MS"/>
                          <a:cs typeface="Trebuchet MS"/>
                        </a:rPr>
                        <a:t>4</a:t>
                      </a:r>
                      <a:r>
                        <a:rPr sz="2400" spc="-20" dirty="0">
                          <a:latin typeface="Trebuchet MS"/>
                          <a:cs typeface="Trebuchet MS"/>
                        </a:rPr>
                        <a:t> </a:t>
                      </a:r>
                      <a:r>
                        <a:rPr sz="2400" spc="-10" dirty="0">
                          <a:latin typeface="Trebuchet MS"/>
                          <a:cs typeface="Trebuchet MS"/>
                        </a:rPr>
                        <a:t>weeks</a:t>
                      </a:r>
                      <a:endParaRPr sz="2400">
                        <a:latin typeface="Trebuchet MS"/>
                        <a:cs typeface="Trebuchet MS"/>
                      </a:endParaRPr>
                    </a:p>
                  </a:txBody>
                  <a:tcPr marL="0" marR="0" marT="26034" marB="0">
                    <a:solidFill>
                      <a:srgbClr val="0D56C4">
                        <a:alpha val="19999"/>
                      </a:srgbClr>
                    </a:solidFill>
                  </a:tcPr>
                </a:tc>
                <a:tc>
                  <a:txBody>
                    <a:bodyPr/>
                    <a:lstStyle/>
                    <a:p>
                      <a:pPr marL="122555" algn="ctr">
                        <a:lnSpc>
                          <a:spcPct val="100000"/>
                        </a:lnSpc>
                        <a:spcBef>
                          <a:spcPts val="204"/>
                        </a:spcBef>
                      </a:pPr>
                      <a:r>
                        <a:rPr sz="2400" spc="-25" dirty="0">
                          <a:latin typeface="Trebuchet MS"/>
                          <a:cs typeface="Trebuchet MS"/>
                        </a:rPr>
                        <a:t>40%</a:t>
                      </a:r>
                      <a:endParaRPr sz="2400">
                        <a:latin typeface="Trebuchet MS"/>
                        <a:cs typeface="Trebuchet MS"/>
                      </a:endParaRPr>
                    </a:p>
                  </a:txBody>
                  <a:tcPr marL="0" marR="0" marT="26034" marB="0">
                    <a:solidFill>
                      <a:srgbClr val="0D56C4">
                        <a:alpha val="19999"/>
                      </a:srgbClr>
                    </a:solidFill>
                  </a:tcPr>
                </a:tc>
                <a:extLst>
                  <a:ext uri="{0D108BD9-81ED-4DB2-BD59-A6C34878D82A}">
                    <a16:rowId xmlns:a16="http://schemas.microsoft.com/office/drawing/2014/main" val="10007"/>
                  </a:ext>
                </a:extLst>
              </a:tr>
              <a:tr h="557530">
                <a:tc>
                  <a:txBody>
                    <a:bodyPr/>
                    <a:lstStyle/>
                    <a:p>
                      <a:pPr marL="68580">
                        <a:lnSpc>
                          <a:spcPct val="100000"/>
                        </a:lnSpc>
                        <a:spcBef>
                          <a:spcPts val="690"/>
                        </a:spcBef>
                      </a:pPr>
                      <a:r>
                        <a:rPr sz="2400" spc="-25" dirty="0">
                          <a:latin typeface="Trebuchet MS"/>
                          <a:cs typeface="Trebuchet MS"/>
                        </a:rPr>
                        <a:t>Night-</a:t>
                      </a:r>
                      <a:r>
                        <a:rPr sz="2400" dirty="0">
                          <a:latin typeface="Trebuchet MS"/>
                          <a:cs typeface="Trebuchet MS"/>
                        </a:rPr>
                        <a:t>time </a:t>
                      </a:r>
                      <a:r>
                        <a:rPr sz="2400" spc="-10" dirty="0">
                          <a:latin typeface="Trebuchet MS"/>
                          <a:cs typeface="Trebuchet MS"/>
                        </a:rPr>
                        <a:t>awakenings</a:t>
                      </a:r>
                      <a:endParaRPr sz="2400">
                        <a:latin typeface="Trebuchet MS"/>
                        <a:cs typeface="Trebuchet MS"/>
                      </a:endParaRPr>
                    </a:p>
                  </a:txBody>
                  <a:tcPr marL="0" marR="0" marT="87630" marB="0"/>
                </a:tc>
                <a:tc>
                  <a:txBody>
                    <a:bodyPr/>
                    <a:lstStyle/>
                    <a:p>
                      <a:pPr marR="230504" algn="ctr">
                        <a:lnSpc>
                          <a:spcPct val="100000"/>
                        </a:lnSpc>
                        <a:spcBef>
                          <a:spcPts val="690"/>
                        </a:spcBef>
                      </a:pPr>
                      <a:r>
                        <a:rPr sz="2400" dirty="0">
                          <a:latin typeface="Trebuchet MS"/>
                          <a:cs typeface="Trebuchet MS"/>
                        </a:rPr>
                        <a:t>&lt;</a:t>
                      </a:r>
                      <a:r>
                        <a:rPr sz="2400" spc="-10" dirty="0">
                          <a:latin typeface="Trebuchet MS"/>
                          <a:cs typeface="Trebuchet MS"/>
                        </a:rPr>
                        <a:t> </a:t>
                      </a:r>
                      <a:r>
                        <a:rPr sz="2400" dirty="0">
                          <a:latin typeface="Trebuchet MS"/>
                          <a:cs typeface="Trebuchet MS"/>
                        </a:rPr>
                        <a:t>1</a:t>
                      </a:r>
                      <a:r>
                        <a:rPr sz="2400" spc="-20" dirty="0">
                          <a:latin typeface="Trebuchet MS"/>
                          <a:cs typeface="Trebuchet MS"/>
                        </a:rPr>
                        <a:t> week</a:t>
                      </a:r>
                      <a:endParaRPr sz="2400">
                        <a:latin typeface="Trebuchet MS"/>
                        <a:cs typeface="Trebuchet MS"/>
                      </a:endParaRPr>
                    </a:p>
                  </a:txBody>
                  <a:tcPr marL="0" marR="0" marT="87630" marB="0"/>
                </a:tc>
                <a:tc>
                  <a:txBody>
                    <a:bodyPr/>
                    <a:lstStyle/>
                    <a:p>
                      <a:pPr marL="122555" algn="ctr">
                        <a:lnSpc>
                          <a:spcPct val="100000"/>
                        </a:lnSpc>
                        <a:spcBef>
                          <a:spcPts val="690"/>
                        </a:spcBef>
                      </a:pPr>
                      <a:r>
                        <a:rPr sz="2400" spc="-25" dirty="0">
                          <a:latin typeface="Trebuchet MS"/>
                          <a:cs typeface="Trebuchet MS"/>
                        </a:rPr>
                        <a:t>25%</a:t>
                      </a:r>
                      <a:endParaRPr sz="2400">
                        <a:latin typeface="Trebuchet MS"/>
                        <a:cs typeface="Trebuchet MS"/>
                      </a:endParaRPr>
                    </a:p>
                  </a:txBody>
                  <a:tcPr marL="0" marR="0" marT="87630" marB="0"/>
                </a:tc>
                <a:extLst>
                  <a:ext uri="{0D108BD9-81ED-4DB2-BD59-A6C34878D82A}">
                    <a16:rowId xmlns:a16="http://schemas.microsoft.com/office/drawing/2014/main" val="10008"/>
                  </a:ext>
                </a:extLst>
              </a:tr>
              <a:tr h="433705">
                <a:tc>
                  <a:txBody>
                    <a:bodyPr/>
                    <a:lstStyle/>
                    <a:p>
                      <a:pPr marL="68580">
                        <a:lnSpc>
                          <a:spcPct val="100000"/>
                        </a:lnSpc>
                        <a:spcBef>
                          <a:spcPts val="204"/>
                        </a:spcBef>
                      </a:pPr>
                      <a:r>
                        <a:rPr sz="2400" spc="-10" dirty="0">
                          <a:latin typeface="Trebuchet MS"/>
                          <a:cs typeface="Trebuchet MS"/>
                        </a:rPr>
                        <a:t>Constipation</a:t>
                      </a:r>
                      <a:endParaRPr sz="2400">
                        <a:latin typeface="Trebuchet MS"/>
                        <a:cs typeface="Trebuchet MS"/>
                      </a:endParaRPr>
                    </a:p>
                  </a:txBody>
                  <a:tcPr marL="0" marR="0" marT="26034" marB="0">
                    <a:solidFill>
                      <a:srgbClr val="0D56C4">
                        <a:alpha val="19999"/>
                      </a:srgbClr>
                    </a:solidFill>
                  </a:tcPr>
                </a:tc>
                <a:tc>
                  <a:txBody>
                    <a:bodyPr/>
                    <a:lstStyle/>
                    <a:p>
                      <a:pPr marR="228600" algn="ctr">
                        <a:lnSpc>
                          <a:spcPct val="100000"/>
                        </a:lnSpc>
                        <a:spcBef>
                          <a:spcPts val="204"/>
                        </a:spcBef>
                      </a:pPr>
                      <a:r>
                        <a:rPr sz="2400" dirty="0">
                          <a:latin typeface="Trebuchet MS"/>
                          <a:cs typeface="Trebuchet MS"/>
                        </a:rPr>
                        <a:t>&gt;</a:t>
                      </a:r>
                      <a:r>
                        <a:rPr sz="2400" spc="-10" dirty="0">
                          <a:latin typeface="Trebuchet MS"/>
                          <a:cs typeface="Trebuchet MS"/>
                        </a:rPr>
                        <a:t> </a:t>
                      </a:r>
                      <a:r>
                        <a:rPr sz="2400" dirty="0">
                          <a:latin typeface="Trebuchet MS"/>
                          <a:cs typeface="Trebuchet MS"/>
                        </a:rPr>
                        <a:t>4</a:t>
                      </a:r>
                      <a:r>
                        <a:rPr sz="2400" spc="-20" dirty="0">
                          <a:latin typeface="Trebuchet MS"/>
                          <a:cs typeface="Trebuchet MS"/>
                        </a:rPr>
                        <a:t> </a:t>
                      </a:r>
                      <a:r>
                        <a:rPr sz="2400" spc="-10" dirty="0">
                          <a:latin typeface="Trebuchet MS"/>
                          <a:cs typeface="Trebuchet MS"/>
                        </a:rPr>
                        <a:t>weeks</a:t>
                      </a:r>
                      <a:endParaRPr sz="2400">
                        <a:latin typeface="Trebuchet MS"/>
                        <a:cs typeface="Trebuchet MS"/>
                      </a:endParaRPr>
                    </a:p>
                  </a:txBody>
                  <a:tcPr marL="0" marR="0" marT="26034" marB="0">
                    <a:solidFill>
                      <a:srgbClr val="0D56C4">
                        <a:alpha val="19999"/>
                      </a:srgbClr>
                    </a:solidFill>
                  </a:tcPr>
                </a:tc>
                <a:tc>
                  <a:txBody>
                    <a:bodyPr/>
                    <a:lstStyle/>
                    <a:p>
                      <a:pPr marL="122555" algn="ctr">
                        <a:lnSpc>
                          <a:spcPct val="100000"/>
                        </a:lnSpc>
                        <a:spcBef>
                          <a:spcPts val="204"/>
                        </a:spcBef>
                      </a:pPr>
                      <a:r>
                        <a:rPr sz="2400" spc="-25" dirty="0">
                          <a:latin typeface="Trebuchet MS"/>
                          <a:cs typeface="Trebuchet MS"/>
                        </a:rPr>
                        <a:t>17%</a:t>
                      </a:r>
                      <a:endParaRPr sz="2400">
                        <a:latin typeface="Trebuchet MS"/>
                        <a:cs typeface="Trebuchet MS"/>
                      </a:endParaRPr>
                    </a:p>
                  </a:txBody>
                  <a:tcPr marL="0" marR="0" marT="26034" marB="0">
                    <a:solidFill>
                      <a:srgbClr val="0D56C4">
                        <a:alpha val="19999"/>
                      </a:srgbClr>
                    </a:solidFill>
                  </a:tcPr>
                </a:tc>
                <a:extLst>
                  <a:ext uri="{0D108BD9-81ED-4DB2-BD59-A6C34878D82A}">
                    <a16:rowId xmlns:a16="http://schemas.microsoft.com/office/drawing/2014/main" val="10009"/>
                  </a:ext>
                </a:extLst>
              </a:tr>
              <a:tr h="433705">
                <a:tc>
                  <a:txBody>
                    <a:bodyPr/>
                    <a:lstStyle/>
                    <a:p>
                      <a:pPr marL="68580">
                        <a:lnSpc>
                          <a:spcPct val="100000"/>
                        </a:lnSpc>
                        <a:spcBef>
                          <a:spcPts val="204"/>
                        </a:spcBef>
                      </a:pPr>
                      <a:r>
                        <a:rPr sz="2400" spc="-10" dirty="0">
                          <a:latin typeface="Trebuchet MS"/>
                          <a:cs typeface="Trebuchet MS"/>
                        </a:rPr>
                        <a:t>Light-headedness</a:t>
                      </a:r>
                      <a:endParaRPr sz="2400">
                        <a:latin typeface="Trebuchet MS"/>
                        <a:cs typeface="Trebuchet MS"/>
                      </a:endParaRPr>
                    </a:p>
                  </a:txBody>
                  <a:tcPr marL="0" marR="0" marT="26034" marB="0">
                    <a:lnB w="12700">
                      <a:solidFill>
                        <a:srgbClr val="0D56C4"/>
                      </a:solidFill>
                      <a:prstDash val="solid"/>
                    </a:lnB>
                  </a:tcPr>
                </a:tc>
                <a:tc>
                  <a:txBody>
                    <a:bodyPr/>
                    <a:lstStyle/>
                    <a:p>
                      <a:pPr marR="227965" algn="ctr">
                        <a:lnSpc>
                          <a:spcPct val="100000"/>
                        </a:lnSpc>
                        <a:spcBef>
                          <a:spcPts val="204"/>
                        </a:spcBef>
                      </a:pPr>
                      <a:r>
                        <a:rPr sz="2400" dirty="0">
                          <a:latin typeface="Trebuchet MS"/>
                          <a:cs typeface="Trebuchet MS"/>
                        </a:rPr>
                        <a:t>&lt;</a:t>
                      </a:r>
                      <a:r>
                        <a:rPr sz="2400" spc="-20" dirty="0">
                          <a:latin typeface="Trebuchet MS"/>
                          <a:cs typeface="Trebuchet MS"/>
                        </a:rPr>
                        <a:t> </a:t>
                      </a:r>
                      <a:r>
                        <a:rPr sz="2400" dirty="0">
                          <a:latin typeface="Trebuchet MS"/>
                          <a:cs typeface="Trebuchet MS"/>
                        </a:rPr>
                        <a:t>48</a:t>
                      </a:r>
                      <a:r>
                        <a:rPr sz="2400" spc="-25" dirty="0">
                          <a:latin typeface="Trebuchet MS"/>
                          <a:cs typeface="Trebuchet MS"/>
                        </a:rPr>
                        <a:t> </a:t>
                      </a:r>
                      <a:r>
                        <a:rPr sz="2400" spc="-20" dirty="0">
                          <a:latin typeface="Trebuchet MS"/>
                          <a:cs typeface="Trebuchet MS"/>
                        </a:rPr>
                        <a:t>hours</a:t>
                      </a:r>
                      <a:endParaRPr sz="2400">
                        <a:latin typeface="Trebuchet MS"/>
                        <a:cs typeface="Trebuchet MS"/>
                      </a:endParaRPr>
                    </a:p>
                  </a:txBody>
                  <a:tcPr marL="0" marR="0" marT="26034" marB="0">
                    <a:lnB w="12700">
                      <a:solidFill>
                        <a:srgbClr val="0D56C4"/>
                      </a:solidFill>
                      <a:prstDash val="solid"/>
                    </a:lnB>
                  </a:tcPr>
                </a:tc>
                <a:tc>
                  <a:txBody>
                    <a:bodyPr/>
                    <a:lstStyle/>
                    <a:p>
                      <a:pPr marL="122555" algn="ctr">
                        <a:lnSpc>
                          <a:spcPct val="100000"/>
                        </a:lnSpc>
                        <a:spcBef>
                          <a:spcPts val="204"/>
                        </a:spcBef>
                      </a:pPr>
                      <a:r>
                        <a:rPr sz="2400" spc="-25" dirty="0">
                          <a:latin typeface="Trebuchet MS"/>
                          <a:cs typeface="Trebuchet MS"/>
                        </a:rPr>
                        <a:t>10%</a:t>
                      </a:r>
                      <a:endParaRPr sz="2400">
                        <a:latin typeface="Trebuchet MS"/>
                        <a:cs typeface="Trebuchet MS"/>
                      </a:endParaRPr>
                    </a:p>
                  </a:txBody>
                  <a:tcPr marL="0" marR="0" marT="26034" marB="0">
                    <a:lnB w="12700">
                      <a:solidFill>
                        <a:srgbClr val="0D56C4"/>
                      </a:solidFill>
                      <a:prstDash val="solid"/>
                    </a:lnB>
                  </a:tcPr>
                </a:tc>
                <a:extLst>
                  <a:ext uri="{0D108BD9-81ED-4DB2-BD59-A6C34878D82A}">
                    <a16:rowId xmlns:a16="http://schemas.microsoft.com/office/drawing/2014/main" val="10010"/>
                  </a:ext>
                </a:extLst>
              </a:tr>
            </a:tbl>
          </a:graphicData>
        </a:graphic>
      </p:graphicFrame>
      <p:sp>
        <p:nvSpPr>
          <p:cNvPr id="3" name="object 3" descr="$PPTXTitle"/>
          <p:cNvSpPr txBox="1">
            <a:spLocks noGrp="1"/>
          </p:cNvSpPr>
          <p:nvPr>
            <p:ph type="title"/>
          </p:nvPr>
        </p:nvSpPr>
        <p:spPr>
          <a:xfrm>
            <a:off x="359854" y="172059"/>
            <a:ext cx="8794750" cy="935990"/>
          </a:xfrm>
          <a:prstGeom prst="rect">
            <a:avLst/>
          </a:prstGeom>
          <a:solidFill>
            <a:srgbClr val="0A4192"/>
          </a:solidFill>
        </p:spPr>
        <p:txBody>
          <a:bodyPr vert="horz" wrap="square" lIns="0" tIns="179705" rIns="0" bIns="0" rtlCol="0">
            <a:spAutoFit/>
          </a:bodyPr>
          <a:lstStyle/>
          <a:p>
            <a:pPr algn="ctr">
              <a:lnSpc>
                <a:spcPct val="100000"/>
              </a:lnSpc>
              <a:spcBef>
                <a:spcPts val="1415"/>
              </a:spcBef>
            </a:pPr>
            <a:r>
              <a:rPr sz="3600" b="0" dirty="0">
                <a:solidFill>
                  <a:srgbClr val="FFFFFF"/>
                </a:solidFill>
                <a:latin typeface="Trebuchet MS"/>
                <a:cs typeface="Trebuchet MS"/>
              </a:rPr>
              <a:t>Nicotine</a:t>
            </a:r>
            <a:r>
              <a:rPr sz="3600" b="0" spc="-80" dirty="0">
                <a:solidFill>
                  <a:srgbClr val="FFFFFF"/>
                </a:solidFill>
                <a:latin typeface="Trebuchet MS"/>
                <a:cs typeface="Trebuchet MS"/>
              </a:rPr>
              <a:t> </a:t>
            </a:r>
            <a:r>
              <a:rPr sz="3600" b="0" dirty="0">
                <a:solidFill>
                  <a:srgbClr val="FFFFFF"/>
                </a:solidFill>
                <a:latin typeface="Trebuchet MS"/>
                <a:cs typeface="Trebuchet MS"/>
              </a:rPr>
              <a:t>Withdrawal</a:t>
            </a:r>
            <a:r>
              <a:rPr sz="3600" b="0" spc="-120" dirty="0">
                <a:solidFill>
                  <a:srgbClr val="FFFFFF"/>
                </a:solidFill>
                <a:latin typeface="Trebuchet MS"/>
                <a:cs typeface="Trebuchet MS"/>
              </a:rPr>
              <a:t> </a:t>
            </a:r>
            <a:r>
              <a:rPr sz="3600" b="0" spc="-10" dirty="0">
                <a:solidFill>
                  <a:srgbClr val="FFFFFF"/>
                </a:solidFill>
                <a:latin typeface="Trebuchet MS"/>
                <a:cs typeface="Trebuchet MS"/>
              </a:rPr>
              <a:t>Symptoms</a:t>
            </a:r>
            <a:endParaRPr sz="3600">
              <a:latin typeface="Trebuchet MS"/>
              <a:cs typeface="Trebuchet MS"/>
            </a:endParaRPr>
          </a:p>
        </p:txBody>
      </p:sp>
      <p:pic>
        <p:nvPicPr>
          <p:cNvPr id="4" name="object 4" descr="ctffl logo"/>
          <p:cNvPicPr/>
          <p:nvPr/>
        </p:nvPicPr>
        <p:blipFill>
          <a:blip r:embed="rId2" cstate="print"/>
          <a:stretch>
            <a:fillRect/>
          </a:stretch>
        </p:blipFill>
        <p:spPr>
          <a:xfrm>
            <a:off x="10801477" y="5511800"/>
            <a:ext cx="1191120" cy="11911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424179" rIns="0" bIns="0" rtlCol="0">
            <a:spAutoFit/>
          </a:bodyPr>
          <a:lstStyle/>
          <a:p>
            <a:pPr marL="419100">
              <a:lnSpc>
                <a:spcPct val="100000"/>
              </a:lnSpc>
              <a:spcBef>
                <a:spcPts val="100"/>
              </a:spcBef>
            </a:pPr>
            <a:r>
              <a:rPr dirty="0"/>
              <a:t>Harms</a:t>
            </a:r>
            <a:r>
              <a:rPr spc="-130" dirty="0"/>
              <a:t> </a:t>
            </a:r>
            <a:r>
              <a:rPr dirty="0"/>
              <a:t>of</a:t>
            </a:r>
            <a:r>
              <a:rPr spc="-210" dirty="0"/>
              <a:t> </a:t>
            </a:r>
            <a:r>
              <a:rPr spc="-660" dirty="0"/>
              <a:t>T</a:t>
            </a:r>
            <a:r>
              <a:rPr spc="45" dirty="0"/>
              <a:t>obacco</a:t>
            </a:r>
            <a:r>
              <a:rPr spc="-135" dirty="0"/>
              <a:t> </a:t>
            </a:r>
            <a:r>
              <a:rPr spc="-25" dirty="0"/>
              <a:t>Use</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424179" rIns="0" bIns="0" rtlCol="0">
            <a:spAutoFit/>
          </a:bodyPr>
          <a:lstStyle/>
          <a:p>
            <a:pPr marL="2179955">
              <a:lnSpc>
                <a:spcPct val="100000"/>
              </a:lnSpc>
              <a:spcBef>
                <a:spcPts val="100"/>
              </a:spcBef>
            </a:pPr>
            <a:r>
              <a:rPr spc="-10" dirty="0"/>
              <a:t>Counseling</a:t>
            </a:r>
          </a:p>
        </p:txBody>
      </p:sp>
      <p:sp>
        <p:nvSpPr>
          <p:cNvPr id="3" name="object 3"/>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54</a:t>
            </a:r>
            <a:endParaRPr sz="900">
              <a:latin typeface="Trebuchet MS"/>
              <a:cs typeface="Trebuchet MS"/>
            </a:endParaRPr>
          </a:p>
        </p:txBody>
      </p:sp>
      <p:pic>
        <p:nvPicPr>
          <p:cNvPr id="4" name="object 4" descr="ctffl logo"/>
          <p:cNvPicPr/>
          <p:nvPr/>
        </p:nvPicPr>
        <p:blipFill>
          <a:blip r:embed="rId2" cstate="print"/>
          <a:stretch>
            <a:fillRect/>
          </a:stretch>
        </p:blipFill>
        <p:spPr>
          <a:xfrm>
            <a:off x="10801477" y="5511800"/>
            <a:ext cx="1191120" cy="119110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61153" y="2053208"/>
            <a:ext cx="4595495" cy="3836670"/>
          </a:xfrm>
          <a:prstGeom prst="rect">
            <a:avLst/>
          </a:prstGeom>
        </p:spPr>
        <p:txBody>
          <a:bodyPr vert="horz" wrap="square" lIns="0" tIns="13335" rIns="0" bIns="0" rtlCol="0">
            <a:spAutoFit/>
          </a:bodyPr>
          <a:lstStyle/>
          <a:p>
            <a:pPr marL="355600" marR="769620" indent="-342900">
              <a:lnSpc>
                <a:spcPct val="100000"/>
              </a:lnSpc>
              <a:spcBef>
                <a:spcPts val="105"/>
              </a:spcBef>
              <a:buFont typeface="Arial"/>
              <a:buChar char="•"/>
              <a:tabLst>
                <a:tab pos="355600" algn="l"/>
              </a:tabLst>
            </a:pPr>
            <a:r>
              <a:rPr sz="2000" dirty="0">
                <a:latin typeface="Trebuchet MS"/>
                <a:cs typeface="Trebuchet MS"/>
              </a:rPr>
              <a:t>Cessation</a:t>
            </a:r>
            <a:r>
              <a:rPr sz="2000" spc="-50" dirty="0">
                <a:latin typeface="Trebuchet MS"/>
                <a:cs typeface="Trebuchet MS"/>
              </a:rPr>
              <a:t> </a:t>
            </a:r>
            <a:r>
              <a:rPr sz="2000" dirty="0">
                <a:latin typeface="Trebuchet MS"/>
                <a:cs typeface="Trebuchet MS"/>
              </a:rPr>
              <a:t>medication</a:t>
            </a:r>
            <a:r>
              <a:rPr sz="2000" spc="-55" dirty="0">
                <a:latin typeface="Trebuchet MS"/>
                <a:cs typeface="Trebuchet MS"/>
              </a:rPr>
              <a:t> </a:t>
            </a:r>
            <a:r>
              <a:rPr sz="2000" dirty="0">
                <a:latin typeface="Trebuchet MS"/>
                <a:cs typeface="Trebuchet MS"/>
              </a:rPr>
              <a:t>is</a:t>
            </a:r>
            <a:r>
              <a:rPr sz="2000" spc="-15" dirty="0">
                <a:latin typeface="Trebuchet MS"/>
                <a:cs typeface="Trebuchet MS"/>
              </a:rPr>
              <a:t> </a:t>
            </a:r>
            <a:r>
              <a:rPr sz="2000" spc="-20" dirty="0">
                <a:latin typeface="Trebuchet MS"/>
                <a:cs typeface="Trebuchet MS"/>
              </a:rPr>
              <a:t>most </a:t>
            </a:r>
            <a:r>
              <a:rPr sz="2000" dirty="0">
                <a:latin typeface="Trebuchet MS"/>
                <a:cs typeface="Trebuchet MS"/>
              </a:rPr>
              <a:t>effective</a:t>
            </a:r>
            <a:r>
              <a:rPr sz="2000" spc="-65" dirty="0">
                <a:latin typeface="Trebuchet MS"/>
                <a:cs typeface="Trebuchet MS"/>
              </a:rPr>
              <a:t> </a:t>
            </a:r>
            <a:r>
              <a:rPr sz="2000" dirty="0">
                <a:latin typeface="Trebuchet MS"/>
                <a:cs typeface="Trebuchet MS"/>
              </a:rPr>
              <a:t>when</a:t>
            </a:r>
            <a:r>
              <a:rPr sz="2000" spc="-40" dirty="0">
                <a:latin typeface="Trebuchet MS"/>
                <a:cs typeface="Trebuchet MS"/>
              </a:rPr>
              <a:t> </a:t>
            </a:r>
            <a:r>
              <a:rPr sz="2000" dirty="0">
                <a:latin typeface="Trebuchet MS"/>
                <a:cs typeface="Trebuchet MS"/>
              </a:rPr>
              <a:t>combined</a:t>
            </a:r>
            <a:r>
              <a:rPr sz="2000" spc="-60" dirty="0">
                <a:latin typeface="Trebuchet MS"/>
                <a:cs typeface="Trebuchet MS"/>
              </a:rPr>
              <a:t> </a:t>
            </a:r>
            <a:r>
              <a:rPr sz="2000" spc="-20" dirty="0">
                <a:latin typeface="Trebuchet MS"/>
                <a:cs typeface="Trebuchet MS"/>
              </a:rPr>
              <a:t>with </a:t>
            </a:r>
            <a:r>
              <a:rPr sz="2000" spc="-10" dirty="0">
                <a:latin typeface="Trebuchet MS"/>
                <a:cs typeface="Trebuchet MS"/>
              </a:rPr>
              <a:t>counseling</a:t>
            </a:r>
            <a:endParaRPr sz="2000">
              <a:latin typeface="Trebuchet MS"/>
              <a:cs typeface="Trebuchet MS"/>
            </a:endParaRPr>
          </a:p>
          <a:p>
            <a:pPr marL="355600" marR="97155" indent="-342900">
              <a:lnSpc>
                <a:spcPct val="100000"/>
              </a:lnSpc>
              <a:spcBef>
                <a:spcPts val="600"/>
              </a:spcBef>
              <a:buFont typeface="Arial"/>
              <a:buChar char="•"/>
              <a:tabLst>
                <a:tab pos="355600" algn="l"/>
              </a:tabLst>
            </a:pPr>
            <a:r>
              <a:rPr sz="2000" dirty="0">
                <a:latin typeface="Trebuchet MS"/>
                <a:cs typeface="Trebuchet MS"/>
              </a:rPr>
              <a:t>Brief</a:t>
            </a:r>
            <a:r>
              <a:rPr sz="2000" spc="-50" dirty="0">
                <a:latin typeface="Trebuchet MS"/>
                <a:cs typeface="Trebuchet MS"/>
              </a:rPr>
              <a:t> </a:t>
            </a:r>
            <a:r>
              <a:rPr sz="2000" dirty="0">
                <a:latin typeface="Trebuchet MS"/>
                <a:cs typeface="Trebuchet MS"/>
              </a:rPr>
              <a:t>(or</a:t>
            </a:r>
            <a:r>
              <a:rPr sz="2000" spc="-25" dirty="0">
                <a:latin typeface="Trebuchet MS"/>
                <a:cs typeface="Trebuchet MS"/>
              </a:rPr>
              <a:t> </a:t>
            </a:r>
            <a:r>
              <a:rPr sz="2000" dirty="0">
                <a:latin typeface="Trebuchet MS"/>
                <a:cs typeface="Trebuchet MS"/>
              </a:rPr>
              <a:t>intensive)</a:t>
            </a:r>
            <a:r>
              <a:rPr sz="2000" spc="-65" dirty="0">
                <a:latin typeface="Trebuchet MS"/>
                <a:cs typeface="Trebuchet MS"/>
              </a:rPr>
              <a:t> </a:t>
            </a:r>
            <a:r>
              <a:rPr sz="2000" spc="-10" dirty="0">
                <a:latin typeface="Trebuchet MS"/>
                <a:cs typeface="Trebuchet MS"/>
              </a:rPr>
              <a:t>behavioral </a:t>
            </a:r>
            <a:r>
              <a:rPr sz="2000" dirty="0">
                <a:latin typeface="Trebuchet MS"/>
                <a:cs typeface="Trebuchet MS"/>
              </a:rPr>
              <a:t>support</a:t>
            </a:r>
            <a:r>
              <a:rPr sz="2000" spc="-45" dirty="0">
                <a:latin typeface="Trebuchet MS"/>
                <a:cs typeface="Trebuchet MS"/>
              </a:rPr>
              <a:t> </a:t>
            </a:r>
            <a:r>
              <a:rPr sz="2000" dirty="0">
                <a:latin typeface="Trebuchet MS"/>
                <a:cs typeface="Trebuchet MS"/>
              </a:rPr>
              <a:t>can</a:t>
            </a:r>
            <a:r>
              <a:rPr sz="2000" spc="-45" dirty="0">
                <a:latin typeface="Trebuchet MS"/>
                <a:cs typeface="Trebuchet MS"/>
              </a:rPr>
              <a:t> </a:t>
            </a:r>
            <a:r>
              <a:rPr sz="2000" dirty="0">
                <a:latin typeface="Trebuchet MS"/>
                <a:cs typeface="Trebuchet MS"/>
              </a:rPr>
              <a:t>be</a:t>
            </a:r>
            <a:r>
              <a:rPr sz="2000" spc="-30" dirty="0">
                <a:latin typeface="Trebuchet MS"/>
                <a:cs typeface="Trebuchet MS"/>
              </a:rPr>
              <a:t> </a:t>
            </a:r>
            <a:r>
              <a:rPr sz="2000" dirty="0">
                <a:latin typeface="Trebuchet MS"/>
                <a:cs typeface="Trebuchet MS"/>
              </a:rPr>
              <a:t>delivered</a:t>
            </a:r>
            <a:r>
              <a:rPr sz="2000" spc="-50" dirty="0">
                <a:latin typeface="Trebuchet MS"/>
                <a:cs typeface="Trebuchet MS"/>
              </a:rPr>
              <a:t> </a:t>
            </a:r>
            <a:r>
              <a:rPr sz="2000" spc="-10" dirty="0">
                <a:latin typeface="Trebuchet MS"/>
                <a:cs typeface="Trebuchet MS"/>
              </a:rPr>
              <a:t>effectively </a:t>
            </a:r>
            <a:r>
              <a:rPr sz="2000" dirty="0">
                <a:latin typeface="Trebuchet MS"/>
                <a:cs typeface="Trebuchet MS"/>
              </a:rPr>
              <a:t>in</a:t>
            </a:r>
            <a:r>
              <a:rPr sz="2000" spc="-20" dirty="0">
                <a:latin typeface="Trebuchet MS"/>
                <a:cs typeface="Trebuchet MS"/>
              </a:rPr>
              <a:t> </a:t>
            </a:r>
            <a:r>
              <a:rPr sz="2000" dirty="0">
                <a:latin typeface="Trebuchet MS"/>
                <a:cs typeface="Trebuchet MS"/>
              </a:rPr>
              <a:t>person</a:t>
            </a:r>
            <a:r>
              <a:rPr sz="2000" spc="-55" dirty="0">
                <a:latin typeface="Trebuchet MS"/>
                <a:cs typeface="Trebuchet MS"/>
              </a:rPr>
              <a:t> </a:t>
            </a:r>
            <a:r>
              <a:rPr sz="2000" dirty="0">
                <a:latin typeface="Trebuchet MS"/>
                <a:cs typeface="Trebuchet MS"/>
              </a:rPr>
              <a:t>or</a:t>
            </a:r>
            <a:r>
              <a:rPr sz="2000" spc="-10" dirty="0">
                <a:latin typeface="Trebuchet MS"/>
                <a:cs typeface="Trebuchet MS"/>
              </a:rPr>
              <a:t> </a:t>
            </a:r>
            <a:r>
              <a:rPr sz="2000" dirty="0">
                <a:latin typeface="Trebuchet MS"/>
                <a:cs typeface="Trebuchet MS"/>
              </a:rPr>
              <a:t>by</a:t>
            </a:r>
            <a:r>
              <a:rPr sz="2000" spc="-20" dirty="0">
                <a:latin typeface="Trebuchet MS"/>
                <a:cs typeface="Trebuchet MS"/>
              </a:rPr>
              <a:t> </a:t>
            </a:r>
            <a:r>
              <a:rPr sz="2000" dirty="0">
                <a:latin typeface="Trebuchet MS"/>
                <a:cs typeface="Trebuchet MS"/>
              </a:rPr>
              <a:t>telephone,</a:t>
            </a:r>
            <a:r>
              <a:rPr sz="2000" spc="-55" dirty="0">
                <a:latin typeface="Trebuchet MS"/>
                <a:cs typeface="Trebuchet MS"/>
              </a:rPr>
              <a:t> </a:t>
            </a:r>
            <a:r>
              <a:rPr sz="2000" spc="-20" dirty="0">
                <a:latin typeface="Trebuchet MS"/>
                <a:cs typeface="Trebuchet MS"/>
              </a:rPr>
              <a:t>text </a:t>
            </a:r>
            <a:r>
              <a:rPr sz="2000" dirty="0">
                <a:latin typeface="Trebuchet MS"/>
                <a:cs typeface="Trebuchet MS"/>
              </a:rPr>
              <a:t>messages,</a:t>
            </a:r>
            <a:r>
              <a:rPr sz="2000" spc="-50" dirty="0">
                <a:latin typeface="Trebuchet MS"/>
                <a:cs typeface="Trebuchet MS"/>
              </a:rPr>
              <a:t> </a:t>
            </a:r>
            <a:r>
              <a:rPr sz="2000" dirty="0">
                <a:latin typeface="Trebuchet MS"/>
                <a:cs typeface="Trebuchet MS"/>
              </a:rPr>
              <a:t>or</a:t>
            </a:r>
            <a:r>
              <a:rPr sz="2000" spc="-15" dirty="0">
                <a:latin typeface="Trebuchet MS"/>
                <a:cs typeface="Trebuchet MS"/>
              </a:rPr>
              <a:t> </a:t>
            </a:r>
            <a:r>
              <a:rPr sz="2000" dirty="0">
                <a:latin typeface="Trebuchet MS"/>
                <a:cs typeface="Trebuchet MS"/>
              </a:rPr>
              <a:t>the</a:t>
            </a:r>
            <a:r>
              <a:rPr sz="2000" spc="-30" dirty="0">
                <a:latin typeface="Trebuchet MS"/>
                <a:cs typeface="Trebuchet MS"/>
              </a:rPr>
              <a:t> </a:t>
            </a:r>
            <a:r>
              <a:rPr sz="2000" spc="-10" dirty="0">
                <a:latin typeface="Trebuchet MS"/>
                <a:cs typeface="Trebuchet MS"/>
              </a:rPr>
              <a:t>internet</a:t>
            </a:r>
            <a:endParaRPr sz="2000">
              <a:latin typeface="Trebuchet MS"/>
              <a:cs typeface="Trebuchet MS"/>
            </a:endParaRPr>
          </a:p>
          <a:p>
            <a:pPr marL="354965" indent="-342265">
              <a:lnSpc>
                <a:spcPct val="100000"/>
              </a:lnSpc>
              <a:spcBef>
                <a:spcPts val="600"/>
              </a:spcBef>
              <a:buFont typeface="Arial"/>
              <a:buChar char="•"/>
              <a:tabLst>
                <a:tab pos="354965" algn="l"/>
              </a:tabLst>
            </a:pPr>
            <a:r>
              <a:rPr sz="2000" dirty="0">
                <a:latin typeface="Trebuchet MS"/>
                <a:cs typeface="Trebuchet MS"/>
              </a:rPr>
              <a:t>Combining</a:t>
            </a:r>
            <a:r>
              <a:rPr sz="2000" spc="-55" dirty="0">
                <a:latin typeface="Trebuchet MS"/>
                <a:cs typeface="Trebuchet MS"/>
              </a:rPr>
              <a:t> </a:t>
            </a:r>
            <a:r>
              <a:rPr sz="2000" dirty="0">
                <a:latin typeface="Trebuchet MS"/>
                <a:cs typeface="Trebuchet MS"/>
              </a:rPr>
              <a:t>a</a:t>
            </a:r>
            <a:r>
              <a:rPr sz="2000" spc="-20" dirty="0">
                <a:latin typeface="Trebuchet MS"/>
                <a:cs typeface="Trebuchet MS"/>
              </a:rPr>
              <a:t> </a:t>
            </a:r>
            <a:r>
              <a:rPr sz="2000" dirty="0">
                <a:latin typeface="Trebuchet MS"/>
                <a:cs typeface="Trebuchet MS"/>
              </a:rPr>
              <a:t>clinician's</a:t>
            </a:r>
            <a:r>
              <a:rPr sz="2000" spc="-45" dirty="0">
                <a:latin typeface="Trebuchet MS"/>
                <a:cs typeface="Trebuchet MS"/>
              </a:rPr>
              <a:t> </a:t>
            </a:r>
            <a:r>
              <a:rPr sz="2000" dirty="0">
                <a:latin typeface="Trebuchet MS"/>
                <a:cs typeface="Trebuchet MS"/>
              </a:rPr>
              <a:t>advice</a:t>
            </a:r>
            <a:r>
              <a:rPr sz="2000" spc="-55" dirty="0">
                <a:latin typeface="Trebuchet MS"/>
                <a:cs typeface="Trebuchet MS"/>
              </a:rPr>
              <a:t> </a:t>
            </a:r>
            <a:r>
              <a:rPr sz="2000" dirty="0">
                <a:latin typeface="Trebuchet MS"/>
                <a:cs typeface="Trebuchet MS"/>
              </a:rPr>
              <a:t>to</a:t>
            </a:r>
            <a:r>
              <a:rPr sz="2000" spc="-30" dirty="0">
                <a:latin typeface="Trebuchet MS"/>
                <a:cs typeface="Trebuchet MS"/>
              </a:rPr>
              <a:t> </a:t>
            </a:r>
            <a:r>
              <a:rPr sz="2000" spc="-20" dirty="0">
                <a:latin typeface="Trebuchet MS"/>
                <a:cs typeface="Trebuchet MS"/>
              </a:rPr>
              <a:t>quit</a:t>
            </a:r>
            <a:endParaRPr sz="2000">
              <a:latin typeface="Trebuchet MS"/>
              <a:cs typeface="Trebuchet MS"/>
            </a:endParaRPr>
          </a:p>
          <a:p>
            <a:pPr marL="355600">
              <a:lnSpc>
                <a:spcPct val="100000"/>
              </a:lnSpc>
            </a:pPr>
            <a:r>
              <a:rPr sz="2000" dirty="0">
                <a:latin typeface="Trebuchet MS"/>
                <a:cs typeface="Trebuchet MS"/>
              </a:rPr>
              <a:t>with</a:t>
            </a:r>
            <a:r>
              <a:rPr sz="2000" spc="-45" dirty="0">
                <a:latin typeface="Trebuchet MS"/>
                <a:cs typeface="Trebuchet MS"/>
              </a:rPr>
              <a:t> </a:t>
            </a:r>
            <a:r>
              <a:rPr sz="2000" dirty="0">
                <a:latin typeface="Trebuchet MS"/>
                <a:cs typeface="Trebuchet MS"/>
              </a:rPr>
              <a:t>cessation</a:t>
            </a:r>
            <a:r>
              <a:rPr sz="2000" spc="-45" dirty="0">
                <a:latin typeface="Trebuchet MS"/>
                <a:cs typeface="Trebuchet MS"/>
              </a:rPr>
              <a:t> </a:t>
            </a:r>
            <a:r>
              <a:rPr sz="2000" spc="-10" dirty="0">
                <a:latin typeface="Trebuchet MS"/>
                <a:cs typeface="Trebuchet MS"/>
              </a:rPr>
              <a:t>medication</a:t>
            </a:r>
            <a:endParaRPr sz="2000">
              <a:latin typeface="Trebuchet MS"/>
              <a:cs typeface="Trebuchet MS"/>
            </a:endParaRPr>
          </a:p>
          <a:p>
            <a:pPr marL="355600" marR="300355">
              <a:lnSpc>
                <a:spcPct val="100000"/>
              </a:lnSpc>
              <a:spcBef>
                <a:spcPts val="5"/>
              </a:spcBef>
            </a:pPr>
            <a:r>
              <a:rPr sz="2000" dirty="0">
                <a:latin typeface="Trebuchet MS"/>
                <a:cs typeface="Trebuchet MS"/>
              </a:rPr>
              <a:t>is</a:t>
            </a:r>
            <a:r>
              <a:rPr sz="2000" spc="-20" dirty="0">
                <a:latin typeface="Trebuchet MS"/>
                <a:cs typeface="Trebuchet MS"/>
              </a:rPr>
              <a:t> </a:t>
            </a:r>
            <a:r>
              <a:rPr sz="2000" dirty="0">
                <a:latin typeface="Trebuchet MS"/>
                <a:cs typeface="Trebuchet MS"/>
              </a:rPr>
              <a:t>effective</a:t>
            </a:r>
            <a:r>
              <a:rPr sz="2000" spc="-70" dirty="0">
                <a:latin typeface="Trebuchet MS"/>
                <a:cs typeface="Trebuchet MS"/>
              </a:rPr>
              <a:t> </a:t>
            </a:r>
            <a:r>
              <a:rPr sz="2000" dirty="0">
                <a:latin typeface="Trebuchet MS"/>
                <a:cs typeface="Trebuchet MS"/>
              </a:rPr>
              <a:t>when</a:t>
            </a:r>
            <a:r>
              <a:rPr sz="2000" spc="-40" dirty="0">
                <a:latin typeface="Trebuchet MS"/>
                <a:cs typeface="Trebuchet MS"/>
              </a:rPr>
              <a:t> </a:t>
            </a:r>
            <a:r>
              <a:rPr sz="2000" dirty="0">
                <a:latin typeface="Trebuchet MS"/>
                <a:cs typeface="Trebuchet MS"/>
              </a:rPr>
              <a:t>it</a:t>
            </a:r>
            <a:r>
              <a:rPr sz="2000" spc="-25" dirty="0">
                <a:latin typeface="Trebuchet MS"/>
                <a:cs typeface="Trebuchet MS"/>
              </a:rPr>
              <a:t> </a:t>
            </a:r>
            <a:r>
              <a:rPr sz="2000" dirty="0">
                <a:latin typeface="Trebuchet MS"/>
                <a:cs typeface="Trebuchet MS"/>
              </a:rPr>
              <a:t>is</a:t>
            </a:r>
            <a:r>
              <a:rPr sz="2000" spc="-10" dirty="0">
                <a:latin typeface="Trebuchet MS"/>
                <a:cs typeface="Trebuchet MS"/>
              </a:rPr>
              <a:t> </a:t>
            </a:r>
            <a:r>
              <a:rPr sz="2000" dirty="0">
                <a:latin typeface="Trebuchet MS"/>
                <a:cs typeface="Trebuchet MS"/>
              </a:rPr>
              <a:t>routine</a:t>
            </a:r>
            <a:r>
              <a:rPr sz="2000" spc="-60" dirty="0">
                <a:latin typeface="Trebuchet MS"/>
                <a:cs typeface="Trebuchet MS"/>
              </a:rPr>
              <a:t> </a:t>
            </a:r>
            <a:r>
              <a:rPr sz="2000" spc="-20" dirty="0">
                <a:latin typeface="Trebuchet MS"/>
                <a:cs typeface="Trebuchet MS"/>
              </a:rPr>
              <a:t>with </a:t>
            </a:r>
            <a:r>
              <a:rPr sz="2000" dirty="0">
                <a:latin typeface="Trebuchet MS"/>
                <a:cs typeface="Trebuchet MS"/>
              </a:rPr>
              <a:t>tobacco</a:t>
            </a:r>
            <a:r>
              <a:rPr sz="2000" spc="-50" dirty="0">
                <a:latin typeface="Trebuchet MS"/>
                <a:cs typeface="Trebuchet MS"/>
              </a:rPr>
              <a:t> </a:t>
            </a:r>
            <a:r>
              <a:rPr sz="2000" dirty="0">
                <a:latin typeface="Trebuchet MS"/>
                <a:cs typeface="Trebuchet MS"/>
              </a:rPr>
              <a:t>users</a:t>
            </a:r>
            <a:r>
              <a:rPr sz="2000" spc="-40" dirty="0">
                <a:latin typeface="Trebuchet MS"/>
                <a:cs typeface="Trebuchet MS"/>
              </a:rPr>
              <a:t> </a:t>
            </a:r>
            <a:r>
              <a:rPr sz="2000" dirty="0">
                <a:latin typeface="Trebuchet MS"/>
                <a:cs typeface="Trebuchet MS"/>
              </a:rPr>
              <a:t>in</a:t>
            </a:r>
            <a:r>
              <a:rPr sz="2000" spc="-30" dirty="0">
                <a:latin typeface="Trebuchet MS"/>
                <a:cs typeface="Trebuchet MS"/>
              </a:rPr>
              <a:t> </a:t>
            </a:r>
            <a:r>
              <a:rPr sz="2000" dirty="0">
                <a:latin typeface="Trebuchet MS"/>
                <a:cs typeface="Trebuchet MS"/>
              </a:rPr>
              <a:t>virtually</a:t>
            </a:r>
            <a:r>
              <a:rPr sz="2000" spc="-50" dirty="0">
                <a:latin typeface="Trebuchet MS"/>
                <a:cs typeface="Trebuchet MS"/>
              </a:rPr>
              <a:t> </a:t>
            </a:r>
            <a:r>
              <a:rPr sz="2000" spc="-25" dirty="0">
                <a:latin typeface="Trebuchet MS"/>
                <a:cs typeface="Trebuchet MS"/>
              </a:rPr>
              <a:t>all </a:t>
            </a:r>
            <a:r>
              <a:rPr sz="2000" dirty="0">
                <a:latin typeface="Trebuchet MS"/>
                <a:cs typeface="Trebuchet MS"/>
              </a:rPr>
              <a:t>health</a:t>
            </a:r>
            <a:r>
              <a:rPr sz="2000" spc="-50" dirty="0">
                <a:latin typeface="Trebuchet MS"/>
                <a:cs typeface="Trebuchet MS"/>
              </a:rPr>
              <a:t> </a:t>
            </a:r>
            <a:r>
              <a:rPr sz="2000" dirty="0">
                <a:latin typeface="Trebuchet MS"/>
                <a:cs typeface="Trebuchet MS"/>
              </a:rPr>
              <a:t>care</a:t>
            </a:r>
            <a:r>
              <a:rPr sz="2000" spc="-45" dirty="0">
                <a:latin typeface="Trebuchet MS"/>
                <a:cs typeface="Trebuchet MS"/>
              </a:rPr>
              <a:t> </a:t>
            </a:r>
            <a:r>
              <a:rPr sz="2000" spc="-10" dirty="0">
                <a:latin typeface="Trebuchet MS"/>
                <a:cs typeface="Trebuchet MS"/>
              </a:rPr>
              <a:t>settings</a:t>
            </a:r>
            <a:endParaRPr sz="2000">
              <a:latin typeface="Trebuchet MS"/>
              <a:cs typeface="Trebuchet MS"/>
            </a:endParaRPr>
          </a:p>
        </p:txBody>
      </p:sp>
      <p:sp>
        <p:nvSpPr>
          <p:cNvPr id="3" name="object 3"/>
          <p:cNvSpPr txBox="1"/>
          <p:nvPr/>
        </p:nvSpPr>
        <p:spPr>
          <a:xfrm>
            <a:off x="136042" y="6575856"/>
            <a:ext cx="1105281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entury Schoolbook"/>
                <a:cs typeface="Century Schoolbook"/>
              </a:rPr>
              <a:t>Rigotti</a:t>
            </a:r>
            <a:r>
              <a:rPr sz="1200" spc="-30" dirty="0">
                <a:latin typeface="Century Schoolbook"/>
                <a:cs typeface="Century Schoolbook"/>
              </a:rPr>
              <a:t> </a:t>
            </a:r>
            <a:r>
              <a:rPr sz="1200" dirty="0">
                <a:latin typeface="Century Schoolbook"/>
                <a:cs typeface="Century Schoolbook"/>
              </a:rPr>
              <a:t>NA,</a:t>
            </a:r>
            <a:r>
              <a:rPr sz="1200" spc="-20" dirty="0">
                <a:latin typeface="Century Schoolbook"/>
                <a:cs typeface="Century Schoolbook"/>
              </a:rPr>
              <a:t> </a:t>
            </a:r>
            <a:r>
              <a:rPr sz="1200" dirty="0">
                <a:latin typeface="Century Schoolbook"/>
                <a:cs typeface="Century Schoolbook"/>
              </a:rPr>
              <a:t>Kruse</a:t>
            </a:r>
            <a:r>
              <a:rPr sz="1200" spc="-10" dirty="0">
                <a:latin typeface="Century Schoolbook"/>
                <a:cs typeface="Century Schoolbook"/>
              </a:rPr>
              <a:t> </a:t>
            </a:r>
            <a:r>
              <a:rPr sz="1200" dirty="0">
                <a:latin typeface="Century Schoolbook"/>
                <a:cs typeface="Century Schoolbook"/>
              </a:rPr>
              <a:t>GR,</a:t>
            </a:r>
            <a:r>
              <a:rPr sz="1200" spc="5" dirty="0">
                <a:latin typeface="Century Schoolbook"/>
                <a:cs typeface="Century Schoolbook"/>
              </a:rPr>
              <a:t> </a:t>
            </a:r>
            <a:r>
              <a:rPr sz="1200" spc="-10" dirty="0">
                <a:latin typeface="Century Schoolbook"/>
                <a:cs typeface="Century Schoolbook"/>
              </a:rPr>
              <a:t>Livingstone-</a:t>
            </a:r>
            <a:r>
              <a:rPr sz="1200" dirty="0">
                <a:latin typeface="Century Schoolbook"/>
                <a:cs typeface="Century Schoolbook"/>
              </a:rPr>
              <a:t>Banks</a:t>
            </a:r>
            <a:r>
              <a:rPr sz="1200" spc="-30" dirty="0">
                <a:latin typeface="Century Schoolbook"/>
                <a:cs typeface="Century Schoolbook"/>
              </a:rPr>
              <a:t> </a:t>
            </a:r>
            <a:r>
              <a:rPr sz="1200" dirty="0">
                <a:latin typeface="Century Schoolbook"/>
                <a:cs typeface="Century Schoolbook"/>
              </a:rPr>
              <a:t>J,</a:t>
            </a:r>
            <a:r>
              <a:rPr sz="1200" spc="-25" dirty="0">
                <a:latin typeface="Century Schoolbook"/>
                <a:cs typeface="Century Schoolbook"/>
              </a:rPr>
              <a:t> </a:t>
            </a:r>
            <a:r>
              <a:rPr sz="1200" dirty="0">
                <a:latin typeface="Century Schoolbook"/>
                <a:cs typeface="Century Schoolbook"/>
              </a:rPr>
              <a:t>et</a:t>
            </a:r>
            <a:r>
              <a:rPr sz="1200" spc="-10" dirty="0">
                <a:latin typeface="Century Schoolbook"/>
                <a:cs typeface="Century Schoolbook"/>
              </a:rPr>
              <a:t> </a:t>
            </a:r>
            <a:r>
              <a:rPr sz="1200" dirty="0">
                <a:latin typeface="Century Schoolbook"/>
                <a:cs typeface="Century Schoolbook"/>
              </a:rPr>
              <a:t>al.</a:t>
            </a:r>
            <a:r>
              <a:rPr sz="1200" spc="-20" dirty="0">
                <a:latin typeface="Century Schoolbook"/>
                <a:cs typeface="Century Schoolbook"/>
              </a:rPr>
              <a:t> </a:t>
            </a:r>
            <a:r>
              <a:rPr sz="1200" i="1" dirty="0">
                <a:latin typeface="Century Schoolbook"/>
                <a:cs typeface="Century Schoolbook"/>
              </a:rPr>
              <a:t>Treatment</a:t>
            </a:r>
            <a:r>
              <a:rPr sz="1200" i="1" spc="20" dirty="0">
                <a:latin typeface="Century Schoolbook"/>
                <a:cs typeface="Century Schoolbook"/>
              </a:rPr>
              <a:t> </a:t>
            </a:r>
            <a:r>
              <a:rPr sz="1200" i="1" dirty="0">
                <a:latin typeface="Century Schoolbook"/>
                <a:cs typeface="Century Schoolbook"/>
              </a:rPr>
              <a:t>of</a:t>
            </a:r>
            <a:r>
              <a:rPr sz="1200" i="1" spc="-15" dirty="0">
                <a:latin typeface="Century Schoolbook"/>
                <a:cs typeface="Century Schoolbook"/>
              </a:rPr>
              <a:t> </a:t>
            </a:r>
            <a:r>
              <a:rPr sz="1200" i="1" dirty="0">
                <a:latin typeface="Century Schoolbook"/>
                <a:cs typeface="Century Schoolbook"/>
              </a:rPr>
              <a:t>Tobacco Smoking:</a:t>
            </a:r>
            <a:r>
              <a:rPr sz="1200" i="1" spc="-15" dirty="0">
                <a:latin typeface="Century Schoolbook"/>
                <a:cs typeface="Century Schoolbook"/>
              </a:rPr>
              <a:t> </a:t>
            </a:r>
            <a:r>
              <a:rPr sz="1200" i="1" dirty="0">
                <a:latin typeface="Century Schoolbook"/>
                <a:cs typeface="Century Schoolbook"/>
              </a:rPr>
              <a:t>A</a:t>
            </a:r>
            <a:r>
              <a:rPr sz="1200" i="1" spc="-5" dirty="0">
                <a:latin typeface="Century Schoolbook"/>
                <a:cs typeface="Century Schoolbook"/>
              </a:rPr>
              <a:t> </a:t>
            </a:r>
            <a:r>
              <a:rPr sz="1200" i="1" dirty="0">
                <a:latin typeface="Century Schoolbook"/>
                <a:cs typeface="Century Schoolbook"/>
              </a:rPr>
              <a:t>Review.</a:t>
            </a:r>
            <a:r>
              <a:rPr sz="1200" i="1" spc="25" dirty="0">
                <a:latin typeface="Century Schoolbook"/>
                <a:cs typeface="Century Schoolbook"/>
              </a:rPr>
              <a:t> </a:t>
            </a:r>
            <a:r>
              <a:rPr sz="1200" dirty="0">
                <a:latin typeface="Century Schoolbook"/>
                <a:cs typeface="Century Schoolbook"/>
              </a:rPr>
              <a:t>JAMA.</a:t>
            </a:r>
            <a:r>
              <a:rPr sz="1200" spc="-10" dirty="0">
                <a:latin typeface="Century Schoolbook"/>
                <a:cs typeface="Century Schoolbook"/>
              </a:rPr>
              <a:t> </a:t>
            </a:r>
            <a:r>
              <a:rPr sz="1200" dirty="0">
                <a:latin typeface="Century Schoolbook"/>
                <a:cs typeface="Century Schoolbook"/>
              </a:rPr>
              <a:t>2022</a:t>
            </a:r>
            <a:r>
              <a:rPr sz="1200" spc="-45" dirty="0">
                <a:latin typeface="Century Schoolbook"/>
                <a:cs typeface="Century Schoolbook"/>
              </a:rPr>
              <a:t> </a:t>
            </a:r>
            <a:r>
              <a:rPr sz="1200" dirty="0">
                <a:latin typeface="Century Schoolbook"/>
                <a:cs typeface="Century Schoolbook"/>
              </a:rPr>
              <a:t>Feb</a:t>
            </a:r>
            <a:r>
              <a:rPr sz="1200" spc="-20" dirty="0">
                <a:latin typeface="Century Schoolbook"/>
                <a:cs typeface="Century Schoolbook"/>
              </a:rPr>
              <a:t> </a:t>
            </a:r>
            <a:r>
              <a:rPr sz="1200" spc="-10" dirty="0">
                <a:latin typeface="Century Schoolbook"/>
                <a:cs typeface="Century Schoolbook"/>
              </a:rPr>
              <a:t>8;327(6):566-</a:t>
            </a:r>
            <a:r>
              <a:rPr sz="1200" dirty="0">
                <a:latin typeface="Century Schoolbook"/>
                <a:cs typeface="Century Schoolbook"/>
              </a:rPr>
              <a:t>577.doi:</a:t>
            </a:r>
            <a:r>
              <a:rPr sz="1200" spc="-25" dirty="0">
                <a:latin typeface="Century Schoolbook"/>
                <a:cs typeface="Century Schoolbook"/>
              </a:rPr>
              <a:t> </a:t>
            </a:r>
            <a:r>
              <a:rPr sz="1200" spc="-10" dirty="0">
                <a:latin typeface="Century Schoolbook"/>
                <a:cs typeface="Century Schoolbook"/>
              </a:rPr>
              <a:t>10.1001/jama.2022.0395.</a:t>
            </a:r>
            <a:endParaRPr sz="1200">
              <a:latin typeface="Century Schoolbook"/>
              <a:cs typeface="Century Schoolbook"/>
            </a:endParaRPr>
          </a:p>
        </p:txBody>
      </p:sp>
      <p:sp>
        <p:nvSpPr>
          <p:cNvPr id="4" name="object 4" descr="$PPTXTitle"/>
          <p:cNvSpPr txBox="1">
            <a:spLocks noGrp="1"/>
          </p:cNvSpPr>
          <p:nvPr>
            <p:ph type="title"/>
          </p:nvPr>
        </p:nvSpPr>
        <p:spPr>
          <a:xfrm>
            <a:off x="408558" y="403809"/>
            <a:ext cx="8871585" cy="1200785"/>
          </a:xfrm>
          <a:prstGeom prst="rect">
            <a:avLst/>
          </a:prstGeom>
          <a:solidFill>
            <a:srgbClr val="0A4192"/>
          </a:solidFill>
        </p:spPr>
        <p:txBody>
          <a:bodyPr vert="horz" wrap="square" lIns="0" tIns="32384" rIns="0" bIns="0" rtlCol="0">
            <a:spAutoFit/>
          </a:bodyPr>
          <a:lstStyle/>
          <a:p>
            <a:pPr marL="324485" marR="313055" indent="1223645">
              <a:lnSpc>
                <a:spcPct val="100000"/>
              </a:lnSpc>
              <a:spcBef>
                <a:spcPts val="254"/>
              </a:spcBef>
              <a:tabLst>
                <a:tab pos="5546090" algn="l"/>
              </a:tabLst>
            </a:pPr>
            <a:r>
              <a:rPr sz="3600" dirty="0">
                <a:solidFill>
                  <a:srgbClr val="FFFFFF"/>
                </a:solidFill>
              </a:rPr>
              <a:t>Combining</a:t>
            </a:r>
            <a:r>
              <a:rPr sz="3600" spc="-210" dirty="0">
                <a:solidFill>
                  <a:srgbClr val="FFFFFF"/>
                </a:solidFill>
              </a:rPr>
              <a:t> </a:t>
            </a:r>
            <a:r>
              <a:rPr sz="3600" dirty="0">
                <a:solidFill>
                  <a:srgbClr val="FFFFFF"/>
                </a:solidFill>
              </a:rPr>
              <a:t>Counseling</a:t>
            </a:r>
            <a:r>
              <a:rPr sz="3600" spc="-170" dirty="0">
                <a:solidFill>
                  <a:srgbClr val="FFFFFF"/>
                </a:solidFill>
              </a:rPr>
              <a:t> </a:t>
            </a:r>
            <a:r>
              <a:rPr sz="3600" spc="-20" dirty="0">
                <a:solidFill>
                  <a:srgbClr val="FFFFFF"/>
                </a:solidFill>
              </a:rPr>
              <a:t>with </a:t>
            </a:r>
            <a:r>
              <a:rPr sz="3600" spc="-10" dirty="0">
                <a:solidFill>
                  <a:srgbClr val="FFFFFF"/>
                </a:solidFill>
              </a:rPr>
              <a:t>Pharmacotherapy</a:t>
            </a:r>
            <a:r>
              <a:rPr sz="3600" spc="-105" dirty="0">
                <a:solidFill>
                  <a:srgbClr val="FFFFFF"/>
                </a:solidFill>
              </a:rPr>
              <a:t> </a:t>
            </a:r>
            <a:r>
              <a:rPr sz="3600" dirty="0">
                <a:solidFill>
                  <a:srgbClr val="FFFFFF"/>
                </a:solidFill>
              </a:rPr>
              <a:t>is</a:t>
            </a:r>
            <a:r>
              <a:rPr sz="3600" spc="-120" dirty="0">
                <a:solidFill>
                  <a:srgbClr val="FFFFFF"/>
                </a:solidFill>
              </a:rPr>
              <a:t> </a:t>
            </a:r>
            <a:r>
              <a:rPr sz="3600" spc="-25" dirty="0">
                <a:solidFill>
                  <a:srgbClr val="FFFFFF"/>
                </a:solidFill>
              </a:rPr>
              <a:t>the</a:t>
            </a:r>
            <a:r>
              <a:rPr sz="3600" dirty="0">
                <a:solidFill>
                  <a:srgbClr val="FFFFFF"/>
                </a:solidFill>
              </a:rPr>
              <a:t>	Gold </a:t>
            </a:r>
            <a:r>
              <a:rPr sz="3600" spc="-10" dirty="0">
                <a:solidFill>
                  <a:srgbClr val="FFFFFF"/>
                </a:solidFill>
              </a:rPr>
              <a:t>Standard</a:t>
            </a:r>
            <a:endParaRPr sz="3600"/>
          </a:p>
        </p:txBody>
      </p:sp>
      <p:sp>
        <p:nvSpPr>
          <p:cNvPr id="5" name="object 5"/>
          <p:cNvSpPr txBox="1"/>
          <p:nvPr/>
        </p:nvSpPr>
        <p:spPr>
          <a:xfrm>
            <a:off x="408558" y="2145410"/>
            <a:ext cx="4173220" cy="2796540"/>
          </a:xfrm>
          <a:prstGeom prst="rect">
            <a:avLst/>
          </a:prstGeom>
          <a:solidFill>
            <a:schemeClr val="tx2">
              <a:lumMod val="60000"/>
              <a:lumOff val="40000"/>
            </a:schemeClr>
          </a:solidFill>
        </p:spPr>
        <p:txBody>
          <a:bodyPr vert="horz" wrap="square" lIns="0" tIns="167640" rIns="0" bIns="0" rtlCol="0">
            <a:spAutoFit/>
          </a:bodyPr>
          <a:lstStyle/>
          <a:p>
            <a:pPr marL="208915" marR="199390" indent="-1270" algn="ctr">
              <a:lnSpc>
                <a:spcPct val="100000"/>
              </a:lnSpc>
              <a:spcBef>
                <a:spcPts val="1320"/>
              </a:spcBef>
            </a:pPr>
            <a:r>
              <a:rPr sz="3200" b="1" spc="-10" dirty="0">
                <a:solidFill>
                  <a:srgbClr val="FFFFFF"/>
                </a:solidFill>
                <a:latin typeface="Trebuchet MS"/>
                <a:cs typeface="Trebuchet MS"/>
              </a:rPr>
              <a:t>First-</a:t>
            </a:r>
            <a:r>
              <a:rPr sz="3200" b="1" dirty="0">
                <a:solidFill>
                  <a:srgbClr val="FFFFFF"/>
                </a:solidFill>
                <a:latin typeface="Trebuchet MS"/>
                <a:cs typeface="Trebuchet MS"/>
              </a:rPr>
              <a:t>line</a:t>
            </a:r>
            <a:r>
              <a:rPr sz="3200" b="1" spc="15" dirty="0">
                <a:solidFill>
                  <a:srgbClr val="FFFFFF"/>
                </a:solidFill>
                <a:latin typeface="Trebuchet MS"/>
                <a:cs typeface="Trebuchet MS"/>
              </a:rPr>
              <a:t> </a:t>
            </a:r>
            <a:r>
              <a:rPr sz="3200" b="1" spc="-10" dirty="0">
                <a:solidFill>
                  <a:srgbClr val="FFFFFF"/>
                </a:solidFill>
                <a:latin typeface="Trebuchet MS"/>
                <a:cs typeface="Trebuchet MS"/>
              </a:rPr>
              <a:t>therapy </a:t>
            </a:r>
            <a:r>
              <a:rPr sz="3200" b="1" dirty="0">
                <a:solidFill>
                  <a:srgbClr val="FFFFFF"/>
                </a:solidFill>
                <a:latin typeface="Trebuchet MS"/>
                <a:cs typeface="Trebuchet MS"/>
              </a:rPr>
              <a:t>should include</a:t>
            </a:r>
            <a:r>
              <a:rPr sz="3200" b="1" spc="-30" dirty="0">
                <a:solidFill>
                  <a:srgbClr val="FFFFFF"/>
                </a:solidFill>
                <a:latin typeface="Trebuchet MS"/>
                <a:cs typeface="Trebuchet MS"/>
              </a:rPr>
              <a:t> </a:t>
            </a:r>
            <a:r>
              <a:rPr sz="3200" b="1" spc="-20" dirty="0">
                <a:solidFill>
                  <a:srgbClr val="FFFFFF"/>
                </a:solidFill>
                <a:latin typeface="Trebuchet MS"/>
                <a:cs typeface="Trebuchet MS"/>
              </a:rPr>
              <a:t>both </a:t>
            </a:r>
            <a:r>
              <a:rPr sz="3200" b="1" spc="-10" dirty="0">
                <a:solidFill>
                  <a:srgbClr val="FFFFFF"/>
                </a:solidFill>
                <a:latin typeface="Trebuchet MS"/>
                <a:cs typeface="Trebuchet MS"/>
              </a:rPr>
              <a:t>Pharmacotherapy </a:t>
            </a:r>
            <a:r>
              <a:rPr sz="3200" b="1" dirty="0">
                <a:solidFill>
                  <a:srgbClr val="FFFFFF"/>
                </a:solidFill>
                <a:latin typeface="Trebuchet MS"/>
                <a:cs typeface="Trebuchet MS"/>
              </a:rPr>
              <a:t>and</a:t>
            </a:r>
            <a:r>
              <a:rPr sz="3200" b="1" spc="-25" dirty="0">
                <a:solidFill>
                  <a:srgbClr val="FFFFFF"/>
                </a:solidFill>
                <a:latin typeface="Trebuchet MS"/>
                <a:cs typeface="Trebuchet MS"/>
              </a:rPr>
              <a:t> </a:t>
            </a:r>
            <a:r>
              <a:rPr sz="3200" b="1" spc="-10" dirty="0">
                <a:solidFill>
                  <a:srgbClr val="FFFFFF"/>
                </a:solidFill>
                <a:latin typeface="Trebuchet MS"/>
                <a:cs typeface="Trebuchet MS"/>
              </a:rPr>
              <a:t>Behavioral Support</a:t>
            </a:r>
            <a:endParaRPr sz="3200">
              <a:latin typeface="Trebuchet MS"/>
              <a:cs typeface="Trebuchet M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12838" y="166623"/>
            <a:ext cx="8661400" cy="1200150"/>
          </a:xfrm>
          <a:prstGeom prst="rect">
            <a:avLst/>
          </a:prstGeom>
          <a:solidFill>
            <a:srgbClr val="0A4192"/>
          </a:solidFill>
        </p:spPr>
        <p:txBody>
          <a:bodyPr vert="horz" wrap="square" lIns="0" tIns="248285" rIns="0" bIns="0" rtlCol="0">
            <a:spAutoFit/>
          </a:bodyPr>
          <a:lstStyle/>
          <a:p>
            <a:pPr algn="ctr">
              <a:lnSpc>
                <a:spcPct val="100000"/>
              </a:lnSpc>
              <a:spcBef>
                <a:spcPts val="1955"/>
              </a:spcBef>
            </a:pPr>
            <a:r>
              <a:rPr sz="4400" b="0" dirty="0">
                <a:solidFill>
                  <a:srgbClr val="FFFFFF"/>
                </a:solidFill>
                <a:latin typeface="Trebuchet MS"/>
                <a:cs typeface="Trebuchet MS"/>
              </a:rPr>
              <a:t>Face</a:t>
            </a:r>
            <a:r>
              <a:rPr sz="4400" b="0" spc="-30" dirty="0">
                <a:solidFill>
                  <a:srgbClr val="FFFFFF"/>
                </a:solidFill>
                <a:latin typeface="Trebuchet MS"/>
                <a:cs typeface="Trebuchet MS"/>
              </a:rPr>
              <a:t> </a:t>
            </a:r>
            <a:r>
              <a:rPr sz="4400" b="0" dirty="0">
                <a:solidFill>
                  <a:srgbClr val="FFFFFF"/>
                </a:solidFill>
                <a:latin typeface="Trebuchet MS"/>
                <a:cs typeface="Trebuchet MS"/>
              </a:rPr>
              <a:t>to</a:t>
            </a:r>
            <a:r>
              <a:rPr sz="4400" b="0" spc="-25" dirty="0">
                <a:solidFill>
                  <a:srgbClr val="FFFFFF"/>
                </a:solidFill>
                <a:latin typeface="Trebuchet MS"/>
                <a:cs typeface="Trebuchet MS"/>
              </a:rPr>
              <a:t> </a:t>
            </a:r>
            <a:r>
              <a:rPr sz="4400" b="0" dirty="0">
                <a:solidFill>
                  <a:srgbClr val="FFFFFF"/>
                </a:solidFill>
                <a:latin typeface="Trebuchet MS"/>
                <a:cs typeface="Trebuchet MS"/>
              </a:rPr>
              <a:t>Face</a:t>
            </a:r>
            <a:r>
              <a:rPr sz="4400" b="0" spc="-55" dirty="0">
                <a:solidFill>
                  <a:srgbClr val="FFFFFF"/>
                </a:solidFill>
                <a:latin typeface="Trebuchet MS"/>
                <a:cs typeface="Trebuchet MS"/>
              </a:rPr>
              <a:t> </a:t>
            </a:r>
            <a:r>
              <a:rPr sz="4400" b="0" spc="-10" dirty="0">
                <a:solidFill>
                  <a:srgbClr val="FFFFFF"/>
                </a:solidFill>
                <a:latin typeface="Trebuchet MS"/>
                <a:cs typeface="Trebuchet MS"/>
              </a:rPr>
              <a:t>Counseling</a:t>
            </a:r>
            <a:endParaRPr sz="4400">
              <a:latin typeface="Trebuchet MS"/>
              <a:cs typeface="Trebuchet MS"/>
            </a:endParaRPr>
          </a:p>
        </p:txBody>
      </p:sp>
      <p:sp>
        <p:nvSpPr>
          <p:cNvPr id="3" name="object 3"/>
          <p:cNvSpPr txBox="1"/>
          <p:nvPr/>
        </p:nvSpPr>
        <p:spPr>
          <a:xfrm>
            <a:off x="691692" y="1392681"/>
            <a:ext cx="8601710" cy="4911090"/>
          </a:xfrm>
          <a:prstGeom prst="rect">
            <a:avLst/>
          </a:prstGeom>
        </p:spPr>
        <p:txBody>
          <a:bodyPr vert="horz" wrap="square" lIns="0" tIns="12065" rIns="0" bIns="0" rtlCol="0">
            <a:spAutoFit/>
          </a:bodyPr>
          <a:lstStyle/>
          <a:p>
            <a:pPr marL="469900" marR="5080" indent="-457200">
              <a:lnSpc>
                <a:spcPct val="100000"/>
              </a:lnSpc>
              <a:spcBef>
                <a:spcPts val="95"/>
              </a:spcBef>
              <a:buClr>
                <a:srgbClr val="0D56C4"/>
              </a:buClr>
              <a:buFont typeface="Arial"/>
              <a:buChar char="•"/>
              <a:tabLst>
                <a:tab pos="469900" algn="l"/>
              </a:tabLst>
            </a:pPr>
            <a:r>
              <a:rPr sz="2800" dirty="0">
                <a:latin typeface="Trebuchet MS"/>
                <a:cs typeface="Trebuchet MS"/>
              </a:rPr>
              <a:t>The</a:t>
            </a:r>
            <a:r>
              <a:rPr sz="2800" spc="-100" dirty="0">
                <a:latin typeface="Trebuchet MS"/>
                <a:cs typeface="Trebuchet MS"/>
              </a:rPr>
              <a:t> </a:t>
            </a:r>
            <a:r>
              <a:rPr sz="2800" dirty="0">
                <a:latin typeface="Trebuchet MS"/>
                <a:cs typeface="Trebuchet MS"/>
              </a:rPr>
              <a:t>Healthy</a:t>
            </a:r>
            <a:r>
              <a:rPr sz="2800" spc="-70" dirty="0">
                <a:latin typeface="Trebuchet MS"/>
                <a:cs typeface="Trebuchet MS"/>
              </a:rPr>
              <a:t> </a:t>
            </a:r>
            <a:r>
              <a:rPr sz="2800" dirty="0">
                <a:latin typeface="Trebuchet MS"/>
                <a:cs typeface="Trebuchet MS"/>
              </a:rPr>
              <a:t>Living</a:t>
            </a:r>
            <a:r>
              <a:rPr sz="2800" spc="-80" dirty="0">
                <a:latin typeface="Trebuchet MS"/>
                <a:cs typeface="Trebuchet MS"/>
              </a:rPr>
              <a:t> </a:t>
            </a:r>
            <a:r>
              <a:rPr sz="2800" dirty="0">
                <a:latin typeface="Trebuchet MS"/>
                <a:cs typeface="Trebuchet MS"/>
              </a:rPr>
              <a:t>Program,</a:t>
            </a:r>
            <a:r>
              <a:rPr sz="2800" spc="-90" dirty="0">
                <a:latin typeface="Trebuchet MS"/>
                <a:cs typeface="Trebuchet MS"/>
              </a:rPr>
              <a:t> </a:t>
            </a:r>
            <a:r>
              <a:rPr sz="2800" dirty="0">
                <a:latin typeface="Trebuchet MS"/>
                <a:cs typeface="Trebuchet MS"/>
              </a:rPr>
              <a:t>based</a:t>
            </a:r>
            <a:r>
              <a:rPr sz="2800" spc="-70" dirty="0">
                <a:latin typeface="Trebuchet MS"/>
                <a:cs typeface="Trebuchet MS"/>
              </a:rPr>
              <a:t> </a:t>
            </a:r>
            <a:r>
              <a:rPr sz="2800" dirty="0">
                <a:latin typeface="Trebuchet MS"/>
                <a:cs typeface="Trebuchet MS"/>
              </a:rPr>
              <a:t>in</a:t>
            </a:r>
            <a:r>
              <a:rPr sz="2800" spc="-100" dirty="0">
                <a:latin typeface="Trebuchet MS"/>
                <a:cs typeface="Trebuchet MS"/>
              </a:rPr>
              <a:t> </a:t>
            </a:r>
            <a:r>
              <a:rPr sz="2800" dirty="0">
                <a:latin typeface="Trebuchet MS"/>
                <a:cs typeface="Trebuchet MS"/>
              </a:rPr>
              <a:t>Rochester,</a:t>
            </a:r>
            <a:r>
              <a:rPr sz="2800" spc="-80" dirty="0">
                <a:latin typeface="Trebuchet MS"/>
                <a:cs typeface="Trebuchet MS"/>
              </a:rPr>
              <a:t> </a:t>
            </a:r>
            <a:r>
              <a:rPr sz="2800" spc="-25" dirty="0">
                <a:latin typeface="Trebuchet MS"/>
                <a:cs typeface="Trebuchet MS"/>
              </a:rPr>
              <a:t>is </a:t>
            </a:r>
            <a:r>
              <a:rPr sz="2800" dirty="0">
                <a:latin typeface="Trebuchet MS"/>
                <a:cs typeface="Trebuchet MS"/>
              </a:rPr>
              <a:t>located</a:t>
            </a:r>
            <a:r>
              <a:rPr sz="2800" spc="-60" dirty="0">
                <a:latin typeface="Trebuchet MS"/>
                <a:cs typeface="Trebuchet MS"/>
              </a:rPr>
              <a:t> </a:t>
            </a:r>
            <a:r>
              <a:rPr sz="2800" dirty="0">
                <a:latin typeface="Trebuchet MS"/>
                <a:cs typeface="Trebuchet MS"/>
              </a:rPr>
              <a:t>in</a:t>
            </a:r>
            <a:r>
              <a:rPr sz="2800" spc="-80" dirty="0">
                <a:latin typeface="Trebuchet MS"/>
                <a:cs typeface="Trebuchet MS"/>
              </a:rPr>
              <a:t> </a:t>
            </a:r>
            <a:r>
              <a:rPr sz="2800" dirty="0">
                <a:latin typeface="Trebuchet MS"/>
                <a:cs typeface="Trebuchet MS"/>
              </a:rPr>
              <a:t>the</a:t>
            </a:r>
            <a:r>
              <a:rPr sz="2800" spc="-85" dirty="0">
                <a:latin typeface="Trebuchet MS"/>
                <a:cs typeface="Trebuchet MS"/>
              </a:rPr>
              <a:t> </a:t>
            </a:r>
            <a:r>
              <a:rPr sz="2800" dirty="0">
                <a:latin typeface="Trebuchet MS"/>
                <a:cs typeface="Trebuchet MS"/>
              </a:rPr>
              <a:t>Center</a:t>
            </a:r>
            <a:r>
              <a:rPr sz="2800" spc="-70" dirty="0">
                <a:latin typeface="Trebuchet MS"/>
                <a:cs typeface="Trebuchet MS"/>
              </a:rPr>
              <a:t> </a:t>
            </a:r>
            <a:r>
              <a:rPr sz="2800" dirty="0">
                <a:latin typeface="Trebuchet MS"/>
                <a:cs typeface="Trebuchet MS"/>
              </a:rPr>
              <a:t>for</a:t>
            </a:r>
            <a:r>
              <a:rPr sz="2800" spc="-80" dirty="0">
                <a:latin typeface="Trebuchet MS"/>
                <a:cs typeface="Trebuchet MS"/>
              </a:rPr>
              <a:t> </a:t>
            </a:r>
            <a:r>
              <a:rPr sz="2800" dirty="0">
                <a:latin typeface="Trebuchet MS"/>
                <a:cs typeface="Trebuchet MS"/>
              </a:rPr>
              <a:t>Community</a:t>
            </a:r>
            <a:r>
              <a:rPr sz="2800" spc="-60" dirty="0">
                <a:latin typeface="Trebuchet MS"/>
                <a:cs typeface="Trebuchet MS"/>
              </a:rPr>
              <a:t> </a:t>
            </a:r>
            <a:r>
              <a:rPr sz="2800" dirty="0">
                <a:latin typeface="Trebuchet MS"/>
                <a:cs typeface="Trebuchet MS"/>
              </a:rPr>
              <a:t>Health</a:t>
            </a:r>
            <a:r>
              <a:rPr sz="2800" spc="-60" dirty="0">
                <a:latin typeface="Trebuchet MS"/>
                <a:cs typeface="Trebuchet MS"/>
              </a:rPr>
              <a:t> </a:t>
            </a:r>
            <a:r>
              <a:rPr sz="2800" spc="-25" dirty="0">
                <a:latin typeface="Trebuchet MS"/>
                <a:cs typeface="Trebuchet MS"/>
              </a:rPr>
              <a:t>and </a:t>
            </a:r>
            <a:r>
              <a:rPr sz="2800" spc="-10" dirty="0">
                <a:latin typeface="Trebuchet MS"/>
                <a:cs typeface="Trebuchet MS"/>
              </a:rPr>
              <a:t>Prevention</a:t>
            </a:r>
            <a:endParaRPr sz="2800">
              <a:latin typeface="Trebuchet MS"/>
              <a:cs typeface="Trebuchet MS"/>
            </a:endParaRPr>
          </a:p>
          <a:p>
            <a:pPr marL="812165" marR="433705" lvl="1" indent="-342900">
              <a:lnSpc>
                <a:spcPct val="100000"/>
              </a:lnSpc>
              <a:spcBef>
                <a:spcPts val="515"/>
              </a:spcBef>
              <a:buClr>
                <a:srgbClr val="0D56C4"/>
              </a:buClr>
              <a:buFont typeface="Arial"/>
              <a:buChar char="•"/>
              <a:tabLst>
                <a:tab pos="812165" algn="l"/>
              </a:tabLst>
            </a:pPr>
            <a:r>
              <a:rPr sz="2000" u="sng" spc="-10" dirty="0">
                <a:solidFill>
                  <a:srgbClr val="006FC0"/>
                </a:solidFill>
                <a:uFill>
                  <a:solidFill>
                    <a:srgbClr val="006FC0"/>
                  </a:solidFill>
                </a:uFill>
                <a:latin typeface="Trebuchet MS"/>
                <a:cs typeface="Trebuchet MS"/>
                <a:hlinkClick r:id="rId2"/>
              </a:rPr>
              <a:t>https://www.urmc.rochester.edu/community-health/programs-</a:t>
            </a:r>
            <a:r>
              <a:rPr sz="2000" u="sng" spc="-10" dirty="0">
                <a:solidFill>
                  <a:srgbClr val="006FC0"/>
                </a:solidFill>
                <a:uFill>
                  <a:solidFill>
                    <a:srgbClr val="006FC0"/>
                  </a:solidFill>
                </a:uFill>
                <a:latin typeface="Trebuchet MS"/>
                <a:cs typeface="Trebuchet MS"/>
              </a:rPr>
              <a:t>services/healthy-living-center/stop-smoking-program.aspx</a:t>
            </a:r>
            <a:endParaRPr sz="2000">
              <a:latin typeface="Trebuchet MS"/>
              <a:cs typeface="Trebuchet MS"/>
            </a:endParaRPr>
          </a:p>
          <a:p>
            <a:pPr marL="469900" marR="23495" indent="-457200">
              <a:lnSpc>
                <a:spcPct val="100000"/>
              </a:lnSpc>
              <a:spcBef>
                <a:spcPts val="1935"/>
              </a:spcBef>
              <a:buClr>
                <a:srgbClr val="0D56C4"/>
              </a:buClr>
              <a:buFont typeface="Arial"/>
              <a:buChar char="•"/>
              <a:tabLst>
                <a:tab pos="469900" algn="l"/>
              </a:tabLst>
            </a:pPr>
            <a:r>
              <a:rPr sz="2800" dirty="0">
                <a:latin typeface="Trebuchet MS"/>
                <a:cs typeface="Trebuchet MS"/>
              </a:rPr>
              <a:t>Face</a:t>
            </a:r>
            <a:r>
              <a:rPr sz="2800" spc="-85" dirty="0">
                <a:latin typeface="Trebuchet MS"/>
                <a:cs typeface="Trebuchet MS"/>
              </a:rPr>
              <a:t> </a:t>
            </a:r>
            <a:r>
              <a:rPr sz="2800" dirty="0">
                <a:latin typeface="Trebuchet MS"/>
                <a:cs typeface="Trebuchet MS"/>
              </a:rPr>
              <a:t>to</a:t>
            </a:r>
            <a:r>
              <a:rPr sz="2800" spc="-85" dirty="0">
                <a:latin typeface="Trebuchet MS"/>
                <a:cs typeface="Trebuchet MS"/>
              </a:rPr>
              <a:t> </a:t>
            </a:r>
            <a:r>
              <a:rPr sz="2800" dirty="0">
                <a:latin typeface="Trebuchet MS"/>
                <a:cs typeface="Trebuchet MS"/>
              </a:rPr>
              <a:t>Face</a:t>
            </a:r>
            <a:r>
              <a:rPr sz="2800" spc="-80" dirty="0">
                <a:latin typeface="Trebuchet MS"/>
                <a:cs typeface="Trebuchet MS"/>
              </a:rPr>
              <a:t> </a:t>
            </a:r>
            <a:r>
              <a:rPr sz="2800" dirty="0">
                <a:latin typeface="Trebuchet MS"/>
                <a:cs typeface="Trebuchet MS"/>
              </a:rPr>
              <a:t>Counseling</a:t>
            </a:r>
            <a:r>
              <a:rPr sz="2800" spc="-65" dirty="0">
                <a:latin typeface="Trebuchet MS"/>
                <a:cs typeface="Trebuchet MS"/>
              </a:rPr>
              <a:t> </a:t>
            </a:r>
            <a:r>
              <a:rPr sz="2800" dirty="0">
                <a:latin typeface="Trebuchet MS"/>
                <a:cs typeface="Trebuchet MS"/>
              </a:rPr>
              <a:t>provided,</a:t>
            </a:r>
            <a:r>
              <a:rPr sz="2800" spc="-85" dirty="0">
                <a:latin typeface="Trebuchet MS"/>
                <a:cs typeface="Trebuchet MS"/>
              </a:rPr>
              <a:t> </a:t>
            </a:r>
            <a:r>
              <a:rPr sz="2800" dirty="0">
                <a:latin typeface="Trebuchet MS"/>
                <a:cs typeface="Trebuchet MS"/>
              </a:rPr>
              <a:t>including</a:t>
            </a:r>
            <a:r>
              <a:rPr sz="2800" spc="-90" dirty="0">
                <a:latin typeface="Trebuchet MS"/>
                <a:cs typeface="Trebuchet MS"/>
              </a:rPr>
              <a:t> </a:t>
            </a:r>
            <a:r>
              <a:rPr sz="2800" spc="-10" dirty="0">
                <a:latin typeface="Trebuchet MS"/>
                <a:cs typeface="Trebuchet MS"/>
              </a:rPr>
              <a:t>phone </a:t>
            </a:r>
            <a:r>
              <a:rPr sz="2800" dirty="0">
                <a:latin typeface="Trebuchet MS"/>
                <a:cs typeface="Trebuchet MS"/>
              </a:rPr>
              <a:t>call </a:t>
            </a:r>
            <a:r>
              <a:rPr sz="2800" spc="-20" dirty="0">
                <a:latin typeface="Trebuchet MS"/>
                <a:cs typeface="Trebuchet MS"/>
              </a:rPr>
              <a:t>follow-</a:t>
            </a:r>
            <a:r>
              <a:rPr sz="2800" spc="-25" dirty="0">
                <a:latin typeface="Trebuchet MS"/>
                <a:cs typeface="Trebuchet MS"/>
              </a:rPr>
              <a:t>up</a:t>
            </a:r>
            <a:endParaRPr sz="2800">
              <a:latin typeface="Trebuchet MS"/>
              <a:cs typeface="Trebuchet MS"/>
            </a:endParaRPr>
          </a:p>
          <a:p>
            <a:pPr marL="469265" indent="-456565">
              <a:lnSpc>
                <a:spcPct val="100000"/>
              </a:lnSpc>
              <a:spcBef>
                <a:spcPts val="675"/>
              </a:spcBef>
              <a:buClr>
                <a:srgbClr val="0D56C4"/>
              </a:buClr>
              <a:buFont typeface="Arial"/>
              <a:buChar char="•"/>
              <a:tabLst>
                <a:tab pos="469265" algn="l"/>
              </a:tabLst>
            </a:pPr>
            <a:r>
              <a:rPr sz="2800" dirty="0">
                <a:latin typeface="Trebuchet MS"/>
                <a:cs typeface="Trebuchet MS"/>
              </a:rPr>
              <a:t>Individuals</a:t>
            </a:r>
            <a:r>
              <a:rPr sz="2800" spc="-75" dirty="0">
                <a:latin typeface="Trebuchet MS"/>
                <a:cs typeface="Trebuchet MS"/>
              </a:rPr>
              <a:t> </a:t>
            </a:r>
            <a:r>
              <a:rPr sz="2800" dirty="0">
                <a:latin typeface="Trebuchet MS"/>
                <a:cs typeface="Trebuchet MS"/>
              </a:rPr>
              <a:t>will</a:t>
            </a:r>
            <a:r>
              <a:rPr sz="2800" spc="-80" dirty="0">
                <a:latin typeface="Trebuchet MS"/>
                <a:cs typeface="Trebuchet MS"/>
              </a:rPr>
              <a:t> </a:t>
            </a:r>
            <a:r>
              <a:rPr sz="2800" dirty="0">
                <a:latin typeface="Trebuchet MS"/>
                <a:cs typeface="Trebuchet MS"/>
              </a:rPr>
              <a:t>be</a:t>
            </a:r>
            <a:r>
              <a:rPr sz="2800" spc="-95" dirty="0">
                <a:latin typeface="Trebuchet MS"/>
                <a:cs typeface="Trebuchet MS"/>
              </a:rPr>
              <a:t> </a:t>
            </a:r>
            <a:r>
              <a:rPr sz="2800" dirty="0">
                <a:latin typeface="Trebuchet MS"/>
                <a:cs typeface="Trebuchet MS"/>
              </a:rPr>
              <a:t>screened</a:t>
            </a:r>
            <a:r>
              <a:rPr sz="2800" spc="-80" dirty="0">
                <a:latin typeface="Trebuchet MS"/>
                <a:cs typeface="Trebuchet MS"/>
              </a:rPr>
              <a:t> </a:t>
            </a:r>
            <a:r>
              <a:rPr sz="2800" dirty="0">
                <a:latin typeface="Trebuchet MS"/>
                <a:cs typeface="Trebuchet MS"/>
              </a:rPr>
              <a:t>for</a:t>
            </a:r>
            <a:r>
              <a:rPr sz="2800" spc="-90" dirty="0">
                <a:latin typeface="Trebuchet MS"/>
                <a:cs typeface="Trebuchet MS"/>
              </a:rPr>
              <a:t> </a:t>
            </a:r>
            <a:r>
              <a:rPr sz="2800" spc="-10" dirty="0">
                <a:latin typeface="Trebuchet MS"/>
                <a:cs typeface="Trebuchet MS"/>
              </a:rPr>
              <a:t>NRT/medications</a:t>
            </a:r>
            <a:endParaRPr sz="2800">
              <a:latin typeface="Trebuchet MS"/>
              <a:cs typeface="Trebuchet MS"/>
            </a:endParaRPr>
          </a:p>
          <a:p>
            <a:pPr marL="469265" indent="-456565">
              <a:lnSpc>
                <a:spcPct val="100000"/>
              </a:lnSpc>
              <a:spcBef>
                <a:spcPts val="670"/>
              </a:spcBef>
              <a:buClr>
                <a:srgbClr val="0D56C4"/>
              </a:buClr>
              <a:buFont typeface="Arial"/>
              <a:buChar char="•"/>
              <a:tabLst>
                <a:tab pos="469265" algn="l"/>
              </a:tabLst>
            </a:pPr>
            <a:r>
              <a:rPr sz="2800" dirty="0">
                <a:latin typeface="Trebuchet MS"/>
                <a:cs typeface="Trebuchet MS"/>
              </a:rPr>
              <a:t>Individuals</a:t>
            </a:r>
            <a:r>
              <a:rPr sz="2800" spc="-50" dirty="0">
                <a:latin typeface="Trebuchet MS"/>
                <a:cs typeface="Trebuchet MS"/>
              </a:rPr>
              <a:t> </a:t>
            </a:r>
            <a:r>
              <a:rPr sz="2800" dirty="0">
                <a:latin typeface="Trebuchet MS"/>
                <a:cs typeface="Trebuchet MS"/>
              </a:rPr>
              <a:t>can</a:t>
            </a:r>
            <a:r>
              <a:rPr sz="2800" spc="-60" dirty="0">
                <a:latin typeface="Trebuchet MS"/>
                <a:cs typeface="Trebuchet MS"/>
              </a:rPr>
              <a:t> </a:t>
            </a:r>
            <a:r>
              <a:rPr sz="2800" dirty="0">
                <a:latin typeface="Trebuchet MS"/>
                <a:cs typeface="Trebuchet MS"/>
              </a:rPr>
              <a:t>also</a:t>
            </a:r>
            <a:r>
              <a:rPr sz="2800" spc="-70" dirty="0">
                <a:latin typeface="Trebuchet MS"/>
                <a:cs typeface="Trebuchet MS"/>
              </a:rPr>
              <a:t> </a:t>
            </a:r>
            <a:r>
              <a:rPr sz="2800" dirty="0">
                <a:latin typeface="Trebuchet MS"/>
                <a:cs typeface="Trebuchet MS"/>
              </a:rPr>
              <a:t>be</a:t>
            </a:r>
            <a:r>
              <a:rPr sz="2800" spc="-70" dirty="0">
                <a:latin typeface="Trebuchet MS"/>
                <a:cs typeface="Trebuchet MS"/>
              </a:rPr>
              <a:t> </a:t>
            </a:r>
            <a:r>
              <a:rPr sz="2800" dirty="0">
                <a:latin typeface="Trebuchet MS"/>
                <a:cs typeface="Trebuchet MS"/>
              </a:rPr>
              <a:t>referred</a:t>
            </a:r>
            <a:r>
              <a:rPr sz="2800" spc="-65" dirty="0">
                <a:latin typeface="Trebuchet MS"/>
                <a:cs typeface="Trebuchet MS"/>
              </a:rPr>
              <a:t> </a:t>
            </a:r>
            <a:r>
              <a:rPr sz="2800" dirty="0">
                <a:latin typeface="Trebuchet MS"/>
                <a:cs typeface="Trebuchet MS"/>
              </a:rPr>
              <a:t>to</a:t>
            </a:r>
            <a:r>
              <a:rPr sz="2800" spc="-70" dirty="0">
                <a:latin typeface="Trebuchet MS"/>
                <a:cs typeface="Trebuchet MS"/>
              </a:rPr>
              <a:t> </a:t>
            </a:r>
            <a:r>
              <a:rPr sz="2800" dirty="0">
                <a:latin typeface="Trebuchet MS"/>
                <a:cs typeface="Trebuchet MS"/>
              </a:rPr>
              <a:t>the</a:t>
            </a:r>
            <a:r>
              <a:rPr sz="2800" spc="-70" dirty="0">
                <a:latin typeface="Trebuchet MS"/>
                <a:cs typeface="Trebuchet MS"/>
              </a:rPr>
              <a:t> </a:t>
            </a:r>
            <a:r>
              <a:rPr sz="2800" dirty="0">
                <a:latin typeface="Trebuchet MS"/>
                <a:cs typeface="Trebuchet MS"/>
              </a:rPr>
              <a:t>NY</a:t>
            </a:r>
            <a:r>
              <a:rPr sz="2800" spc="-70" dirty="0">
                <a:latin typeface="Trebuchet MS"/>
                <a:cs typeface="Trebuchet MS"/>
              </a:rPr>
              <a:t> </a:t>
            </a:r>
            <a:r>
              <a:rPr sz="2800" spc="-10" dirty="0">
                <a:latin typeface="Trebuchet MS"/>
                <a:cs typeface="Trebuchet MS"/>
              </a:rPr>
              <a:t>State</a:t>
            </a:r>
            <a:endParaRPr sz="2800">
              <a:latin typeface="Trebuchet MS"/>
              <a:cs typeface="Trebuchet MS"/>
            </a:endParaRPr>
          </a:p>
          <a:p>
            <a:pPr marL="469900">
              <a:lnSpc>
                <a:spcPct val="100000"/>
              </a:lnSpc>
            </a:pPr>
            <a:r>
              <a:rPr sz="2800" dirty="0">
                <a:latin typeface="Trebuchet MS"/>
                <a:cs typeface="Trebuchet MS"/>
              </a:rPr>
              <a:t>Smokers’</a:t>
            </a:r>
            <a:r>
              <a:rPr sz="2800" spc="-80" dirty="0">
                <a:latin typeface="Trebuchet MS"/>
                <a:cs typeface="Trebuchet MS"/>
              </a:rPr>
              <a:t> </a:t>
            </a:r>
            <a:r>
              <a:rPr sz="2800" dirty="0">
                <a:latin typeface="Trebuchet MS"/>
                <a:cs typeface="Trebuchet MS"/>
              </a:rPr>
              <a:t>Quitline</a:t>
            </a:r>
            <a:r>
              <a:rPr sz="2800" spc="-65" dirty="0">
                <a:latin typeface="Trebuchet MS"/>
                <a:cs typeface="Trebuchet MS"/>
              </a:rPr>
              <a:t> </a:t>
            </a:r>
            <a:r>
              <a:rPr sz="2800" dirty="0">
                <a:latin typeface="Trebuchet MS"/>
                <a:cs typeface="Trebuchet MS"/>
              </a:rPr>
              <a:t>at</a:t>
            </a:r>
            <a:r>
              <a:rPr sz="2800" spc="-80" dirty="0">
                <a:latin typeface="Trebuchet MS"/>
                <a:cs typeface="Trebuchet MS"/>
              </a:rPr>
              <a:t> </a:t>
            </a:r>
            <a:r>
              <a:rPr sz="2800" dirty="0">
                <a:latin typeface="Trebuchet MS"/>
                <a:cs typeface="Trebuchet MS"/>
              </a:rPr>
              <a:t>the</a:t>
            </a:r>
            <a:r>
              <a:rPr sz="2800" spc="-80" dirty="0">
                <a:latin typeface="Trebuchet MS"/>
                <a:cs typeface="Trebuchet MS"/>
              </a:rPr>
              <a:t> </a:t>
            </a:r>
            <a:r>
              <a:rPr sz="2800" dirty="0">
                <a:latin typeface="Trebuchet MS"/>
                <a:cs typeface="Trebuchet MS"/>
              </a:rPr>
              <a:t>same</a:t>
            </a:r>
            <a:r>
              <a:rPr sz="2800" spc="-65" dirty="0">
                <a:latin typeface="Trebuchet MS"/>
                <a:cs typeface="Trebuchet MS"/>
              </a:rPr>
              <a:t> </a:t>
            </a:r>
            <a:r>
              <a:rPr sz="2800" spc="-20" dirty="0">
                <a:latin typeface="Trebuchet MS"/>
                <a:cs typeface="Trebuchet MS"/>
              </a:rPr>
              <a:t>time</a:t>
            </a:r>
            <a:endParaRPr sz="2800">
              <a:latin typeface="Trebuchet MS"/>
              <a:cs typeface="Trebuchet MS"/>
            </a:endParaRPr>
          </a:p>
          <a:p>
            <a:pPr marR="102235" algn="r">
              <a:lnSpc>
                <a:spcPct val="100000"/>
              </a:lnSpc>
              <a:spcBef>
                <a:spcPts val="1914"/>
              </a:spcBef>
            </a:pPr>
            <a:r>
              <a:rPr sz="900" spc="-25" dirty="0">
                <a:solidFill>
                  <a:srgbClr val="0D56C4"/>
                </a:solidFill>
                <a:latin typeface="Trebuchet MS"/>
                <a:cs typeface="Trebuchet MS"/>
              </a:rPr>
              <a:t>56</a:t>
            </a:r>
            <a:endParaRPr sz="900">
              <a:latin typeface="Trebuchet MS"/>
              <a:cs typeface="Trebuchet MS"/>
            </a:endParaRPr>
          </a:p>
        </p:txBody>
      </p:sp>
      <p:pic>
        <p:nvPicPr>
          <p:cNvPr id="4" name="object 4" descr="Interview – YOU – Ramblings of an idle mind"/>
          <p:cNvPicPr/>
          <p:nvPr/>
        </p:nvPicPr>
        <p:blipFill>
          <a:blip r:embed="rId3" cstate="print"/>
          <a:stretch>
            <a:fillRect/>
          </a:stretch>
        </p:blipFill>
        <p:spPr>
          <a:xfrm>
            <a:off x="9445752" y="198120"/>
            <a:ext cx="2573274" cy="2507741"/>
          </a:xfrm>
          <a:prstGeom prst="rect">
            <a:avLst/>
          </a:prstGeom>
        </p:spPr>
      </p:pic>
      <p:pic>
        <p:nvPicPr>
          <p:cNvPr id="5" name="object 5" descr="ctffl logo"/>
          <p:cNvPicPr/>
          <p:nvPr/>
        </p:nvPicPr>
        <p:blipFill>
          <a:blip r:embed="rId4" cstate="print"/>
          <a:stretch>
            <a:fillRect/>
          </a:stretch>
        </p:blipFill>
        <p:spPr>
          <a:xfrm>
            <a:off x="10801477" y="5511800"/>
            <a:ext cx="1191120" cy="119110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57</a:t>
            </a:r>
            <a:endParaRPr sz="900">
              <a:latin typeface="Trebuchet MS"/>
              <a:cs typeface="Trebuchet MS"/>
            </a:endParaRPr>
          </a:p>
        </p:txBody>
      </p:sp>
      <p:sp>
        <p:nvSpPr>
          <p:cNvPr id="3" name="object 3" descr="$PPTXTitle"/>
          <p:cNvSpPr txBox="1">
            <a:spLocks noGrp="1"/>
          </p:cNvSpPr>
          <p:nvPr>
            <p:ph type="title"/>
          </p:nvPr>
        </p:nvSpPr>
        <p:spPr>
          <a:xfrm>
            <a:off x="405104" y="227456"/>
            <a:ext cx="8702675" cy="1388110"/>
          </a:xfrm>
          <a:prstGeom prst="rect">
            <a:avLst/>
          </a:prstGeom>
          <a:solidFill>
            <a:srgbClr val="0A4192"/>
          </a:solidFill>
        </p:spPr>
        <p:txBody>
          <a:bodyPr vert="horz" wrap="square" lIns="0" tIns="131445" rIns="0" bIns="0" rtlCol="0">
            <a:spAutoFit/>
          </a:bodyPr>
          <a:lstStyle/>
          <a:p>
            <a:pPr marL="1925320" marR="859155" indent="-1057910">
              <a:lnSpc>
                <a:spcPct val="100000"/>
              </a:lnSpc>
              <a:spcBef>
                <a:spcPts val="1035"/>
              </a:spcBef>
            </a:pPr>
            <a:r>
              <a:rPr sz="3600" b="0" dirty="0">
                <a:solidFill>
                  <a:srgbClr val="FFFFFF"/>
                </a:solidFill>
                <a:latin typeface="Trebuchet MS"/>
                <a:cs typeface="Trebuchet MS"/>
              </a:rPr>
              <a:t>Components</a:t>
            </a:r>
            <a:r>
              <a:rPr sz="3600" b="0" spc="-50" dirty="0">
                <a:solidFill>
                  <a:srgbClr val="FFFFFF"/>
                </a:solidFill>
                <a:latin typeface="Trebuchet MS"/>
                <a:cs typeface="Trebuchet MS"/>
              </a:rPr>
              <a:t> </a:t>
            </a:r>
            <a:r>
              <a:rPr sz="3600" b="0" dirty="0">
                <a:solidFill>
                  <a:srgbClr val="FFFFFF"/>
                </a:solidFill>
                <a:latin typeface="Trebuchet MS"/>
                <a:cs typeface="Trebuchet MS"/>
              </a:rPr>
              <a:t>of</a:t>
            </a:r>
            <a:r>
              <a:rPr sz="3600" b="0" spc="-45" dirty="0">
                <a:solidFill>
                  <a:srgbClr val="FFFFFF"/>
                </a:solidFill>
                <a:latin typeface="Trebuchet MS"/>
                <a:cs typeface="Trebuchet MS"/>
              </a:rPr>
              <a:t> </a:t>
            </a:r>
            <a:r>
              <a:rPr sz="3600" b="0" dirty="0">
                <a:solidFill>
                  <a:srgbClr val="FFFFFF"/>
                </a:solidFill>
                <a:latin typeface="Trebuchet MS"/>
                <a:cs typeface="Trebuchet MS"/>
              </a:rPr>
              <a:t>Smoking</a:t>
            </a:r>
            <a:r>
              <a:rPr sz="3600" b="0" spc="-35" dirty="0">
                <a:solidFill>
                  <a:srgbClr val="FFFFFF"/>
                </a:solidFill>
                <a:latin typeface="Trebuchet MS"/>
                <a:cs typeface="Trebuchet MS"/>
              </a:rPr>
              <a:t> </a:t>
            </a:r>
            <a:r>
              <a:rPr sz="3600" b="0" spc="-10" dirty="0">
                <a:solidFill>
                  <a:srgbClr val="FFFFFF"/>
                </a:solidFill>
                <a:latin typeface="Trebuchet MS"/>
                <a:cs typeface="Trebuchet MS"/>
              </a:rPr>
              <a:t>Cessation </a:t>
            </a:r>
            <a:r>
              <a:rPr sz="3600" b="0" dirty="0">
                <a:solidFill>
                  <a:srgbClr val="FFFFFF"/>
                </a:solidFill>
                <a:latin typeface="Trebuchet MS"/>
                <a:cs typeface="Trebuchet MS"/>
              </a:rPr>
              <a:t>Group</a:t>
            </a:r>
            <a:r>
              <a:rPr sz="3600" b="0" spc="-90" dirty="0">
                <a:solidFill>
                  <a:srgbClr val="FFFFFF"/>
                </a:solidFill>
                <a:latin typeface="Trebuchet MS"/>
                <a:cs typeface="Trebuchet MS"/>
              </a:rPr>
              <a:t> </a:t>
            </a:r>
            <a:r>
              <a:rPr sz="3600" b="0" dirty="0">
                <a:solidFill>
                  <a:srgbClr val="FFFFFF"/>
                </a:solidFill>
                <a:latin typeface="Trebuchet MS"/>
                <a:cs typeface="Trebuchet MS"/>
              </a:rPr>
              <a:t>Therapy</a:t>
            </a:r>
            <a:r>
              <a:rPr sz="3600" b="0" spc="-55" dirty="0">
                <a:solidFill>
                  <a:srgbClr val="FFFFFF"/>
                </a:solidFill>
                <a:latin typeface="Trebuchet MS"/>
                <a:cs typeface="Trebuchet MS"/>
              </a:rPr>
              <a:t> </a:t>
            </a:r>
            <a:r>
              <a:rPr sz="3600" b="0" spc="-10" dirty="0">
                <a:solidFill>
                  <a:srgbClr val="FFFFFF"/>
                </a:solidFill>
                <a:latin typeface="Trebuchet MS"/>
                <a:cs typeface="Trebuchet MS"/>
              </a:rPr>
              <a:t>Program</a:t>
            </a:r>
            <a:endParaRPr sz="3600">
              <a:latin typeface="Trebuchet MS"/>
              <a:cs typeface="Trebuchet MS"/>
            </a:endParaRPr>
          </a:p>
        </p:txBody>
      </p:sp>
      <p:sp>
        <p:nvSpPr>
          <p:cNvPr id="4" name="object 4"/>
          <p:cNvSpPr txBox="1"/>
          <p:nvPr/>
        </p:nvSpPr>
        <p:spPr>
          <a:xfrm>
            <a:off x="460959" y="1583358"/>
            <a:ext cx="8827135" cy="4565650"/>
          </a:xfrm>
          <a:prstGeom prst="rect">
            <a:avLst/>
          </a:prstGeom>
        </p:spPr>
        <p:txBody>
          <a:bodyPr vert="horz" wrap="square" lIns="0" tIns="99695" rIns="0" bIns="0" rtlCol="0">
            <a:spAutoFit/>
          </a:bodyPr>
          <a:lstStyle/>
          <a:p>
            <a:pPr marL="268605" indent="-255904" algn="just">
              <a:lnSpc>
                <a:spcPct val="100000"/>
              </a:lnSpc>
              <a:spcBef>
                <a:spcPts val="785"/>
              </a:spcBef>
              <a:buClr>
                <a:srgbClr val="0D56C4"/>
              </a:buClr>
              <a:buFont typeface="Trebuchet MS"/>
              <a:buChar char="•"/>
              <a:tabLst>
                <a:tab pos="268605" algn="l"/>
              </a:tabLst>
            </a:pPr>
            <a:r>
              <a:rPr sz="2800" b="1" spc="-10" dirty="0">
                <a:latin typeface="Trebuchet MS"/>
                <a:cs typeface="Trebuchet MS"/>
              </a:rPr>
              <a:t>Example:</a:t>
            </a:r>
            <a:endParaRPr sz="2800">
              <a:latin typeface="Trebuchet MS"/>
              <a:cs typeface="Trebuchet MS"/>
            </a:endParaRPr>
          </a:p>
          <a:p>
            <a:pPr marL="568960" marR="5080" lvl="1" indent="-274955" algn="just">
              <a:lnSpc>
                <a:spcPct val="100000"/>
              </a:lnSpc>
              <a:spcBef>
                <a:spcPts val="590"/>
              </a:spcBef>
              <a:buClr>
                <a:srgbClr val="0D56C4"/>
              </a:buClr>
              <a:buChar char="•"/>
              <a:tabLst>
                <a:tab pos="568960" algn="l"/>
              </a:tabLst>
            </a:pPr>
            <a:r>
              <a:rPr sz="2400" spc="-25" dirty="0">
                <a:latin typeface="Trebuchet MS"/>
                <a:cs typeface="Trebuchet MS"/>
              </a:rPr>
              <a:t>6-</a:t>
            </a:r>
            <a:r>
              <a:rPr sz="2400" dirty="0">
                <a:latin typeface="Trebuchet MS"/>
                <a:cs typeface="Trebuchet MS"/>
              </a:rPr>
              <a:t>10</a:t>
            </a:r>
            <a:r>
              <a:rPr sz="2400" spc="-45" dirty="0">
                <a:latin typeface="Trebuchet MS"/>
                <a:cs typeface="Trebuchet MS"/>
              </a:rPr>
              <a:t> </a:t>
            </a:r>
            <a:r>
              <a:rPr sz="2400" dirty="0">
                <a:latin typeface="Trebuchet MS"/>
                <a:cs typeface="Trebuchet MS"/>
              </a:rPr>
              <a:t>weekly</a:t>
            </a:r>
            <a:r>
              <a:rPr sz="2400" spc="-40" dirty="0">
                <a:latin typeface="Trebuchet MS"/>
                <a:cs typeface="Trebuchet MS"/>
              </a:rPr>
              <a:t> </a:t>
            </a:r>
            <a:r>
              <a:rPr sz="2400" dirty="0">
                <a:latin typeface="Trebuchet MS"/>
                <a:cs typeface="Trebuchet MS"/>
              </a:rPr>
              <a:t>sessions</a:t>
            </a:r>
            <a:r>
              <a:rPr sz="2400" spc="-50" dirty="0">
                <a:latin typeface="Trebuchet MS"/>
                <a:cs typeface="Trebuchet MS"/>
              </a:rPr>
              <a:t> </a:t>
            </a:r>
            <a:r>
              <a:rPr sz="2400" dirty="0">
                <a:latin typeface="Trebuchet MS"/>
                <a:cs typeface="Trebuchet MS"/>
              </a:rPr>
              <a:t>of</a:t>
            </a:r>
            <a:r>
              <a:rPr sz="2400" spc="-65" dirty="0">
                <a:latin typeface="Trebuchet MS"/>
                <a:cs typeface="Trebuchet MS"/>
              </a:rPr>
              <a:t> </a:t>
            </a:r>
            <a:r>
              <a:rPr sz="2400" dirty="0">
                <a:latin typeface="Trebuchet MS"/>
                <a:cs typeface="Trebuchet MS"/>
              </a:rPr>
              <a:t>manualized</a:t>
            </a:r>
            <a:r>
              <a:rPr sz="2400" spc="-55" dirty="0">
                <a:latin typeface="Trebuchet MS"/>
                <a:cs typeface="Trebuchet MS"/>
              </a:rPr>
              <a:t> </a:t>
            </a:r>
            <a:r>
              <a:rPr sz="2400" dirty="0">
                <a:latin typeface="Trebuchet MS"/>
                <a:cs typeface="Trebuchet MS"/>
              </a:rPr>
              <a:t>group</a:t>
            </a:r>
            <a:r>
              <a:rPr sz="2400" spc="-50" dirty="0">
                <a:latin typeface="Trebuchet MS"/>
                <a:cs typeface="Trebuchet MS"/>
              </a:rPr>
              <a:t> </a:t>
            </a:r>
            <a:r>
              <a:rPr sz="2400" dirty="0">
                <a:latin typeface="Trebuchet MS"/>
                <a:cs typeface="Trebuchet MS"/>
              </a:rPr>
              <a:t>smoking</a:t>
            </a:r>
            <a:r>
              <a:rPr sz="2400" spc="-70" dirty="0">
                <a:latin typeface="Trebuchet MS"/>
                <a:cs typeface="Trebuchet MS"/>
              </a:rPr>
              <a:t> </a:t>
            </a:r>
            <a:r>
              <a:rPr sz="2400" spc="-10" dirty="0">
                <a:latin typeface="Trebuchet MS"/>
                <a:cs typeface="Trebuchet MS"/>
              </a:rPr>
              <a:t>cessation counseling</a:t>
            </a:r>
            <a:endParaRPr sz="2400">
              <a:latin typeface="Trebuchet MS"/>
              <a:cs typeface="Trebuchet MS"/>
            </a:endParaRPr>
          </a:p>
          <a:p>
            <a:pPr marL="568325" lvl="1" indent="-273685" algn="just">
              <a:lnSpc>
                <a:spcPct val="100000"/>
              </a:lnSpc>
              <a:spcBef>
                <a:spcPts val="580"/>
              </a:spcBef>
              <a:buClr>
                <a:srgbClr val="0D56C4"/>
              </a:buClr>
              <a:buChar char="•"/>
              <a:tabLst>
                <a:tab pos="568325" algn="l"/>
              </a:tabLst>
            </a:pPr>
            <a:r>
              <a:rPr sz="2400" dirty="0">
                <a:latin typeface="Trebuchet MS"/>
                <a:cs typeface="Trebuchet MS"/>
              </a:rPr>
              <a:t>Flexibility</a:t>
            </a:r>
            <a:r>
              <a:rPr sz="2400" spc="-35" dirty="0">
                <a:latin typeface="Trebuchet MS"/>
                <a:cs typeface="Trebuchet MS"/>
              </a:rPr>
              <a:t> </a:t>
            </a:r>
            <a:r>
              <a:rPr sz="2400" dirty="0">
                <a:latin typeface="Trebuchet MS"/>
                <a:cs typeface="Trebuchet MS"/>
              </a:rPr>
              <a:t>in</a:t>
            </a:r>
            <a:r>
              <a:rPr sz="2400" spc="-65" dirty="0">
                <a:latin typeface="Trebuchet MS"/>
                <a:cs typeface="Trebuchet MS"/>
              </a:rPr>
              <a:t> </a:t>
            </a:r>
            <a:r>
              <a:rPr sz="2400" dirty="0">
                <a:latin typeface="Trebuchet MS"/>
                <a:cs typeface="Trebuchet MS"/>
              </a:rPr>
              <a:t>setting</a:t>
            </a:r>
            <a:r>
              <a:rPr sz="2400" spc="-55" dirty="0">
                <a:latin typeface="Trebuchet MS"/>
                <a:cs typeface="Trebuchet MS"/>
              </a:rPr>
              <a:t> </a:t>
            </a:r>
            <a:r>
              <a:rPr sz="2400" dirty="0">
                <a:latin typeface="Trebuchet MS"/>
                <a:cs typeface="Trebuchet MS"/>
              </a:rPr>
              <a:t>a</a:t>
            </a:r>
            <a:r>
              <a:rPr sz="2400" spc="-60" dirty="0">
                <a:latin typeface="Trebuchet MS"/>
                <a:cs typeface="Trebuchet MS"/>
              </a:rPr>
              <a:t> </a:t>
            </a:r>
            <a:r>
              <a:rPr sz="2400" dirty="0">
                <a:latin typeface="Trebuchet MS"/>
                <a:cs typeface="Trebuchet MS"/>
              </a:rPr>
              <a:t>target</a:t>
            </a:r>
            <a:r>
              <a:rPr sz="2400" spc="-65" dirty="0">
                <a:latin typeface="Trebuchet MS"/>
                <a:cs typeface="Trebuchet MS"/>
              </a:rPr>
              <a:t> </a:t>
            </a:r>
            <a:r>
              <a:rPr sz="2400" dirty="0">
                <a:latin typeface="Trebuchet MS"/>
                <a:cs typeface="Trebuchet MS"/>
              </a:rPr>
              <a:t>quit</a:t>
            </a:r>
            <a:r>
              <a:rPr sz="2400" spc="-60" dirty="0">
                <a:latin typeface="Trebuchet MS"/>
                <a:cs typeface="Trebuchet MS"/>
              </a:rPr>
              <a:t> </a:t>
            </a:r>
            <a:r>
              <a:rPr sz="2400" dirty="0">
                <a:latin typeface="Trebuchet MS"/>
                <a:cs typeface="Trebuchet MS"/>
              </a:rPr>
              <a:t>date</a:t>
            </a:r>
            <a:r>
              <a:rPr sz="2400" spc="-50" dirty="0">
                <a:latin typeface="Trebuchet MS"/>
                <a:cs typeface="Trebuchet MS"/>
              </a:rPr>
              <a:t> </a:t>
            </a:r>
            <a:r>
              <a:rPr sz="2400" dirty="0">
                <a:latin typeface="Trebuchet MS"/>
                <a:cs typeface="Trebuchet MS"/>
              </a:rPr>
              <a:t>if</a:t>
            </a:r>
            <a:r>
              <a:rPr sz="2400" spc="-60" dirty="0">
                <a:latin typeface="Trebuchet MS"/>
                <a:cs typeface="Trebuchet MS"/>
              </a:rPr>
              <a:t> </a:t>
            </a:r>
            <a:r>
              <a:rPr sz="2400" dirty="0">
                <a:latin typeface="Trebuchet MS"/>
                <a:cs typeface="Trebuchet MS"/>
              </a:rPr>
              <a:t>unsuccessful</a:t>
            </a:r>
            <a:r>
              <a:rPr sz="2400" spc="-25" dirty="0">
                <a:latin typeface="Trebuchet MS"/>
                <a:cs typeface="Trebuchet MS"/>
              </a:rPr>
              <a:t> on</a:t>
            </a:r>
            <a:endParaRPr sz="2400">
              <a:latin typeface="Trebuchet MS"/>
              <a:cs typeface="Trebuchet MS"/>
            </a:endParaRPr>
          </a:p>
          <a:p>
            <a:pPr marL="568960" algn="just">
              <a:lnSpc>
                <a:spcPct val="100000"/>
              </a:lnSpc>
            </a:pPr>
            <a:r>
              <a:rPr sz="2400" dirty="0">
                <a:latin typeface="Trebuchet MS"/>
                <a:cs typeface="Trebuchet MS"/>
              </a:rPr>
              <a:t>initial</a:t>
            </a:r>
            <a:r>
              <a:rPr sz="2400" spc="-55" dirty="0">
                <a:latin typeface="Trebuchet MS"/>
                <a:cs typeface="Trebuchet MS"/>
              </a:rPr>
              <a:t> </a:t>
            </a:r>
            <a:r>
              <a:rPr sz="2400" spc="-10" dirty="0">
                <a:latin typeface="Trebuchet MS"/>
                <a:cs typeface="Trebuchet MS"/>
              </a:rPr>
              <a:t>attempt</a:t>
            </a:r>
            <a:endParaRPr sz="2400">
              <a:latin typeface="Trebuchet MS"/>
              <a:cs typeface="Trebuchet MS"/>
            </a:endParaRPr>
          </a:p>
          <a:p>
            <a:pPr marL="568960" marR="1769745" lvl="1" indent="-274955" algn="just">
              <a:lnSpc>
                <a:spcPct val="100000"/>
              </a:lnSpc>
              <a:spcBef>
                <a:spcPts val="575"/>
              </a:spcBef>
              <a:buClr>
                <a:srgbClr val="0D56C4"/>
              </a:buClr>
              <a:buChar char="•"/>
              <a:tabLst>
                <a:tab pos="568960" algn="l"/>
              </a:tabLst>
            </a:pPr>
            <a:r>
              <a:rPr sz="2400" dirty="0">
                <a:latin typeface="Trebuchet MS"/>
                <a:cs typeface="Trebuchet MS"/>
              </a:rPr>
              <a:t>Emphasis</a:t>
            </a:r>
            <a:r>
              <a:rPr sz="2400" spc="-70" dirty="0">
                <a:latin typeface="Trebuchet MS"/>
                <a:cs typeface="Trebuchet MS"/>
              </a:rPr>
              <a:t> </a:t>
            </a:r>
            <a:r>
              <a:rPr sz="2400" dirty="0">
                <a:latin typeface="Trebuchet MS"/>
                <a:cs typeface="Trebuchet MS"/>
              </a:rPr>
              <a:t>on</a:t>
            </a:r>
            <a:r>
              <a:rPr sz="2400" spc="-85" dirty="0">
                <a:latin typeface="Trebuchet MS"/>
                <a:cs typeface="Trebuchet MS"/>
              </a:rPr>
              <a:t> </a:t>
            </a:r>
            <a:r>
              <a:rPr sz="2400" dirty="0">
                <a:latin typeface="Trebuchet MS"/>
                <a:cs typeface="Trebuchet MS"/>
              </a:rPr>
              <a:t>motivational</a:t>
            </a:r>
            <a:r>
              <a:rPr sz="2400" spc="-60" dirty="0">
                <a:latin typeface="Trebuchet MS"/>
                <a:cs typeface="Trebuchet MS"/>
              </a:rPr>
              <a:t> </a:t>
            </a:r>
            <a:r>
              <a:rPr sz="2400" dirty="0">
                <a:latin typeface="Trebuchet MS"/>
                <a:cs typeface="Trebuchet MS"/>
              </a:rPr>
              <a:t>interviewing</a:t>
            </a:r>
            <a:r>
              <a:rPr sz="2400" spc="-65" dirty="0">
                <a:latin typeface="Trebuchet MS"/>
                <a:cs typeface="Trebuchet MS"/>
              </a:rPr>
              <a:t> </a:t>
            </a:r>
            <a:r>
              <a:rPr sz="2400" dirty="0">
                <a:latin typeface="Trebuchet MS"/>
                <a:cs typeface="Trebuchet MS"/>
              </a:rPr>
              <a:t>(MI)</a:t>
            </a:r>
            <a:r>
              <a:rPr sz="2400" spc="-80" dirty="0">
                <a:latin typeface="Trebuchet MS"/>
                <a:cs typeface="Trebuchet MS"/>
              </a:rPr>
              <a:t> </a:t>
            </a:r>
            <a:r>
              <a:rPr sz="2400" spc="-25" dirty="0">
                <a:latin typeface="Trebuchet MS"/>
                <a:cs typeface="Trebuchet MS"/>
              </a:rPr>
              <a:t>and </a:t>
            </a:r>
            <a:r>
              <a:rPr sz="2400" spc="-10" dirty="0">
                <a:latin typeface="Trebuchet MS"/>
                <a:cs typeface="Trebuchet MS"/>
              </a:rPr>
              <a:t>psychoeducation</a:t>
            </a:r>
            <a:r>
              <a:rPr sz="2400" spc="-30" dirty="0">
                <a:latin typeface="Trebuchet MS"/>
                <a:cs typeface="Trebuchet MS"/>
              </a:rPr>
              <a:t> </a:t>
            </a:r>
            <a:r>
              <a:rPr sz="2400" spc="-25" dirty="0">
                <a:latin typeface="Trebuchet MS"/>
                <a:cs typeface="Trebuchet MS"/>
              </a:rPr>
              <a:t>pre-</a:t>
            </a:r>
            <a:r>
              <a:rPr sz="2400" dirty="0">
                <a:latin typeface="Trebuchet MS"/>
                <a:cs typeface="Trebuchet MS"/>
              </a:rPr>
              <a:t>Quit</a:t>
            </a:r>
            <a:r>
              <a:rPr sz="2400" spc="-25" dirty="0">
                <a:latin typeface="Trebuchet MS"/>
                <a:cs typeface="Trebuchet MS"/>
              </a:rPr>
              <a:t> </a:t>
            </a:r>
            <a:r>
              <a:rPr sz="2400" spc="-20" dirty="0">
                <a:latin typeface="Trebuchet MS"/>
                <a:cs typeface="Trebuchet MS"/>
              </a:rPr>
              <a:t>Date</a:t>
            </a:r>
            <a:endParaRPr sz="2400">
              <a:latin typeface="Trebuchet MS"/>
              <a:cs typeface="Trebuchet MS"/>
            </a:endParaRPr>
          </a:p>
          <a:p>
            <a:pPr marL="568960" marR="453390" lvl="1" indent="-274955" algn="just">
              <a:lnSpc>
                <a:spcPct val="100000"/>
              </a:lnSpc>
              <a:spcBef>
                <a:spcPts val="580"/>
              </a:spcBef>
              <a:buClr>
                <a:srgbClr val="0D56C4"/>
              </a:buClr>
              <a:buChar char="•"/>
              <a:tabLst>
                <a:tab pos="568960" algn="l"/>
              </a:tabLst>
            </a:pPr>
            <a:r>
              <a:rPr sz="2400" dirty="0">
                <a:latin typeface="Trebuchet MS"/>
                <a:cs typeface="Trebuchet MS"/>
              </a:rPr>
              <a:t>Modified</a:t>
            </a:r>
            <a:r>
              <a:rPr sz="2400" spc="-95" dirty="0">
                <a:latin typeface="Trebuchet MS"/>
                <a:cs typeface="Trebuchet MS"/>
              </a:rPr>
              <a:t> </a:t>
            </a:r>
            <a:r>
              <a:rPr sz="2400" dirty="0">
                <a:latin typeface="Trebuchet MS"/>
                <a:cs typeface="Trebuchet MS"/>
              </a:rPr>
              <a:t>cognitive</a:t>
            </a:r>
            <a:r>
              <a:rPr sz="2400" spc="-90" dirty="0">
                <a:latin typeface="Trebuchet MS"/>
                <a:cs typeface="Trebuchet MS"/>
              </a:rPr>
              <a:t> </a:t>
            </a:r>
            <a:r>
              <a:rPr sz="2400" dirty="0">
                <a:latin typeface="Trebuchet MS"/>
                <a:cs typeface="Trebuchet MS"/>
              </a:rPr>
              <a:t>behavioral</a:t>
            </a:r>
            <a:r>
              <a:rPr sz="2400" spc="-80" dirty="0">
                <a:latin typeface="Trebuchet MS"/>
                <a:cs typeface="Trebuchet MS"/>
              </a:rPr>
              <a:t> </a:t>
            </a:r>
            <a:r>
              <a:rPr sz="2400" dirty="0">
                <a:latin typeface="Trebuchet MS"/>
                <a:cs typeface="Trebuchet MS"/>
              </a:rPr>
              <a:t>therapy</a:t>
            </a:r>
            <a:r>
              <a:rPr sz="2400" spc="-85" dirty="0">
                <a:latin typeface="Trebuchet MS"/>
                <a:cs typeface="Trebuchet MS"/>
              </a:rPr>
              <a:t> </a:t>
            </a:r>
            <a:r>
              <a:rPr sz="2400" dirty="0">
                <a:latin typeface="Trebuchet MS"/>
                <a:cs typeface="Trebuchet MS"/>
              </a:rPr>
              <a:t>(CBT)</a:t>
            </a:r>
            <a:r>
              <a:rPr sz="2400" spc="-85" dirty="0">
                <a:latin typeface="Trebuchet MS"/>
                <a:cs typeface="Trebuchet MS"/>
              </a:rPr>
              <a:t> </a:t>
            </a:r>
            <a:r>
              <a:rPr sz="2400" spc="-10" dirty="0">
                <a:latin typeface="Trebuchet MS"/>
                <a:cs typeface="Trebuchet MS"/>
              </a:rPr>
              <a:t>emphasizing </a:t>
            </a:r>
            <a:r>
              <a:rPr sz="2400" dirty="0">
                <a:latin typeface="Trebuchet MS"/>
                <a:cs typeface="Trebuchet MS"/>
              </a:rPr>
              <a:t>small</a:t>
            </a:r>
            <a:r>
              <a:rPr sz="2400" spc="-50" dirty="0">
                <a:latin typeface="Trebuchet MS"/>
                <a:cs typeface="Trebuchet MS"/>
              </a:rPr>
              <a:t> </a:t>
            </a:r>
            <a:r>
              <a:rPr sz="2400" dirty="0">
                <a:latin typeface="Trebuchet MS"/>
                <a:cs typeface="Trebuchet MS"/>
              </a:rPr>
              <a:t>amounts</a:t>
            </a:r>
            <a:r>
              <a:rPr sz="2400" spc="-45" dirty="0">
                <a:latin typeface="Trebuchet MS"/>
                <a:cs typeface="Trebuchet MS"/>
              </a:rPr>
              <a:t> </a:t>
            </a:r>
            <a:r>
              <a:rPr sz="2400" dirty="0">
                <a:latin typeface="Trebuchet MS"/>
                <a:cs typeface="Trebuchet MS"/>
              </a:rPr>
              <a:t>of</a:t>
            </a:r>
            <a:r>
              <a:rPr sz="2400" spc="-55" dirty="0">
                <a:latin typeface="Trebuchet MS"/>
                <a:cs typeface="Trebuchet MS"/>
              </a:rPr>
              <a:t> </a:t>
            </a:r>
            <a:r>
              <a:rPr sz="2400" dirty="0">
                <a:latin typeface="Trebuchet MS"/>
                <a:cs typeface="Trebuchet MS"/>
              </a:rPr>
              <a:t>material</a:t>
            </a:r>
            <a:r>
              <a:rPr sz="2400" spc="-45" dirty="0">
                <a:latin typeface="Trebuchet MS"/>
                <a:cs typeface="Trebuchet MS"/>
              </a:rPr>
              <a:t> </a:t>
            </a:r>
            <a:r>
              <a:rPr sz="2400" dirty="0">
                <a:latin typeface="Trebuchet MS"/>
                <a:cs typeface="Trebuchet MS"/>
              </a:rPr>
              <a:t>at</a:t>
            </a:r>
            <a:r>
              <a:rPr sz="2400" spc="-60" dirty="0">
                <a:latin typeface="Trebuchet MS"/>
                <a:cs typeface="Trebuchet MS"/>
              </a:rPr>
              <a:t> </a:t>
            </a:r>
            <a:r>
              <a:rPr sz="2400" dirty="0">
                <a:latin typeface="Trebuchet MS"/>
                <a:cs typeface="Trebuchet MS"/>
              </a:rPr>
              <a:t>each</a:t>
            </a:r>
            <a:r>
              <a:rPr sz="2400" spc="-40" dirty="0">
                <a:latin typeface="Trebuchet MS"/>
                <a:cs typeface="Trebuchet MS"/>
              </a:rPr>
              <a:t> </a:t>
            </a:r>
            <a:r>
              <a:rPr sz="2400" dirty="0">
                <a:latin typeface="Trebuchet MS"/>
                <a:cs typeface="Trebuchet MS"/>
              </a:rPr>
              <a:t>session</a:t>
            </a:r>
            <a:r>
              <a:rPr sz="2400" spc="-45" dirty="0">
                <a:latin typeface="Trebuchet MS"/>
                <a:cs typeface="Trebuchet MS"/>
              </a:rPr>
              <a:t> </a:t>
            </a:r>
            <a:r>
              <a:rPr sz="2400" dirty="0">
                <a:latin typeface="Trebuchet MS"/>
                <a:cs typeface="Trebuchet MS"/>
              </a:rPr>
              <a:t>with</a:t>
            </a:r>
            <a:r>
              <a:rPr sz="2400" spc="-55" dirty="0">
                <a:latin typeface="Trebuchet MS"/>
                <a:cs typeface="Trebuchet MS"/>
              </a:rPr>
              <a:t> </a:t>
            </a:r>
            <a:r>
              <a:rPr sz="2400" spc="-10" dirty="0">
                <a:latin typeface="Trebuchet MS"/>
                <a:cs typeface="Trebuchet MS"/>
              </a:rPr>
              <a:t>frequent repetition</a:t>
            </a:r>
            <a:endParaRPr sz="2400">
              <a:latin typeface="Trebuchet MS"/>
              <a:cs typeface="Trebuchet MS"/>
            </a:endParaRPr>
          </a:p>
          <a:p>
            <a:pPr marL="568960" lvl="1" indent="-274320" algn="just">
              <a:lnSpc>
                <a:spcPct val="100000"/>
              </a:lnSpc>
              <a:spcBef>
                <a:spcPts val="575"/>
              </a:spcBef>
              <a:buClr>
                <a:srgbClr val="0D56C4"/>
              </a:buClr>
              <a:buChar char="•"/>
              <a:tabLst>
                <a:tab pos="568960" algn="l"/>
              </a:tabLst>
            </a:pPr>
            <a:r>
              <a:rPr sz="2400" dirty="0">
                <a:latin typeface="Trebuchet MS"/>
                <a:cs typeface="Trebuchet MS"/>
              </a:rPr>
              <a:t>Focus</a:t>
            </a:r>
            <a:r>
              <a:rPr sz="2400" spc="-60" dirty="0">
                <a:latin typeface="Trebuchet MS"/>
                <a:cs typeface="Trebuchet MS"/>
              </a:rPr>
              <a:t> </a:t>
            </a:r>
            <a:r>
              <a:rPr sz="2400" dirty="0">
                <a:latin typeface="Trebuchet MS"/>
                <a:cs typeface="Trebuchet MS"/>
              </a:rPr>
              <a:t>on</a:t>
            </a:r>
            <a:r>
              <a:rPr sz="2400" spc="-55" dirty="0">
                <a:latin typeface="Trebuchet MS"/>
                <a:cs typeface="Trebuchet MS"/>
              </a:rPr>
              <a:t> </a:t>
            </a:r>
            <a:r>
              <a:rPr sz="2400" dirty="0">
                <a:latin typeface="Trebuchet MS"/>
                <a:cs typeface="Trebuchet MS"/>
              </a:rPr>
              <a:t>building</a:t>
            </a:r>
            <a:r>
              <a:rPr sz="2400" spc="-40" dirty="0">
                <a:latin typeface="Trebuchet MS"/>
                <a:cs typeface="Trebuchet MS"/>
              </a:rPr>
              <a:t> </a:t>
            </a:r>
            <a:r>
              <a:rPr sz="2400" dirty="0">
                <a:latin typeface="Trebuchet MS"/>
                <a:cs typeface="Trebuchet MS"/>
              </a:rPr>
              <a:t>social</a:t>
            </a:r>
            <a:r>
              <a:rPr sz="2400" spc="-70" dirty="0">
                <a:latin typeface="Trebuchet MS"/>
                <a:cs typeface="Trebuchet MS"/>
              </a:rPr>
              <a:t> </a:t>
            </a:r>
            <a:r>
              <a:rPr sz="2400" dirty="0">
                <a:latin typeface="Trebuchet MS"/>
                <a:cs typeface="Trebuchet MS"/>
              </a:rPr>
              <a:t>skills</a:t>
            </a:r>
            <a:r>
              <a:rPr sz="2400" spc="-45" dirty="0">
                <a:latin typeface="Trebuchet MS"/>
                <a:cs typeface="Trebuchet MS"/>
              </a:rPr>
              <a:t> </a:t>
            </a:r>
            <a:r>
              <a:rPr sz="2400" dirty="0">
                <a:latin typeface="Trebuchet MS"/>
                <a:cs typeface="Trebuchet MS"/>
              </a:rPr>
              <a:t>and</a:t>
            </a:r>
            <a:r>
              <a:rPr sz="2400" spc="-55" dirty="0">
                <a:latin typeface="Trebuchet MS"/>
                <a:cs typeface="Trebuchet MS"/>
              </a:rPr>
              <a:t> </a:t>
            </a:r>
            <a:r>
              <a:rPr sz="2400" dirty="0">
                <a:latin typeface="Trebuchet MS"/>
                <a:cs typeface="Trebuchet MS"/>
              </a:rPr>
              <a:t>emphasis</a:t>
            </a:r>
            <a:r>
              <a:rPr sz="2400" spc="-55" dirty="0">
                <a:latin typeface="Trebuchet MS"/>
                <a:cs typeface="Trebuchet MS"/>
              </a:rPr>
              <a:t> </a:t>
            </a:r>
            <a:r>
              <a:rPr sz="2400" dirty="0">
                <a:latin typeface="Trebuchet MS"/>
                <a:cs typeface="Trebuchet MS"/>
              </a:rPr>
              <a:t>on</a:t>
            </a:r>
            <a:r>
              <a:rPr sz="2400" spc="-65" dirty="0">
                <a:latin typeface="Trebuchet MS"/>
                <a:cs typeface="Trebuchet MS"/>
              </a:rPr>
              <a:t> </a:t>
            </a:r>
            <a:r>
              <a:rPr sz="2400" spc="-10" dirty="0">
                <a:latin typeface="Trebuchet MS"/>
                <a:cs typeface="Trebuchet MS"/>
              </a:rPr>
              <a:t>relapse</a:t>
            </a:r>
            <a:endParaRPr sz="2400">
              <a:latin typeface="Trebuchet MS"/>
              <a:cs typeface="Trebuchet MS"/>
            </a:endParaRPr>
          </a:p>
        </p:txBody>
      </p:sp>
      <p:sp>
        <p:nvSpPr>
          <p:cNvPr id="5" name="object 5"/>
          <p:cNvSpPr txBox="1"/>
          <p:nvPr/>
        </p:nvSpPr>
        <p:spPr>
          <a:xfrm>
            <a:off x="1017524" y="6122923"/>
            <a:ext cx="1498600" cy="39179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Trebuchet MS"/>
                <a:cs typeface="Trebuchet MS"/>
              </a:rPr>
              <a:t>prevention</a:t>
            </a:r>
            <a:endParaRPr sz="2400">
              <a:latin typeface="Trebuchet MS"/>
              <a:cs typeface="Trebuchet MS"/>
            </a:endParaRPr>
          </a:p>
        </p:txBody>
      </p:sp>
      <p:pic>
        <p:nvPicPr>
          <p:cNvPr id="6" name="object 6" descr="ctffl logo"/>
          <p:cNvPicPr/>
          <p:nvPr/>
        </p:nvPicPr>
        <p:blipFill>
          <a:blip r:embed="rId2" cstate="print"/>
          <a:stretch>
            <a:fillRect/>
          </a:stretch>
        </p:blipFill>
        <p:spPr>
          <a:xfrm>
            <a:off x="10801477" y="5511800"/>
            <a:ext cx="1191120" cy="119110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36880" y="142239"/>
            <a:ext cx="8837295" cy="899160"/>
          </a:xfrm>
          <a:prstGeom prst="rect">
            <a:avLst/>
          </a:prstGeom>
          <a:solidFill>
            <a:srgbClr val="0A4192"/>
          </a:solidFill>
        </p:spPr>
        <p:txBody>
          <a:bodyPr vert="horz" wrap="square" lIns="0" tIns="130175" rIns="0" bIns="0" rtlCol="0">
            <a:spAutoFit/>
          </a:bodyPr>
          <a:lstStyle/>
          <a:p>
            <a:pPr algn="ctr">
              <a:lnSpc>
                <a:spcPct val="100000"/>
              </a:lnSpc>
              <a:spcBef>
                <a:spcPts val="1025"/>
              </a:spcBef>
            </a:pPr>
            <a:r>
              <a:rPr sz="4000" b="0" spc="-195" dirty="0">
                <a:solidFill>
                  <a:srgbClr val="FFFFFF"/>
                </a:solidFill>
                <a:latin typeface="Trebuchet MS"/>
                <a:cs typeface="Trebuchet MS"/>
              </a:rPr>
              <a:t>5A’s</a:t>
            </a:r>
            <a:r>
              <a:rPr sz="4000" b="0" spc="-105" dirty="0">
                <a:solidFill>
                  <a:srgbClr val="FFFFFF"/>
                </a:solidFill>
                <a:latin typeface="Trebuchet MS"/>
                <a:cs typeface="Trebuchet MS"/>
              </a:rPr>
              <a:t> </a:t>
            </a:r>
            <a:r>
              <a:rPr sz="4000" b="0" spc="-45" dirty="0">
                <a:solidFill>
                  <a:srgbClr val="FFFFFF"/>
                </a:solidFill>
                <a:latin typeface="Trebuchet MS"/>
                <a:cs typeface="Trebuchet MS"/>
              </a:rPr>
              <a:t>Treatment</a:t>
            </a:r>
            <a:r>
              <a:rPr sz="4000" b="0" spc="-210" dirty="0">
                <a:solidFill>
                  <a:srgbClr val="FFFFFF"/>
                </a:solidFill>
                <a:latin typeface="Trebuchet MS"/>
                <a:cs typeface="Trebuchet MS"/>
              </a:rPr>
              <a:t> </a:t>
            </a:r>
            <a:r>
              <a:rPr sz="4000" b="0" spc="-10" dirty="0">
                <a:solidFill>
                  <a:srgbClr val="FFFFFF"/>
                </a:solidFill>
                <a:latin typeface="Trebuchet MS"/>
                <a:cs typeface="Trebuchet MS"/>
              </a:rPr>
              <a:t>Model</a:t>
            </a:r>
            <a:endParaRPr sz="4000">
              <a:latin typeface="Trebuchet MS"/>
              <a:cs typeface="Trebuchet MS"/>
            </a:endParaRPr>
          </a:p>
        </p:txBody>
      </p:sp>
      <p:sp>
        <p:nvSpPr>
          <p:cNvPr id="3" name="object 3"/>
          <p:cNvSpPr txBox="1"/>
          <p:nvPr/>
        </p:nvSpPr>
        <p:spPr>
          <a:xfrm>
            <a:off x="754481" y="1124534"/>
            <a:ext cx="8331834" cy="5139690"/>
          </a:xfrm>
          <a:prstGeom prst="rect">
            <a:avLst/>
          </a:prstGeom>
        </p:spPr>
        <p:txBody>
          <a:bodyPr vert="horz" wrap="square" lIns="0" tIns="94615" rIns="0" bIns="0" rtlCol="0">
            <a:spAutoFit/>
          </a:bodyPr>
          <a:lstStyle/>
          <a:p>
            <a:pPr marL="12700" marR="385445">
              <a:lnSpc>
                <a:spcPts val="2690"/>
              </a:lnSpc>
              <a:spcBef>
                <a:spcPts val="745"/>
              </a:spcBef>
            </a:pPr>
            <a:r>
              <a:rPr sz="2800" dirty="0">
                <a:latin typeface="Trebuchet MS"/>
                <a:cs typeface="Trebuchet MS"/>
              </a:rPr>
              <a:t>Current</a:t>
            </a:r>
            <a:r>
              <a:rPr sz="2800" spc="-70" dirty="0">
                <a:latin typeface="Trebuchet MS"/>
                <a:cs typeface="Trebuchet MS"/>
              </a:rPr>
              <a:t> </a:t>
            </a:r>
            <a:r>
              <a:rPr sz="2800" spc="-10" dirty="0">
                <a:latin typeface="Trebuchet MS"/>
                <a:cs typeface="Trebuchet MS"/>
              </a:rPr>
              <a:t>Practice</a:t>
            </a:r>
            <a:r>
              <a:rPr sz="2800" spc="-35" dirty="0">
                <a:latin typeface="Trebuchet MS"/>
                <a:cs typeface="Trebuchet MS"/>
              </a:rPr>
              <a:t> </a:t>
            </a:r>
            <a:r>
              <a:rPr sz="2800" dirty="0">
                <a:latin typeface="Trebuchet MS"/>
                <a:cs typeface="Trebuchet MS"/>
              </a:rPr>
              <a:t>Guidelines</a:t>
            </a:r>
            <a:r>
              <a:rPr sz="2800" spc="-70" dirty="0">
                <a:latin typeface="Trebuchet MS"/>
                <a:cs typeface="Trebuchet MS"/>
              </a:rPr>
              <a:t> </a:t>
            </a:r>
            <a:r>
              <a:rPr sz="2800" dirty="0">
                <a:latin typeface="Trebuchet MS"/>
                <a:cs typeface="Trebuchet MS"/>
              </a:rPr>
              <a:t>of</a:t>
            </a:r>
            <a:r>
              <a:rPr sz="2800" spc="-65" dirty="0">
                <a:latin typeface="Trebuchet MS"/>
                <a:cs typeface="Trebuchet MS"/>
              </a:rPr>
              <a:t> </a:t>
            </a:r>
            <a:r>
              <a:rPr sz="2800" dirty="0">
                <a:latin typeface="Trebuchet MS"/>
                <a:cs typeface="Trebuchet MS"/>
              </a:rPr>
              <a:t>the</a:t>
            </a:r>
            <a:r>
              <a:rPr sz="2800" spc="-65" dirty="0">
                <a:latin typeface="Trebuchet MS"/>
                <a:cs typeface="Trebuchet MS"/>
              </a:rPr>
              <a:t> </a:t>
            </a:r>
            <a:r>
              <a:rPr sz="2800" dirty="0">
                <a:latin typeface="Trebuchet MS"/>
                <a:cs typeface="Trebuchet MS"/>
              </a:rPr>
              <a:t>Monroe</a:t>
            </a:r>
            <a:r>
              <a:rPr sz="2800" spc="-65" dirty="0">
                <a:latin typeface="Trebuchet MS"/>
                <a:cs typeface="Trebuchet MS"/>
              </a:rPr>
              <a:t> </a:t>
            </a:r>
            <a:r>
              <a:rPr sz="2800" spc="-10" dirty="0">
                <a:latin typeface="Trebuchet MS"/>
                <a:cs typeface="Trebuchet MS"/>
              </a:rPr>
              <a:t>County </a:t>
            </a:r>
            <a:r>
              <a:rPr sz="2800" dirty="0">
                <a:latin typeface="Trebuchet MS"/>
                <a:cs typeface="Trebuchet MS"/>
              </a:rPr>
              <a:t>Medical</a:t>
            </a:r>
            <a:r>
              <a:rPr sz="2800" spc="-114" dirty="0">
                <a:latin typeface="Trebuchet MS"/>
                <a:cs typeface="Trebuchet MS"/>
              </a:rPr>
              <a:t> </a:t>
            </a:r>
            <a:r>
              <a:rPr sz="2800" dirty="0">
                <a:latin typeface="Trebuchet MS"/>
                <a:cs typeface="Trebuchet MS"/>
              </a:rPr>
              <a:t>Society</a:t>
            </a:r>
            <a:r>
              <a:rPr sz="2800" spc="-135" dirty="0">
                <a:latin typeface="Trebuchet MS"/>
                <a:cs typeface="Trebuchet MS"/>
              </a:rPr>
              <a:t> </a:t>
            </a:r>
            <a:r>
              <a:rPr sz="2800" spc="-10" dirty="0">
                <a:latin typeface="Trebuchet MS"/>
                <a:cs typeface="Trebuchet MS"/>
              </a:rPr>
              <a:t>(recommended</a:t>
            </a:r>
            <a:r>
              <a:rPr sz="2800" spc="-135" dirty="0">
                <a:latin typeface="Trebuchet MS"/>
                <a:cs typeface="Trebuchet MS"/>
              </a:rPr>
              <a:t> </a:t>
            </a:r>
            <a:r>
              <a:rPr sz="2800" dirty="0">
                <a:latin typeface="Trebuchet MS"/>
                <a:cs typeface="Trebuchet MS"/>
              </a:rPr>
              <a:t>statewide)</a:t>
            </a:r>
            <a:r>
              <a:rPr sz="2800" spc="-90" dirty="0">
                <a:latin typeface="Trebuchet MS"/>
                <a:cs typeface="Trebuchet MS"/>
              </a:rPr>
              <a:t> </a:t>
            </a:r>
            <a:r>
              <a:rPr sz="2800" spc="-25" dirty="0">
                <a:latin typeface="Trebuchet MS"/>
                <a:cs typeface="Trebuchet MS"/>
              </a:rPr>
              <a:t>and </a:t>
            </a:r>
            <a:r>
              <a:rPr sz="2800" dirty="0">
                <a:latin typeface="Trebuchet MS"/>
                <a:cs typeface="Trebuchet MS"/>
              </a:rPr>
              <a:t>based</a:t>
            </a:r>
            <a:r>
              <a:rPr sz="2800" spc="-75" dirty="0">
                <a:latin typeface="Trebuchet MS"/>
                <a:cs typeface="Trebuchet MS"/>
              </a:rPr>
              <a:t> </a:t>
            </a:r>
            <a:r>
              <a:rPr sz="2800" dirty="0">
                <a:latin typeface="Trebuchet MS"/>
                <a:cs typeface="Trebuchet MS"/>
              </a:rPr>
              <a:t>on</a:t>
            </a:r>
            <a:r>
              <a:rPr sz="2800" spc="-85" dirty="0">
                <a:latin typeface="Trebuchet MS"/>
                <a:cs typeface="Trebuchet MS"/>
              </a:rPr>
              <a:t> </a:t>
            </a:r>
            <a:r>
              <a:rPr sz="2800" dirty="0">
                <a:latin typeface="Trebuchet MS"/>
                <a:cs typeface="Trebuchet MS"/>
              </a:rPr>
              <a:t>National</a:t>
            </a:r>
            <a:r>
              <a:rPr sz="2800" spc="-60" dirty="0">
                <a:latin typeface="Trebuchet MS"/>
                <a:cs typeface="Trebuchet MS"/>
              </a:rPr>
              <a:t> </a:t>
            </a:r>
            <a:r>
              <a:rPr sz="2800" dirty="0">
                <a:latin typeface="Trebuchet MS"/>
                <a:cs typeface="Trebuchet MS"/>
              </a:rPr>
              <a:t>clinical</a:t>
            </a:r>
            <a:r>
              <a:rPr sz="2800" spc="-55" dirty="0">
                <a:latin typeface="Trebuchet MS"/>
                <a:cs typeface="Trebuchet MS"/>
              </a:rPr>
              <a:t> </a:t>
            </a:r>
            <a:r>
              <a:rPr sz="2800" spc="-10" dirty="0">
                <a:latin typeface="Trebuchet MS"/>
                <a:cs typeface="Trebuchet MS"/>
              </a:rPr>
              <a:t>guidelines:</a:t>
            </a:r>
            <a:endParaRPr sz="2800">
              <a:latin typeface="Trebuchet MS"/>
              <a:cs typeface="Trebuchet MS"/>
            </a:endParaRPr>
          </a:p>
          <a:p>
            <a:pPr marL="1155065" indent="-456565">
              <a:lnSpc>
                <a:spcPct val="100000"/>
              </a:lnSpc>
              <a:spcBef>
                <a:spcPts val="1510"/>
              </a:spcBef>
              <a:buClr>
                <a:srgbClr val="0D56C4"/>
              </a:buClr>
              <a:buSzPct val="79166"/>
              <a:buFont typeface="Arial"/>
              <a:buChar char="•"/>
              <a:tabLst>
                <a:tab pos="1155065" algn="l"/>
              </a:tabLst>
            </a:pPr>
            <a:r>
              <a:rPr sz="2400" b="1" dirty="0">
                <a:latin typeface="Trebuchet MS"/>
                <a:cs typeface="Trebuchet MS"/>
              </a:rPr>
              <a:t>Ask</a:t>
            </a:r>
            <a:r>
              <a:rPr sz="2400" b="1" spc="-55" dirty="0">
                <a:latin typeface="Trebuchet MS"/>
                <a:cs typeface="Trebuchet MS"/>
              </a:rPr>
              <a:t> </a:t>
            </a:r>
            <a:r>
              <a:rPr sz="2400" spc="-10" dirty="0">
                <a:latin typeface="Trebuchet MS"/>
                <a:cs typeface="Trebuchet MS"/>
              </a:rPr>
              <a:t>patients/clients</a:t>
            </a:r>
            <a:r>
              <a:rPr sz="2400" dirty="0">
                <a:latin typeface="Trebuchet MS"/>
                <a:cs typeface="Trebuchet MS"/>
              </a:rPr>
              <a:t> about</a:t>
            </a:r>
            <a:r>
              <a:rPr sz="2400" spc="-40" dirty="0">
                <a:latin typeface="Trebuchet MS"/>
                <a:cs typeface="Trebuchet MS"/>
              </a:rPr>
              <a:t> </a:t>
            </a:r>
            <a:r>
              <a:rPr sz="2400" dirty="0">
                <a:latin typeface="Trebuchet MS"/>
                <a:cs typeface="Trebuchet MS"/>
              </a:rPr>
              <a:t>tobacco</a:t>
            </a:r>
            <a:r>
              <a:rPr sz="2400" spc="-45" dirty="0">
                <a:latin typeface="Trebuchet MS"/>
                <a:cs typeface="Trebuchet MS"/>
              </a:rPr>
              <a:t> </a:t>
            </a:r>
            <a:r>
              <a:rPr sz="2400" dirty="0">
                <a:latin typeface="Trebuchet MS"/>
                <a:cs typeface="Trebuchet MS"/>
              </a:rPr>
              <a:t>product</a:t>
            </a:r>
            <a:r>
              <a:rPr sz="2400" spc="-50" dirty="0">
                <a:latin typeface="Trebuchet MS"/>
                <a:cs typeface="Trebuchet MS"/>
              </a:rPr>
              <a:t> </a:t>
            </a:r>
            <a:r>
              <a:rPr sz="2400" spc="-25" dirty="0">
                <a:latin typeface="Trebuchet MS"/>
                <a:cs typeface="Trebuchet MS"/>
              </a:rPr>
              <a:t>use</a:t>
            </a:r>
            <a:endParaRPr sz="2400">
              <a:latin typeface="Trebuchet MS"/>
              <a:cs typeface="Trebuchet MS"/>
            </a:endParaRPr>
          </a:p>
          <a:p>
            <a:pPr marL="1497965" lvl="1" indent="-342265">
              <a:lnSpc>
                <a:spcPct val="100000"/>
              </a:lnSpc>
              <a:spcBef>
                <a:spcPts val="1835"/>
              </a:spcBef>
              <a:buClr>
                <a:srgbClr val="0D56C4"/>
              </a:buClr>
              <a:buSzPct val="79545"/>
              <a:buFont typeface="Arial"/>
              <a:buChar char="•"/>
              <a:tabLst>
                <a:tab pos="1497965" algn="l"/>
              </a:tabLst>
            </a:pPr>
            <a:r>
              <a:rPr sz="2200" dirty="0">
                <a:latin typeface="Trebuchet MS"/>
                <a:cs typeface="Trebuchet MS"/>
              </a:rPr>
              <a:t>Every</a:t>
            </a:r>
            <a:r>
              <a:rPr sz="2200" spc="-65" dirty="0">
                <a:latin typeface="Trebuchet MS"/>
                <a:cs typeface="Trebuchet MS"/>
              </a:rPr>
              <a:t> </a:t>
            </a:r>
            <a:r>
              <a:rPr sz="2200" spc="-10" dirty="0">
                <a:latin typeface="Trebuchet MS"/>
                <a:cs typeface="Trebuchet MS"/>
              </a:rPr>
              <a:t>patient/client,</a:t>
            </a:r>
            <a:r>
              <a:rPr sz="2200" spc="-60" dirty="0">
                <a:latin typeface="Trebuchet MS"/>
                <a:cs typeface="Trebuchet MS"/>
              </a:rPr>
              <a:t> </a:t>
            </a:r>
            <a:r>
              <a:rPr sz="2200" dirty="0">
                <a:latin typeface="Trebuchet MS"/>
                <a:cs typeface="Trebuchet MS"/>
              </a:rPr>
              <a:t>every</a:t>
            </a:r>
            <a:r>
              <a:rPr sz="2200" spc="-65" dirty="0">
                <a:latin typeface="Trebuchet MS"/>
                <a:cs typeface="Trebuchet MS"/>
              </a:rPr>
              <a:t> </a:t>
            </a:r>
            <a:r>
              <a:rPr sz="2200" spc="-10" dirty="0">
                <a:latin typeface="Trebuchet MS"/>
                <a:cs typeface="Trebuchet MS"/>
              </a:rPr>
              <a:t>visit</a:t>
            </a:r>
            <a:endParaRPr sz="2200">
              <a:latin typeface="Trebuchet MS"/>
              <a:cs typeface="Trebuchet MS"/>
            </a:endParaRPr>
          </a:p>
          <a:p>
            <a:pPr marL="1155065" indent="-456565">
              <a:lnSpc>
                <a:spcPct val="100000"/>
              </a:lnSpc>
              <a:spcBef>
                <a:spcPts val="1830"/>
              </a:spcBef>
              <a:buClr>
                <a:srgbClr val="0D56C4"/>
              </a:buClr>
              <a:buSzPct val="79166"/>
              <a:buFont typeface="Arial"/>
              <a:buChar char="•"/>
              <a:tabLst>
                <a:tab pos="1155065" algn="l"/>
              </a:tabLst>
            </a:pPr>
            <a:r>
              <a:rPr sz="2400" b="1" dirty="0">
                <a:latin typeface="Trebuchet MS"/>
                <a:cs typeface="Trebuchet MS"/>
              </a:rPr>
              <a:t>Advise</a:t>
            </a:r>
            <a:r>
              <a:rPr sz="2400" b="1" spc="-10" dirty="0">
                <a:latin typeface="Trebuchet MS"/>
                <a:cs typeface="Trebuchet MS"/>
              </a:rPr>
              <a:t> </a:t>
            </a:r>
            <a:r>
              <a:rPr sz="2400" dirty="0">
                <a:latin typeface="Trebuchet MS"/>
                <a:cs typeface="Trebuchet MS"/>
              </a:rPr>
              <a:t>them to</a:t>
            </a:r>
            <a:r>
              <a:rPr sz="2400" spc="-5" dirty="0">
                <a:latin typeface="Trebuchet MS"/>
                <a:cs typeface="Trebuchet MS"/>
              </a:rPr>
              <a:t> </a:t>
            </a:r>
            <a:r>
              <a:rPr sz="2400" dirty="0">
                <a:latin typeface="Trebuchet MS"/>
                <a:cs typeface="Trebuchet MS"/>
              </a:rPr>
              <a:t>quit</a:t>
            </a:r>
            <a:r>
              <a:rPr sz="2400" spc="5" dirty="0">
                <a:latin typeface="Trebuchet MS"/>
                <a:cs typeface="Trebuchet MS"/>
              </a:rPr>
              <a:t> </a:t>
            </a:r>
            <a:r>
              <a:rPr sz="2400" dirty="0">
                <a:latin typeface="Trebuchet MS"/>
                <a:cs typeface="Trebuchet MS"/>
              </a:rPr>
              <a:t>for</a:t>
            </a:r>
            <a:r>
              <a:rPr sz="2400" spc="-10" dirty="0">
                <a:latin typeface="Trebuchet MS"/>
                <a:cs typeface="Trebuchet MS"/>
              </a:rPr>
              <a:t> </a:t>
            </a:r>
            <a:r>
              <a:rPr sz="2400" spc="-20" dirty="0">
                <a:latin typeface="Trebuchet MS"/>
                <a:cs typeface="Trebuchet MS"/>
              </a:rPr>
              <a:t>good</a:t>
            </a:r>
            <a:endParaRPr sz="2400">
              <a:latin typeface="Trebuchet MS"/>
              <a:cs typeface="Trebuchet MS"/>
            </a:endParaRPr>
          </a:p>
          <a:p>
            <a:pPr marL="1155065" indent="-456565">
              <a:lnSpc>
                <a:spcPct val="100000"/>
              </a:lnSpc>
              <a:spcBef>
                <a:spcPts val="1860"/>
              </a:spcBef>
              <a:buClr>
                <a:srgbClr val="0D56C4"/>
              </a:buClr>
              <a:buSzPct val="79166"/>
              <a:buFont typeface="Arial"/>
              <a:buChar char="•"/>
              <a:tabLst>
                <a:tab pos="1155065" algn="l"/>
              </a:tabLst>
            </a:pPr>
            <a:r>
              <a:rPr sz="2400" b="1" dirty="0">
                <a:latin typeface="Trebuchet MS"/>
                <a:cs typeface="Trebuchet MS"/>
              </a:rPr>
              <a:t>Assess</a:t>
            </a:r>
            <a:r>
              <a:rPr sz="2400" b="1" spc="-45" dirty="0">
                <a:latin typeface="Trebuchet MS"/>
                <a:cs typeface="Trebuchet MS"/>
              </a:rPr>
              <a:t> </a:t>
            </a:r>
            <a:r>
              <a:rPr sz="2400" dirty="0">
                <a:latin typeface="Trebuchet MS"/>
                <a:cs typeface="Trebuchet MS"/>
              </a:rPr>
              <a:t>their</a:t>
            </a:r>
            <a:r>
              <a:rPr sz="2400" spc="-40" dirty="0">
                <a:latin typeface="Trebuchet MS"/>
                <a:cs typeface="Trebuchet MS"/>
              </a:rPr>
              <a:t> </a:t>
            </a:r>
            <a:r>
              <a:rPr sz="2400" dirty="0">
                <a:latin typeface="Trebuchet MS"/>
                <a:cs typeface="Trebuchet MS"/>
              </a:rPr>
              <a:t>willingness</a:t>
            </a:r>
            <a:r>
              <a:rPr sz="2400" spc="-30" dirty="0">
                <a:latin typeface="Trebuchet MS"/>
                <a:cs typeface="Trebuchet MS"/>
              </a:rPr>
              <a:t> </a:t>
            </a:r>
            <a:r>
              <a:rPr sz="2400" dirty="0">
                <a:latin typeface="Trebuchet MS"/>
                <a:cs typeface="Trebuchet MS"/>
              </a:rPr>
              <a:t>to</a:t>
            </a:r>
            <a:r>
              <a:rPr sz="2400" spc="-50" dirty="0">
                <a:latin typeface="Trebuchet MS"/>
                <a:cs typeface="Trebuchet MS"/>
              </a:rPr>
              <a:t> </a:t>
            </a:r>
            <a:r>
              <a:rPr sz="2400" dirty="0">
                <a:latin typeface="Trebuchet MS"/>
                <a:cs typeface="Trebuchet MS"/>
              </a:rPr>
              <a:t>quit</a:t>
            </a:r>
            <a:r>
              <a:rPr sz="2400" spc="-50" dirty="0">
                <a:latin typeface="Trebuchet MS"/>
                <a:cs typeface="Trebuchet MS"/>
              </a:rPr>
              <a:t> </a:t>
            </a:r>
            <a:r>
              <a:rPr sz="2400" dirty="0">
                <a:latin typeface="Trebuchet MS"/>
                <a:cs typeface="Trebuchet MS"/>
              </a:rPr>
              <a:t>for</a:t>
            </a:r>
            <a:r>
              <a:rPr sz="2400" spc="-55" dirty="0">
                <a:latin typeface="Trebuchet MS"/>
                <a:cs typeface="Trebuchet MS"/>
              </a:rPr>
              <a:t> </a:t>
            </a:r>
            <a:r>
              <a:rPr sz="2400" spc="-20" dirty="0">
                <a:latin typeface="Trebuchet MS"/>
                <a:cs typeface="Trebuchet MS"/>
              </a:rPr>
              <a:t>good</a:t>
            </a:r>
            <a:endParaRPr sz="2400">
              <a:latin typeface="Trebuchet MS"/>
              <a:cs typeface="Trebuchet MS"/>
            </a:endParaRPr>
          </a:p>
          <a:p>
            <a:pPr marL="1155065" indent="-456565">
              <a:lnSpc>
                <a:spcPct val="100000"/>
              </a:lnSpc>
              <a:spcBef>
                <a:spcPts val="1875"/>
              </a:spcBef>
              <a:buClr>
                <a:srgbClr val="0D56C4"/>
              </a:buClr>
              <a:buSzPct val="79166"/>
              <a:buFont typeface="Arial"/>
              <a:buChar char="•"/>
              <a:tabLst>
                <a:tab pos="1155065" algn="l"/>
              </a:tabLst>
            </a:pPr>
            <a:r>
              <a:rPr sz="2400" b="1" dirty="0">
                <a:latin typeface="Trebuchet MS"/>
                <a:cs typeface="Trebuchet MS"/>
              </a:rPr>
              <a:t>Assist</a:t>
            </a:r>
            <a:r>
              <a:rPr sz="2400" b="1" spc="-60" dirty="0">
                <a:latin typeface="Trebuchet MS"/>
                <a:cs typeface="Trebuchet MS"/>
              </a:rPr>
              <a:t> </a:t>
            </a:r>
            <a:r>
              <a:rPr sz="2400" dirty="0">
                <a:latin typeface="Trebuchet MS"/>
                <a:cs typeface="Trebuchet MS"/>
              </a:rPr>
              <a:t>in</a:t>
            </a:r>
            <a:r>
              <a:rPr sz="2400" spc="-70" dirty="0">
                <a:latin typeface="Trebuchet MS"/>
                <a:cs typeface="Trebuchet MS"/>
              </a:rPr>
              <a:t> </a:t>
            </a:r>
            <a:r>
              <a:rPr sz="2400" dirty="0">
                <a:latin typeface="Trebuchet MS"/>
                <a:cs typeface="Trebuchet MS"/>
              </a:rPr>
              <a:t>a</a:t>
            </a:r>
            <a:r>
              <a:rPr sz="2400" spc="-65" dirty="0">
                <a:latin typeface="Trebuchet MS"/>
                <a:cs typeface="Trebuchet MS"/>
              </a:rPr>
              <a:t> </a:t>
            </a:r>
            <a:r>
              <a:rPr sz="2400" dirty="0">
                <a:latin typeface="Trebuchet MS"/>
                <a:cs typeface="Trebuchet MS"/>
              </a:rPr>
              <a:t>quit</a:t>
            </a:r>
            <a:r>
              <a:rPr sz="2400" spc="-60" dirty="0">
                <a:latin typeface="Trebuchet MS"/>
                <a:cs typeface="Trebuchet MS"/>
              </a:rPr>
              <a:t> </a:t>
            </a:r>
            <a:r>
              <a:rPr sz="2400" dirty="0">
                <a:latin typeface="Trebuchet MS"/>
                <a:cs typeface="Trebuchet MS"/>
              </a:rPr>
              <a:t>attempt</a:t>
            </a:r>
            <a:r>
              <a:rPr sz="2400" spc="-75" dirty="0">
                <a:latin typeface="Trebuchet MS"/>
                <a:cs typeface="Trebuchet MS"/>
              </a:rPr>
              <a:t> </a:t>
            </a:r>
            <a:r>
              <a:rPr sz="2400" dirty="0">
                <a:latin typeface="Trebuchet MS"/>
                <a:cs typeface="Trebuchet MS"/>
              </a:rPr>
              <a:t>(counseling,</a:t>
            </a:r>
            <a:r>
              <a:rPr sz="2400" spc="-30" dirty="0">
                <a:latin typeface="Trebuchet MS"/>
                <a:cs typeface="Trebuchet MS"/>
              </a:rPr>
              <a:t> </a:t>
            </a:r>
            <a:r>
              <a:rPr sz="2400" dirty="0">
                <a:latin typeface="Trebuchet MS"/>
                <a:cs typeface="Trebuchet MS"/>
              </a:rPr>
              <a:t>meds,</a:t>
            </a:r>
            <a:r>
              <a:rPr sz="2400" spc="-50" dirty="0">
                <a:latin typeface="Trebuchet MS"/>
                <a:cs typeface="Trebuchet MS"/>
              </a:rPr>
              <a:t> </a:t>
            </a:r>
            <a:r>
              <a:rPr sz="2400" spc="-10" dirty="0">
                <a:latin typeface="Trebuchet MS"/>
                <a:cs typeface="Trebuchet MS"/>
              </a:rPr>
              <a:t>referral)</a:t>
            </a:r>
            <a:endParaRPr sz="2400">
              <a:latin typeface="Trebuchet MS"/>
              <a:cs typeface="Trebuchet MS"/>
            </a:endParaRPr>
          </a:p>
          <a:p>
            <a:pPr marL="1155700" marR="1414145" indent="-457200">
              <a:lnSpc>
                <a:spcPct val="130000"/>
              </a:lnSpc>
              <a:spcBef>
                <a:spcPts val="994"/>
              </a:spcBef>
              <a:buClr>
                <a:srgbClr val="0D56C4"/>
              </a:buClr>
              <a:buSzPct val="79166"/>
              <a:buFont typeface="Arial"/>
              <a:buChar char="•"/>
              <a:tabLst>
                <a:tab pos="1155700" algn="l"/>
              </a:tabLst>
            </a:pPr>
            <a:r>
              <a:rPr sz="2400" b="1" dirty="0">
                <a:latin typeface="Trebuchet MS"/>
                <a:cs typeface="Trebuchet MS"/>
              </a:rPr>
              <a:t>Arrange</a:t>
            </a:r>
            <a:r>
              <a:rPr sz="2400" b="1" spc="-80" dirty="0">
                <a:latin typeface="Trebuchet MS"/>
                <a:cs typeface="Trebuchet MS"/>
              </a:rPr>
              <a:t> </a:t>
            </a:r>
            <a:r>
              <a:rPr sz="2400" spc="-20" dirty="0">
                <a:latin typeface="Trebuchet MS"/>
                <a:cs typeface="Trebuchet MS"/>
              </a:rPr>
              <a:t>follow-</a:t>
            </a:r>
            <a:r>
              <a:rPr sz="2400" dirty="0">
                <a:latin typeface="Trebuchet MS"/>
                <a:cs typeface="Trebuchet MS"/>
              </a:rPr>
              <a:t>ups</a:t>
            </a:r>
            <a:r>
              <a:rPr sz="2400" spc="-55" dirty="0">
                <a:latin typeface="Trebuchet MS"/>
                <a:cs typeface="Trebuchet MS"/>
              </a:rPr>
              <a:t> </a:t>
            </a:r>
            <a:r>
              <a:rPr sz="2400" dirty="0">
                <a:latin typeface="Trebuchet MS"/>
                <a:cs typeface="Trebuchet MS"/>
              </a:rPr>
              <a:t>(notes,</a:t>
            </a:r>
            <a:r>
              <a:rPr sz="2400" spc="-45" dirty="0">
                <a:latin typeface="Trebuchet MS"/>
                <a:cs typeface="Trebuchet MS"/>
              </a:rPr>
              <a:t> </a:t>
            </a:r>
            <a:r>
              <a:rPr sz="2400" spc="-10" dirty="0">
                <a:latin typeface="Trebuchet MS"/>
                <a:cs typeface="Trebuchet MS"/>
              </a:rPr>
              <a:t>appointments, </a:t>
            </a:r>
            <a:r>
              <a:rPr sz="2400" dirty="0">
                <a:latin typeface="Trebuchet MS"/>
                <a:cs typeface="Trebuchet MS"/>
              </a:rPr>
              <a:t>electronic</a:t>
            </a:r>
            <a:r>
              <a:rPr sz="2400" spc="-105" dirty="0">
                <a:latin typeface="Trebuchet MS"/>
                <a:cs typeface="Trebuchet MS"/>
              </a:rPr>
              <a:t> </a:t>
            </a:r>
            <a:r>
              <a:rPr sz="2400" dirty="0">
                <a:latin typeface="Trebuchet MS"/>
                <a:cs typeface="Trebuchet MS"/>
              </a:rPr>
              <a:t>health</a:t>
            </a:r>
            <a:r>
              <a:rPr sz="2400" spc="-114" dirty="0">
                <a:latin typeface="Trebuchet MS"/>
                <a:cs typeface="Trebuchet MS"/>
              </a:rPr>
              <a:t> </a:t>
            </a:r>
            <a:r>
              <a:rPr sz="2400" spc="-10" dirty="0">
                <a:latin typeface="Trebuchet MS"/>
                <a:cs typeface="Trebuchet MS"/>
              </a:rPr>
              <a:t>records)</a:t>
            </a:r>
            <a:endParaRPr sz="2400">
              <a:latin typeface="Trebuchet MS"/>
              <a:cs typeface="Trebuchet MS"/>
            </a:endParaRPr>
          </a:p>
        </p:txBody>
      </p:sp>
      <p:sp>
        <p:nvSpPr>
          <p:cNvPr id="4" name="object 4"/>
          <p:cNvSpPr txBox="1"/>
          <p:nvPr/>
        </p:nvSpPr>
        <p:spPr>
          <a:xfrm>
            <a:off x="9051417" y="6140907"/>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58</a:t>
            </a:r>
            <a:endParaRPr sz="900">
              <a:latin typeface="Trebuchet MS"/>
              <a:cs typeface="Trebuchet MS"/>
            </a:endParaRPr>
          </a:p>
        </p:txBody>
      </p:sp>
      <p:pic>
        <p:nvPicPr>
          <p:cNvPr id="5" name="object 5" descr="ctffl logo"/>
          <p:cNvPicPr/>
          <p:nvPr/>
        </p:nvPicPr>
        <p:blipFill>
          <a:blip r:embed="rId2" cstate="print"/>
          <a:stretch>
            <a:fillRect/>
          </a:stretch>
        </p:blipFill>
        <p:spPr>
          <a:xfrm>
            <a:off x="10801477" y="5511800"/>
            <a:ext cx="1191120" cy="119110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stages of change"/>
          <p:cNvPicPr/>
          <p:nvPr/>
        </p:nvPicPr>
        <p:blipFill>
          <a:blip r:embed="rId2" cstate="print"/>
          <a:stretch>
            <a:fillRect/>
          </a:stretch>
        </p:blipFill>
        <p:spPr>
          <a:xfrm>
            <a:off x="6413753" y="567626"/>
            <a:ext cx="5774817" cy="5760974"/>
          </a:xfrm>
          <a:prstGeom prst="rect">
            <a:avLst/>
          </a:prstGeom>
        </p:spPr>
      </p:pic>
      <p:sp>
        <p:nvSpPr>
          <p:cNvPr id="3" name="object 3" descr="$PPTXTitle"/>
          <p:cNvSpPr txBox="1">
            <a:spLocks noGrp="1"/>
          </p:cNvSpPr>
          <p:nvPr>
            <p:ph type="title"/>
          </p:nvPr>
        </p:nvSpPr>
        <p:spPr>
          <a:xfrm>
            <a:off x="381000" y="153212"/>
            <a:ext cx="6078220" cy="967105"/>
          </a:xfrm>
          <a:prstGeom prst="rect">
            <a:avLst/>
          </a:prstGeom>
          <a:solidFill>
            <a:srgbClr val="0A4192"/>
          </a:solidFill>
        </p:spPr>
        <p:txBody>
          <a:bodyPr vert="horz" wrap="square" lIns="0" tIns="195580" rIns="0" bIns="0" rtlCol="0">
            <a:spAutoFit/>
          </a:bodyPr>
          <a:lstStyle/>
          <a:p>
            <a:pPr marL="622300">
              <a:lnSpc>
                <a:spcPct val="100000"/>
              </a:lnSpc>
              <a:spcBef>
                <a:spcPts val="1540"/>
              </a:spcBef>
            </a:pPr>
            <a:r>
              <a:rPr sz="3600" b="0" dirty="0">
                <a:solidFill>
                  <a:srgbClr val="FFFFFF"/>
                </a:solidFill>
                <a:latin typeface="Trebuchet MS"/>
                <a:cs typeface="Trebuchet MS"/>
              </a:rPr>
              <a:t>Stages</a:t>
            </a:r>
            <a:r>
              <a:rPr sz="3600" b="0" spc="-45" dirty="0">
                <a:solidFill>
                  <a:srgbClr val="FFFFFF"/>
                </a:solidFill>
                <a:latin typeface="Trebuchet MS"/>
                <a:cs typeface="Trebuchet MS"/>
              </a:rPr>
              <a:t> </a:t>
            </a:r>
            <a:r>
              <a:rPr sz="3600" b="0" dirty="0">
                <a:solidFill>
                  <a:srgbClr val="FFFFFF"/>
                </a:solidFill>
                <a:latin typeface="Trebuchet MS"/>
                <a:cs typeface="Trebuchet MS"/>
              </a:rPr>
              <a:t>of</a:t>
            </a:r>
            <a:r>
              <a:rPr sz="3600" b="0" spc="-45" dirty="0">
                <a:solidFill>
                  <a:srgbClr val="FFFFFF"/>
                </a:solidFill>
                <a:latin typeface="Trebuchet MS"/>
                <a:cs typeface="Trebuchet MS"/>
              </a:rPr>
              <a:t> </a:t>
            </a:r>
            <a:r>
              <a:rPr sz="3600" b="0" dirty="0">
                <a:solidFill>
                  <a:srgbClr val="FFFFFF"/>
                </a:solidFill>
                <a:latin typeface="Trebuchet MS"/>
                <a:cs typeface="Trebuchet MS"/>
              </a:rPr>
              <a:t>Change</a:t>
            </a:r>
            <a:r>
              <a:rPr sz="3600" b="0" spc="-55" dirty="0">
                <a:solidFill>
                  <a:srgbClr val="FFFFFF"/>
                </a:solidFill>
                <a:latin typeface="Trebuchet MS"/>
                <a:cs typeface="Trebuchet MS"/>
              </a:rPr>
              <a:t> </a:t>
            </a:r>
            <a:r>
              <a:rPr sz="3600" b="0" spc="-10" dirty="0">
                <a:solidFill>
                  <a:srgbClr val="FFFFFF"/>
                </a:solidFill>
                <a:latin typeface="Trebuchet MS"/>
                <a:cs typeface="Trebuchet MS"/>
              </a:rPr>
              <a:t>Model</a:t>
            </a:r>
            <a:endParaRPr sz="3600">
              <a:latin typeface="Trebuchet MS"/>
              <a:cs typeface="Trebuchet MS"/>
            </a:endParaRPr>
          </a:p>
        </p:txBody>
      </p:sp>
      <p:sp>
        <p:nvSpPr>
          <p:cNvPr id="4" name="object 4"/>
          <p:cNvSpPr txBox="1"/>
          <p:nvPr/>
        </p:nvSpPr>
        <p:spPr>
          <a:xfrm>
            <a:off x="9234678" y="6192723"/>
            <a:ext cx="53340" cy="56515"/>
          </a:xfrm>
          <a:prstGeom prst="rect">
            <a:avLst/>
          </a:prstGeom>
        </p:spPr>
        <p:txBody>
          <a:bodyPr vert="horz" wrap="square" lIns="0" tIns="12700" rIns="0" bIns="0" rtlCol="0">
            <a:spAutoFit/>
          </a:bodyPr>
          <a:lstStyle/>
          <a:p>
            <a:pPr marL="12700">
              <a:lnSpc>
                <a:spcPct val="100000"/>
              </a:lnSpc>
              <a:spcBef>
                <a:spcPts val="100"/>
              </a:spcBef>
            </a:pPr>
            <a:r>
              <a:rPr sz="200" spc="-25" dirty="0">
                <a:solidFill>
                  <a:srgbClr val="0D56C4"/>
                </a:solidFill>
                <a:latin typeface="Trebuchet MS"/>
                <a:cs typeface="Trebuchet MS"/>
              </a:rPr>
              <a:t>59</a:t>
            </a:r>
            <a:endParaRPr sz="200">
              <a:latin typeface="Trebuchet MS"/>
              <a:cs typeface="Trebuchet MS"/>
            </a:endParaRPr>
          </a:p>
        </p:txBody>
      </p:sp>
      <p:sp>
        <p:nvSpPr>
          <p:cNvPr id="5" name="object 5"/>
          <p:cNvSpPr txBox="1"/>
          <p:nvPr/>
        </p:nvSpPr>
        <p:spPr>
          <a:xfrm>
            <a:off x="967536" y="1209581"/>
            <a:ext cx="4975860" cy="5264150"/>
          </a:xfrm>
          <a:prstGeom prst="rect">
            <a:avLst/>
          </a:prstGeom>
        </p:spPr>
        <p:txBody>
          <a:bodyPr vert="horz" wrap="square" lIns="0" tIns="175895" rIns="0" bIns="0" rtlCol="0">
            <a:spAutoFit/>
          </a:bodyPr>
          <a:lstStyle/>
          <a:p>
            <a:pPr marL="240665" indent="-227965">
              <a:lnSpc>
                <a:spcPct val="100000"/>
              </a:lnSpc>
              <a:spcBef>
                <a:spcPts val="1385"/>
              </a:spcBef>
              <a:buClr>
                <a:srgbClr val="0D56C4"/>
              </a:buClr>
              <a:buFont typeface="Gill Sans MT"/>
              <a:buChar char="•"/>
              <a:tabLst>
                <a:tab pos="240665" algn="l"/>
              </a:tabLst>
            </a:pPr>
            <a:r>
              <a:rPr sz="2400" b="1" dirty="0">
                <a:latin typeface="Trebuchet MS"/>
                <a:cs typeface="Trebuchet MS"/>
              </a:rPr>
              <a:t>Pre-</a:t>
            </a:r>
            <a:r>
              <a:rPr sz="2400" b="1" spc="-10" dirty="0">
                <a:latin typeface="Trebuchet MS"/>
                <a:cs typeface="Trebuchet MS"/>
              </a:rPr>
              <a:t>contemplation</a:t>
            </a:r>
            <a:endParaRPr sz="2400">
              <a:latin typeface="Trebuchet MS"/>
              <a:cs typeface="Trebuchet MS"/>
            </a:endParaRPr>
          </a:p>
          <a:p>
            <a:pPr marL="695960" lvl="1" indent="-226695">
              <a:lnSpc>
                <a:spcPct val="100000"/>
              </a:lnSpc>
              <a:spcBef>
                <a:spcPts val="1075"/>
              </a:spcBef>
              <a:buClr>
                <a:srgbClr val="0D56C4"/>
              </a:buClr>
              <a:buFont typeface="Gill Sans MT"/>
              <a:buChar char="•"/>
              <a:tabLst>
                <a:tab pos="695960" algn="l"/>
              </a:tabLst>
            </a:pPr>
            <a:r>
              <a:rPr sz="2000" dirty="0">
                <a:latin typeface="Trebuchet MS"/>
                <a:cs typeface="Trebuchet MS"/>
              </a:rPr>
              <a:t>Can</a:t>
            </a:r>
            <a:r>
              <a:rPr sz="2000" spc="75" dirty="0">
                <a:latin typeface="Trebuchet MS"/>
                <a:cs typeface="Trebuchet MS"/>
              </a:rPr>
              <a:t> </a:t>
            </a:r>
            <a:r>
              <a:rPr sz="2000" dirty="0">
                <a:latin typeface="Trebuchet MS"/>
                <a:cs typeface="Trebuchet MS"/>
              </a:rPr>
              <a:t>discuss</a:t>
            </a:r>
            <a:r>
              <a:rPr sz="2000" spc="65" dirty="0">
                <a:latin typeface="Trebuchet MS"/>
                <a:cs typeface="Trebuchet MS"/>
              </a:rPr>
              <a:t> </a:t>
            </a:r>
            <a:r>
              <a:rPr sz="2000" dirty="0">
                <a:latin typeface="Trebuchet MS"/>
                <a:cs typeface="Trebuchet MS"/>
              </a:rPr>
              <a:t>the</a:t>
            </a:r>
            <a:r>
              <a:rPr sz="2000" spc="65" dirty="0">
                <a:latin typeface="Trebuchet MS"/>
                <a:cs typeface="Trebuchet MS"/>
              </a:rPr>
              <a:t> </a:t>
            </a:r>
            <a:r>
              <a:rPr sz="2000" spc="-10" dirty="0">
                <a:latin typeface="Trebuchet MS"/>
                <a:cs typeface="Trebuchet MS"/>
              </a:rPr>
              <a:t>“5R’s”</a:t>
            </a:r>
            <a:endParaRPr sz="2000">
              <a:latin typeface="Trebuchet MS"/>
              <a:cs typeface="Trebuchet MS"/>
            </a:endParaRPr>
          </a:p>
          <a:p>
            <a:pPr marL="240029" indent="-227329">
              <a:lnSpc>
                <a:spcPct val="100000"/>
              </a:lnSpc>
              <a:spcBef>
                <a:spcPts val="1040"/>
              </a:spcBef>
              <a:buClr>
                <a:srgbClr val="0D56C4"/>
              </a:buClr>
              <a:buFont typeface="Gill Sans MT"/>
              <a:buChar char="•"/>
              <a:tabLst>
                <a:tab pos="240029" algn="l"/>
              </a:tabLst>
            </a:pPr>
            <a:r>
              <a:rPr sz="2400" b="1" spc="-10" dirty="0">
                <a:latin typeface="Trebuchet MS"/>
                <a:cs typeface="Trebuchet MS"/>
              </a:rPr>
              <a:t>Contemplation</a:t>
            </a:r>
            <a:endParaRPr sz="2400">
              <a:latin typeface="Trebuchet MS"/>
              <a:cs typeface="Trebuchet MS"/>
            </a:endParaRPr>
          </a:p>
          <a:p>
            <a:pPr marL="695960" lvl="1" indent="-226695">
              <a:lnSpc>
                <a:spcPct val="100000"/>
              </a:lnSpc>
              <a:spcBef>
                <a:spcPts val="1070"/>
              </a:spcBef>
              <a:buClr>
                <a:srgbClr val="0D56C4"/>
              </a:buClr>
              <a:buFont typeface="Gill Sans MT"/>
              <a:buChar char="•"/>
              <a:tabLst>
                <a:tab pos="695960" algn="l"/>
              </a:tabLst>
            </a:pPr>
            <a:r>
              <a:rPr sz="2000" spc="-10" dirty="0">
                <a:latin typeface="Trebuchet MS"/>
                <a:cs typeface="Trebuchet MS"/>
              </a:rPr>
              <a:t>Yes,</a:t>
            </a:r>
            <a:r>
              <a:rPr sz="2000" spc="-5" dirty="0">
                <a:latin typeface="Trebuchet MS"/>
                <a:cs typeface="Trebuchet MS"/>
              </a:rPr>
              <a:t> </a:t>
            </a:r>
            <a:r>
              <a:rPr sz="2000" dirty="0">
                <a:latin typeface="Trebuchet MS"/>
                <a:cs typeface="Trebuchet MS"/>
              </a:rPr>
              <a:t>but</a:t>
            </a:r>
            <a:r>
              <a:rPr sz="2000" spc="5" dirty="0">
                <a:latin typeface="Trebuchet MS"/>
                <a:cs typeface="Trebuchet MS"/>
              </a:rPr>
              <a:t> </a:t>
            </a:r>
            <a:r>
              <a:rPr sz="2000" dirty="0">
                <a:latin typeface="Trebuchet MS"/>
                <a:cs typeface="Trebuchet MS"/>
              </a:rPr>
              <a:t>not</a:t>
            </a:r>
            <a:r>
              <a:rPr sz="2000" spc="10" dirty="0">
                <a:latin typeface="Trebuchet MS"/>
                <a:cs typeface="Trebuchet MS"/>
              </a:rPr>
              <a:t> </a:t>
            </a:r>
            <a:r>
              <a:rPr sz="2000" spc="-25" dirty="0">
                <a:latin typeface="Trebuchet MS"/>
                <a:cs typeface="Trebuchet MS"/>
              </a:rPr>
              <a:t>now</a:t>
            </a:r>
            <a:endParaRPr sz="2000">
              <a:latin typeface="Trebuchet MS"/>
              <a:cs typeface="Trebuchet MS"/>
            </a:endParaRPr>
          </a:p>
          <a:p>
            <a:pPr marL="240029" indent="-227329">
              <a:lnSpc>
                <a:spcPct val="100000"/>
              </a:lnSpc>
              <a:spcBef>
                <a:spcPts val="1045"/>
              </a:spcBef>
              <a:buClr>
                <a:srgbClr val="0D56C4"/>
              </a:buClr>
              <a:buFont typeface="Gill Sans MT"/>
              <a:buChar char="•"/>
              <a:tabLst>
                <a:tab pos="240029" algn="l"/>
              </a:tabLst>
            </a:pPr>
            <a:r>
              <a:rPr sz="2400" b="1" spc="-10" dirty="0">
                <a:latin typeface="Trebuchet MS"/>
                <a:cs typeface="Trebuchet MS"/>
              </a:rPr>
              <a:t>Preparation</a:t>
            </a:r>
            <a:endParaRPr sz="2400">
              <a:latin typeface="Trebuchet MS"/>
              <a:cs typeface="Trebuchet MS"/>
            </a:endParaRPr>
          </a:p>
          <a:p>
            <a:pPr marL="695960" lvl="1" indent="-226695">
              <a:lnSpc>
                <a:spcPct val="100000"/>
              </a:lnSpc>
              <a:spcBef>
                <a:spcPts val="1070"/>
              </a:spcBef>
              <a:buClr>
                <a:srgbClr val="0D56C4"/>
              </a:buClr>
              <a:buFont typeface="Gill Sans MT"/>
              <a:buChar char="•"/>
              <a:tabLst>
                <a:tab pos="695960" algn="l"/>
              </a:tabLst>
            </a:pPr>
            <a:r>
              <a:rPr sz="2000" dirty="0">
                <a:latin typeface="Trebuchet MS"/>
                <a:cs typeface="Trebuchet MS"/>
              </a:rPr>
              <a:t>Set</a:t>
            </a:r>
            <a:r>
              <a:rPr sz="2000" spc="50" dirty="0">
                <a:latin typeface="Trebuchet MS"/>
                <a:cs typeface="Trebuchet MS"/>
              </a:rPr>
              <a:t> </a:t>
            </a:r>
            <a:r>
              <a:rPr sz="2000" dirty="0">
                <a:latin typeface="Trebuchet MS"/>
                <a:cs typeface="Trebuchet MS"/>
              </a:rPr>
              <a:t>a</a:t>
            </a:r>
            <a:r>
              <a:rPr sz="2000" spc="75" dirty="0">
                <a:latin typeface="Trebuchet MS"/>
                <a:cs typeface="Trebuchet MS"/>
              </a:rPr>
              <a:t> </a:t>
            </a:r>
            <a:r>
              <a:rPr sz="2000" dirty="0">
                <a:latin typeface="Trebuchet MS"/>
                <a:cs typeface="Trebuchet MS"/>
              </a:rPr>
              <a:t>Quit</a:t>
            </a:r>
            <a:r>
              <a:rPr sz="2000" spc="35" dirty="0">
                <a:latin typeface="Trebuchet MS"/>
                <a:cs typeface="Trebuchet MS"/>
              </a:rPr>
              <a:t> </a:t>
            </a:r>
            <a:r>
              <a:rPr sz="2000" spc="-20" dirty="0">
                <a:latin typeface="Trebuchet MS"/>
                <a:cs typeface="Trebuchet MS"/>
              </a:rPr>
              <a:t>Date</a:t>
            </a:r>
            <a:endParaRPr sz="2000">
              <a:latin typeface="Trebuchet MS"/>
              <a:cs typeface="Trebuchet MS"/>
            </a:endParaRPr>
          </a:p>
          <a:p>
            <a:pPr marL="240029" indent="-227329">
              <a:lnSpc>
                <a:spcPct val="100000"/>
              </a:lnSpc>
              <a:spcBef>
                <a:spcPts val="1040"/>
              </a:spcBef>
              <a:buClr>
                <a:srgbClr val="0D56C4"/>
              </a:buClr>
              <a:buFont typeface="Gill Sans MT"/>
              <a:buChar char="•"/>
              <a:tabLst>
                <a:tab pos="240029" algn="l"/>
              </a:tabLst>
            </a:pPr>
            <a:r>
              <a:rPr sz="2400" b="1" spc="-10" dirty="0">
                <a:latin typeface="Trebuchet MS"/>
                <a:cs typeface="Trebuchet MS"/>
              </a:rPr>
              <a:t>Action</a:t>
            </a:r>
            <a:endParaRPr sz="2400">
              <a:latin typeface="Trebuchet MS"/>
              <a:cs typeface="Trebuchet MS"/>
            </a:endParaRPr>
          </a:p>
          <a:p>
            <a:pPr marL="695960" lvl="1" indent="-226695">
              <a:lnSpc>
                <a:spcPct val="100000"/>
              </a:lnSpc>
              <a:spcBef>
                <a:spcPts val="1070"/>
              </a:spcBef>
              <a:buClr>
                <a:srgbClr val="0D56C4"/>
              </a:buClr>
              <a:buFont typeface="Gill Sans MT"/>
              <a:buChar char="•"/>
              <a:tabLst>
                <a:tab pos="695960" algn="l"/>
              </a:tabLst>
            </a:pPr>
            <a:r>
              <a:rPr sz="2000" dirty="0">
                <a:latin typeface="Trebuchet MS"/>
                <a:cs typeface="Trebuchet MS"/>
              </a:rPr>
              <a:t>Quit</a:t>
            </a:r>
            <a:r>
              <a:rPr sz="2000" spc="105" dirty="0">
                <a:latin typeface="Trebuchet MS"/>
                <a:cs typeface="Trebuchet MS"/>
              </a:rPr>
              <a:t> </a:t>
            </a:r>
            <a:r>
              <a:rPr sz="2000" dirty="0">
                <a:latin typeface="Trebuchet MS"/>
                <a:cs typeface="Trebuchet MS"/>
              </a:rPr>
              <a:t>Date/vulnerable</a:t>
            </a:r>
            <a:r>
              <a:rPr sz="2000" spc="80" dirty="0">
                <a:latin typeface="Trebuchet MS"/>
                <a:cs typeface="Trebuchet MS"/>
              </a:rPr>
              <a:t> </a:t>
            </a:r>
            <a:r>
              <a:rPr sz="2000" dirty="0">
                <a:latin typeface="Trebuchet MS"/>
                <a:cs typeface="Trebuchet MS"/>
              </a:rPr>
              <a:t>to</a:t>
            </a:r>
            <a:r>
              <a:rPr sz="2000" spc="140" dirty="0">
                <a:latin typeface="Trebuchet MS"/>
                <a:cs typeface="Trebuchet MS"/>
              </a:rPr>
              <a:t> </a:t>
            </a:r>
            <a:r>
              <a:rPr sz="2000" spc="-10" dirty="0">
                <a:latin typeface="Trebuchet MS"/>
                <a:cs typeface="Trebuchet MS"/>
              </a:rPr>
              <a:t>relapse</a:t>
            </a:r>
            <a:endParaRPr sz="2000">
              <a:latin typeface="Trebuchet MS"/>
              <a:cs typeface="Trebuchet MS"/>
            </a:endParaRPr>
          </a:p>
          <a:p>
            <a:pPr marL="240029" indent="-227329">
              <a:lnSpc>
                <a:spcPct val="100000"/>
              </a:lnSpc>
              <a:spcBef>
                <a:spcPts val="1045"/>
              </a:spcBef>
              <a:buClr>
                <a:srgbClr val="0D56C4"/>
              </a:buClr>
              <a:buFont typeface="Gill Sans MT"/>
              <a:buChar char="•"/>
              <a:tabLst>
                <a:tab pos="240029" algn="l"/>
              </a:tabLst>
            </a:pPr>
            <a:r>
              <a:rPr sz="2400" b="1" spc="-10" dirty="0">
                <a:latin typeface="Trebuchet MS"/>
                <a:cs typeface="Trebuchet MS"/>
              </a:rPr>
              <a:t>Maintenance</a:t>
            </a:r>
            <a:endParaRPr sz="2400">
              <a:latin typeface="Trebuchet MS"/>
              <a:cs typeface="Trebuchet MS"/>
            </a:endParaRPr>
          </a:p>
          <a:p>
            <a:pPr marL="240029" indent="-227329">
              <a:lnSpc>
                <a:spcPct val="100000"/>
              </a:lnSpc>
              <a:spcBef>
                <a:spcPts val="1150"/>
              </a:spcBef>
              <a:buClr>
                <a:srgbClr val="0D56C4"/>
              </a:buClr>
              <a:buFont typeface="Gill Sans MT"/>
              <a:buChar char="•"/>
              <a:tabLst>
                <a:tab pos="240029" algn="l"/>
              </a:tabLst>
            </a:pPr>
            <a:r>
              <a:rPr sz="2400" b="1" spc="-10" dirty="0">
                <a:latin typeface="Trebuchet MS"/>
                <a:cs typeface="Trebuchet MS"/>
              </a:rPr>
              <a:t>Relapse/Recycle</a:t>
            </a:r>
            <a:endParaRPr sz="2400">
              <a:latin typeface="Trebuchet MS"/>
              <a:cs typeface="Trebuchet MS"/>
            </a:endParaRPr>
          </a:p>
          <a:p>
            <a:pPr marL="695960" lvl="1" indent="-226695">
              <a:lnSpc>
                <a:spcPct val="100000"/>
              </a:lnSpc>
              <a:spcBef>
                <a:spcPts val="1075"/>
              </a:spcBef>
              <a:buClr>
                <a:srgbClr val="0D56C4"/>
              </a:buClr>
              <a:buFont typeface="Gill Sans MT"/>
              <a:buChar char="•"/>
              <a:tabLst>
                <a:tab pos="695960" algn="l"/>
              </a:tabLst>
            </a:pPr>
            <a:r>
              <a:rPr sz="2000" dirty="0">
                <a:latin typeface="Trebuchet MS"/>
                <a:cs typeface="Trebuchet MS"/>
              </a:rPr>
              <a:t>Emphasize</a:t>
            </a:r>
            <a:r>
              <a:rPr sz="2000" spc="105" dirty="0">
                <a:latin typeface="Trebuchet MS"/>
                <a:cs typeface="Trebuchet MS"/>
              </a:rPr>
              <a:t> </a:t>
            </a:r>
            <a:r>
              <a:rPr sz="2000" dirty="0">
                <a:latin typeface="Trebuchet MS"/>
                <a:cs typeface="Trebuchet MS"/>
              </a:rPr>
              <a:t>successes</a:t>
            </a:r>
            <a:r>
              <a:rPr sz="2000" spc="120" dirty="0">
                <a:latin typeface="Trebuchet MS"/>
                <a:cs typeface="Trebuchet MS"/>
              </a:rPr>
              <a:t> </a:t>
            </a:r>
            <a:r>
              <a:rPr sz="2000" dirty="0">
                <a:latin typeface="Trebuchet MS"/>
                <a:cs typeface="Trebuchet MS"/>
              </a:rPr>
              <a:t>and</a:t>
            </a:r>
            <a:r>
              <a:rPr sz="2000" spc="140" dirty="0">
                <a:latin typeface="Trebuchet MS"/>
                <a:cs typeface="Trebuchet MS"/>
              </a:rPr>
              <a:t> </a:t>
            </a:r>
            <a:r>
              <a:rPr sz="2000" dirty="0">
                <a:latin typeface="Trebuchet MS"/>
                <a:cs typeface="Trebuchet MS"/>
              </a:rPr>
              <a:t>“re-</a:t>
            </a:r>
            <a:r>
              <a:rPr sz="2000" spc="-10" dirty="0">
                <a:latin typeface="Trebuchet MS"/>
                <a:cs typeface="Trebuchet MS"/>
              </a:rPr>
              <a:t>trying”</a:t>
            </a:r>
            <a:endParaRPr sz="2000">
              <a:latin typeface="Trebuchet MS"/>
              <a:cs typeface="Trebuchet MS"/>
            </a:endParaRPr>
          </a:p>
        </p:txBody>
      </p:sp>
      <p:pic>
        <p:nvPicPr>
          <p:cNvPr id="6" name="object 6" descr="ctffl logo"/>
          <p:cNvPicPr/>
          <p:nvPr/>
        </p:nvPicPr>
        <p:blipFill>
          <a:blip r:embed="rId3" cstate="print"/>
          <a:stretch>
            <a:fillRect/>
          </a:stretch>
        </p:blipFill>
        <p:spPr>
          <a:xfrm>
            <a:off x="10801477" y="5511800"/>
            <a:ext cx="1191120" cy="1191107"/>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85750" y="155092"/>
            <a:ext cx="8988425" cy="1056640"/>
          </a:xfrm>
          <a:prstGeom prst="rect">
            <a:avLst/>
          </a:prstGeom>
          <a:solidFill>
            <a:srgbClr val="0A4192"/>
          </a:solidFill>
        </p:spPr>
        <p:txBody>
          <a:bodyPr vert="horz" wrap="square" lIns="0" tIns="240029" rIns="0" bIns="0" rtlCol="0">
            <a:spAutoFit/>
          </a:bodyPr>
          <a:lstStyle/>
          <a:p>
            <a:pPr algn="ctr">
              <a:lnSpc>
                <a:spcPct val="100000"/>
              </a:lnSpc>
              <a:spcBef>
                <a:spcPts val="1889"/>
              </a:spcBef>
            </a:pPr>
            <a:r>
              <a:rPr sz="3600" b="0" dirty="0">
                <a:solidFill>
                  <a:srgbClr val="FFFFFF"/>
                </a:solidFill>
                <a:latin typeface="Trebuchet MS"/>
                <a:cs typeface="Trebuchet MS"/>
              </a:rPr>
              <a:t>For</a:t>
            </a:r>
            <a:r>
              <a:rPr sz="3600" b="0" spc="-130" dirty="0">
                <a:solidFill>
                  <a:srgbClr val="FFFFFF"/>
                </a:solidFill>
                <a:latin typeface="Trebuchet MS"/>
                <a:cs typeface="Trebuchet MS"/>
              </a:rPr>
              <a:t> </a:t>
            </a:r>
            <a:r>
              <a:rPr sz="3600" b="0" dirty="0">
                <a:solidFill>
                  <a:srgbClr val="FFFFFF"/>
                </a:solidFill>
                <a:latin typeface="Trebuchet MS"/>
                <a:cs typeface="Trebuchet MS"/>
              </a:rPr>
              <a:t>Those</a:t>
            </a:r>
            <a:r>
              <a:rPr sz="3600" b="0" spc="-65" dirty="0">
                <a:solidFill>
                  <a:srgbClr val="FFFFFF"/>
                </a:solidFill>
                <a:latin typeface="Trebuchet MS"/>
                <a:cs typeface="Trebuchet MS"/>
              </a:rPr>
              <a:t> </a:t>
            </a:r>
            <a:r>
              <a:rPr sz="3600" b="0" dirty="0">
                <a:solidFill>
                  <a:srgbClr val="FFFFFF"/>
                </a:solidFill>
                <a:latin typeface="Trebuchet MS"/>
                <a:cs typeface="Trebuchet MS"/>
              </a:rPr>
              <a:t>Not</a:t>
            </a:r>
            <a:r>
              <a:rPr sz="3600" b="0" spc="-75" dirty="0">
                <a:solidFill>
                  <a:srgbClr val="FFFFFF"/>
                </a:solidFill>
                <a:latin typeface="Trebuchet MS"/>
                <a:cs typeface="Trebuchet MS"/>
              </a:rPr>
              <a:t> </a:t>
            </a:r>
            <a:r>
              <a:rPr sz="3600" b="0" dirty="0">
                <a:solidFill>
                  <a:srgbClr val="FFFFFF"/>
                </a:solidFill>
                <a:latin typeface="Trebuchet MS"/>
                <a:cs typeface="Trebuchet MS"/>
              </a:rPr>
              <a:t>Ready</a:t>
            </a:r>
            <a:r>
              <a:rPr sz="3600" b="0" spc="-75" dirty="0">
                <a:solidFill>
                  <a:srgbClr val="FFFFFF"/>
                </a:solidFill>
                <a:latin typeface="Trebuchet MS"/>
                <a:cs typeface="Trebuchet MS"/>
              </a:rPr>
              <a:t> </a:t>
            </a:r>
            <a:r>
              <a:rPr sz="3600" b="0" dirty="0">
                <a:solidFill>
                  <a:srgbClr val="FFFFFF"/>
                </a:solidFill>
                <a:latin typeface="Trebuchet MS"/>
                <a:cs typeface="Trebuchet MS"/>
              </a:rPr>
              <a:t>to</a:t>
            </a:r>
            <a:r>
              <a:rPr sz="3600" b="0" spc="-70" dirty="0">
                <a:solidFill>
                  <a:srgbClr val="FFFFFF"/>
                </a:solidFill>
                <a:latin typeface="Trebuchet MS"/>
                <a:cs typeface="Trebuchet MS"/>
              </a:rPr>
              <a:t> </a:t>
            </a:r>
            <a:r>
              <a:rPr sz="3600" b="0" spc="-20" dirty="0">
                <a:solidFill>
                  <a:srgbClr val="FFFFFF"/>
                </a:solidFill>
                <a:latin typeface="Trebuchet MS"/>
                <a:cs typeface="Trebuchet MS"/>
              </a:rPr>
              <a:t>Quit</a:t>
            </a:r>
            <a:endParaRPr sz="3600">
              <a:latin typeface="Trebuchet MS"/>
              <a:cs typeface="Trebuchet MS"/>
            </a:endParaRPr>
          </a:p>
        </p:txBody>
      </p:sp>
      <p:sp>
        <p:nvSpPr>
          <p:cNvPr id="3" name="object 3"/>
          <p:cNvSpPr txBox="1"/>
          <p:nvPr/>
        </p:nvSpPr>
        <p:spPr>
          <a:xfrm>
            <a:off x="364642" y="1458595"/>
            <a:ext cx="8727440" cy="4781550"/>
          </a:xfrm>
          <a:prstGeom prst="rect">
            <a:avLst/>
          </a:prstGeom>
        </p:spPr>
        <p:txBody>
          <a:bodyPr vert="horz" wrap="square" lIns="0" tIns="12700" rIns="0" bIns="0" rtlCol="0">
            <a:spAutoFit/>
          </a:bodyPr>
          <a:lstStyle/>
          <a:p>
            <a:pPr marL="12700">
              <a:lnSpc>
                <a:spcPct val="100000"/>
              </a:lnSpc>
              <a:spcBef>
                <a:spcPts val="100"/>
              </a:spcBef>
              <a:tabLst>
                <a:tab pos="1934210" algn="l"/>
              </a:tabLst>
            </a:pPr>
            <a:r>
              <a:rPr sz="2400" b="1" dirty="0">
                <a:latin typeface="Trebuchet MS"/>
                <a:cs typeface="Trebuchet MS"/>
              </a:rPr>
              <a:t>The</a:t>
            </a:r>
            <a:r>
              <a:rPr sz="2400" b="1" spc="-5" dirty="0">
                <a:latin typeface="Trebuchet MS"/>
                <a:cs typeface="Trebuchet MS"/>
              </a:rPr>
              <a:t> </a:t>
            </a:r>
            <a:r>
              <a:rPr sz="2400" b="1" dirty="0">
                <a:latin typeface="Trebuchet MS"/>
                <a:cs typeface="Trebuchet MS"/>
              </a:rPr>
              <a:t>Five</a:t>
            </a:r>
            <a:r>
              <a:rPr sz="2400" b="1" spc="-20" dirty="0">
                <a:latin typeface="Trebuchet MS"/>
                <a:cs typeface="Trebuchet MS"/>
              </a:rPr>
              <a:t> </a:t>
            </a:r>
            <a:r>
              <a:rPr sz="2400" b="1" spc="-25" dirty="0">
                <a:latin typeface="Trebuchet MS"/>
                <a:cs typeface="Trebuchet MS"/>
              </a:rPr>
              <a:t>R’s</a:t>
            </a:r>
            <a:r>
              <a:rPr sz="2400" b="1" dirty="0">
                <a:latin typeface="Trebuchet MS"/>
                <a:cs typeface="Trebuchet MS"/>
              </a:rPr>
              <a:t>	</a:t>
            </a:r>
            <a:r>
              <a:rPr sz="2400" b="1" spc="-10" dirty="0">
                <a:latin typeface="Trebuchet MS"/>
                <a:cs typeface="Trebuchet MS"/>
              </a:rPr>
              <a:t>(P</a:t>
            </a:r>
            <a:r>
              <a:rPr sz="1900" b="1" spc="-10" dirty="0">
                <a:latin typeface="Trebuchet MS"/>
                <a:cs typeface="Trebuchet MS"/>
              </a:rPr>
              <a:t>ERSONALIZE</a:t>
            </a:r>
            <a:r>
              <a:rPr sz="2400" b="1" spc="-10" dirty="0">
                <a:latin typeface="Trebuchet MS"/>
                <a:cs typeface="Trebuchet MS"/>
              </a:rPr>
              <a:t>)</a:t>
            </a:r>
            <a:endParaRPr sz="2400">
              <a:latin typeface="Trebuchet MS"/>
              <a:cs typeface="Trebuchet MS"/>
            </a:endParaRPr>
          </a:p>
          <a:p>
            <a:pPr>
              <a:lnSpc>
                <a:spcPct val="100000"/>
              </a:lnSpc>
              <a:spcBef>
                <a:spcPts val="95"/>
              </a:spcBef>
            </a:pPr>
            <a:endParaRPr sz="2400">
              <a:latin typeface="Trebuchet MS"/>
              <a:cs typeface="Trebuchet MS"/>
            </a:endParaRPr>
          </a:p>
          <a:p>
            <a:pPr marL="1210310" indent="-457200">
              <a:lnSpc>
                <a:spcPct val="100000"/>
              </a:lnSpc>
              <a:buClr>
                <a:srgbClr val="0D56C4"/>
              </a:buClr>
              <a:buFont typeface="Arial"/>
              <a:buChar char="•"/>
              <a:tabLst>
                <a:tab pos="1210310" algn="l"/>
              </a:tabLst>
            </a:pPr>
            <a:r>
              <a:rPr sz="2400" b="1" dirty="0">
                <a:latin typeface="Trebuchet MS"/>
                <a:cs typeface="Trebuchet MS"/>
              </a:rPr>
              <a:t>Relevance</a:t>
            </a:r>
            <a:r>
              <a:rPr sz="2400" b="1" spc="-80" dirty="0">
                <a:latin typeface="Trebuchet MS"/>
                <a:cs typeface="Trebuchet MS"/>
              </a:rPr>
              <a:t> </a:t>
            </a:r>
            <a:r>
              <a:rPr sz="2400" spc="-10" dirty="0">
                <a:latin typeface="Trebuchet MS"/>
                <a:cs typeface="Trebuchet MS"/>
              </a:rPr>
              <a:t>(Relationship/how</a:t>
            </a:r>
            <a:r>
              <a:rPr sz="2400" spc="-20" dirty="0">
                <a:latin typeface="Trebuchet MS"/>
                <a:cs typeface="Trebuchet MS"/>
              </a:rPr>
              <a:t> </a:t>
            </a:r>
            <a:r>
              <a:rPr sz="2400" dirty="0">
                <a:latin typeface="Trebuchet MS"/>
                <a:cs typeface="Trebuchet MS"/>
              </a:rPr>
              <a:t>does</a:t>
            </a:r>
            <a:r>
              <a:rPr sz="2400" spc="-55" dirty="0">
                <a:latin typeface="Trebuchet MS"/>
                <a:cs typeface="Trebuchet MS"/>
              </a:rPr>
              <a:t> </a:t>
            </a:r>
            <a:r>
              <a:rPr sz="2400" dirty="0">
                <a:latin typeface="Trebuchet MS"/>
                <a:cs typeface="Trebuchet MS"/>
              </a:rPr>
              <a:t>it</a:t>
            </a:r>
            <a:r>
              <a:rPr sz="2400" spc="-70" dirty="0">
                <a:latin typeface="Trebuchet MS"/>
                <a:cs typeface="Trebuchet MS"/>
              </a:rPr>
              <a:t> </a:t>
            </a:r>
            <a:r>
              <a:rPr sz="2400" dirty="0">
                <a:latin typeface="Trebuchet MS"/>
                <a:cs typeface="Trebuchet MS"/>
              </a:rPr>
              <a:t>affect</a:t>
            </a:r>
            <a:r>
              <a:rPr sz="2400" spc="-70" dirty="0">
                <a:latin typeface="Trebuchet MS"/>
                <a:cs typeface="Trebuchet MS"/>
              </a:rPr>
              <a:t> </a:t>
            </a:r>
            <a:r>
              <a:rPr sz="2400" dirty="0">
                <a:latin typeface="Trebuchet MS"/>
                <a:cs typeface="Trebuchet MS"/>
              </a:rPr>
              <a:t>their</a:t>
            </a:r>
            <a:r>
              <a:rPr sz="2400" spc="-65" dirty="0">
                <a:latin typeface="Trebuchet MS"/>
                <a:cs typeface="Trebuchet MS"/>
              </a:rPr>
              <a:t> </a:t>
            </a:r>
            <a:r>
              <a:rPr sz="2400" spc="-10" dirty="0">
                <a:latin typeface="Trebuchet MS"/>
                <a:cs typeface="Trebuchet MS"/>
              </a:rPr>
              <a:t>life?)</a:t>
            </a:r>
            <a:endParaRPr sz="2400">
              <a:latin typeface="Trebuchet MS"/>
              <a:cs typeface="Trebuchet MS"/>
            </a:endParaRPr>
          </a:p>
          <a:p>
            <a:pPr>
              <a:lnSpc>
                <a:spcPct val="100000"/>
              </a:lnSpc>
              <a:spcBef>
                <a:spcPts val="90"/>
              </a:spcBef>
              <a:buClr>
                <a:srgbClr val="0D56C4"/>
              </a:buClr>
              <a:buFont typeface="Arial"/>
              <a:buChar char="•"/>
            </a:pPr>
            <a:endParaRPr sz="2400">
              <a:latin typeface="Trebuchet MS"/>
              <a:cs typeface="Trebuchet MS"/>
            </a:endParaRPr>
          </a:p>
          <a:p>
            <a:pPr marL="1210310" indent="-457200">
              <a:lnSpc>
                <a:spcPct val="100000"/>
              </a:lnSpc>
              <a:buClr>
                <a:srgbClr val="0D56C4"/>
              </a:buClr>
              <a:buFont typeface="Arial"/>
              <a:buChar char="•"/>
              <a:tabLst>
                <a:tab pos="1210310" algn="l"/>
                <a:tab pos="2100580" algn="l"/>
              </a:tabLst>
            </a:pPr>
            <a:r>
              <a:rPr sz="2400" b="1" spc="-10" dirty="0">
                <a:latin typeface="Trebuchet MS"/>
                <a:cs typeface="Trebuchet MS"/>
              </a:rPr>
              <a:t>Risks</a:t>
            </a:r>
            <a:r>
              <a:rPr sz="2400" b="1" dirty="0">
                <a:latin typeface="Trebuchet MS"/>
                <a:cs typeface="Trebuchet MS"/>
              </a:rPr>
              <a:t>	</a:t>
            </a:r>
            <a:r>
              <a:rPr sz="2400" dirty="0">
                <a:latin typeface="Trebuchet MS"/>
                <a:cs typeface="Trebuchet MS"/>
              </a:rPr>
              <a:t>(Short</a:t>
            </a:r>
            <a:r>
              <a:rPr sz="2400" spc="-50" dirty="0">
                <a:latin typeface="Trebuchet MS"/>
                <a:cs typeface="Trebuchet MS"/>
              </a:rPr>
              <a:t> </a:t>
            </a:r>
            <a:r>
              <a:rPr sz="2400" dirty="0">
                <a:latin typeface="Trebuchet MS"/>
                <a:cs typeface="Trebuchet MS"/>
              </a:rPr>
              <a:t>and</a:t>
            </a:r>
            <a:r>
              <a:rPr sz="2400" spc="-75" dirty="0">
                <a:latin typeface="Trebuchet MS"/>
                <a:cs typeface="Trebuchet MS"/>
              </a:rPr>
              <a:t> </a:t>
            </a:r>
            <a:r>
              <a:rPr sz="2400" dirty="0">
                <a:latin typeface="Trebuchet MS"/>
                <a:cs typeface="Trebuchet MS"/>
              </a:rPr>
              <a:t>long</a:t>
            </a:r>
            <a:r>
              <a:rPr sz="2400" spc="-75" dirty="0">
                <a:latin typeface="Trebuchet MS"/>
                <a:cs typeface="Trebuchet MS"/>
              </a:rPr>
              <a:t> </a:t>
            </a:r>
            <a:r>
              <a:rPr sz="2400" dirty="0">
                <a:latin typeface="Trebuchet MS"/>
                <a:cs typeface="Trebuchet MS"/>
              </a:rPr>
              <a:t>term</a:t>
            </a:r>
            <a:r>
              <a:rPr sz="2400" spc="-60" dirty="0">
                <a:latin typeface="Trebuchet MS"/>
                <a:cs typeface="Trebuchet MS"/>
              </a:rPr>
              <a:t> </a:t>
            </a:r>
            <a:r>
              <a:rPr sz="2400" dirty="0">
                <a:latin typeface="Trebuchet MS"/>
                <a:cs typeface="Trebuchet MS"/>
              </a:rPr>
              <a:t>health</a:t>
            </a:r>
            <a:r>
              <a:rPr sz="2400" spc="-60" dirty="0">
                <a:latin typeface="Trebuchet MS"/>
                <a:cs typeface="Trebuchet MS"/>
              </a:rPr>
              <a:t> </a:t>
            </a:r>
            <a:r>
              <a:rPr sz="2400" dirty="0">
                <a:latin typeface="Trebuchet MS"/>
                <a:cs typeface="Trebuchet MS"/>
              </a:rPr>
              <a:t>and</a:t>
            </a:r>
            <a:r>
              <a:rPr sz="2400" spc="-60" dirty="0">
                <a:latin typeface="Trebuchet MS"/>
                <a:cs typeface="Trebuchet MS"/>
              </a:rPr>
              <a:t> </a:t>
            </a:r>
            <a:r>
              <a:rPr sz="2400" dirty="0">
                <a:latin typeface="Trebuchet MS"/>
                <a:cs typeface="Trebuchet MS"/>
              </a:rPr>
              <a:t>economic</a:t>
            </a:r>
            <a:r>
              <a:rPr sz="2400" spc="-60" dirty="0">
                <a:latin typeface="Trebuchet MS"/>
                <a:cs typeface="Trebuchet MS"/>
              </a:rPr>
              <a:t> </a:t>
            </a:r>
            <a:r>
              <a:rPr sz="2400" spc="-10" dirty="0">
                <a:latin typeface="Trebuchet MS"/>
                <a:cs typeface="Trebuchet MS"/>
              </a:rPr>
              <a:t>risks)</a:t>
            </a:r>
            <a:endParaRPr sz="2400">
              <a:latin typeface="Trebuchet MS"/>
              <a:cs typeface="Trebuchet MS"/>
            </a:endParaRPr>
          </a:p>
          <a:p>
            <a:pPr>
              <a:lnSpc>
                <a:spcPct val="100000"/>
              </a:lnSpc>
              <a:spcBef>
                <a:spcPts val="95"/>
              </a:spcBef>
              <a:buClr>
                <a:srgbClr val="0D56C4"/>
              </a:buClr>
              <a:buFont typeface="Arial"/>
              <a:buChar char="•"/>
            </a:pPr>
            <a:endParaRPr sz="2400">
              <a:latin typeface="Trebuchet MS"/>
              <a:cs typeface="Trebuchet MS"/>
            </a:endParaRPr>
          </a:p>
          <a:p>
            <a:pPr marL="1210310" indent="-457200">
              <a:lnSpc>
                <a:spcPct val="100000"/>
              </a:lnSpc>
              <a:spcBef>
                <a:spcPts val="5"/>
              </a:spcBef>
              <a:buClr>
                <a:srgbClr val="0D56C4"/>
              </a:buClr>
              <a:buFont typeface="Arial"/>
              <a:buChar char="•"/>
              <a:tabLst>
                <a:tab pos="1210310" algn="l"/>
              </a:tabLst>
            </a:pPr>
            <a:r>
              <a:rPr sz="2400" b="1" dirty="0">
                <a:latin typeface="Trebuchet MS"/>
                <a:cs typeface="Trebuchet MS"/>
              </a:rPr>
              <a:t>Rewards</a:t>
            </a:r>
            <a:r>
              <a:rPr sz="2400" b="1" spc="-75" dirty="0">
                <a:latin typeface="Trebuchet MS"/>
                <a:cs typeface="Trebuchet MS"/>
              </a:rPr>
              <a:t> </a:t>
            </a:r>
            <a:r>
              <a:rPr sz="2400" dirty="0">
                <a:latin typeface="Trebuchet MS"/>
                <a:cs typeface="Trebuchet MS"/>
              </a:rPr>
              <a:t>(Health</a:t>
            </a:r>
            <a:r>
              <a:rPr sz="2400" spc="-35" dirty="0">
                <a:latin typeface="Trebuchet MS"/>
                <a:cs typeface="Trebuchet MS"/>
              </a:rPr>
              <a:t> </a:t>
            </a:r>
            <a:r>
              <a:rPr sz="2400" dirty="0">
                <a:latin typeface="Trebuchet MS"/>
                <a:cs typeface="Trebuchet MS"/>
              </a:rPr>
              <a:t>and</a:t>
            </a:r>
            <a:r>
              <a:rPr sz="2400" spc="-60" dirty="0">
                <a:latin typeface="Trebuchet MS"/>
                <a:cs typeface="Trebuchet MS"/>
              </a:rPr>
              <a:t> </a:t>
            </a:r>
            <a:r>
              <a:rPr sz="2400" dirty="0">
                <a:latin typeface="Trebuchet MS"/>
                <a:cs typeface="Trebuchet MS"/>
              </a:rPr>
              <a:t>quality</a:t>
            </a:r>
            <a:r>
              <a:rPr sz="2400" spc="-20" dirty="0">
                <a:latin typeface="Trebuchet MS"/>
                <a:cs typeface="Trebuchet MS"/>
              </a:rPr>
              <a:t> </a:t>
            </a:r>
            <a:r>
              <a:rPr sz="2400" dirty="0">
                <a:latin typeface="Trebuchet MS"/>
                <a:cs typeface="Trebuchet MS"/>
              </a:rPr>
              <a:t>of</a:t>
            </a:r>
            <a:r>
              <a:rPr sz="2400" spc="-60" dirty="0">
                <a:latin typeface="Trebuchet MS"/>
                <a:cs typeface="Trebuchet MS"/>
              </a:rPr>
              <a:t> </a:t>
            </a:r>
            <a:r>
              <a:rPr sz="2400" dirty="0">
                <a:latin typeface="Trebuchet MS"/>
                <a:cs typeface="Trebuchet MS"/>
              </a:rPr>
              <a:t>life</a:t>
            </a:r>
            <a:r>
              <a:rPr sz="2400" spc="-40" dirty="0">
                <a:latin typeface="Trebuchet MS"/>
                <a:cs typeface="Trebuchet MS"/>
              </a:rPr>
              <a:t> </a:t>
            </a:r>
            <a:r>
              <a:rPr sz="2400" spc="-10" dirty="0">
                <a:latin typeface="Trebuchet MS"/>
                <a:cs typeface="Trebuchet MS"/>
              </a:rPr>
              <a:t>improvement)</a:t>
            </a:r>
            <a:endParaRPr sz="2400">
              <a:latin typeface="Trebuchet MS"/>
              <a:cs typeface="Trebuchet MS"/>
            </a:endParaRPr>
          </a:p>
          <a:p>
            <a:pPr>
              <a:lnSpc>
                <a:spcPct val="100000"/>
              </a:lnSpc>
              <a:spcBef>
                <a:spcPts val="90"/>
              </a:spcBef>
              <a:buClr>
                <a:srgbClr val="0D56C4"/>
              </a:buClr>
              <a:buFont typeface="Arial"/>
              <a:buChar char="•"/>
            </a:pPr>
            <a:endParaRPr sz="2400">
              <a:latin typeface="Trebuchet MS"/>
              <a:cs typeface="Trebuchet MS"/>
            </a:endParaRPr>
          </a:p>
          <a:p>
            <a:pPr marL="1210310" marR="744220" indent="-457200">
              <a:lnSpc>
                <a:spcPct val="100000"/>
              </a:lnSpc>
              <a:buClr>
                <a:srgbClr val="0D56C4"/>
              </a:buClr>
              <a:buFont typeface="Arial"/>
              <a:buChar char="•"/>
              <a:tabLst>
                <a:tab pos="1210310" algn="l"/>
              </a:tabLst>
            </a:pPr>
            <a:r>
              <a:rPr sz="2400" b="1" dirty="0">
                <a:latin typeface="Trebuchet MS"/>
                <a:cs typeface="Trebuchet MS"/>
              </a:rPr>
              <a:t>Roadblocks</a:t>
            </a:r>
            <a:r>
              <a:rPr sz="2400" b="1" spc="-60" dirty="0">
                <a:latin typeface="Trebuchet MS"/>
                <a:cs typeface="Trebuchet MS"/>
              </a:rPr>
              <a:t> </a:t>
            </a:r>
            <a:r>
              <a:rPr sz="2400" dirty="0">
                <a:latin typeface="Trebuchet MS"/>
                <a:cs typeface="Trebuchet MS"/>
              </a:rPr>
              <a:t>(Stress,</a:t>
            </a:r>
            <a:r>
              <a:rPr sz="2400" spc="-30" dirty="0">
                <a:latin typeface="Trebuchet MS"/>
                <a:cs typeface="Trebuchet MS"/>
              </a:rPr>
              <a:t> </a:t>
            </a:r>
            <a:r>
              <a:rPr sz="2400" dirty="0">
                <a:latin typeface="Trebuchet MS"/>
                <a:cs typeface="Trebuchet MS"/>
              </a:rPr>
              <a:t>other</a:t>
            </a:r>
            <a:r>
              <a:rPr sz="2400" spc="-55" dirty="0">
                <a:latin typeface="Trebuchet MS"/>
                <a:cs typeface="Trebuchet MS"/>
              </a:rPr>
              <a:t> </a:t>
            </a:r>
            <a:r>
              <a:rPr sz="2400" dirty="0">
                <a:latin typeface="Trebuchet MS"/>
                <a:cs typeface="Trebuchet MS"/>
              </a:rPr>
              <a:t>tobacco</a:t>
            </a:r>
            <a:r>
              <a:rPr sz="2400" spc="-55" dirty="0">
                <a:latin typeface="Trebuchet MS"/>
                <a:cs typeface="Trebuchet MS"/>
              </a:rPr>
              <a:t> </a:t>
            </a:r>
            <a:r>
              <a:rPr sz="2400" dirty="0">
                <a:latin typeface="Trebuchet MS"/>
                <a:cs typeface="Trebuchet MS"/>
              </a:rPr>
              <a:t>product</a:t>
            </a:r>
            <a:r>
              <a:rPr sz="2400" spc="-55" dirty="0">
                <a:latin typeface="Trebuchet MS"/>
                <a:cs typeface="Trebuchet MS"/>
              </a:rPr>
              <a:t> </a:t>
            </a:r>
            <a:r>
              <a:rPr sz="2400" spc="-10" dirty="0">
                <a:latin typeface="Trebuchet MS"/>
                <a:cs typeface="Trebuchet MS"/>
              </a:rPr>
              <a:t>users, </a:t>
            </a:r>
            <a:r>
              <a:rPr sz="2400" dirty="0">
                <a:latin typeface="Trebuchet MS"/>
                <a:cs typeface="Trebuchet MS"/>
              </a:rPr>
              <a:t>boredom,</a:t>
            </a:r>
            <a:r>
              <a:rPr sz="2400" spc="-30" dirty="0">
                <a:latin typeface="Trebuchet MS"/>
                <a:cs typeface="Trebuchet MS"/>
              </a:rPr>
              <a:t> </a:t>
            </a:r>
            <a:r>
              <a:rPr sz="2400" dirty="0">
                <a:latin typeface="Trebuchet MS"/>
                <a:cs typeface="Trebuchet MS"/>
              </a:rPr>
              <a:t>lack</a:t>
            </a:r>
            <a:r>
              <a:rPr sz="2400" spc="-55" dirty="0">
                <a:latin typeface="Trebuchet MS"/>
                <a:cs typeface="Trebuchet MS"/>
              </a:rPr>
              <a:t> </a:t>
            </a:r>
            <a:r>
              <a:rPr sz="2400" dirty="0">
                <a:latin typeface="Trebuchet MS"/>
                <a:cs typeface="Trebuchet MS"/>
              </a:rPr>
              <a:t>of</a:t>
            </a:r>
            <a:r>
              <a:rPr sz="2400" spc="-40" dirty="0">
                <a:latin typeface="Trebuchet MS"/>
                <a:cs typeface="Trebuchet MS"/>
              </a:rPr>
              <a:t> </a:t>
            </a:r>
            <a:r>
              <a:rPr sz="2400" spc="-10" dirty="0">
                <a:latin typeface="Trebuchet MS"/>
                <a:cs typeface="Trebuchet MS"/>
              </a:rPr>
              <a:t>confidence)</a:t>
            </a:r>
            <a:endParaRPr sz="2400">
              <a:latin typeface="Trebuchet MS"/>
              <a:cs typeface="Trebuchet MS"/>
            </a:endParaRPr>
          </a:p>
          <a:p>
            <a:pPr>
              <a:lnSpc>
                <a:spcPct val="100000"/>
              </a:lnSpc>
              <a:spcBef>
                <a:spcPts val="95"/>
              </a:spcBef>
              <a:buClr>
                <a:srgbClr val="0D56C4"/>
              </a:buClr>
              <a:buFont typeface="Arial"/>
              <a:buChar char="•"/>
            </a:pPr>
            <a:endParaRPr sz="2400">
              <a:latin typeface="Trebuchet MS"/>
              <a:cs typeface="Trebuchet MS"/>
            </a:endParaRPr>
          </a:p>
          <a:p>
            <a:pPr marL="1210310" indent="-457200">
              <a:lnSpc>
                <a:spcPct val="100000"/>
              </a:lnSpc>
              <a:buClr>
                <a:srgbClr val="0D56C4"/>
              </a:buClr>
              <a:buFont typeface="Arial"/>
              <a:buChar char="•"/>
              <a:tabLst>
                <a:tab pos="1210310" algn="l"/>
              </a:tabLst>
            </a:pPr>
            <a:r>
              <a:rPr sz="2400" b="1" dirty="0">
                <a:latin typeface="Trebuchet MS"/>
                <a:cs typeface="Trebuchet MS"/>
              </a:rPr>
              <a:t>Repetition</a:t>
            </a:r>
            <a:r>
              <a:rPr sz="2400" b="1" spc="-105" dirty="0">
                <a:latin typeface="Trebuchet MS"/>
                <a:cs typeface="Trebuchet MS"/>
              </a:rPr>
              <a:t> </a:t>
            </a:r>
            <a:r>
              <a:rPr sz="2400" dirty="0">
                <a:latin typeface="Trebuchet MS"/>
                <a:cs typeface="Trebuchet MS"/>
              </a:rPr>
              <a:t>(Think</a:t>
            </a:r>
            <a:r>
              <a:rPr sz="2400" spc="-60" dirty="0">
                <a:latin typeface="Trebuchet MS"/>
                <a:cs typeface="Trebuchet MS"/>
              </a:rPr>
              <a:t> </a:t>
            </a:r>
            <a:r>
              <a:rPr sz="2400" dirty="0">
                <a:latin typeface="Trebuchet MS"/>
                <a:cs typeface="Trebuchet MS"/>
              </a:rPr>
              <a:t>“dose</a:t>
            </a:r>
            <a:r>
              <a:rPr sz="2400" spc="-75" dirty="0">
                <a:latin typeface="Trebuchet MS"/>
                <a:cs typeface="Trebuchet MS"/>
              </a:rPr>
              <a:t> </a:t>
            </a:r>
            <a:r>
              <a:rPr sz="2400" dirty="0">
                <a:latin typeface="Trebuchet MS"/>
                <a:cs typeface="Trebuchet MS"/>
              </a:rPr>
              <a:t>response”:</a:t>
            </a:r>
            <a:r>
              <a:rPr sz="2400" spc="-55" dirty="0">
                <a:latin typeface="Trebuchet MS"/>
                <a:cs typeface="Trebuchet MS"/>
              </a:rPr>
              <a:t> </a:t>
            </a:r>
            <a:r>
              <a:rPr sz="2400" dirty="0">
                <a:latin typeface="Trebuchet MS"/>
                <a:cs typeface="Trebuchet MS"/>
              </a:rPr>
              <a:t>more</a:t>
            </a:r>
            <a:r>
              <a:rPr sz="2400" spc="-95" dirty="0">
                <a:latin typeface="Trebuchet MS"/>
                <a:cs typeface="Trebuchet MS"/>
              </a:rPr>
              <a:t> </a:t>
            </a:r>
            <a:r>
              <a:rPr sz="2400" spc="-10" dirty="0">
                <a:latin typeface="Trebuchet MS"/>
                <a:cs typeface="Trebuchet MS"/>
              </a:rPr>
              <a:t>discussion</a:t>
            </a:r>
            <a:endParaRPr sz="2400">
              <a:latin typeface="Trebuchet MS"/>
              <a:cs typeface="Trebuchet MS"/>
            </a:endParaRPr>
          </a:p>
          <a:p>
            <a:pPr marL="1210310">
              <a:lnSpc>
                <a:spcPct val="100000"/>
              </a:lnSpc>
            </a:pPr>
            <a:r>
              <a:rPr sz="2400" dirty="0">
                <a:latin typeface="Trebuchet MS"/>
                <a:cs typeface="Trebuchet MS"/>
              </a:rPr>
              <a:t>leads</a:t>
            </a:r>
            <a:r>
              <a:rPr sz="2400" spc="-60" dirty="0">
                <a:latin typeface="Trebuchet MS"/>
                <a:cs typeface="Trebuchet MS"/>
              </a:rPr>
              <a:t> </a:t>
            </a:r>
            <a:r>
              <a:rPr sz="2400" dirty="0">
                <a:latin typeface="Trebuchet MS"/>
                <a:cs typeface="Trebuchet MS"/>
              </a:rPr>
              <a:t>to</a:t>
            </a:r>
            <a:r>
              <a:rPr sz="2400" spc="-65" dirty="0">
                <a:latin typeface="Trebuchet MS"/>
                <a:cs typeface="Trebuchet MS"/>
              </a:rPr>
              <a:t> </a:t>
            </a:r>
            <a:r>
              <a:rPr sz="2400" dirty="0">
                <a:latin typeface="Trebuchet MS"/>
                <a:cs typeface="Trebuchet MS"/>
              </a:rPr>
              <a:t>increased</a:t>
            </a:r>
            <a:r>
              <a:rPr sz="2400" spc="-40" dirty="0">
                <a:latin typeface="Trebuchet MS"/>
                <a:cs typeface="Trebuchet MS"/>
              </a:rPr>
              <a:t> </a:t>
            </a:r>
            <a:r>
              <a:rPr sz="2400" spc="-10" dirty="0">
                <a:latin typeface="Trebuchet MS"/>
                <a:cs typeface="Trebuchet MS"/>
              </a:rPr>
              <a:t>success)</a:t>
            </a:r>
            <a:endParaRPr sz="2400">
              <a:latin typeface="Trebuchet MS"/>
              <a:cs typeface="Trebuchet MS"/>
            </a:endParaRPr>
          </a:p>
        </p:txBody>
      </p:sp>
      <p:pic>
        <p:nvPicPr>
          <p:cNvPr id="4" name="object 4" descr="ctffl logo"/>
          <p:cNvPicPr/>
          <p:nvPr/>
        </p:nvPicPr>
        <p:blipFill>
          <a:blip r:embed="rId2" cstate="print"/>
          <a:stretch>
            <a:fillRect/>
          </a:stretch>
        </p:blipFill>
        <p:spPr>
          <a:xfrm>
            <a:off x="10801477" y="5511800"/>
            <a:ext cx="1191120" cy="1191107"/>
          </a:xfrm>
          <a:prstGeom prst="rect">
            <a:avLst/>
          </a:prstGeom>
        </p:spPr>
      </p:pic>
      <p:sp>
        <p:nvSpPr>
          <p:cNvPr id="5" name="object 5"/>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60</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tffl logo"/>
          <p:cNvPicPr/>
          <p:nvPr/>
        </p:nvPicPr>
        <p:blipFill>
          <a:blip r:embed="rId2" cstate="print"/>
          <a:stretch>
            <a:fillRect/>
          </a:stretch>
        </p:blipFill>
        <p:spPr>
          <a:xfrm>
            <a:off x="538264" y="5541009"/>
            <a:ext cx="1191094" cy="1191079"/>
          </a:xfrm>
          <a:prstGeom prst="rect">
            <a:avLst/>
          </a:prstGeom>
        </p:spPr>
      </p:pic>
      <p:sp>
        <p:nvSpPr>
          <p:cNvPr id="3" name="object 3"/>
          <p:cNvSpPr txBox="1">
            <a:spLocks noGrp="1"/>
          </p:cNvSpPr>
          <p:nvPr>
            <p:ph type="title" idx="4294967295"/>
          </p:nvPr>
        </p:nvSpPr>
        <p:spPr>
          <a:xfrm>
            <a:off x="314959" y="125856"/>
            <a:ext cx="8959215" cy="1525270"/>
          </a:xfrm>
          <a:prstGeom prst="rect">
            <a:avLst/>
          </a:prstGeom>
          <a:solidFill>
            <a:srgbClr val="0A4192"/>
          </a:solidFill>
          <a:ln>
            <a:noFill/>
            <a:prstDash/>
          </a:ln>
          <a:effectLst/>
        </p:spPr>
        <p:txBody>
          <a:bodyPr rot="0" spcFirstLastPara="0" vertOverflow="overflow" horzOverflow="overflow" vert="horz" wrap="square" lIns="0" tIns="106045" rIns="0" bIns="0" numCol="1" spcCol="0" rtlCol="0" fromWordArt="0" anchor="t" anchorCtr="0" forceAA="0" compatLnSpc="1">
            <a:prstTxWarp prst="textNoShape">
              <a:avLst/>
            </a:prstTxWarp>
            <a:spAutoFit/>
          </a:bodyPr>
          <a:lstStyle/>
          <a:p>
            <a:pPr marL="19050" marR="0" lvl="0" indent="0" algn="ctr" defTabSz="914400" eaLnBrk="1" fontAlgn="auto" latinLnBrk="0" hangingPunct="1">
              <a:lnSpc>
                <a:spcPct val="100000"/>
              </a:lnSpc>
              <a:spcBef>
                <a:spcPts val="835"/>
              </a:spcBef>
              <a:spcAft>
                <a:spcPts val="0"/>
              </a:spcAft>
              <a:buClrTx/>
              <a:buSzTx/>
              <a:buFontTx/>
              <a:buNone/>
              <a:tabLst/>
              <a:defRPr/>
            </a:pPr>
            <a:r>
              <a:rPr kumimoji="0" lang="en-US" sz="4400" b="0" i="0" u="none" strike="noStrike" kern="0" cap="none" spc="-105" normalizeH="0" baseline="0" noProof="0" dirty="0">
                <a:ln>
                  <a:noFill/>
                </a:ln>
                <a:solidFill>
                  <a:srgbClr val="FFFFFF"/>
                </a:solidFill>
                <a:effectLst/>
                <a:uLnTx/>
                <a:uFillTx/>
                <a:latin typeface="Trebuchet MS"/>
                <a:cs typeface="Trebuchet MS"/>
              </a:rPr>
              <a:t>Motivational</a:t>
            </a:r>
            <a:r>
              <a:rPr kumimoji="0" lang="en-US" sz="4400" b="0" i="0" u="none" strike="noStrike" kern="0" cap="none" spc="-125" normalizeH="0" baseline="0" noProof="0" dirty="0">
                <a:ln>
                  <a:noFill/>
                </a:ln>
                <a:solidFill>
                  <a:srgbClr val="FFFFFF"/>
                </a:solidFill>
                <a:effectLst/>
                <a:uLnTx/>
                <a:uFillTx/>
                <a:latin typeface="Trebuchet MS"/>
                <a:cs typeface="Trebuchet MS"/>
              </a:rPr>
              <a:t> </a:t>
            </a:r>
            <a:r>
              <a:rPr kumimoji="0" lang="en-US" sz="4400" b="0" i="0" u="none" strike="noStrike" kern="0" cap="none" spc="-10" normalizeH="0" baseline="0" noProof="0" dirty="0">
                <a:ln>
                  <a:noFill/>
                </a:ln>
                <a:solidFill>
                  <a:srgbClr val="FFFFFF"/>
                </a:solidFill>
                <a:effectLst/>
                <a:uLnTx/>
                <a:uFillTx/>
                <a:latin typeface="Trebuchet MS"/>
                <a:cs typeface="Trebuchet MS"/>
              </a:rPr>
              <a:t>Interviewing</a:t>
            </a:r>
            <a:endParaRPr kumimoji="0" lang="en-US" sz="4400" b="0" i="0" u="none" strike="noStrike" kern="0" cap="none" spc="0" normalizeH="0" baseline="0" noProof="0" dirty="0">
              <a:ln>
                <a:noFill/>
              </a:ln>
              <a:solidFill>
                <a:sysClr val="windowText" lastClr="000000"/>
              </a:solidFill>
              <a:effectLst/>
              <a:uLnTx/>
              <a:uFillTx/>
              <a:latin typeface="Trebuchet MS"/>
              <a:cs typeface="Trebuchet MS"/>
            </a:endParaRPr>
          </a:p>
          <a:p>
            <a:pPr marL="12065" marR="0" lvl="0" indent="0" algn="ctr" defTabSz="914400" eaLnBrk="1" fontAlgn="auto" latinLnBrk="0" hangingPunct="1">
              <a:lnSpc>
                <a:spcPct val="100000"/>
              </a:lnSpc>
              <a:spcBef>
                <a:spcPts val="420"/>
              </a:spcBef>
              <a:spcAft>
                <a:spcPts val="0"/>
              </a:spcAft>
              <a:buClrTx/>
              <a:buSzTx/>
              <a:buFontTx/>
              <a:buNone/>
              <a:tabLst/>
              <a:defRPr/>
            </a:pPr>
            <a:r>
              <a:rPr kumimoji="0" lang="en-US" sz="3200" b="0" i="1" u="none" strike="noStrike" kern="0" cap="none" spc="0" normalizeH="0" baseline="0" noProof="0" dirty="0">
                <a:ln>
                  <a:noFill/>
                </a:ln>
                <a:solidFill>
                  <a:srgbClr val="FFFF00"/>
                </a:solidFill>
                <a:effectLst/>
                <a:uLnTx/>
                <a:uFillTx/>
                <a:latin typeface="Trebuchet MS"/>
                <a:cs typeface="Trebuchet MS"/>
              </a:rPr>
              <a:t>a</a:t>
            </a:r>
            <a:r>
              <a:rPr kumimoji="0" lang="en-US" sz="3200" b="0" i="1" u="none" strike="noStrike" kern="0" cap="none" spc="60" normalizeH="0" baseline="0" noProof="0" dirty="0">
                <a:ln>
                  <a:noFill/>
                </a:ln>
                <a:solidFill>
                  <a:srgbClr val="FFFF00"/>
                </a:solidFill>
                <a:effectLst/>
                <a:uLnTx/>
                <a:uFillTx/>
                <a:latin typeface="Trebuchet MS"/>
                <a:cs typeface="Trebuchet MS"/>
              </a:rPr>
              <a:t> </a:t>
            </a:r>
            <a:r>
              <a:rPr kumimoji="0" lang="en-US" sz="3600" b="0" i="1" u="none" strike="noStrike" kern="0" cap="none" spc="-105" normalizeH="0" baseline="0" noProof="0" dirty="0">
                <a:ln>
                  <a:noFill/>
                </a:ln>
                <a:solidFill>
                  <a:srgbClr val="FFFF00"/>
                </a:solidFill>
                <a:effectLst/>
                <a:uLnTx/>
                <a:uFillTx/>
                <a:latin typeface="Trebuchet MS"/>
                <a:cs typeface="Trebuchet MS"/>
              </a:rPr>
              <a:t>conversation</a:t>
            </a:r>
            <a:r>
              <a:rPr kumimoji="0" lang="en-US" sz="3600" b="0" i="1" u="none" strike="noStrike" kern="0" cap="none" spc="-215" normalizeH="0" baseline="0" noProof="0" dirty="0">
                <a:ln>
                  <a:noFill/>
                </a:ln>
                <a:solidFill>
                  <a:srgbClr val="FFFF00"/>
                </a:solidFill>
                <a:effectLst/>
                <a:uLnTx/>
                <a:uFillTx/>
                <a:latin typeface="Trebuchet MS"/>
                <a:cs typeface="Trebuchet MS"/>
              </a:rPr>
              <a:t> </a:t>
            </a:r>
            <a:r>
              <a:rPr kumimoji="0" lang="en-US" sz="3200" b="0" i="1" u="none" strike="noStrike" kern="0" cap="none" spc="-95" normalizeH="0" baseline="0" noProof="0" dirty="0">
                <a:ln>
                  <a:noFill/>
                </a:ln>
                <a:solidFill>
                  <a:srgbClr val="FFFF00"/>
                </a:solidFill>
                <a:effectLst/>
                <a:uLnTx/>
                <a:uFillTx/>
                <a:latin typeface="Trebuchet MS"/>
                <a:cs typeface="Trebuchet MS"/>
              </a:rPr>
              <a:t>about</a:t>
            </a:r>
            <a:r>
              <a:rPr kumimoji="0" lang="en-US" sz="3200" b="0" i="1" u="none" strike="noStrike" kern="0" cap="none" spc="-195" normalizeH="0" baseline="0" noProof="0" dirty="0">
                <a:ln>
                  <a:noFill/>
                </a:ln>
                <a:solidFill>
                  <a:srgbClr val="FFFF00"/>
                </a:solidFill>
                <a:effectLst/>
                <a:uLnTx/>
                <a:uFillTx/>
                <a:latin typeface="Trebuchet MS"/>
                <a:cs typeface="Trebuchet MS"/>
              </a:rPr>
              <a:t> </a:t>
            </a:r>
            <a:r>
              <a:rPr kumimoji="0" lang="en-US" sz="3200" b="0" i="1" u="none" strike="noStrike" kern="0" cap="none" spc="-10" normalizeH="0" baseline="0" noProof="0" dirty="0">
                <a:ln>
                  <a:noFill/>
                </a:ln>
                <a:solidFill>
                  <a:srgbClr val="FFFF00"/>
                </a:solidFill>
                <a:effectLst/>
                <a:uLnTx/>
                <a:uFillTx/>
                <a:latin typeface="Trebuchet MS"/>
                <a:cs typeface="Trebuchet MS"/>
              </a:rPr>
              <a:t>change</a:t>
            </a:r>
            <a:endParaRPr kumimoji="0" lang="en-US" sz="3200" b="0" i="0" u="none" strike="noStrike" kern="0" cap="none" spc="0" normalizeH="0" baseline="0" noProof="0" dirty="0">
              <a:ln>
                <a:noFill/>
              </a:ln>
              <a:solidFill>
                <a:sysClr val="windowText" lastClr="000000"/>
              </a:solidFill>
              <a:effectLst/>
              <a:uLnTx/>
              <a:uFillTx/>
              <a:latin typeface="Trebuchet MS"/>
              <a:cs typeface="Trebuchet MS"/>
            </a:endParaRPr>
          </a:p>
        </p:txBody>
      </p:sp>
      <p:sp>
        <p:nvSpPr>
          <p:cNvPr id="4" name="object 4"/>
          <p:cNvSpPr txBox="1"/>
          <p:nvPr/>
        </p:nvSpPr>
        <p:spPr>
          <a:xfrm>
            <a:off x="951382" y="1960245"/>
            <a:ext cx="3944620" cy="3439795"/>
          </a:xfrm>
          <a:prstGeom prst="rect">
            <a:avLst/>
          </a:prstGeom>
        </p:spPr>
        <p:txBody>
          <a:bodyPr vert="horz" wrap="square" lIns="0" tIns="12700" rIns="0" bIns="0" rtlCol="0">
            <a:spAutoFit/>
          </a:bodyPr>
          <a:lstStyle/>
          <a:p>
            <a:pPr marL="354965" indent="-342265">
              <a:lnSpc>
                <a:spcPct val="100000"/>
              </a:lnSpc>
              <a:spcBef>
                <a:spcPts val="100"/>
              </a:spcBef>
              <a:buClr>
                <a:srgbClr val="0D56C4"/>
              </a:buClr>
              <a:buSzPct val="80000"/>
              <a:buFont typeface="Arial"/>
              <a:buChar char="•"/>
              <a:tabLst>
                <a:tab pos="354965" algn="l"/>
              </a:tabLst>
            </a:pPr>
            <a:r>
              <a:rPr sz="3000" dirty="0">
                <a:solidFill>
                  <a:srgbClr val="404040"/>
                </a:solidFill>
                <a:latin typeface="Trebuchet MS"/>
                <a:cs typeface="Trebuchet MS"/>
              </a:rPr>
              <a:t>Express</a:t>
            </a:r>
            <a:r>
              <a:rPr sz="3000" spc="-120" dirty="0">
                <a:solidFill>
                  <a:srgbClr val="404040"/>
                </a:solidFill>
                <a:latin typeface="Trebuchet MS"/>
                <a:cs typeface="Trebuchet MS"/>
              </a:rPr>
              <a:t> </a:t>
            </a:r>
            <a:r>
              <a:rPr sz="3000" spc="-10" dirty="0">
                <a:solidFill>
                  <a:srgbClr val="404040"/>
                </a:solidFill>
                <a:latin typeface="Trebuchet MS"/>
                <a:cs typeface="Trebuchet MS"/>
              </a:rPr>
              <a:t>Empathy</a:t>
            </a:r>
            <a:endParaRPr sz="3000">
              <a:latin typeface="Trebuchet MS"/>
              <a:cs typeface="Trebuchet MS"/>
            </a:endParaRPr>
          </a:p>
          <a:p>
            <a:pPr>
              <a:lnSpc>
                <a:spcPct val="100000"/>
              </a:lnSpc>
              <a:spcBef>
                <a:spcPts val="665"/>
              </a:spcBef>
              <a:buClr>
                <a:srgbClr val="0D56C4"/>
              </a:buClr>
              <a:buFont typeface="Arial"/>
              <a:buChar char="•"/>
            </a:pPr>
            <a:endParaRPr sz="3000">
              <a:latin typeface="Trebuchet MS"/>
              <a:cs typeface="Trebuchet MS"/>
            </a:endParaRPr>
          </a:p>
          <a:p>
            <a:pPr marL="354965" indent="-342265">
              <a:lnSpc>
                <a:spcPct val="100000"/>
              </a:lnSpc>
              <a:buClr>
                <a:srgbClr val="0D56C4"/>
              </a:buClr>
              <a:buSzPct val="80000"/>
              <a:buFont typeface="Arial"/>
              <a:buChar char="•"/>
              <a:tabLst>
                <a:tab pos="354965" algn="l"/>
              </a:tabLst>
            </a:pPr>
            <a:r>
              <a:rPr sz="3000" dirty="0">
                <a:solidFill>
                  <a:srgbClr val="404040"/>
                </a:solidFill>
                <a:latin typeface="Trebuchet MS"/>
                <a:cs typeface="Trebuchet MS"/>
              </a:rPr>
              <a:t>Develop</a:t>
            </a:r>
            <a:r>
              <a:rPr sz="3000" spc="-125" dirty="0">
                <a:solidFill>
                  <a:srgbClr val="404040"/>
                </a:solidFill>
                <a:latin typeface="Trebuchet MS"/>
                <a:cs typeface="Trebuchet MS"/>
              </a:rPr>
              <a:t> </a:t>
            </a:r>
            <a:r>
              <a:rPr sz="3000" spc="-10" dirty="0">
                <a:solidFill>
                  <a:srgbClr val="404040"/>
                </a:solidFill>
                <a:latin typeface="Trebuchet MS"/>
                <a:cs typeface="Trebuchet MS"/>
              </a:rPr>
              <a:t>Discrepancy</a:t>
            </a:r>
            <a:endParaRPr sz="3000">
              <a:latin typeface="Trebuchet MS"/>
              <a:cs typeface="Trebuchet MS"/>
            </a:endParaRPr>
          </a:p>
          <a:p>
            <a:pPr>
              <a:lnSpc>
                <a:spcPct val="100000"/>
              </a:lnSpc>
              <a:spcBef>
                <a:spcPts val="685"/>
              </a:spcBef>
              <a:buClr>
                <a:srgbClr val="0D56C4"/>
              </a:buClr>
              <a:buFont typeface="Arial"/>
              <a:buChar char="•"/>
            </a:pPr>
            <a:endParaRPr sz="3000">
              <a:latin typeface="Trebuchet MS"/>
              <a:cs typeface="Trebuchet MS"/>
            </a:endParaRPr>
          </a:p>
          <a:p>
            <a:pPr marL="354965" indent="-342265">
              <a:lnSpc>
                <a:spcPct val="100000"/>
              </a:lnSpc>
              <a:buClr>
                <a:srgbClr val="0D56C4"/>
              </a:buClr>
              <a:buSzPct val="80000"/>
              <a:buFont typeface="Arial"/>
              <a:buChar char="•"/>
              <a:tabLst>
                <a:tab pos="354965" algn="l"/>
              </a:tabLst>
            </a:pPr>
            <a:r>
              <a:rPr sz="3000" dirty="0">
                <a:solidFill>
                  <a:srgbClr val="404040"/>
                </a:solidFill>
                <a:latin typeface="Trebuchet MS"/>
                <a:cs typeface="Trebuchet MS"/>
              </a:rPr>
              <a:t>Roll</a:t>
            </a:r>
            <a:r>
              <a:rPr sz="3000" spc="-100" dirty="0">
                <a:solidFill>
                  <a:srgbClr val="404040"/>
                </a:solidFill>
                <a:latin typeface="Trebuchet MS"/>
                <a:cs typeface="Trebuchet MS"/>
              </a:rPr>
              <a:t> </a:t>
            </a:r>
            <a:r>
              <a:rPr sz="3000" dirty="0">
                <a:solidFill>
                  <a:srgbClr val="404040"/>
                </a:solidFill>
                <a:latin typeface="Trebuchet MS"/>
                <a:cs typeface="Trebuchet MS"/>
              </a:rPr>
              <a:t>with</a:t>
            </a:r>
            <a:r>
              <a:rPr sz="3000" spc="-95" dirty="0">
                <a:solidFill>
                  <a:srgbClr val="404040"/>
                </a:solidFill>
                <a:latin typeface="Trebuchet MS"/>
                <a:cs typeface="Trebuchet MS"/>
              </a:rPr>
              <a:t> </a:t>
            </a:r>
            <a:r>
              <a:rPr sz="3000" spc="-10" dirty="0">
                <a:solidFill>
                  <a:srgbClr val="404040"/>
                </a:solidFill>
                <a:latin typeface="Trebuchet MS"/>
                <a:cs typeface="Trebuchet MS"/>
              </a:rPr>
              <a:t>Resistance</a:t>
            </a:r>
            <a:endParaRPr sz="3000">
              <a:latin typeface="Trebuchet MS"/>
              <a:cs typeface="Trebuchet MS"/>
            </a:endParaRPr>
          </a:p>
          <a:p>
            <a:pPr>
              <a:lnSpc>
                <a:spcPct val="100000"/>
              </a:lnSpc>
              <a:spcBef>
                <a:spcPts val="680"/>
              </a:spcBef>
              <a:buClr>
                <a:srgbClr val="0D56C4"/>
              </a:buClr>
              <a:buFont typeface="Arial"/>
              <a:buChar char="•"/>
            </a:pPr>
            <a:endParaRPr sz="3000">
              <a:latin typeface="Trebuchet MS"/>
              <a:cs typeface="Trebuchet MS"/>
            </a:endParaRPr>
          </a:p>
          <a:p>
            <a:pPr marL="354965" indent="-342265">
              <a:lnSpc>
                <a:spcPct val="100000"/>
              </a:lnSpc>
              <a:spcBef>
                <a:spcPts val="5"/>
              </a:spcBef>
              <a:buClr>
                <a:srgbClr val="0D56C4"/>
              </a:buClr>
              <a:buSzPct val="80000"/>
              <a:buFont typeface="Arial"/>
              <a:buChar char="•"/>
              <a:tabLst>
                <a:tab pos="354965" algn="l"/>
              </a:tabLst>
            </a:pPr>
            <a:r>
              <a:rPr sz="3000" dirty="0">
                <a:solidFill>
                  <a:srgbClr val="404040"/>
                </a:solidFill>
                <a:latin typeface="Trebuchet MS"/>
                <a:cs typeface="Trebuchet MS"/>
              </a:rPr>
              <a:t>Support</a:t>
            </a:r>
            <a:r>
              <a:rPr sz="3000" spc="5" dirty="0">
                <a:solidFill>
                  <a:srgbClr val="404040"/>
                </a:solidFill>
                <a:latin typeface="Trebuchet MS"/>
                <a:cs typeface="Trebuchet MS"/>
              </a:rPr>
              <a:t> </a:t>
            </a:r>
            <a:r>
              <a:rPr sz="3000" spc="-20" dirty="0">
                <a:solidFill>
                  <a:srgbClr val="404040"/>
                </a:solidFill>
                <a:latin typeface="Trebuchet MS"/>
                <a:cs typeface="Trebuchet MS"/>
              </a:rPr>
              <a:t>Self-</a:t>
            </a:r>
            <a:r>
              <a:rPr sz="3000" spc="-10" dirty="0">
                <a:solidFill>
                  <a:srgbClr val="404040"/>
                </a:solidFill>
                <a:latin typeface="Trebuchet MS"/>
                <a:cs typeface="Trebuchet MS"/>
              </a:rPr>
              <a:t>Efficacy</a:t>
            </a:r>
            <a:endParaRPr sz="3000">
              <a:latin typeface="Trebuchet MS"/>
              <a:cs typeface="Trebuchet MS"/>
            </a:endParaRPr>
          </a:p>
        </p:txBody>
      </p:sp>
      <p:pic>
        <p:nvPicPr>
          <p:cNvPr id="5" name="object 5" descr="councellor with patient"/>
          <p:cNvPicPr/>
          <p:nvPr/>
        </p:nvPicPr>
        <p:blipFill>
          <a:blip r:embed="rId3" cstate="print"/>
          <a:stretch>
            <a:fillRect/>
          </a:stretch>
        </p:blipFill>
        <p:spPr>
          <a:xfrm>
            <a:off x="5292852" y="1943100"/>
            <a:ext cx="6439661" cy="3839718"/>
          </a:xfrm>
          <a:prstGeom prst="rect">
            <a:avLst/>
          </a:prstGeom>
        </p:spPr>
      </p:pic>
      <p:sp>
        <p:nvSpPr>
          <p:cNvPr id="6" name="object 6"/>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61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how to balance"/>
          <p:cNvGrpSpPr/>
          <p:nvPr/>
        </p:nvGrpSpPr>
        <p:grpSpPr>
          <a:xfrm>
            <a:off x="2949701" y="3416808"/>
            <a:ext cx="6739255" cy="3286125"/>
            <a:chOff x="2949701" y="3416808"/>
            <a:chExt cx="6739255" cy="3286125"/>
          </a:xfrm>
        </p:grpSpPr>
        <p:sp>
          <p:nvSpPr>
            <p:cNvPr id="3" name="object 3"/>
            <p:cNvSpPr/>
            <p:nvPr/>
          </p:nvSpPr>
          <p:spPr>
            <a:xfrm>
              <a:off x="2949702" y="3416807"/>
              <a:ext cx="6739255" cy="1647825"/>
            </a:xfrm>
            <a:custGeom>
              <a:avLst/>
              <a:gdLst/>
              <a:ahLst/>
              <a:cxnLst/>
              <a:rect l="l" t="t" r="r" b="b"/>
              <a:pathLst>
                <a:path w="6739255" h="1647825">
                  <a:moveTo>
                    <a:pt x="6739001" y="0"/>
                  </a:moveTo>
                  <a:lnTo>
                    <a:pt x="3599942" y="0"/>
                  </a:lnTo>
                  <a:lnTo>
                    <a:pt x="0" y="0"/>
                  </a:lnTo>
                  <a:lnTo>
                    <a:pt x="0" y="1647698"/>
                  </a:lnTo>
                  <a:lnTo>
                    <a:pt x="3599942" y="1647698"/>
                  </a:lnTo>
                  <a:lnTo>
                    <a:pt x="6739001" y="1647698"/>
                  </a:lnTo>
                  <a:lnTo>
                    <a:pt x="6739001" y="0"/>
                  </a:lnTo>
                  <a:close/>
                </a:path>
              </a:pathLst>
            </a:custGeom>
            <a:solidFill>
              <a:srgbClr val="CCD1EA"/>
            </a:solidFill>
          </p:spPr>
          <p:txBody>
            <a:bodyPr wrap="square" lIns="0" tIns="0" rIns="0" bIns="0" rtlCol="0"/>
            <a:lstStyle/>
            <a:p>
              <a:endParaRPr/>
            </a:p>
          </p:txBody>
        </p:sp>
        <p:sp>
          <p:nvSpPr>
            <p:cNvPr id="4" name="object 4"/>
            <p:cNvSpPr/>
            <p:nvPr/>
          </p:nvSpPr>
          <p:spPr>
            <a:xfrm>
              <a:off x="2949702" y="5064493"/>
              <a:ext cx="6739255" cy="1638935"/>
            </a:xfrm>
            <a:custGeom>
              <a:avLst/>
              <a:gdLst/>
              <a:ahLst/>
              <a:cxnLst/>
              <a:rect l="l" t="t" r="r" b="b"/>
              <a:pathLst>
                <a:path w="6739255" h="1638934">
                  <a:moveTo>
                    <a:pt x="6739001" y="0"/>
                  </a:moveTo>
                  <a:lnTo>
                    <a:pt x="3599942" y="0"/>
                  </a:lnTo>
                  <a:lnTo>
                    <a:pt x="0" y="0"/>
                  </a:lnTo>
                  <a:lnTo>
                    <a:pt x="0" y="1638414"/>
                  </a:lnTo>
                  <a:lnTo>
                    <a:pt x="3599942" y="1638414"/>
                  </a:lnTo>
                  <a:lnTo>
                    <a:pt x="6739001" y="1638414"/>
                  </a:lnTo>
                  <a:lnTo>
                    <a:pt x="6739001" y="0"/>
                  </a:lnTo>
                  <a:close/>
                </a:path>
              </a:pathLst>
            </a:custGeom>
            <a:solidFill>
              <a:srgbClr val="E7EAF5"/>
            </a:solidFill>
          </p:spPr>
          <p:txBody>
            <a:bodyPr wrap="square" lIns="0" tIns="0" rIns="0" bIns="0" rtlCol="0"/>
            <a:lstStyle/>
            <a:p>
              <a:endParaRPr/>
            </a:p>
          </p:txBody>
        </p:sp>
        <p:sp>
          <p:nvSpPr>
            <p:cNvPr id="5" name="object 5"/>
            <p:cNvSpPr/>
            <p:nvPr/>
          </p:nvSpPr>
          <p:spPr>
            <a:xfrm>
              <a:off x="4471288" y="3636264"/>
              <a:ext cx="1026794" cy="866775"/>
            </a:xfrm>
            <a:custGeom>
              <a:avLst/>
              <a:gdLst/>
              <a:ahLst/>
              <a:cxnLst/>
              <a:rect l="l" t="t" r="r" b="b"/>
              <a:pathLst>
                <a:path w="1026795" h="866775">
                  <a:moveTo>
                    <a:pt x="513334" y="0"/>
                  </a:moveTo>
                  <a:lnTo>
                    <a:pt x="460834" y="2236"/>
                  </a:lnTo>
                  <a:lnTo>
                    <a:pt x="409855" y="8800"/>
                  </a:lnTo>
                  <a:lnTo>
                    <a:pt x="360652" y="19473"/>
                  </a:lnTo>
                  <a:lnTo>
                    <a:pt x="313485" y="34039"/>
                  </a:lnTo>
                  <a:lnTo>
                    <a:pt x="268611" y="52280"/>
                  </a:lnTo>
                  <a:lnTo>
                    <a:pt x="226286" y="73977"/>
                  </a:lnTo>
                  <a:lnTo>
                    <a:pt x="186770" y="98914"/>
                  </a:lnTo>
                  <a:lnTo>
                    <a:pt x="150320" y="126872"/>
                  </a:lnTo>
                  <a:lnTo>
                    <a:pt x="117193" y="157635"/>
                  </a:lnTo>
                  <a:lnTo>
                    <a:pt x="87647" y="190983"/>
                  </a:lnTo>
                  <a:lnTo>
                    <a:pt x="61939" y="226700"/>
                  </a:lnTo>
                  <a:lnTo>
                    <a:pt x="40328" y="264568"/>
                  </a:lnTo>
                  <a:lnTo>
                    <a:pt x="23071" y="304370"/>
                  </a:lnTo>
                  <a:lnTo>
                    <a:pt x="10425" y="345886"/>
                  </a:lnTo>
                  <a:lnTo>
                    <a:pt x="2649" y="388901"/>
                  </a:lnTo>
                  <a:lnTo>
                    <a:pt x="0" y="433197"/>
                  </a:lnTo>
                  <a:lnTo>
                    <a:pt x="2649" y="477514"/>
                  </a:lnTo>
                  <a:lnTo>
                    <a:pt x="10425" y="520548"/>
                  </a:lnTo>
                  <a:lnTo>
                    <a:pt x="23071" y="562082"/>
                  </a:lnTo>
                  <a:lnTo>
                    <a:pt x="40328" y="601898"/>
                  </a:lnTo>
                  <a:lnTo>
                    <a:pt x="61939" y="639778"/>
                  </a:lnTo>
                  <a:lnTo>
                    <a:pt x="87647" y="675506"/>
                  </a:lnTo>
                  <a:lnTo>
                    <a:pt x="117193" y="708863"/>
                  </a:lnTo>
                  <a:lnTo>
                    <a:pt x="150320" y="739632"/>
                  </a:lnTo>
                  <a:lnTo>
                    <a:pt x="186770" y="767595"/>
                  </a:lnTo>
                  <a:lnTo>
                    <a:pt x="226286" y="792536"/>
                  </a:lnTo>
                  <a:lnTo>
                    <a:pt x="268611" y="814236"/>
                  </a:lnTo>
                  <a:lnTo>
                    <a:pt x="313485" y="832479"/>
                  </a:lnTo>
                  <a:lnTo>
                    <a:pt x="360652" y="847046"/>
                  </a:lnTo>
                  <a:lnTo>
                    <a:pt x="409855" y="857720"/>
                  </a:lnTo>
                  <a:lnTo>
                    <a:pt x="460834" y="864284"/>
                  </a:lnTo>
                  <a:lnTo>
                    <a:pt x="513334" y="866521"/>
                  </a:lnTo>
                  <a:lnTo>
                    <a:pt x="565810" y="864284"/>
                  </a:lnTo>
                  <a:lnTo>
                    <a:pt x="616771" y="857720"/>
                  </a:lnTo>
                  <a:lnTo>
                    <a:pt x="665956" y="847046"/>
                  </a:lnTo>
                  <a:lnTo>
                    <a:pt x="713108" y="832479"/>
                  </a:lnTo>
                  <a:lnTo>
                    <a:pt x="757971" y="814236"/>
                  </a:lnTo>
                  <a:lnTo>
                    <a:pt x="800285" y="792536"/>
                  </a:lnTo>
                  <a:lnTo>
                    <a:pt x="839792" y="767595"/>
                  </a:lnTo>
                  <a:lnTo>
                    <a:pt x="876236" y="739632"/>
                  </a:lnTo>
                  <a:lnTo>
                    <a:pt x="909358" y="708863"/>
                  </a:lnTo>
                  <a:lnTo>
                    <a:pt x="938900" y="675506"/>
                  </a:lnTo>
                  <a:lnTo>
                    <a:pt x="964605" y="639778"/>
                  </a:lnTo>
                  <a:lnTo>
                    <a:pt x="986214" y="601898"/>
                  </a:lnTo>
                  <a:lnTo>
                    <a:pt x="1003470" y="562082"/>
                  </a:lnTo>
                  <a:lnTo>
                    <a:pt x="1016115" y="520548"/>
                  </a:lnTo>
                  <a:lnTo>
                    <a:pt x="1023891" y="477514"/>
                  </a:lnTo>
                  <a:lnTo>
                    <a:pt x="1026540" y="433197"/>
                  </a:lnTo>
                  <a:lnTo>
                    <a:pt x="1023891" y="388901"/>
                  </a:lnTo>
                  <a:lnTo>
                    <a:pt x="1016115" y="345886"/>
                  </a:lnTo>
                  <a:lnTo>
                    <a:pt x="1003470" y="304370"/>
                  </a:lnTo>
                  <a:lnTo>
                    <a:pt x="986214" y="264568"/>
                  </a:lnTo>
                  <a:lnTo>
                    <a:pt x="964605" y="226700"/>
                  </a:lnTo>
                  <a:lnTo>
                    <a:pt x="938900" y="190983"/>
                  </a:lnTo>
                  <a:lnTo>
                    <a:pt x="909358" y="157635"/>
                  </a:lnTo>
                  <a:lnTo>
                    <a:pt x="876236" y="126872"/>
                  </a:lnTo>
                  <a:lnTo>
                    <a:pt x="839792" y="98914"/>
                  </a:lnTo>
                  <a:lnTo>
                    <a:pt x="800285" y="73977"/>
                  </a:lnTo>
                  <a:lnTo>
                    <a:pt x="757971" y="52280"/>
                  </a:lnTo>
                  <a:lnTo>
                    <a:pt x="713108" y="34039"/>
                  </a:lnTo>
                  <a:lnTo>
                    <a:pt x="665956" y="19473"/>
                  </a:lnTo>
                  <a:lnTo>
                    <a:pt x="616771" y="8800"/>
                  </a:lnTo>
                  <a:lnTo>
                    <a:pt x="565810" y="2236"/>
                  </a:lnTo>
                  <a:lnTo>
                    <a:pt x="513334" y="0"/>
                  </a:lnTo>
                  <a:close/>
                </a:path>
              </a:pathLst>
            </a:custGeom>
            <a:solidFill>
              <a:srgbClr val="ACCAF8"/>
            </a:solidFill>
          </p:spPr>
          <p:txBody>
            <a:bodyPr wrap="square" lIns="0" tIns="0" rIns="0" bIns="0" rtlCol="0"/>
            <a:lstStyle/>
            <a:p>
              <a:endParaRPr/>
            </a:p>
          </p:txBody>
        </p:sp>
        <p:sp>
          <p:nvSpPr>
            <p:cNvPr id="6" name="object 6"/>
            <p:cNvSpPr/>
            <p:nvPr/>
          </p:nvSpPr>
          <p:spPr>
            <a:xfrm>
              <a:off x="4471288" y="3636264"/>
              <a:ext cx="1026794" cy="866775"/>
            </a:xfrm>
            <a:custGeom>
              <a:avLst/>
              <a:gdLst/>
              <a:ahLst/>
              <a:cxnLst/>
              <a:rect l="l" t="t" r="r" b="b"/>
              <a:pathLst>
                <a:path w="1026795" h="866775">
                  <a:moveTo>
                    <a:pt x="0" y="433197"/>
                  </a:moveTo>
                  <a:lnTo>
                    <a:pt x="2649" y="388901"/>
                  </a:lnTo>
                  <a:lnTo>
                    <a:pt x="10425" y="345886"/>
                  </a:lnTo>
                  <a:lnTo>
                    <a:pt x="23071" y="304370"/>
                  </a:lnTo>
                  <a:lnTo>
                    <a:pt x="40328" y="264568"/>
                  </a:lnTo>
                  <a:lnTo>
                    <a:pt x="61939" y="226700"/>
                  </a:lnTo>
                  <a:lnTo>
                    <a:pt x="87647" y="190983"/>
                  </a:lnTo>
                  <a:lnTo>
                    <a:pt x="117193" y="157635"/>
                  </a:lnTo>
                  <a:lnTo>
                    <a:pt x="150320" y="126872"/>
                  </a:lnTo>
                  <a:lnTo>
                    <a:pt x="186770" y="98914"/>
                  </a:lnTo>
                  <a:lnTo>
                    <a:pt x="226286" y="73977"/>
                  </a:lnTo>
                  <a:lnTo>
                    <a:pt x="268611" y="52280"/>
                  </a:lnTo>
                  <a:lnTo>
                    <a:pt x="313485" y="34039"/>
                  </a:lnTo>
                  <a:lnTo>
                    <a:pt x="360652" y="19473"/>
                  </a:lnTo>
                  <a:lnTo>
                    <a:pt x="409855" y="8800"/>
                  </a:lnTo>
                  <a:lnTo>
                    <a:pt x="460834" y="2236"/>
                  </a:lnTo>
                  <a:lnTo>
                    <a:pt x="513334" y="0"/>
                  </a:lnTo>
                  <a:lnTo>
                    <a:pt x="565810" y="2236"/>
                  </a:lnTo>
                  <a:lnTo>
                    <a:pt x="616771" y="8800"/>
                  </a:lnTo>
                  <a:lnTo>
                    <a:pt x="665956" y="19473"/>
                  </a:lnTo>
                  <a:lnTo>
                    <a:pt x="713108" y="34039"/>
                  </a:lnTo>
                  <a:lnTo>
                    <a:pt x="757971" y="52280"/>
                  </a:lnTo>
                  <a:lnTo>
                    <a:pt x="800285" y="73977"/>
                  </a:lnTo>
                  <a:lnTo>
                    <a:pt x="839792" y="98914"/>
                  </a:lnTo>
                  <a:lnTo>
                    <a:pt x="876236" y="126872"/>
                  </a:lnTo>
                  <a:lnTo>
                    <a:pt x="909358" y="157635"/>
                  </a:lnTo>
                  <a:lnTo>
                    <a:pt x="938900" y="190983"/>
                  </a:lnTo>
                  <a:lnTo>
                    <a:pt x="964605" y="226700"/>
                  </a:lnTo>
                  <a:lnTo>
                    <a:pt x="986214" y="264568"/>
                  </a:lnTo>
                  <a:lnTo>
                    <a:pt x="1003470" y="304370"/>
                  </a:lnTo>
                  <a:lnTo>
                    <a:pt x="1016115" y="345886"/>
                  </a:lnTo>
                  <a:lnTo>
                    <a:pt x="1023891" y="388901"/>
                  </a:lnTo>
                  <a:lnTo>
                    <a:pt x="1026540" y="433197"/>
                  </a:lnTo>
                  <a:lnTo>
                    <a:pt x="1023891" y="477514"/>
                  </a:lnTo>
                  <a:lnTo>
                    <a:pt x="1016115" y="520548"/>
                  </a:lnTo>
                  <a:lnTo>
                    <a:pt x="1003470" y="562082"/>
                  </a:lnTo>
                  <a:lnTo>
                    <a:pt x="986214" y="601898"/>
                  </a:lnTo>
                  <a:lnTo>
                    <a:pt x="964605" y="639778"/>
                  </a:lnTo>
                  <a:lnTo>
                    <a:pt x="938900" y="675506"/>
                  </a:lnTo>
                  <a:lnTo>
                    <a:pt x="909358" y="708863"/>
                  </a:lnTo>
                  <a:lnTo>
                    <a:pt x="876236" y="739632"/>
                  </a:lnTo>
                  <a:lnTo>
                    <a:pt x="839792" y="767595"/>
                  </a:lnTo>
                  <a:lnTo>
                    <a:pt x="800285" y="792536"/>
                  </a:lnTo>
                  <a:lnTo>
                    <a:pt x="757971" y="814236"/>
                  </a:lnTo>
                  <a:lnTo>
                    <a:pt x="713108" y="832479"/>
                  </a:lnTo>
                  <a:lnTo>
                    <a:pt x="665956" y="847046"/>
                  </a:lnTo>
                  <a:lnTo>
                    <a:pt x="616771" y="857720"/>
                  </a:lnTo>
                  <a:lnTo>
                    <a:pt x="565810" y="864284"/>
                  </a:lnTo>
                  <a:lnTo>
                    <a:pt x="513334" y="866521"/>
                  </a:lnTo>
                  <a:lnTo>
                    <a:pt x="460834" y="864284"/>
                  </a:lnTo>
                  <a:lnTo>
                    <a:pt x="409855" y="857720"/>
                  </a:lnTo>
                  <a:lnTo>
                    <a:pt x="360652" y="847046"/>
                  </a:lnTo>
                  <a:lnTo>
                    <a:pt x="313485" y="832479"/>
                  </a:lnTo>
                  <a:lnTo>
                    <a:pt x="268611" y="814236"/>
                  </a:lnTo>
                  <a:lnTo>
                    <a:pt x="226286" y="792536"/>
                  </a:lnTo>
                  <a:lnTo>
                    <a:pt x="186770" y="767595"/>
                  </a:lnTo>
                  <a:lnTo>
                    <a:pt x="150320" y="739632"/>
                  </a:lnTo>
                  <a:lnTo>
                    <a:pt x="117193" y="708863"/>
                  </a:lnTo>
                  <a:lnTo>
                    <a:pt x="87647" y="675506"/>
                  </a:lnTo>
                  <a:lnTo>
                    <a:pt x="61939" y="639778"/>
                  </a:lnTo>
                  <a:lnTo>
                    <a:pt x="40328" y="601898"/>
                  </a:lnTo>
                  <a:lnTo>
                    <a:pt x="23071" y="562082"/>
                  </a:lnTo>
                  <a:lnTo>
                    <a:pt x="10425" y="520548"/>
                  </a:lnTo>
                  <a:lnTo>
                    <a:pt x="2649" y="477514"/>
                  </a:lnTo>
                  <a:lnTo>
                    <a:pt x="0" y="433197"/>
                  </a:lnTo>
                  <a:close/>
                </a:path>
              </a:pathLst>
            </a:custGeom>
            <a:ln w="19050">
              <a:solidFill>
                <a:srgbClr val="072C61"/>
              </a:solidFill>
            </a:ln>
          </p:spPr>
          <p:txBody>
            <a:bodyPr wrap="square" lIns="0" tIns="0" rIns="0" bIns="0" rtlCol="0"/>
            <a:lstStyle/>
            <a:p>
              <a:endParaRPr/>
            </a:p>
          </p:txBody>
        </p:sp>
        <p:sp>
          <p:nvSpPr>
            <p:cNvPr id="7" name="object 7"/>
            <p:cNvSpPr/>
            <p:nvPr/>
          </p:nvSpPr>
          <p:spPr>
            <a:xfrm>
              <a:off x="2981451" y="5861050"/>
              <a:ext cx="1083310" cy="739140"/>
            </a:xfrm>
            <a:custGeom>
              <a:avLst/>
              <a:gdLst/>
              <a:ahLst/>
              <a:cxnLst/>
              <a:rect l="l" t="t" r="r" b="b"/>
              <a:pathLst>
                <a:path w="1083310" h="739140">
                  <a:moveTo>
                    <a:pt x="1083297" y="0"/>
                  </a:moveTo>
                  <a:lnTo>
                    <a:pt x="0" y="0"/>
                  </a:lnTo>
                  <a:lnTo>
                    <a:pt x="0" y="738670"/>
                  </a:lnTo>
                  <a:lnTo>
                    <a:pt x="1083297" y="738670"/>
                  </a:lnTo>
                  <a:lnTo>
                    <a:pt x="1083297" y="0"/>
                  </a:lnTo>
                  <a:close/>
                </a:path>
              </a:pathLst>
            </a:custGeom>
            <a:solidFill>
              <a:srgbClr val="8FB8F7"/>
            </a:solidFill>
          </p:spPr>
          <p:txBody>
            <a:bodyPr wrap="square" lIns="0" tIns="0" rIns="0" bIns="0" rtlCol="0"/>
            <a:lstStyle/>
            <a:p>
              <a:endParaRPr/>
            </a:p>
          </p:txBody>
        </p:sp>
        <p:sp>
          <p:nvSpPr>
            <p:cNvPr id="8" name="object 8"/>
            <p:cNvSpPr/>
            <p:nvPr/>
          </p:nvSpPr>
          <p:spPr>
            <a:xfrm>
              <a:off x="8455660" y="6120117"/>
              <a:ext cx="1187450" cy="523240"/>
            </a:xfrm>
            <a:custGeom>
              <a:avLst/>
              <a:gdLst/>
              <a:ahLst/>
              <a:cxnLst/>
              <a:rect l="l" t="t" r="r" b="b"/>
              <a:pathLst>
                <a:path w="1187450" h="523240">
                  <a:moveTo>
                    <a:pt x="1187323" y="0"/>
                  </a:moveTo>
                  <a:lnTo>
                    <a:pt x="0" y="0"/>
                  </a:lnTo>
                  <a:lnTo>
                    <a:pt x="0" y="523214"/>
                  </a:lnTo>
                  <a:lnTo>
                    <a:pt x="1187323" y="523214"/>
                  </a:lnTo>
                  <a:lnTo>
                    <a:pt x="1187323" y="0"/>
                  </a:lnTo>
                  <a:close/>
                </a:path>
              </a:pathLst>
            </a:custGeom>
            <a:solidFill>
              <a:srgbClr val="FFFF99"/>
            </a:solidFill>
          </p:spPr>
          <p:txBody>
            <a:bodyPr wrap="square" lIns="0" tIns="0" rIns="0" bIns="0" rtlCol="0"/>
            <a:lstStyle/>
            <a:p>
              <a:endParaRPr/>
            </a:p>
          </p:txBody>
        </p:sp>
        <p:sp>
          <p:nvSpPr>
            <p:cNvPr id="9" name="object 9"/>
            <p:cNvSpPr/>
            <p:nvPr/>
          </p:nvSpPr>
          <p:spPr>
            <a:xfrm>
              <a:off x="8455660" y="6120117"/>
              <a:ext cx="1187450" cy="523240"/>
            </a:xfrm>
            <a:custGeom>
              <a:avLst/>
              <a:gdLst/>
              <a:ahLst/>
              <a:cxnLst/>
              <a:rect l="l" t="t" r="r" b="b"/>
              <a:pathLst>
                <a:path w="1187450" h="523240">
                  <a:moveTo>
                    <a:pt x="0" y="523214"/>
                  </a:moveTo>
                  <a:lnTo>
                    <a:pt x="1187323" y="523214"/>
                  </a:lnTo>
                  <a:lnTo>
                    <a:pt x="1187323" y="0"/>
                  </a:lnTo>
                  <a:lnTo>
                    <a:pt x="0" y="0"/>
                  </a:lnTo>
                  <a:lnTo>
                    <a:pt x="0" y="523214"/>
                  </a:lnTo>
                  <a:close/>
                </a:path>
              </a:pathLst>
            </a:custGeom>
            <a:ln w="9525">
              <a:solidFill>
                <a:srgbClr val="001F5F"/>
              </a:solidFill>
            </a:ln>
          </p:spPr>
          <p:txBody>
            <a:bodyPr wrap="square" lIns="0" tIns="0" rIns="0" bIns="0" rtlCol="0"/>
            <a:lstStyle/>
            <a:p>
              <a:endParaRPr/>
            </a:p>
          </p:txBody>
        </p:sp>
        <p:sp>
          <p:nvSpPr>
            <p:cNvPr id="10" name="object 10"/>
            <p:cNvSpPr/>
            <p:nvPr/>
          </p:nvSpPr>
          <p:spPr>
            <a:xfrm>
              <a:off x="6021660" y="3793248"/>
              <a:ext cx="1245870" cy="255270"/>
            </a:xfrm>
            <a:custGeom>
              <a:avLst/>
              <a:gdLst/>
              <a:ahLst/>
              <a:cxnLst/>
              <a:rect l="l" t="t" r="r" b="b"/>
              <a:pathLst>
                <a:path w="1245870" h="255270">
                  <a:moveTo>
                    <a:pt x="1245325" y="184136"/>
                  </a:moveTo>
                  <a:lnTo>
                    <a:pt x="1206598" y="209147"/>
                  </a:lnTo>
                  <a:lnTo>
                    <a:pt x="929337" y="254329"/>
                  </a:lnTo>
                  <a:lnTo>
                    <a:pt x="912591" y="255068"/>
                  </a:lnTo>
                  <a:lnTo>
                    <a:pt x="898589" y="252059"/>
                  </a:lnTo>
                  <a:lnTo>
                    <a:pt x="888609" y="245794"/>
                  </a:lnTo>
                  <a:lnTo>
                    <a:pt x="883926" y="236768"/>
                  </a:lnTo>
                  <a:lnTo>
                    <a:pt x="885617" y="226742"/>
                  </a:lnTo>
                  <a:lnTo>
                    <a:pt x="893198" y="217720"/>
                  </a:lnTo>
                  <a:lnTo>
                    <a:pt x="905603" y="210563"/>
                  </a:lnTo>
                  <a:lnTo>
                    <a:pt x="921769" y="206135"/>
                  </a:lnTo>
                  <a:lnTo>
                    <a:pt x="1093702" y="178314"/>
                  </a:lnTo>
                  <a:lnTo>
                    <a:pt x="1056275" y="157535"/>
                  </a:lnTo>
                  <a:lnTo>
                    <a:pt x="1017308" y="139069"/>
                  </a:lnTo>
                  <a:lnTo>
                    <a:pt x="976815" y="122920"/>
                  </a:lnTo>
                  <a:lnTo>
                    <a:pt x="934809" y="109090"/>
                  </a:lnTo>
                  <a:lnTo>
                    <a:pt x="891302" y="97584"/>
                  </a:lnTo>
                  <a:lnTo>
                    <a:pt x="846308" y="88404"/>
                  </a:lnTo>
                  <a:lnTo>
                    <a:pt x="799839" y="81555"/>
                  </a:lnTo>
                  <a:lnTo>
                    <a:pt x="751908" y="77038"/>
                  </a:lnTo>
                  <a:lnTo>
                    <a:pt x="702529" y="74858"/>
                  </a:lnTo>
                  <a:lnTo>
                    <a:pt x="651714" y="75019"/>
                  </a:lnTo>
                  <a:lnTo>
                    <a:pt x="599477" y="77523"/>
                  </a:lnTo>
                  <a:lnTo>
                    <a:pt x="545829" y="82373"/>
                  </a:lnTo>
                  <a:lnTo>
                    <a:pt x="490785" y="89574"/>
                  </a:lnTo>
                  <a:lnTo>
                    <a:pt x="434357" y="99128"/>
                  </a:lnTo>
                  <a:lnTo>
                    <a:pt x="337069" y="120731"/>
                  </a:lnTo>
                  <a:lnTo>
                    <a:pt x="242147" y="147211"/>
                  </a:lnTo>
                  <a:lnTo>
                    <a:pt x="150109" y="178483"/>
                  </a:lnTo>
                  <a:lnTo>
                    <a:pt x="105335" y="195892"/>
                  </a:lnTo>
                  <a:lnTo>
                    <a:pt x="61478" y="214469"/>
                  </a:lnTo>
                  <a:lnTo>
                    <a:pt x="45970" y="219270"/>
                  </a:lnTo>
                  <a:lnTo>
                    <a:pt x="30415" y="220375"/>
                  </a:lnTo>
                  <a:lnTo>
                    <a:pt x="16421" y="217840"/>
                  </a:lnTo>
                  <a:lnTo>
                    <a:pt x="5597" y="211720"/>
                  </a:lnTo>
                  <a:lnTo>
                    <a:pt x="0" y="203520"/>
                  </a:lnTo>
                  <a:lnTo>
                    <a:pt x="362" y="194229"/>
                  </a:lnTo>
                  <a:lnTo>
                    <a:pt x="65553" y="156773"/>
                  </a:lnTo>
                  <a:lnTo>
                    <a:pt x="113665" y="137948"/>
                  </a:lnTo>
                  <a:lnTo>
                    <a:pt x="162832" y="120327"/>
                  </a:lnTo>
                  <a:lnTo>
                    <a:pt x="212961" y="103953"/>
                  </a:lnTo>
                  <a:lnTo>
                    <a:pt x="263960" y="88871"/>
                  </a:lnTo>
                  <a:lnTo>
                    <a:pt x="315734" y="75123"/>
                  </a:lnTo>
                  <a:lnTo>
                    <a:pt x="368192" y="62753"/>
                  </a:lnTo>
                  <a:lnTo>
                    <a:pt x="421239" y="51805"/>
                  </a:lnTo>
                  <a:lnTo>
                    <a:pt x="506752" y="37938"/>
                  </a:lnTo>
                  <a:lnTo>
                    <a:pt x="552378" y="32497"/>
                  </a:lnTo>
                  <a:lnTo>
                    <a:pt x="599582" y="28366"/>
                  </a:lnTo>
                  <a:lnTo>
                    <a:pt x="648114" y="25783"/>
                  </a:lnTo>
                  <a:lnTo>
                    <a:pt x="697721" y="24984"/>
                  </a:lnTo>
                  <a:lnTo>
                    <a:pt x="748155" y="26206"/>
                  </a:lnTo>
                  <a:lnTo>
                    <a:pt x="799162" y="29686"/>
                  </a:lnTo>
                  <a:lnTo>
                    <a:pt x="850494" y="35662"/>
                  </a:lnTo>
                  <a:lnTo>
                    <a:pt x="901898" y="44370"/>
                  </a:lnTo>
                  <a:lnTo>
                    <a:pt x="953123" y="56047"/>
                  </a:lnTo>
                  <a:lnTo>
                    <a:pt x="1003919" y="70929"/>
                  </a:lnTo>
                  <a:lnTo>
                    <a:pt x="1054036" y="89255"/>
                  </a:lnTo>
                  <a:lnTo>
                    <a:pt x="1103220" y="111261"/>
                  </a:lnTo>
                  <a:lnTo>
                    <a:pt x="1151223" y="137183"/>
                  </a:lnTo>
                  <a:lnTo>
                    <a:pt x="1133187" y="31372"/>
                  </a:lnTo>
                  <a:lnTo>
                    <a:pt x="1171030" y="738"/>
                  </a:lnTo>
                  <a:lnTo>
                    <a:pt x="1187776" y="0"/>
                  </a:lnTo>
                  <a:lnTo>
                    <a:pt x="1201777" y="3009"/>
                  </a:lnTo>
                  <a:lnTo>
                    <a:pt x="1211758" y="9274"/>
                  </a:lnTo>
                  <a:lnTo>
                    <a:pt x="1216441" y="18300"/>
                  </a:lnTo>
                  <a:lnTo>
                    <a:pt x="1245325" y="184136"/>
                  </a:lnTo>
                  <a:close/>
                </a:path>
              </a:pathLst>
            </a:custGeom>
            <a:solidFill>
              <a:srgbClr val="0D56C3"/>
            </a:solidFill>
          </p:spPr>
          <p:txBody>
            <a:bodyPr wrap="square" lIns="0" tIns="0" rIns="0" bIns="0" rtlCol="0"/>
            <a:lstStyle/>
            <a:p>
              <a:endParaRPr/>
            </a:p>
          </p:txBody>
        </p:sp>
        <p:sp>
          <p:nvSpPr>
            <p:cNvPr id="11" name="object 11"/>
            <p:cNvSpPr/>
            <p:nvPr/>
          </p:nvSpPr>
          <p:spPr>
            <a:xfrm>
              <a:off x="6021660" y="3793248"/>
              <a:ext cx="1245870" cy="255270"/>
            </a:xfrm>
            <a:custGeom>
              <a:avLst/>
              <a:gdLst/>
              <a:ahLst/>
              <a:cxnLst/>
              <a:rect l="l" t="t" r="r" b="b"/>
              <a:pathLst>
                <a:path w="1245870" h="255270">
                  <a:moveTo>
                    <a:pt x="1151223" y="137183"/>
                  </a:moveTo>
                  <a:lnTo>
                    <a:pt x="1133187" y="31372"/>
                  </a:lnTo>
                  <a:lnTo>
                    <a:pt x="1134878" y="21346"/>
                  </a:lnTo>
                  <a:lnTo>
                    <a:pt x="1142459" y="12324"/>
                  </a:lnTo>
                  <a:lnTo>
                    <a:pt x="1154864" y="5167"/>
                  </a:lnTo>
                  <a:lnTo>
                    <a:pt x="1171030" y="738"/>
                  </a:lnTo>
                  <a:lnTo>
                    <a:pt x="1187776" y="0"/>
                  </a:lnTo>
                  <a:lnTo>
                    <a:pt x="1201777" y="3009"/>
                  </a:lnTo>
                  <a:lnTo>
                    <a:pt x="1211758" y="9274"/>
                  </a:lnTo>
                  <a:lnTo>
                    <a:pt x="1216441" y="18300"/>
                  </a:lnTo>
                  <a:lnTo>
                    <a:pt x="1244442" y="178513"/>
                  </a:lnTo>
                  <a:lnTo>
                    <a:pt x="1245325" y="184136"/>
                  </a:lnTo>
                  <a:lnTo>
                    <a:pt x="1243306" y="189391"/>
                  </a:lnTo>
                  <a:lnTo>
                    <a:pt x="1237125" y="195300"/>
                  </a:lnTo>
                  <a:lnTo>
                    <a:pt x="1237251" y="196104"/>
                  </a:lnTo>
                  <a:lnTo>
                    <a:pt x="1235864" y="196321"/>
                  </a:lnTo>
                  <a:lnTo>
                    <a:pt x="1234602" y="197343"/>
                  </a:lnTo>
                  <a:lnTo>
                    <a:pt x="1233341" y="198364"/>
                  </a:lnTo>
                  <a:lnTo>
                    <a:pt x="1233467" y="199167"/>
                  </a:lnTo>
                  <a:lnTo>
                    <a:pt x="1230818" y="200406"/>
                  </a:lnTo>
                  <a:lnTo>
                    <a:pt x="1229556" y="201427"/>
                  </a:lnTo>
                  <a:lnTo>
                    <a:pt x="1228169" y="201645"/>
                  </a:lnTo>
                  <a:lnTo>
                    <a:pt x="1226907" y="202666"/>
                  </a:lnTo>
                  <a:lnTo>
                    <a:pt x="1225520" y="202884"/>
                  </a:lnTo>
                  <a:lnTo>
                    <a:pt x="1220348" y="206165"/>
                  </a:lnTo>
                  <a:lnTo>
                    <a:pt x="1213536" y="208058"/>
                  </a:lnTo>
                  <a:lnTo>
                    <a:pt x="1206598" y="209147"/>
                  </a:lnTo>
                  <a:lnTo>
                    <a:pt x="929337" y="254329"/>
                  </a:lnTo>
                  <a:lnTo>
                    <a:pt x="912591" y="255068"/>
                  </a:lnTo>
                  <a:lnTo>
                    <a:pt x="898589" y="252059"/>
                  </a:lnTo>
                  <a:lnTo>
                    <a:pt x="888609" y="245794"/>
                  </a:lnTo>
                  <a:lnTo>
                    <a:pt x="883926" y="236768"/>
                  </a:lnTo>
                  <a:lnTo>
                    <a:pt x="885617" y="226742"/>
                  </a:lnTo>
                  <a:lnTo>
                    <a:pt x="893198" y="217720"/>
                  </a:lnTo>
                  <a:lnTo>
                    <a:pt x="905603" y="210563"/>
                  </a:lnTo>
                  <a:lnTo>
                    <a:pt x="921769" y="206135"/>
                  </a:lnTo>
                  <a:lnTo>
                    <a:pt x="1093702" y="178314"/>
                  </a:lnTo>
                  <a:lnTo>
                    <a:pt x="1056275" y="157535"/>
                  </a:lnTo>
                  <a:lnTo>
                    <a:pt x="1017308" y="139069"/>
                  </a:lnTo>
                  <a:lnTo>
                    <a:pt x="976815" y="122920"/>
                  </a:lnTo>
                  <a:lnTo>
                    <a:pt x="934809" y="109090"/>
                  </a:lnTo>
                  <a:lnTo>
                    <a:pt x="891302" y="97584"/>
                  </a:lnTo>
                  <a:lnTo>
                    <a:pt x="846308" y="88404"/>
                  </a:lnTo>
                  <a:lnTo>
                    <a:pt x="799839" y="81555"/>
                  </a:lnTo>
                  <a:lnTo>
                    <a:pt x="751908" y="77038"/>
                  </a:lnTo>
                  <a:lnTo>
                    <a:pt x="702529" y="74858"/>
                  </a:lnTo>
                  <a:lnTo>
                    <a:pt x="651714" y="75019"/>
                  </a:lnTo>
                  <a:lnTo>
                    <a:pt x="599477" y="77523"/>
                  </a:lnTo>
                  <a:lnTo>
                    <a:pt x="545829" y="82373"/>
                  </a:lnTo>
                  <a:lnTo>
                    <a:pt x="490785" y="89574"/>
                  </a:lnTo>
                  <a:lnTo>
                    <a:pt x="434357" y="99128"/>
                  </a:lnTo>
                  <a:lnTo>
                    <a:pt x="385450" y="109315"/>
                  </a:lnTo>
                  <a:lnTo>
                    <a:pt x="337069" y="120731"/>
                  </a:lnTo>
                  <a:lnTo>
                    <a:pt x="289280" y="133367"/>
                  </a:lnTo>
                  <a:lnTo>
                    <a:pt x="242147" y="147211"/>
                  </a:lnTo>
                  <a:lnTo>
                    <a:pt x="195735" y="162253"/>
                  </a:lnTo>
                  <a:lnTo>
                    <a:pt x="150109" y="178483"/>
                  </a:lnTo>
                  <a:lnTo>
                    <a:pt x="105335" y="195892"/>
                  </a:lnTo>
                  <a:lnTo>
                    <a:pt x="61478" y="214469"/>
                  </a:lnTo>
                  <a:lnTo>
                    <a:pt x="45970" y="219270"/>
                  </a:lnTo>
                  <a:lnTo>
                    <a:pt x="30415" y="220375"/>
                  </a:lnTo>
                  <a:lnTo>
                    <a:pt x="16421" y="217840"/>
                  </a:lnTo>
                  <a:lnTo>
                    <a:pt x="5597" y="211720"/>
                  </a:lnTo>
                  <a:lnTo>
                    <a:pt x="0" y="203520"/>
                  </a:lnTo>
                  <a:lnTo>
                    <a:pt x="362" y="194229"/>
                  </a:lnTo>
                  <a:lnTo>
                    <a:pt x="65553" y="156773"/>
                  </a:lnTo>
                  <a:lnTo>
                    <a:pt x="113665" y="137948"/>
                  </a:lnTo>
                  <a:lnTo>
                    <a:pt x="162832" y="120327"/>
                  </a:lnTo>
                  <a:lnTo>
                    <a:pt x="212961" y="103953"/>
                  </a:lnTo>
                  <a:lnTo>
                    <a:pt x="263960" y="88871"/>
                  </a:lnTo>
                  <a:lnTo>
                    <a:pt x="315734" y="75123"/>
                  </a:lnTo>
                  <a:lnTo>
                    <a:pt x="368192" y="62753"/>
                  </a:lnTo>
                  <a:lnTo>
                    <a:pt x="421239" y="51805"/>
                  </a:lnTo>
                  <a:lnTo>
                    <a:pt x="462955" y="44453"/>
                  </a:lnTo>
                  <a:lnTo>
                    <a:pt x="506752" y="37938"/>
                  </a:lnTo>
                  <a:lnTo>
                    <a:pt x="552378" y="32497"/>
                  </a:lnTo>
                  <a:lnTo>
                    <a:pt x="599582" y="28366"/>
                  </a:lnTo>
                  <a:lnTo>
                    <a:pt x="648114" y="25783"/>
                  </a:lnTo>
                  <a:lnTo>
                    <a:pt x="697721" y="24984"/>
                  </a:lnTo>
                  <a:lnTo>
                    <a:pt x="748155" y="26206"/>
                  </a:lnTo>
                  <a:lnTo>
                    <a:pt x="799162" y="29686"/>
                  </a:lnTo>
                  <a:lnTo>
                    <a:pt x="850494" y="35662"/>
                  </a:lnTo>
                  <a:lnTo>
                    <a:pt x="901898" y="44370"/>
                  </a:lnTo>
                  <a:lnTo>
                    <a:pt x="953123" y="56047"/>
                  </a:lnTo>
                  <a:lnTo>
                    <a:pt x="1003919" y="70929"/>
                  </a:lnTo>
                  <a:lnTo>
                    <a:pt x="1054036" y="89255"/>
                  </a:lnTo>
                  <a:lnTo>
                    <a:pt x="1103220" y="111261"/>
                  </a:lnTo>
                  <a:lnTo>
                    <a:pt x="1151223" y="137183"/>
                  </a:lnTo>
                </a:path>
              </a:pathLst>
            </a:custGeom>
            <a:ln w="16108">
              <a:solidFill>
                <a:srgbClr val="9C8F9F"/>
              </a:solidFill>
            </a:ln>
          </p:spPr>
          <p:txBody>
            <a:bodyPr wrap="square" lIns="0" tIns="0" rIns="0" bIns="0" rtlCol="0"/>
            <a:lstStyle/>
            <a:p>
              <a:endParaRPr/>
            </a:p>
          </p:txBody>
        </p:sp>
        <p:sp>
          <p:nvSpPr>
            <p:cNvPr id="12" name="object 12"/>
            <p:cNvSpPr/>
            <p:nvPr/>
          </p:nvSpPr>
          <p:spPr>
            <a:xfrm>
              <a:off x="8636793" y="4500941"/>
              <a:ext cx="280035" cy="927100"/>
            </a:xfrm>
            <a:custGeom>
              <a:avLst/>
              <a:gdLst/>
              <a:ahLst/>
              <a:cxnLst/>
              <a:rect l="l" t="t" r="r" b="b"/>
              <a:pathLst>
                <a:path w="280034" h="927100">
                  <a:moveTo>
                    <a:pt x="127354" y="814820"/>
                  </a:moveTo>
                  <a:lnTo>
                    <a:pt x="49598" y="814820"/>
                  </a:lnTo>
                  <a:lnTo>
                    <a:pt x="82758" y="782297"/>
                  </a:lnTo>
                  <a:lnTo>
                    <a:pt x="112601" y="747490"/>
                  </a:lnTo>
                  <a:lnTo>
                    <a:pt x="139116" y="710418"/>
                  </a:lnTo>
                  <a:lnTo>
                    <a:pt x="162292" y="671101"/>
                  </a:lnTo>
                  <a:lnTo>
                    <a:pt x="182118" y="629558"/>
                  </a:lnTo>
                  <a:lnTo>
                    <a:pt x="198582" y="585806"/>
                  </a:lnTo>
                  <a:lnTo>
                    <a:pt x="211675" y="539866"/>
                  </a:lnTo>
                  <a:lnTo>
                    <a:pt x="221384" y="491757"/>
                  </a:lnTo>
                  <a:lnTo>
                    <a:pt x="227700" y="441497"/>
                  </a:lnTo>
                  <a:lnTo>
                    <a:pt x="230610" y="389106"/>
                  </a:lnTo>
                  <a:lnTo>
                    <a:pt x="230104" y="334602"/>
                  </a:lnTo>
                  <a:lnTo>
                    <a:pt x="226513" y="284665"/>
                  </a:lnTo>
                  <a:lnTo>
                    <a:pt x="220618" y="235197"/>
                  </a:lnTo>
                  <a:lnTo>
                    <a:pt x="212419" y="186315"/>
                  </a:lnTo>
                  <a:lnTo>
                    <a:pt x="201917" y="138137"/>
                  </a:lnTo>
                  <a:lnTo>
                    <a:pt x="189111" y="90779"/>
                  </a:lnTo>
                  <a:lnTo>
                    <a:pt x="174001" y="44360"/>
                  </a:lnTo>
                  <a:lnTo>
                    <a:pt x="171663" y="32289"/>
                  </a:lnTo>
                  <a:lnTo>
                    <a:pt x="172985" y="20613"/>
                  </a:lnTo>
                  <a:lnTo>
                    <a:pt x="177660" y="10521"/>
                  </a:lnTo>
                  <a:lnTo>
                    <a:pt x="185384" y="3199"/>
                  </a:lnTo>
                  <a:lnTo>
                    <a:pt x="194354" y="0"/>
                  </a:lnTo>
                  <a:lnTo>
                    <a:pt x="203476" y="1352"/>
                  </a:lnTo>
                  <a:lnTo>
                    <a:pt x="234226" y="66671"/>
                  </a:lnTo>
                  <a:lnTo>
                    <a:pt x="248173" y="117654"/>
                  </a:lnTo>
                  <a:lnTo>
                    <a:pt x="259680" y="169692"/>
                  </a:lnTo>
                  <a:lnTo>
                    <a:pt x="268681" y="222610"/>
                  </a:lnTo>
                  <a:lnTo>
                    <a:pt x="275106" y="276231"/>
                  </a:lnTo>
                  <a:lnTo>
                    <a:pt x="278889" y="330380"/>
                  </a:lnTo>
                  <a:lnTo>
                    <a:pt x="279707" y="370395"/>
                  </a:lnTo>
                  <a:lnTo>
                    <a:pt x="278652" y="412586"/>
                  </a:lnTo>
                  <a:lnTo>
                    <a:pt x="275345" y="456536"/>
                  </a:lnTo>
                  <a:lnTo>
                    <a:pt x="269403" y="501828"/>
                  </a:lnTo>
                  <a:lnTo>
                    <a:pt x="260447" y="548043"/>
                  </a:lnTo>
                  <a:lnTo>
                    <a:pt x="248093" y="594764"/>
                  </a:lnTo>
                  <a:lnTo>
                    <a:pt x="231963" y="641573"/>
                  </a:lnTo>
                  <a:lnTo>
                    <a:pt x="211674" y="688052"/>
                  </a:lnTo>
                  <a:lnTo>
                    <a:pt x="186845" y="733783"/>
                  </a:lnTo>
                  <a:lnTo>
                    <a:pt x="157095" y="778349"/>
                  </a:lnTo>
                  <a:lnTo>
                    <a:pt x="127354" y="814820"/>
                  </a:lnTo>
                  <a:close/>
                </a:path>
                <a:path w="280034" h="927100">
                  <a:moveTo>
                    <a:pt x="26018" y="926695"/>
                  </a:moveTo>
                  <a:lnTo>
                    <a:pt x="20327" y="926695"/>
                  </a:lnTo>
                  <a:lnTo>
                    <a:pt x="15448" y="924584"/>
                  </a:lnTo>
                  <a:lnTo>
                    <a:pt x="10570" y="919307"/>
                  </a:lnTo>
                  <a:lnTo>
                    <a:pt x="9756" y="919307"/>
                  </a:lnTo>
                  <a:lnTo>
                    <a:pt x="9756" y="918251"/>
                  </a:lnTo>
                  <a:lnTo>
                    <a:pt x="8130" y="916140"/>
                  </a:lnTo>
                  <a:lnTo>
                    <a:pt x="7317" y="916140"/>
                  </a:lnTo>
                  <a:lnTo>
                    <a:pt x="6504" y="914030"/>
                  </a:lnTo>
                  <a:lnTo>
                    <a:pt x="5691" y="912974"/>
                  </a:lnTo>
                  <a:lnTo>
                    <a:pt x="5691" y="911919"/>
                  </a:lnTo>
                  <a:lnTo>
                    <a:pt x="4878" y="910863"/>
                  </a:lnTo>
                  <a:lnTo>
                    <a:pt x="4878" y="909808"/>
                  </a:lnTo>
                  <a:lnTo>
                    <a:pt x="2439" y="905586"/>
                  </a:lnTo>
                  <a:lnTo>
                    <a:pt x="1626" y="900309"/>
                  </a:lnTo>
                  <a:lnTo>
                    <a:pt x="1513" y="880404"/>
                  </a:lnTo>
                  <a:lnTo>
                    <a:pt x="31" y="688052"/>
                  </a:lnTo>
                  <a:lnTo>
                    <a:pt x="0" y="683947"/>
                  </a:lnTo>
                  <a:lnTo>
                    <a:pt x="1867" y="671430"/>
                  </a:lnTo>
                  <a:lnTo>
                    <a:pt x="7012" y="661387"/>
                  </a:lnTo>
                  <a:lnTo>
                    <a:pt x="14749" y="654709"/>
                  </a:lnTo>
                  <a:lnTo>
                    <a:pt x="24392" y="652284"/>
                  </a:lnTo>
                  <a:lnTo>
                    <a:pt x="34035" y="654709"/>
                  </a:lnTo>
                  <a:lnTo>
                    <a:pt x="41772" y="661387"/>
                  </a:lnTo>
                  <a:lnTo>
                    <a:pt x="46917" y="671430"/>
                  </a:lnTo>
                  <a:lnTo>
                    <a:pt x="48785" y="683947"/>
                  </a:lnTo>
                  <a:lnTo>
                    <a:pt x="49598" y="814820"/>
                  </a:lnTo>
                  <a:lnTo>
                    <a:pt x="127354" y="814820"/>
                  </a:lnTo>
                  <a:lnTo>
                    <a:pt x="122043" y="821332"/>
                  </a:lnTo>
                  <a:lnTo>
                    <a:pt x="81308" y="862314"/>
                  </a:lnTo>
                  <a:lnTo>
                    <a:pt x="192834" y="862314"/>
                  </a:lnTo>
                  <a:lnTo>
                    <a:pt x="198279" y="863683"/>
                  </a:lnTo>
                  <a:lnTo>
                    <a:pt x="206016" y="870361"/>
                  </a:lnTo>
                  <a:lnTo>
                    <a:pt x="211161" y="880404"/>
                  </a:lnTo>
                  <a:lnTo>
                    <a:pt x="213029" y="892921"/>
                  </a:lnTo>
                  <a:lnTo>
                    <a:pt x="211161" y="905438"/>
                  </a:lnTo>
                  <a:lnTo>
                    <a:pt x="206016" y="915481"/>
                  </a:lnTo>
                  <a:lnTo>
                    <a:pt x="198279" y="922160"/>
                  </a:lnTo>
                  <a:lnTo>
                    <a:pt x="188636" y="924584"/>
                  </a:lnTo>
                  <a:lnTo>
                    <a:pt x="26018" y="926695"/>
                  </a:lnTo>
                  <a:close/>
                </a:path>
                <a:path w="280034" h="927100">
                  <a:moveTo>
                    <a:pt x="192834" y="862314"/>
                  </a:moveTo>
                  <a:lnTo>
                    <a:pt x="81308" y="862314"/>
                  </a:lnTo>
                  <a:lnTo>
                    <a:pt x="188636" y="861258"/>
                  </a:lnTo>
                  <a:lnTo>
                    <a:pt x="192834" y="862314"/>
                  </a:lnTo>
                  <a:close/>
                </a:path>
              </a:pathLst>
            </a:custGeom>
            <a:solidFill>
              <a:srgbClr val="0D56C3"/>
            </a:solidFill>
          </p:spPr>
          <p:txBody>
            <a:bodyPr wrap="square" lIns="0" tIns="0" rIns="0" bIns="0" rtlCol="0"/>
            <a:lstStyle/>
            <a:p>
              <a:endParaRPr/>
            </a:p>
          </p:txBody>
        </p:sp>
        <p:sp>
          <p:nvSpPr>
            <p:cNvPr id="13" name="object 13"/>
            <p:cNvSpPr/>
            <p:nvPr/>
          </p:nvSpPr>
          <p:spPr>
            <a:xfrm>
              <a:off x="8636793" y="4500941"/>
              <a:ext cx="280035" cy="927100"/>
            </a:xfrm>
            <a:custGeom>
              <a:avLst/>
              <a:gdLst/>
              <a:ahLst/>
              <a:cxnLst/>
              <a:rect l="l" t="t" r="r" b="b"/>
              <a:pathLst>
                <a:path w="280034" h="927100">
                  <a:moveTo>
                    <a:pt x="81308" y="862314"/>
                  </a:moveTo>
                  <a:lnTo>
                    <a:pt x="188636" y="861258"/>
                  </a:lnTo>
                  <a:lnTo>
                    <a:pt x="213029" y="892921"/>
                  </a:lnTo>
                  <a:lnTo>
                    <a:pt x="211161" y="905438"/>
                  </a:lnTo>
                  <a:lnTo>
                    <a:pt x="206016" y="915481"/>
                  </a:lnTo>
                  <a:lnTo>
                    <a:pt x="198279" y="922160"/>
                  </a:lnTo>
                  <a:lnTo>
                    <a:pt x="188636" y="924584"/>
                  </a:lnTo>
                  <a:lnTo>
                    <a:pt x="26018" y="926695"/>
                  </a:lnTo>
                  <a:lnTo>
                    <a:pt x="20327" y="926695"/>
                  </a:lnTo>
                  <a:lnTo>
                    <a:pt x="15448" y="924584"/>
                  </a:lnTo>
                  <a:lnTo>
                    <a:pt x="10570" y="919307"/>
                  </a:lnTo>
                  <a:lnTo>
                    <a:pt x="9756" y="919307"/>
                  </a:lnTo>
                  <a:lnTo>
                    <a:pt x="9756" y="918251"/>
                  </a:lnTo>
                  <a:lnTo>
                    <a:pt x="8943" y="917196"/>
                  </a:lnTo>
                  <a:lnTo>
                    <a:pt x="8130" y="916140"/>
                  </a:lnTo>
                  <a:lnTo>
                    <a:pt x="7317" y="916140"/>
                  </a:lnTo>
                  <a:lnTo>
                    <a:pt x="6504" y="914030"/>
                  </a:lnTo>
                  <a:lnTo>
                    <a:pt x="5691" y="912974"/>
                  </a:lnTo>
                  <a:lnTo>
                    <a:pt x="5691" y="911919"/>
                  </a:lnTo>
                  <a:lnTo>
                    <a:pt x="4878" y="910863"/>
                  </a:lnTo>
                  <a:lnTo>
                    <a:pt x="4878" y="909808"/>
                  </a:lnTo>
                  <a:lnTo>
                    <a:pt x="2439" y="905586"/>
                  </a:lnTo>
                  <a:lnTo>
                    <a:pt x="1626" y="900309"/>
                  </a:lnTo>
                  <a:lnTo>
                    <a:pt x="1626" y="895032"/>
                  </a:lnTo>
                  <a:lnTo>
                    <a:pt x="0" y="683947"/>
                  </a:lnTo>
                  <a:lnTo>
                    <a:pt x="1867" y="671430"/>
                  </a:lnTo>
                  <a:lnTo>
                    <a:pt x="7012" y="661387"/>
                  </a:lnTo>
                  <a:lnTo>
                    <a:pt x="14749" y="654709"/>
                  </a:lnTo>
                  <a:lnTo>
                    <a:pt x="24392" y="652284"/>
                  </a:lnTo>
                  <a:lnTo>
                    <a:pt x="34035" y="654709"/>
                  </a:lnTo>
                  <a:lnTo>
                    <a:pt x="41772" y="661387"/>
                  </a:lnTo>
                  <a:lnTo>
                    <a:pt x="46917" y="671431"/>
                  </a:lnTo>
                  <a:lnTo>
                    <a:pt x="48785" y="683947"/>
                  </a:lnTo>
                  <a:lnTo>
                    <a:pt x="49598" y="814820"/>
                  </a:lnTo>
                  <a:lnTo>
                    <a:pt x="82758" y="782297"/>
                  </a:lnTo>
                  <a:lnTo>
                    <a:pt x="112601" y="747490"/>
                  </a:lnTo>
                  <a:lnTo>
                    <a:pt x="139116" y="710418"/>
                  </a:lnTo>
                  <a:lnTo>
                    <a:pt x="162292" y="671101"/>
                  </a:lnTo>
                  <a:lnTo>
                    <a:pt x="182118" y="629558"/>
                  </a:lnTo>
                  <a:lnTo>
                    <a:pt x="198582" y="585806"/>
                  </a:lnTo>
                  <a:lnTo>
                    <a:pt x="211675" y="539866"/>
                  </a:lnTo>
                  <a:lnTo>
                    <a:pt x="221384" y="491757"/>
                  </a:lnTo>
                  <a:lnTo>
                    <a:pt x="227700" y="441497"/>
                  </a:lnTo>
                  <a:lnTo>
                    <a:pt x="230610" y="389106"/>
                  </a:lnTo>
                  <a:lnTo>
                    <a:pt x="230104" y="334602"/>
                  </a:lnTo>
                  <a:lnTo>
                    <a:pt x="226513" y="284665"/>
                  </a:lnTo>
                  <a:lnTo>
                    <a:pt x="220618" y="235197"/>
                  </a:lnTo>
                  <a:lnTo>
                    <a:pt x="212419" y="186315"/>
                  </a:lnTo>
                  <a:lnTo>
                    <a:pt x="201917" y="138137"/>
                  </a:lnTo>
                  <a:lnTo>
                    <a:pt x="189111" y="90779"/>
                  </a:lnTo>
                  <a:lnTo>
                    <a:pt x="174001" y="44360"/>
                  </a:lnTo>
                  <a:lnTo>
                    <a:pt x="171663" y="32289"/>
                  </a:lnTo>
                  <a:lnTo>
                    <a:pt x="172985" y="20613"/>
                  </a:lnTo>
                  <a:lnTo>
                    <a:pt x="177660" y="10521"/>
                  </a:lnTo>
                  <a:lnTo>
                    <a:pt x="185384" y="3199"/>
                  </a:lnTo>
                  <a:lnTo>
                    <a:pt x="194354" y="0"/>
                  </a:lnTo>
                  <a:lnTo>
                    <a:pt x="203476" y="1352"/>
                  </a:lnTo>
                  <a:lnTo>
                    <a:pt x="234226" y="66671"/>
                  </a:lnTo>
                  <a:lnTo>
                    <a:pt x="248173" y="117654"/>
                  </a:lnTo>
                  <a:lnTo>
                    <a:pt x="259680" y="169692"/>
                  </a:lnTo>
                  <a:lnTo>
                    <a:pt x="268681" y="222610"/>
                  </a:lnTo>
                  <a:lnTo>
                    <a:pt x="275106" y="276231"/>
                  </a:lnTo>
                  <a:lnTo>
                    <a:pt x="278889" y="330380"/>
                  </a:lnTo>
                  <a:lnTo>
                    <a:pt x="279707" y="370395"/>
                  </a:lnTo>
                  <a:lnTo>
                    <a:pt x="278652" y="412586"/>
                  </a:lnTo>
                  <a:lnTo>
                    <a:pt x="275345" y="456536"/>
                  </a:lnTo>
                  <a:lnTo>
                    <a:pt x="269403" y="501828"/>
                  </a:lnTo>
                  <a:lnTo>
                    <a:pt x="260447" y="548043"/>
                  </a:lnTo>
                  <a:lnTo>
                    <a:pt x="248093" y="594764"/>
                  </a:lnTo>
                  <a:lnTo>
                    <a:pt x="231963" y="641573"/>
                  </a:lnTo>
                  <a:lnTo>
                    <a:pt x="211674" y="688052"/>
                  </a:lnTo>
                  <a:lnTo>
                    <a:pt x="186845" y="733783"/>
                  </a:lnTo>
                  <a:lnTo>
                    <a:pt x="157095" y="778349"/>
                  </a:lnTo>
                  <a:lnTo>
                    <a:pt x="122043" y="821332"/>
                  </a:lnTo>
                  <a:lnTo>
                    <a:pt x="81308" y="862314"/>
                  </a:lnTo>
                  <a:close/>
                </a:path>
              </a:pathLst>
            </a:custGeom>
            <a:ln w="9722">
              <a:solidFill>
                <a:srgbClr val="9C8F9F"/>
              </a:solidFill>
            </a:ln>
          </p:spPr>
          <p:txBody>
            <a:bodyPr wrap="square" lIns="0" tIns="0" rIns="0" bIns="0" rtlCol="0"/>
            <a:lstStyle/>
            <a:p>
              <a:endParaRPr/>
            </a:p>
          </p:txBody>
        </p:sp>
        <p:sp>
          <p:nvSpPr>
            <p:cNvPr id="14" name="object 14"/>
            <p:cNvSpPr/>
            <p:nvPr/>
          </p:nvSpPr>
          <p:spPr>
            <a:xfrm>
              <a:off x="7559039" y="3636264"/>
              <a:ext cx="1026794" cy="866775"/>
            </a:xfrm>
            <a:custGeom>
              <a:avLst/>
              <a:gdLst/>
              <a:ahLst/>
              <a:cxnLst/>
              <a:rect l="l" t="t" r="r" b="b"/>
              <a:pathLst>
                <a:path w="1026795" h="866775">
                  <a:moveTo>
                    <a:pt x="513333" y="0"/>
                  </a:moveTo>
                  <a:lnTo>
                    <a:pt x="460855" y="2236"/>
                  </a:lnTo>
                  <a:lnTo>
                    <a:pt x="409891" y="8800"/>
                  </a:lnTo>
                  <a:lnTo>
                    <a:pt x="360699" y="19473"/>
                  </a:lnTo>
                  <a:lnTo>
                    <a:pt x="313539" y="34039"/>
                  </a:lnTo>
                  <a:lnTo>
                    <a:pt x="268667" y="52280"/>
                  </a:lnTo>
                  <a:lnTo>
                    <a:pt x="226342" y="73977"/>
                  </a:lnTo>
                  <a:lnTo>
                    <a:pt x="186823" y="98914"/>
                  </a:lnTo>
                  <a:lnTo>
                    <a:pt x="150367" y="126872"/>
                  </a:lnTo>
                  <a:lnTo>
                    <a:pt x="117234" y="157635"/>
                  </a:lnTo>
                  <a:lnTo>
                    <a:pt x="87680" y="190983"/>
                  </a:lnTo>
                  <a:lnTo>
                    <a:pt x="61965" y="226700"/>
                  </a:lnTo>
                  <a:lnTo>
                    <a:pt x="40346" y="264568"/>
                  </a:lnTo>
                  <a:lnTo>
                    <a:pt x="23082" y="304370"/>
                  </a:lnTo>
                  <a:lnTo>
                    <a:pt x="10430" y="345886"/>
                  </a:lnTo>
                  <a:lnTo>
                    <a:pt x="2650" y="388901"/>
                  </a:lnTo>
                  <a:lnTo>
                    <a:pt x="0" y="433197"/>
                  </a:lnTo>
                  <a:lnTo>
                    <a:pt x="2650" y="477514"/>
                  </a:lnTo>
                  <a:lnTo>
                    <a:pt x="10430" y="520548"/>
                  </a:lnTo>
                  <a:lnTo>
                    <a:pt x="23082" y="562082"/>
                  </a:lnTo>
                  <a:lnTo>
                    <a:pt x="40346" y="601898"/>
                  </a:lnTo>
                  <a:lnTo>
                    <a:pt x="61965" y="639778"/>
                  </a:lnTo>
                  <a:lnTo>
                    <a:pt x="87680" y="675506"/>
                  </a:lnTo>
                  <a:lnTo>
                    <a:pt x="117234" y="708863"/>
                  </a:lnTo>
                  <a:lnTo>
                    <a:pt x="150367" y="739632"/>
                  </a:lnTo>
                  <a:lnTo>
                    <a:pt x="186823" y="767595"/>
                  </a:lnTo>
                  <a:lnTo>
                    <a:pt x="226342" y="792536"/>
                  </a:lnTo>
                  <a:lnTo>
                    <a:pt x="268667" y="814236"/>
                  </a:lnTo>
                  <a:lnTo>
                    <a:pt x="313539" y="832479"/>
                  </a:lnTo>
                  <a:lnTo>
                    <a:pt x="360699" y="847046"/>
                  </a:lnTo>
                  <a:lnTo>
                    <a:pt x="409891" y="857720"/>
                  </a:lnTo>
                  <a:lnTo>
                    <a:pt x="460855" y="864284"/>
                  </a:lnTo>
                  <a:lnTo>
                    <a:pt x="513333" y="866521"/>
                  </a:lnTo>
                  <a:lnTo>
                    <a:pt x="565812" y="864284"/>
                  </a:lnTo>
                  <a:lnTo>
                    <a:pt x="616776" y="857720"/>
                  </a:lnTo>
                  <a:lnTo>
                    <a:pt x="665968" y="847046"/>
                  </a:lnTo>
                  <a:lnTo>
                    <a:pt x="713128" y="832479"/>
                  </a:lnTo>
                  <a:lnTo>
                    <a:pt x="758000" y="814236"/>
                  </a:lnTo>
                  <a:lnTo>
                    <a:pt x="800325" y="792536"/>
                  </a:lnTo>
                  <a:lnTo>
                    <a:pt x="839844" y="767595"/>
                  </a:lnTo>
                  <a:lnTo>
                    <a:pt x="876300" y="739632"/>
                  </a:lnTo>
                  <a:lnTo>
                    <a:pt x="909433" y="708863"/>
                  </a:lnTo>
                  <a:lnTo>
                    <a:pt x="938987" y="675506"/>
                  </a:lnTo>
                  <a:lnTo>
                    <a:pt x="964702" y="639778"/>
                  </a:lnTo>
                  <a:lnTo>
                    <a:pt x="986321" y="601898"/>
                  </a:lnTo>
                  <a:lnTo>
                    <a:pt x="1003585" y="562082"/>
                  </a:lnTo>
                  <a:lnTo>
                    <a:pt x="1016237" y="520548"/>
                  </a:lnTo>
                  <a:lnTo>
                    <a:pt x="1024017" y="477514"/>
                  </a:lnTo>
                  <a:lnTo>
                    <a:pt x="1026667" y="433197"/>
                  </a:lnTo>
                  <a:lnTo>
                    <a:pt x="1024017" y="388901"/>
                  </a:lnTo>
                  <a:lnTo>
                    <a:pt x="1016237" y="345886"/>
                  </a:lnTo>
                  <a:lnTo>
                    <a:pt x="1003585" y="304370"/>
                  </a:lnTo>
                  <a:lnTo>
                    <a:pt x="986321" y="264568"/>
                  </a:lnTo>
                  <a:lnTo>
                    <a:pt x="964702" y="226700"/>
                  </a:lnTo>
                  <a:lnTo>
                    <a:pt x="938987" y="190983"/>
                  </a:lnTo>
                  <a:lnTo>
                    <a:pt x="909433" y="157635"/>
                  </a:lnTo>
                  <a:lnTo>
                    <a:pt x="876300" y="126872"/>
                  </a:lnTo>
                  <a:lnTo>
                    <a:pt x="839844" y="98914"/>
                  </a:lnTo>
                  <a:lnTo>
                    <a:pt x="800325" y="73977"/>
                  </a:lnTo>
                  <a:lnTo>
                    <a:pt x="758000" y="52280"/>
                  </a:lnTo>
                  <a:lnTo>
                    <a:pt x="713128" y="34039"/>
                  </a:lnTo>
                  <a:lnTo>
                    <a:pt x="665968" y="19473"/>
                  </a:lnTo>
                  <a:lnTo>
                    <a:pt x="616776" y="8800"/>
                  </a:lnTo>
                  <a:lnTo>
                    <a:pt x="565812" y="2236"/>
                  </a:lnTo>
                  <a:lnTo>
                    <a:pt x="513333" y="0"/>
                  </a:lnTo>
                  <a:close/>
                </a:path>
              </a:pathLst>
            </a:custGeom>
            <a:solidFill>
              <a:srgbClr val="ACCAF8"/>
            </a:solidFill>
          </p:spPr>
          <p:txBody>
            <a:bodyPr wrap="square" lIns="0" tIns="0" rIns="0" bIns="0" rtlCol="0"/>
            <a:lstStyle/>
            <a:p>
              <a:endParaRPr/>
            </a:p>
          </p:txBody>
        </p:sp>
        <p:sp>
          <p:nvSpPr>
            <p:cNvPr id="15" name="object 15"/>
            <p:cNvSpPr/>
            <p:nvPr/>
          </p:nvSpPr>
          <p:spPr>
            <a:xfrm>
              <a:off x="7559039" y="3636264"/>
              <a:ext cx="1026794" cy="866775"/>
            </a:xfrm>
            <a:custGeom>
              <a:avLst/>
              <a:gdLst/>
              <a:ahLst/>
              <a:cxnLst/>
              <a:rect l="l" t="t" r="r" b="b"/>
              <a:pathLst>
                <a:path w="1026795" h="866775">
                  <a:moveTo>
                    <a:pt x="0" y="433197"/>
                  </a:moveTo>
                  <a:lnTo>
                    <a:pt x="2650" y="388901"/>
                  </a:lnTo>
                  <a:lnTo>
                    <a:pt x="10430" y="345886"/>
                  </a:lnTo>
                  <a:lnTo>
                    <a:pt x="23082" y="304370"/>
                  </a:lnTo>
                  <a:lnTo>
                    <a:pt x="40346" y="264568"/>
                  </a:lnTo>
                  <a:lnTo>
                    <a:pt x="61965" y="226700"/>
                  </a:lnTo>
                  <a:lnTo>
                    <a:pt x="87680" y="190983"/>
                  </a:lnTo>
                  <a:lnTo>
                    <a:pt x="117234" y="157635"/>
                  </a:lnTo>
                  <a:lnTo>
                    <a:pt x="150367" y="126872"/>
                  </a:lnTo>
                  <a:lnTo>
                    <a:pt x="186823" y="98914"/>
                  </a:lnTo>
                  <a:lnTo>
                    <a:pt x="226342" y="73977"/>
                  </a:lnTo>
                  <a:lnTo>
                    <a:pt x="268667" y="52280"/>
                  </a:lnTo>
                  <a:lnTo>
                    <a:pt x="313539" y="34039"/>
                  </a:lnTo>
                  <a:lnTo>
                    <a:pt x="360699" y="19473"/>
                  </a:lnTo>
                  <a:lnTo>
                    <a:pt x="409891" y="8800"/>
                  </a:lnTo>
                  <a:lnTo>
                    <a:pt x="460855" y="2236"/>
                  </a:lnTo>
                  <a:lnTo>
                    <a:pt x="513333" y="0"/>
                  </a:lnTo>
                  <a:lnTo>
                    <a:pt x="565812" y="2236"/>
                  </a:lnTo>
                  <a:lnTo>
                    <a:pt x="616776" y="8800"/>
                  </a:lnTo>
                  <a:lnTo>
                    <a:pt x="665968" y="19473"/>
                  </a:lnTo>
                  <a:lnTo>
                    <a:pt x="713128" y="34039"/>
                  </a:lnTo>
                  <a:lnTo>
                    <a:pt x="758000" y="52280"/>
                  </a:lnTo>
                  <a:lnTo>
                    <a:pt x="800325" y="73977"/>
                  </a:lnTo>
                  <a:lnTo>
                    <a:pt x="839844" y="98914"/>
                  </a:lnTo>
                  <a:lnTo>
                    <a:pt x="876300" y="126872"/>
                  </a:lnTo>
                  <a:lnTo>
                    <a:pt x="909433" y="157635"/>
                  </a:lnTo>
                  <a:lnTo>
                    <a:pt x="938987" y="190983"/>
                  </a:lnTo>
                  <a:lnTo>
                    <a:pt x="964702" y="226700"/>
                  </a:lnTo>
                  <a:lnTo>
                    <a:pt x="986321" y="264568"/>
                  </a:lnTo>
                  <a:lnTo>
                    <a:pt x="1003585" y="304370"/>
                  </a:lnTo>
                  <a:lnTo>
                    <a:pt x="1016237" y="345886"/>
                  </a:lnTo>
                  <a:lnTo>
                    <a:pt x="1024017" y="388901"/>
                  </a:lnTo>
                  <a:lnTo>
                    <a:pt x="1026667" y="433197"/>
                  </a:lnTo>
                  <a:lnTo>
                    <a:pt x="1024017" y="477514"/>
                  </a:lnTo>
                  <a:lnTo>
                    <a:pt x="1016237" y="520548"/>
                  </a:lnTo>
                  <a:lnTo>
                    <a:pt x="1003585" y="562082"/>
                  </a:lnTo>
                  <a:lnTo>
                    <a:pt x="986321" y="601898"/>
                  </a:lnTo>
                  <a:lnTo>
                    <a:pt x="964702" y="639778"/>
                  </a:lnTo>
                  <a:lnTo>
                    <a:pt x="938987" y="675506"/>
                  </a:lnTo>
                  <a:lnTo>
                    <a:pt x="909433" y="708863"/>
                  </a:lnTo>
                  <a:lnTo>
                    <a:pt x="876300" y="739632"/>
                  </a:lnTo>
                  <a:lnTo>
                    <a:pt x="839844" y="767595"/>
                  </a:lnTo>
                  <a:lnTo>
                    <a:pt x="800325" y="792536"/>
                  </a:lnTo>
                  <a:lnTo>
                    <a:pt x="758000" y="814236"/>
                  </a:lnTo>
                  <a:lnTo>
                    <a:pt x="713128" y="832479"/>
                  </a:lnTo>
                  <a:lnTo>
                    <a:pt x="665968" y="847046"/>
                  </a:lnTo>
                  <a:lnTo>
                    <a:pt x="616776" y="857720"/>
                  </a:lnTo>
                  <a:lnTo>
                    <a:pt x="565812" y="864284"/>
                  </a:lnTo>
                  <a:lnTo>
                    <a:pt x="513333" y="866521"/>
                  </a:lnTo>
                  <a:lnTo>
                    <a:pt x="460855" y="864284"/>
                  </a:lnTo>
                  <a:lnTo>
                    <a:pt x="409891" y="857720"/>
                  </a:lnTo>
                  <a:lnTo>
                    <a:pt x="360699" y="847046"/>
                  </a:lnTo>
                  <a:lnTo>
                    <a:pt x="313539" y="832479"/>
                  </a:lnTo>
                  <a:lnTo>
                    <a:pt x="268667" y="814236"/>
                  </a:lnTo>
                  <a:lnTo>
                    <a:pt x="226342" y="792536"/>
                  </a:lnTo>
                  <a:lnTo>
                    <a:pt x="186823" y="767595"/>
                  </a:lnTo>
                  <a:lnTo>
                    <a:pt x="150367" y="739632"/>
                  </a:lnTo>
                  <a:lnTo>
                    <a:pt x="117234" y="708863"/>
                  </a:lnTo>
                  <a:lnTo>
                    <a:pt x="87680" y="675506"/>
                  </a:lnTo>
                  <a:lnTo>
                    <a:pt x="61965" y="639778"/>
                  </a:lnTo>
                  <a:lnTo>
                    <a:pt x="40346" y="601898"/>
                  </a:lnTo>
                  <a:lnTo>
                    <a:pt x="23082" y="562082"/>
                  </a:lnTo>
                  <a:lnTo>
                    <a:pt x="10430" y="520548"/>
                  </a:lnTo>
                  <a:lnTo>
                    <a:pt x="2650" y="477514"/>
                  </a:lnTo>
                  <a:lnTo>
                    <a:pt x="0" y="433197"/>
                  </a:lnTo>
                  <a:close/>
                </a:path>
              </a:pathLst>
            </a:custGeom>
            <a:ln w="19050">
              <a:solidFill>
                <a:srgbClr val="072C61"/>
              </a:solidFill>
            </a:ln>
          </p:spPr>
          <p:txBody>
            <a:bodyPr wrap="square" lIns="0" tIns="0" rIns="0" bIns="0" rtlCol="0"/>
            <a:lstStyle/>
            <a:p>
              <a:endParaRPr/>
            </a:p>
          </p:txBody>
        </p:sp>
        <p:sp>
          <p:nvSpPr>
            <p:cNvPr id="16" name="object 16"/>
            <p:cNvSpPr/>
            <p:nvPr/>
          </p:nvSpPr>
          <p:spPr>
            <a:xfrm>
              <a:off x="7559039" y="5427726"/>
              <a:ext cx="1026794" cy="866775"/>
            </a:xfrm>
            <a:custGeom>
              <a:avLst/>
              <a:gdLst/>
              <a:ahLst/>
              <a:cxnLst/>
              <a:rect l="l" t="t" r="r" b="b"/>
              <a:pathLst>
                <a:path w="1026795" h="866775">
                  <a:moveTo>
                    <a:pt x="513333" y="0"/>
                  </a:moveTo>
                  <a:lnTo>
                    <a:pt x="460855" y="2237"/>
                  </a:lnTo>
                  <a:lnTo>
                    <a:pt x="409891" y="8804"/>
                  </a:lnTo>
                  <a:lnTo>
                    <a:pt x="360699" y="19483"/>
                  </a:lnTo>
                  <a:lnTo>
                    <a:pt x="313539" y="34056"/>
                  </a:lnTo>
                  <a:lnTo>
                    <a:pt x="268667" y="52305"/>
                  </a:lnTo>
                  <a:lnTo>
                    <a:pt x="226342" y="74012"/>
                  </a:lnTo>
                  <a:lnTo>
                    <a:pt x="186823" y="98959"/>
                  </a:lnTo>
                  <a:lnTo>
                    <a:pt x="150367" y="126928"/>
                  </a:lnTo>
                  <a:lnTo>
                    <a:pt x="117234" y="157702"/>
                  </a:lnTo>
                  <a:lnTo>
                    <a:pt x="87680" y="191062"/>
                  </a:lnTo>
                  <a:lnTo>
                    <a:pt x="61965" y="226791"/>
                  </a:lnTo>
                  <a:lnTo>
                    <a:pt x="40346" y="264670"/>
                  </a:lnTo>
                  <a:lnTo>
                    <a:pt x="23082" y="304482"/>
                  </a:lnTo>
                  <a:lnTo>
                    <a:pt x="10430" y="346009"/>
                  </a:lnTo>
                  <a:lnTo>
                    <a:pt x="2650" y="389033"/>
                  </a:lnTo>
                  <a:lnTo>
                    <a:pt x="0" y="433336"/>
                  </a:lnTo>
                  <a:lnTo>
                    <a:pt x="2650" y="477637"/>
                  </a:lnTo>
                  <a:lnTo>
                    <a:pt x="10430" y="520658"/>
                  </a:lnTo>
                  <a:lnTo>
                    <a:pt x="23082" y="562182"/>
                  </a:lnTo>
                  <a:lnTo>
                    <a:pt x="40346" y="601991"/>
                  </a:lnTo>
                  <a:lnTo>
                    <a:pt x="61965" y="639867"/>
                  </a:lnTo>
                  <a:lnTo>
                    <a:pt x="87680" y="675593"/>
                  </a:lnTo>
                  <a:lnTo>
                    <a:pt x="117234" y="708950"/>
                  </a:lnTo>
                  <a:lnTo>
                    <a:pt x="150367" y="739721"/>
                  </a:lnTo>
                  <a:lnTo>
                    <a:pt x="186823" y="767687"/>
                  </a:lnTo>
                  <a:lnTo>
                    <a:pt x="226342" y="792631"/>
                  </a:lnTo>
                  <a:lnTo>
                    <a:pt x="268667" y="814336"/>
                  </a:lnTo>
                  <a:lnTo>
                    <a:pt x="313539" y="832583"/>
                  </a:lnTo>
                  <a:lnTo>
                    <a:pt x="360699" y="847154"/>
                  </a:lnTo>
                  <a:lnTo>
                    <a:pt x="409891" y="857831"/>
                  </a:lnTo>
                  <a:lnTo>
                    <a:pt x="460855" y="864398"/>
                  </a:lnTo>
                  <a:lnTo>
                    <a:pt x="513333" y="866635"/>
                  </a:lnTo>
                  <a:lnTo>
                    <a:pt x="565812" y="864398"/>
                  </a:lnTo>
                  <a:lnTo>
                    <a:pt x="616776" y="857831"/>
                  </a:lnTo>
                  <a:lnTo>
                    <a:pt x="665968" y="847154"/>
                  </a:lnTo>
                  <a:lnTo>
                    <a:pt x="713128" y="832583"/>
                  </a:lnTo>
                  <a:lnTo>
                    <a:pt x="758000" y="814336"/>
                  </a:lnTo>
                  <a:lnTo>
                    <a:pt x="800325" y="792631"/>
                  </a:lnTo>
                  <a:lnTo>
                    <a:pt x="839844" y="767687"/>
                  </a:lnTo>
                  <a:lnTo>
                    <a:pt x="876300" y="739721"/>
                  </a:lnTo>
                  <a:lnTo>
                    <a:pt x="909433" y="708950"/>
                  </a:lnTo>
                  <a:lnTo>
                    <a:pt x="938987" y="675593"/>
                  </a:lnTo>
                  <a:lnTo>
                    <a:pt x="964702" y="639867"/>
                  </a:lnTo>
                  <a:lnTo>
                    <a:pt x="986321" y="601991"/>
                  </a:lnTo>
                  <a:lnTo>
                    <a:pt x="1003585" y="562182"/>
                  </a:lnTo>
                  <a:lnTo>
                    <a:pt x="1016237" y="520658"/>
                  </a:lnTo>
                  <a:lnTo>
                    <a:pt x="1024017" y="477637"/>
                  </a:lnTo>
                  <a:lnTo>
                    <a:pt x="1026667" y="433336"/>
                  </a:lnTo>
                  <a:lnTo>
                    <a:pt x="1024017" y="389033"/>
                  </a:lnTo>
                  <a:lnTo>
                    <a:pt x="1016237" y="346009"/>
                  </a:lnTo>
                  <a:lnTo>
                    <a:pt x="1003585" y="304482"/>
                  </a:lnTo>
                  <a:lnTo>
                    <a:pt x="986321" y="264670"/>
                  </a:lnTo>
                  <a:lnTo>
                    <a:pt x="964702" y="226791"/>
                  </a:lnTo>
                  <a:lnTo>
                    <a:pt x="938987" y="191062"/>
                  </a:lnTo>
                  <a:lnTo>
                    <a:pt x="909433" y="157702"/>
                  </a:lnTo>
                  <a:lnTo>
                    <a:pt x="876300" y="126928"/>
                  </a:lnTo>
                  <a:lnTo>
                    <a:pt x="839844" y="98959"/>
                  </a:lnTo>
                  <a:lnTo>
                    <a:pt x="800325" y="74012"/>
                  </a:lnTo>
                  <a:lnTo>
                    <a:pt x="758000" y="52305"/>
                  </a:lnTo>
                  <a:lnTo>
                    <a:pt x="713128" y="34056"/>
                  </a:lnTo>
                  <a:lnTo>
                    <a:pt x="665968" y="19483"/>
                  </a:lnTo>
                  <a:lnTo>
                    <a:pt x="616776" y="8804"/>
                  </a:lnTo>
                  <a:lnTo>
                    <a:pt x="565812" y="2237"/>
                  </a:lnTo>
                  <a:lnTo>
                    <a:pt x="513333" y="0"/>
                  </a:lnTo>
                  <a:close/>
                </a:path>
              </a:pathLst>
            </a:custGeom>
            <a:solidFill>
              <a:srgbClr val="ACCAF8"/>
            </a:solidFill>
          </p:spPr>
          <p:txBody>
            <a:bodyPr wrap="square" lIns="0" tIns="0" rIns="0" bIns="0" rtlCol="0"/>
            <a:lstStyle/>
            <a:p>
              <a:endParaRPr/>
            </a:p>
          </p:txBody>
        </p:sp>
        <p:sp>
          <p:nvSpPr>
            <p:cNvPr id="17" name="object 17"/>
            <p:cNvSpPr/>
            <p:nvPr/>
          </p:nvSpPr>
          <p:spPr>
            <a:xfrm>
              <a:off x="7559039" y="5427726"/>
              <a:ext cx="1026794" cy="866775"/>
            </a:xfrm>
            <a:custGeom>
              <a:avLst/>
              <a:gdLst/>
              <a:ahLst/>
              <a:cxnLst/>
              <a:rect l="l" t="t" r="r" b="b"/>
              <a:pathLst>
                <a:path w="1026795" h="866775">
                  <a:moveTo>
                    <a:pt x="0" y="433336"/>
                  </a:moveTo>
                  <a:lnTo>
                    <a:pt x="2650" y="389033"/>
                  </a:lnTo>
                  <a:lnTo>
                    <a:pt x="10430" y="346009"/>
                  </a:lnTo>
                  <a:lnTo>
                    <a:pt x="23082" y="304482"/>
                  </a:lnTo>
                  <a:lnTo>
                    <a:pt x="40346" y="264670"/>
                  </a:lnTo>
                  <a:lnTo>
                    <a:pt x="61965" y="226791"/>
                  </a:lnTo>
                  <a:lnTo>
                    <a:pt x="87680" y="191062"/>
                  </a:lnTo>
                  <a:lnTo>
                    <a:pt x="117234" y="157702"/>
                  </a:lnTo>
                  <a:lnTo>
                    <a:pt x="150367" y="126928"/>
                  </a:lnTo>
                  <a:lnTo>
                    <a:pt x="186823" y="98959"/>
                  </a:lnTo>
                  <a:lnTo>
                    <a:pt x="226342" y="74012"/>
                  </a:lnTo>
                  <a:lnTo>
                    <a:pt x="268667" y="52305"/>
                  </a:lnTo>
                  <a:lnTo>
                    <a:pt x="313539" y="34056"/>
                  </a:lnTo>
                  <a:lnTo>
                    <a:pt x="360699" y="19483"/>
                  </a:lnTo>
                  <a:lnTo>
                    <a:pt x="409891" y="8804"/>
                  </a:lnTo>
                  <a:lnTo>
                    <a:pt x="460855" y="2237"/>
                  </a:lnTo>
                  <a:lnTo>
                    <a:pt x="513333" y="0"/>
                  </a:lnTo>
                  <a:lnTo>
                    <a:pt x="565812" y="2237"/>
                  </a:lnTo>
                  <a:lnTo>
                    <a:pt x="616776" y="8804"/>
                  </a:lnTo>
                  <a:lnTo>
                    <a:pt x="665968" y="19483"/>
                  </a:lnTo>
                  <a:lnTo>
                    <a:pt x="713128" y="34056"/>
                  </a:lnTo>
                  <a:lnTo>
                    <a:pt x="758000" y="52305"/>
                  </a:lnTo>
                  <a:lnTo>
                    <a:pt x="800325" y="74012"/>
                  </a:lnTo>
                  <a:lnTo>
                    <a:pt x="839844" y="98959"/>
                  </a:lnTo>
                  <a:lnTo>
                    <a:pt x="876300" y="126928"/>
                  </a:lnTo>
                  <a:lnTo>
                    <a:pt x="909433" y="157702"/>
                  </a:lnTo>
                  <a:lnTo>
                    <a:pt x="938987" y="191062"/>
                  </a:lnTo>
                  <a:lnTo>
                    <a:pt x="964702" y="226791"/>
                  </a:lnTo>
                  <a:lnTo>
                    <a:pt x="986321" y="264670"/>
                  </a:lnTo>
                  <a:lnTo>
                    <a:pt x="1003585" y="304482"/>
                  </a:lnTo>
                  <a:lnTo>
                    <a:pt x="1016237" y="346009"/>
                  </a:lnTo>
                  <a:lnTo>
                    <a:pt x="1024017" y="389033"/>
                  </a:lnTo>
                  <a:lnTo>
                    <a:pt x="1026667" y="433336"/>
                  </a:lnTo>
                  <a:lnTo>
                    <a:pt x="1024017" y="477637"/>
                  </a:lnTo>
                  <a:lnTo>
                    <a:pt x="1016237" y="520658"/>
                  </a:lnTo>
                  <a:lnTo>
                    <a:pt x="1003585" y="562182"/>
                  </a:lnTo>
                  <a:lnTo>
                    <a:pt x="986321" y="601991"/>
                  </a:lnTo>
                  <a:lnTo>
                    <a:pt x="964702" y="639867"/>
                  </a:lnTo>
                  <a:lnTo>
                    <a:pt x="938987" y="675593"/>
                  </a:lnTo>
                  <a:lnTo>
                    <a:pt x="909433" y="708950"/>
                  </a:lnTo>
                  <a:lnTo>
                    <a:pt x="876300" y="739721"/>
                  </a:lnTo>
                  <a:lnTo>
                    <a:pt x="839844" y="767687"/>
                  </a:lnTo>
                  <a:lnTo>
                    <a:pt x="800325" y="792631"/>
                  </a:lnTo>
                  <a:lnTo>
                    <a:pt x="758000" y="814336"/>
                  </a:lnTo>
                  <a:lnTo>
                    <a:pt x="713128" y="832583"/>
                  </a:lnTo>
                  <a:lnTo>
                    <a:pt x="665968" y="847154"/>
                  </a:lnTo>
                  <a:lnTo>
                    <a:pt x="616776" y="857831"/>
                  </a:lnTo>
                  <a:lnTo>
                    <a:pt x="565812" y="864398"/>
                  </a:lnTo>
                  <a:lnTo>
                    <a:pt x="513333" y="866635"/>
                  </a:lnTo>
                  <a:lnTo>
                    <a:pt x="460855" y="864398"/>
                  </a:lnTo>
                  <a:lnTo>
                    <a:pt x="409891" y="857831"/>
                  </a:lnTo>
                  <a:lnTo>
                    <a:pt x="360699" y="847154"/>
                  </a:lnTo>
                  <a:lnTo>
                    <a:pt x="313539" y="832583"/>
                  </a:lnTo>
                  <a:lnTo>
                    <a:pt x="268667" y="814336"/>
                  </a:lnTo>
                  <a:lnTo>
                    <a:pt x="226342" y="792631"/>
                  </a:lnTo>
                  <a:lnTo>
                    <a:pt x="186823" y="767687"/>
                  </a:lnTo>
                  <a:lnTo>
                    <a:pt x="150367" y="739721"/>
                  </a:lnTo>
                  <a:lnTo>
                    <a:pt x="117234" y="708950"/>
                  </a:lnTo>
                  <a:lnTo>
                    <a:pt x="87680" y="675593"/>
                  </a:lnTo>
                  <a:lnTo>
                    <a:pt x="61965" y="639867"/>
                  </a:lnTo>
                  <a:lnTo>
                    <a:pt x="40346" y="601991"/>
                  </a:lnTo>
                  <a:lnTo>
                    <a:pt x="23082" y="562182"/>
                  </a:lnTo>
                  <a:lnTo>
                    <a:pt x="10430" y="520658"/>
                  </a:lnTo>
                  <a:lnTo>
                    <a:pt x="2650" y="477637"/>
                  </a:lnTo>
                  <a:lnTo>
                    <a:pt x="0" y="433336"/>
                  </a:lnTo>
                  <a:close/>
                </a:path>
              </a:pathLst>
            </a:custGeom>
            <a:ln w="19050">
              <a:solidFill>
                <a:srgbClr val="072C61"/>
              </a:solidFill>
            </a:ln>
          </p:spPr>
          <p:txBody>
            <a:bodyPr wrap="square" lIns="0" tIns="0" rIns="0" bIns="0" rtlCol="0"/>
            <a:lstStyle/>
            <a:p>
              <a:endParaRPr/>
            </a:p>
          </p:txBody>
        </p:sp>
        <p:sp>
          <p:nvSpPr>
            <p:cNvPr id="18" name="object 18"/>
            <p:cNvSpPr/>
            <p:nvPr/>
          </p:nvSpPr>
          <p:spPr>
            <a:xfrm>
              <a:off x="4471288" y="5427726"/>
              <a:ext cx="1026794" cy="866775"/>
            </a:xfrm>
            <a:custGeom>
              <a:avLst/>
              <a:gdLst/>
              <a:ahLst/>
              <a:cxnLst/>
              <a:rect l="l" t="t" r="r" b="b"/>
              <a:pathLst>
                <a:path w="1026795" h="866775">
                  <a:moveTo>
                    <a:pt x="513334" y="0"/>
                  </a:moveTo>
                  <a:lnTo>
                    <a:pt x="460834" y="2237"/>
                  </a:lnTo>
                  <a:lnTo>
                    <a:pt x="409855" y="8804"/>
                  </a:lnTo>
                  <a:lnTo>
                    <a:pt x="360652" y="19483"/>
                  </a:lnTo>
                  <a:lnTo>
                    <a:pt x="313485" y="34056"/>
                  </a:lnTo>
                  <a:lnTo>
                    <a:pt x="268611" y="52305"/>
                  </a:lnTo>
                  <a:lnTo>
                    <a:pt x="226286" y="74012"/>
                  </a:lnTo>
                  <a:lnTo>
                    <a:pt x="186770" y="98959"/>
                  </a:lnTo>
                  <a:lnTo>
                    <a:pt x="150320" y="126928"/>
                  </a:lnTo>
                  <a:lnTo>
                    <a:pt x="117193" y="157702"/>
                  </a:lnTo>
                  <a:lnTo>
                    <a:pt x="87647" y="191062"/>
                  </a:lnTo>
                  <a:lnTo>
                    <a:pt x="61939" y="226791"/>
                  </a:lnTo>
                  <a:lnTo>
                    <a:pt x="40328" y="264670"/>
                  </a:lnTo>
                  <a:lnTo>
                    <a:pt x="23071" y="304482"/>
                  </a:lnTo>
                  <a:lnTo>
                    <a:pt x="10425" y="346009"/>
                  </a:lnTo>
                  <a:lnTo>
                    <a:pt x="2649" y="389033"/>
                  </a:lnTo>
                  <a:lnTo>
                    <a:pt x="0" y="433336"/>
                  </a:lnTo>
                  <a:lnTo>
                    <a:pt x="2649" y="477639"/>
                  </a:lnTo>
                  <a:lnTo>
                    <a:pt x="10425" y="520662"/>
                  </a:lnTo>
                  <a:lnTo>
                    <a:pt x="23071" y="562187"/>
                  </a:lnTo>
                  <a:lnTo>
                    <a:pt x="40328" y="601996"/>
                  </a:lnTo>
                  <a:lnTo>
                    <a:pt x="61939" y="639873"/>
                  </a:lnTo>
                  <a:lnTo>
                    <a:pt x="87647" y="675598"/>
                  </a:lnTo>
                  <a:lnTo>
                    <a:pt x="117193" y="708955"/>
                  </a:lnTo>
                  <a:lnTo>
                    <a:pt x="150320" y="739725"/>
                  </a:lnTo>
                  <a:lnTo>
                    <a:pt x="186770" y="767691"/>
                  </a:lnTo>
                  <a:lnTo>
                    <a:pt x="226286" y="792635"/>
                  </a:lnTo>
                  <a:lnTo>
                    <a:pt x="268611" y="814338"/>
                  </a:lnTo>
                  <a:lnTo>
                    <a:pt x="313485" y="832584"/>
                  </a:lnTo>
                  <a:lnTo>
                    <a:pt x="360652" y="847155"/>
                  </a:lnTo>
                  <a:lnTo>
                    <a:pt x="409855" y="857832"/>
                  </a:lnTo>
                  <a:lnTo>
                    <a:pt x="460834" y="864398"/>
                  </a:lnTo>
                  <a:lnTo>
                    <a:pt x="513334" y="866635"/>
                  </a:lnTo>
                  <a:lnTo>
                    <a:pt x="565810" y="864398"/>
                  </a:lnTo>
                  <a:lnTo>
                    <a:pt x="616771" y="857832"/>
                  </a:lnTo>
                  <a:lnTo>
                    <a:pt x="665956" y="847155"/>
                  </a:lnTo>
                  <a:lnTo>
                    <a:pt x="713108" y="832584"/>
                  </a:lnTo>
                  <a:lnTo>
                    <a:pt x="757971" y="814338"/>
                  </a:lnTo>
                  <a:lnTo>
                    <a:pt x="800285" y="792635"/>
                  </a:lnTo>
                  <a:lnTo>
                    <a:pt x="839792" y="767691"/>
                  </a:lnTo>
                  <a:lnTo>
                    <a:pt x="876236" y="739725"/>
                  </a:lnTo>
                  <a:lnTo>
                    <a:pt x="909358" y="708955"/>
                  </a:lnTo>
                  <a:lnTo>
                    <a:pt x="938900" y="675598"/>
                  </a:lnTo>
                  <a:lnTo>
                    <a:pt x="964605" y="639873"/>
                  </a:lnTo>
                  <a:lnTo>
                    <a:pt x="986214" y="601996"/>
                  </a:lnTo>
                  <a:lnTo>
                    <a:pt x="1003470" y="562187"/>
                  </a:lnTo>
                  <a:lnTo>
                    <a:pt x="1016115" y="520662"/>
                  </a:lnTo>
                  <a:lnTo>
                    <a:pt x="1023891" y="477639"/>
                  </a:lnTo>
                  <a:lnTo>
                    <a:pt x="1026540" y="433336"/>
                  </a:lnTo>
                  <a:lnTo>
                    <a:pt x="1023891" y="389033"/>
                  </a:lnTo>
                  <a:lnTo>
                    <a:pt x="1016115" y="346009"/>
                  </a:lnTo>
                  <a:lnTo>
                    <a:pt x="1003470" y="304482"/>
                  </a:lnTo>
                  <a:lnTo>
                    <a:pt x="986214" y="264670"/>
                  </a:lnTo>
                  <a:lnTo>
                    <a:pt x="964605" y="226791"/>
                  </a:lnTo>
                  <a:lnTo>
                    <a:pt x="938900" y="191062"/>
                  </a:lnTo>
                  <a:lnTo>
                    <a:pt x="909358" y="157702"/>
                  </a:lnTo>
                  <a:lnTo>
                    <a:pt x="876236" y="126928"/>
                  </a:lnTo>
                  <a:lnTo>
                    <a:pt x="839792" y="98959"/>
                  </a:lnTo>
                  <a:lnTo>
                    <a:pt x="800285" y="74012"/>
                  </a:lnTo>
                  <a:lnTo>
                    <a:pt x="757971" y="52305"/>
                  </a:lnTo>
                  <a:lnTo>
                    <a:pt x="713108" y="34056"/>
                  </a:lnTo>
                  <a:lnTo>
                    <a:pt x="665956" y="19483"/>
                  </a:lnTo>
                  <a:lnTo>
                    <a:pt x="616771" y="8804"/>
                  </a:lnTo>
                  <a:lnTo>
                    <a:pt x="565810" y="2237"/>
                  </a:lnTo>
                  <a:lnTo>
                    <a:pt x="513334" y="0"/>
                  </a:lnTo>
                  <a:close/>
                </a:path>
              </a:pathLst>
            </a:custGeom>
            <a:solidFill>
              <a:srgbClr val="ACCAF8"/>
            </a:solidFill>
          </p:spPr>
          <p:txBody>
            <a:bodyPr wrap="square" lIns="0" tIns="0" rIns="0" bIns="0" rtlCol="0"/>
            <a:lstStyle/>
            <a:p>
              <a:endParaRPr/>
            </a:p>
          </p:txBody>
        </p:sp>
        <p:sp>
          <p:nvSpPr>
            <p:cNvPr id="19" name="object 19"/>
            <p:cNvSpPr/>
            <p:nvPr/>
          </p:nvSpPr>
          <p:spPr>
            <a:xfrm>
              <a:off x="4471288" y="5427726"/>
              <a:ext cx="1026794" cy="866775"/>
            </a:xfrm>
            <a:custGeom>
              <a:avLst/>
              <a:gdLst/>
              <a:ahLst/>
              <a:cxnLst/>
              <a:rect l="l" t="t" r="r" b="b"/>
              <a:pathLst>
                <a:path w="1026795" h="866775">
                  <a:moveTo>
                    <a:pt x="0" y="433336"/>
                  </a:moveTo>
                  <a:lnTo>
                    <a:pt x="2649" y="389033"/>
                  </a:lnTo>
                  <a:lnTo>
                    <a:pt x="10425" y="346009"/>
                  </a:lnTo>
                  <a:lnTo>
                    <a:pt x="23071" y="304482"/>
                  </a:lnTo>
                  <a:lnTo>
                    <a:pt x="40328" y="264670"/>
                  </a:lnTo>
                  <a:lnTo>
                    <a:pt x="61939" y="226791"/>
                  </a:lnTo>
                  <a:lnTo>
                    <a:pt x="87647" y="191062"/>
                  </a:lnTo>
                  <a:lnTo>
                    <a:pt x="117193" y="157702"/>
                  </a:lnTo>
                  <a:lnTo>
                    <a:pt x="150320" y="126928"/>
                  </a:lnTo>
                  <a:lnTo>
                    <a:pt x="186770" y="98959"/>
                  </a:lnTo>
                  <a:lnTo>
                    <a:pt x="226286" y="74012"/>
                  </a:lnTo>
                  <a:lnTo>
                    <a:pt x="268611" y="52305"/>
                  </a:lnTo>
                  <a:lnTo>
                    <a:pt x="313485" y="34056"/>
                  </a:lnTo>
                  <a:lnTo>
                    <a:pt x="360652" y="19483"/>
                  </a:lnTo>
                  <a:lnTo>
                    <a:pt x="409855" y="8804"/>
                  </a:lnTo>
                  <a:lnTo>
                    <a:pt x="460834" y="2237"/>
                  </a:lnTo>
                  <a:lnTo>
                    <a:pt x="513334" y="0"/>
                  </a:lnTo>
                  <a:lnTo>
                    <a:pt x="565810" y="2237"/>
                  </a:lnTo>
                  <a:lnTo>
                    <a:pt x="616771" y="8804"/>
                  </a:lnTo>
                  <a:lnTo>
                    <a:pt x="665956" y="19483"/>
                  </a:lnTo>
                  <a:lnTo>
                    <a:pt x="713108" y="34056"/>
                  </a:lnTo>
                  <a:lnTo>
                    <a:pt x="757971" y="52305"/>
                  </a:lnTo>
                  <a:lnTo>
                    <a:pt x="800285" y="74012"/>
                  </a:lnTo>
                  <a:lnTo>
                    <a:pt x="839792" y="98959"/>
                  </a:lnTo>
                  <a:lnTo>
                    <a:pt x="876236" y="126928"/>
                  </a:lnTo>
                  <a:lnTo>
                    <a:pt x="909358" y="157702"/>
                  </a:lnTo>
                  <a:lnTo>
                    <a:pt x="938900" y="191062"/>
                  </a:lnTo>
                  <a:lnTo>
                    <a:pt x="964605" y="226791"/>
                  </a:lnTo>
                  <a:lnTo>
                    <a:pt x="986214" y="264670"/>
                  </a:lnTo>
                  <a:lnTo>
                    <a:pt x="1003470" y="304482"/>
                  </a:lnTo>
                  <a:lnTo>
                    <a:pt x="1016115" y="346009"/>
                  </a:lnTo>
                  <a:lnTo>
                    <a:pt x="1023891" y="389033"/>
                  </a:lnTo>
                  <a:lnTo>
                    <a:pt x="1026540" y="433336"/>
                  </a:lnTo>
                  <a:lnTo>
                    <a:pt x="1023891" y="477639"/>
                  </a:lnTo>
                  <a:lnTo>
                    <a:pt x="1016115" y="520662"/>
                  </a:lnTo>
                  <a:lnTo>
                    <a:pt x="1003470" y="562187"/>
                  </a:lnTo>
                  <a:lnTo>
                    <a:pt x="986214" y="601996"/>
                  </a:lnTo>
                  <a:lnTo>
                    <a:pt x="964605" y="639873"/>
                  </a:lnTo>
                  <a:lnTo>
                    <a:pt x="938900" y="675598"/>
                  </a:lnTo>
                  <a:lnTo>
                    <a:pt x="909358" y="708955"/>
                  </a:lnTo>
                  <a:lnTo>
                    <a:pt x="876236" y="739725"/>
                  </a:lnTo>
                  <a:lnTo>
                    <a:pt x="839792" y="767691"/>
                  </a:lnTo>
                  <a:lnTo>
                    <a:pt x="800285" y="792635"/>
                  </a:lnTo>
                  <a:lnTo>
                    <a:pt x="757971" y="814338"/>
                  </a:lnTo>
                  <a:lnTo>
                    <a:pt x="713108" y="832584"/>
                  </a:lnTo>
                  <a:lnTo>
                    <a:pt x="665956" y="847155"/>
                  </a:lnTo>
                  <a:lnTo>
                    <a:pt x="616771" y="857832"/>
                  </a:lnTo>
                  <a:lnTo>
                    <a:pt x="565810" y="864398"/>
                  </a:lnTo>
                  <a:lnTo>
                    <a:pt x="513334" y="866635"/>
                  </a:lnTo>
                  <a:lnTo>
                    <a:pt x="460834" y="864398"/>
                  </a:lnTo>
                  <a:lnTo>
                    <a:pt x="409855" y="857832"/>
                  </a:lnTo>
                  <a:lnTo>
                    <a:pt x="360652" y="847155"/>
                  </a:lnTo>
                  <a:lnTo>
                    <a:pt x="313485" y="832584"/>
                  </a:lnTo>
                  <a:lnTo>
                    <a:pt x="268611" y="814338"/>
                  </a:lnTo>
                  <a:lnTo>
                    <a:pt x="226286" y="792635"/>
                  </a:lnTo>
                  <a:lnTo>
                    <a:pt x="186770" y="767691"/>
                  </a:lnTo>
                  <a:lnTo>
                    <a:pt x="150320" y="739725"/>
                  </a:lnTo>
                  <a:lnTo>
                    <a:pt x="117193" y="708955"/>
                  </a:lnTo>
                  <a:lnTo>
                    <a:pt x="87647" y="675598"/>
                  </a:lnTo>
                  <a:lnTo>
                    <a:pt x="61939" y="639873"/>
                  </a:lnTo>
                  <a:lnTo>
                    <a:pt x="40328" y="601996"/>
                  </a:lnTo>
                  <a:lnTo>
                    <a:pt x="23071" y="562187"/>
                  </a:lnTo>
                  <a:lnTo>
                    <a:pt x="10425" y="520662"/>
                  </a:lnTo>
                  <a:lnTo>
                    <a:pt x="2649" y="477639"/>
                  </a:lnTo>
                  <a:lnTo>
                    <a:pt x="0" y="433336"/>
                  </a:lnTo>
                  <a:close/>
                </a:path>
              </a:pathLst>
            </a:custGeom>
            <a:ln w="19050">
              <a:solidFill>
                <a:srgbClr val="072C61"/>
              </a:solidFill>
            </a:ln>
          </p:spPr>
          <p:txBody>
            <a:bodyPr wrap="square" lIns="0" tIns="0" rIns="0" bIns="0" rtlCol="0"/>
            <a:lstStyle/>
            <a:p>
              <a:endParaRPr/>
            </a:p>
          </p:txBody>
        </p:sp>
      </p:grpSp>
      <p:sp>
        <p:nvSpPr>
          <p:cNvPr id="20" name="object 20" descr="$PPTXTitle"/>
          <p:cNvSpPr txBox="1">
            <a:spLocks noGrp="1"/>
          </p:cNvSpPr>
          <p:nvPr>
            <p:ph type="title"/>
          </p:nvPr>
        </p:nvSpPr>
        <p:spPr>
          <a:xfrm>
            <a:off x="271449" y="155092"/>
            <a:ext cx="9417685" cy="944880"/>
          </a:xfrm>
          <a:prstGeom prst="rect">
            <a:avLst/>
          </a:prstGeom>
          <a:solidFill>
            <a:srgbClr val="0A4192"/>
          </a:solidFill>
        </p:spPr>
        <p:txBody>
          <a:bodyPr vert="horz" wrap="square" lIns="0" tIns="120650" rIns="0" bIns="0" rtlCol="0">
            <a:spAutoFit/>
          </a:bodyPr>
          <a:lstStyle/>
          <a:p>
            <a:pPr algn="ctr">
              <a:lnSpc>
                <a:spcPct val="100000"/>
              </a:lnSpc>
              <a:spcBef>
                <a:spcPts val="950"/>
              </a:spcBef>
            </a:pPr>
            <a:r>
              <a:rPr sz="4400" b="0" dirty="0">
                <a:solidFill>
                  <a:srgbClr val="FFFFFF"/>
                </a:solidFill>
                <a:latin typeface="Trebuchet MS"/>
                <a:cs typeface="Trebuchet MS"/>
              </a:rPr>
              <a:t>Decisional</a:t>
            </a:r>
            <a:r>
              <a:rPr sz="4400" b="0" spc="-35" dirty="0">
                <a:solidFill>
                  <a:srgbClr val="FFFFFF"/>
                </a:solidFill>
                <a:latin typeface="Trebuchet MS"/>
                <a:cs typeface="Trebuchet MS"/>
              </a:rPr>
              <a:t> </a:t>
            </a:r>
            <a:r>
              <a:rPr sz="4400" b="0" spc="-10" dirty="0">
                <a:solidFill>
                  <a:srgbClr val="FFFFFF"/>
                </a:solidFill>
                <a:latin typeface="Trebuchet MS"/>
                <a:cs typeface="Trebuchet MS"/>
              </a:rPr>
              <a:t>Balance</a:t>
            </a:r>
            <a:endParaRPr sz="4400">
              <a:latin typeface="Trebuchet MS"/>
              <a:cs typeface="Trebuchet MS"/>
            </a:endParaRPr>
          </a:p>
        </p:txBody>
      </p:sp>
      <p:graphicFrame>
        <p:nvGraphicFramePr>
          <p:cNvPr id="21" name="object 21"/>
          <p:cNvGraphicFramePr>
            <a:graphicFrameLocks noGrp="1"/>
          </p:cNvGraphicFramePr>
          <p:nvPr/>
        </p:nvGraphicFramePr>
        <p:xfrm>
          <a:off x="265099" y="1255394"/>
          <a:ext cx="9417049" cy="5440044"/>
        </p:xfrm>
        <a:graphic>
          <a:graphicData uri="http://schemas.openxmlformats.org/drawingml/2006/table">
            <a:tbl>
              <a:tblPr firstRow="1" bandRow="1">
                <a:tableStyleId>{2D5ABB26-0587-4C30-8999-92F81FD0307C}</a:tableStyleId>
              </a:tblPr>
              <a:tblGrid>
                <a:gridCol w="2678430">
                  <a:extLst>
                    <a:ext uri="{9D8B030D-6E8A-4147-A177-3AD203B41FA5}">
                      <a16:colId xmlns:a16="http://schemas.microsoft.com/office/drawing/2014/main" val="20000"/>
                    </a:ext>
                  </a:extLst>
                </a:gridCol>
                <a:gridCol w="3599815">
                  <a:extLst>
                    <a:ext uri="{9D8B030D-6E8A-4147-A177-3AD203B41FA5}">
                      <a16:colId xmlns:a16="http://schemas.microsoft.com/office/drawing/2014/main" val="20001"/>
                    </a:ext>
                  </a:extLst>
                </a:gridCol>
                <a:gridCol w="3138804">
                  <a:extLst>
                    <a:ext uri="{9D8B030D-6E8A-4147-A177-3AD203B41FA5}">
                      <a16:colId xmlns:a16="http://schemas.microsoft.com/office/drawing/2014/main" val="20002"/>
                    </a:ext>
                  </a:extLst>
                </a:gridCol>
              </a:tblGrid>
              <a:tr h="2154555">
                <a:tc>
                  <a:txBody>
                    <a:bodyPr/>
                    <a:lstStyle/>
                    <a:p>
                      <a:pPr>
                        <a:lnSpc>
                          <a:spcPct val="100000"/>
                        </a:lnSpc>
                        <a:spcBef>
                          <a:spcPts val="875"/>
                        </a:spcBef>
                      </a:pPr>
                      <a:endParaRPr sz="3200">
                        <a:latin typeface="Times New Roman"/>
                        <a:cs typeface="Times New Roman"/>
                      </a:endParaRPr>
                    </a:p>
                    <a:p>
                      <a:pPr marL="122555" marR="113030" indent="10160">
                        <a:lnSpc>
                          <a:spcPct val="100000"/>
                        </a:lnSpc>
                      </a:pPr>
                      <a:r>
                        <a:rPr sz="3200" b="1" dirty="0">
                          <a:solidFill>
                            <a:srgbClr val="FFFFFF"/>
                          </a:solidFill>
                          <a:latin typeface="Trebuchet MS"/>
                          <a:cs typeface="Trebuchet MS"/>
                        </a:rPr>
                        <a:t>Motivation</a:t>
                      </a:r>
                      <a:r>
                        <a:rPr sz="3200" b="1" spc="-55" dirty="0">
                          <a:solidFill>
                            <a:srgbClr val="FFFFFF"/>
                          </a:solidFill>
                          <a:latin typeface="Trebuchet MS"/>
                          <a:cs typeface="Trebuchet MS"/>
                        </a:rPr>
                        <a:t> </a:t>
                      </a:r>
                      <a:r>
                        <a:rPr sz="3200" b="1" spc="-50" dirty="0">
                          <a:solidFill>
                            <a:srgbClr val="FFFFFF"/>
                          </a:solidFill>
                          <a:latin typeface="Trebuchet MS"/>
                          <a:cs typeface="Trebuchet MS"/>
                        </a:rPr>
                        <a:t>&amp; </a:t>
                      </a:r>
                      <a:r>
                        <a:rPr sz="3200" b="1" spc="-10" dirty="0">
                          <a:solidFill>
                            <a:srgbClr val="FFFFFF"/>
                          </a:solidFill>
                          <a:latin typeface="Trebuchet MS"/>
                          <a:cs typeface="Trebuchet MS"/>
                        </a:rPr>
                        <a:t>Ambivalence</a:t>
                      </a:r>
                      <a:endParaRPr sz="3200">
                        <a:latin typeface="Trebuchet MS"/>
                        <a:cs typeface="Trebuchet MS"/>
                      </a:endParaRPr>
                    </a:p>
                  </a:txBody>
                  <a:tcPr marL="0" marR="0" marT="1111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D56C4"/>
                    </a:solidFill>
                  </a:tcPr>
                </a:tc>
                <a:tc>
                  <a:txBody>
                    <a:bodyPr/>
                    <a:lstStyle/>
                    <a:p>
                      <a:pPr>
                        <a:lnSpc>
                          <a:spcPct val="100000"/>
                        </a:lnSpc>
                        <a:spcBef>
                          <a:spcPts val="2795"/>
                        </a:spcBef>
                      </a:pPr>
                      <a:endParaRPr sz="3200">
                        <a:latin typeface="Times New Roman"/>
                        <a:cs typeface="Times New Roman"/>
                      </a:endParaRPr>
                    </a:p>
                    <a:p>
                      <a:pPr marL="765810">
                        <a:lnSpc>
                          <a:spcPct val="100000"/>
                        </a:lnSpc>
                      </a:pPr>
                      <a:r>
                        <a:rPr sz="3200" spc="-10" dirty="0">
                          <a:solidFill>
                            <a:srgbClr val="FFFFFF"/>
                          </a:solidFill>
                          <a:latin typeface="Trebuchet MS"/>
                          <a:cs typeface="Trebuchet MS"/>
                        </a:rPr>
                        <a:t>Advantages</a:t>
                      </a:r>
                      <a:endParaRPr sz="3200">
                        <a:latin typeface="Trebuchet MS"/>
                        <a:cs typeface="Trebuchet MS"/>
                      </a:endParaRPr>
                    </a:p>
                  </a:txBody>
                  <a:tcPr marL="0" marR="0" marT="3549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2C61"/>
                    </a:solidFill>
                  </a:tcPr>
                </a:tc>
                <a:tc>
                  <a:txBody>
                    <a:bodyPr/>
                    <a:lstStyle/>
                    <a:p>
                      <a:pPr>
                        <a:lnSpc>
                          <a:spcPct val="100000"/>
                        </a:lnSpc>
                        <a:spcBef>
                          <a:spcPts val="2795"/>
                        </a:spcBef>
                      </a:pPr>
                      <a:endParaRPr sz="3200">
                        <a:latin typeface="Times New Roman"/>
                        <a:cs typeface="Times New Roman"/>
                      </a:endParaRPr>
                    </a:p>
                    <a:p>
                      <a:pPr marL="284480">
                        <a:lnSpc>
                          <a:spcPct val="100000"/>
                        </a:lnSpc>
                      </a:pPr>
                      <a:r>
                        <a:rPr sz="3200" spc="-10" dirty="0">
                          <a:solidFill>
                            <a:srgbClr val="FFFFFF"/>
                          </a:solidFill>
                          <a:latin typeface="Trebuchet MS"/>
                          <a:cs typeface="Trebuchet MS"/>
                        </a:rPr>
                        <a:t>Disadvantages</a:t>
                      </a:r>
                      <a:endParaRPr sz="3200">
                        <a:latin typeface="Trebuchet MS"/>
                        <a:cs typeface="Trebuchet MS"/>
                      </a:endParaRPr>
                    </a:p>
                  </a:txBody>
                  <a:tcPr marL="0" marR="0" marT="3549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2C61"/>
                    </a:solidFill>
                  </a:tcPr>
                </a:tc>
                <a:extLst>
                  <a:ext uri="{0D108BD9-81ED-4DB2-BD59-A6C34878D82A}">
                    <a16:rowId xmlns:a16="http://schemas.microsoft.com/office/drawing/2014/main" val="10000"/>
                  </a:ext>
                </a:extLst>
              </a:tr>
              <a:tr h="1647189">
                <a:tc>
                  <a:txBody>
                    <a:bodyPr/>
                    <a:lstStyle/>
                    <a:p>
                      <a:pPr>
                        <a:lnSpc>
                          <a:spcPct val="100000"/>
                        </a:lnSpc>
                        <a:spcBef>
                          <a:spcPts val="800"/>
                        </a:spcBef>
                      </a:pPr>
                      <a:endParaRPr sz="3200">
                        <a:latin typeface="Times New Roman"/>
                        <a:cs typeface="Times New Roman"/>
                      </a:endParaRPr>
                    </a:p>
                    <a:p>
                      <a:pPr algn="ctr">
                        <a:lnSpc>
                          <a:spcPct val="100000"/>
                        </a:lnSpc>
                      </a:pPr>
                      <a:r>
                        <a:rPr sz="3200" dirty="0">
                          <a:solidFill>
                            <a:srgbClr val="FFFFFF"/>
                          </a:solidFill>
                          <a:latin typeface="Trebuchet MS"/>
                          <a:cs typeface="Trebuchet MS"/>
                        </a:rPr>
                        <a:t>No</a:t>
                      </a:r>
                      <a:r>
                        <a:rPr sz="3200" spc="-15" dirty="0">
                          <a:solidFill>
                            <a:srgbClr val="FFFFFF"/>
                          </a:solidFill>
                          <a:latin typeface="Trebuchet MS"/>
                          <a:cs typeface="Trebuchet MS"/>
                        </a:rPr>
                        <a:t> </a:t>
                      </a:r>
                      <a:r>
                        <a:rPr sz="3200" spc="-10" dirty="0">
                          <a:solidFill>
                            <a:srgbClr val="FFFFFF"/>
                          </a:solidFill>
                          <a:latin typeface="Trebuchet MS"/>
                          <a:cs typeface="Trebuchet MS"/>
                        </a:rPr>
                        <a:t>Change</a:t>
                      </a:r>
                      <a:endParaRPr sz="3200">
                        <a:latin typeface="Trebuchet MS"/>
                        <a:cs typeface="Trebuchet MS"/>
                      </a:endParaRPr>
                    </a:p>
                  </a:txBody>
                  <a:tcPr marL="0" marR="0" marT="1016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86A85"/>
                    </a:solidFill>
                  </a:tcPr>
                </a:tc>
                <a:tc>
                  <a:txBody>
                    <a:bodyPr/>
                    <a:lstStyle/>
                    <a:p>
                      <a:pPr marL="469265" algn="ctr">
                        <a:lnSpc>
                          <a:spcPct val="100000"/>
                        </a:lnSpc>
                        <a:spcBef>
                          <a:spcPts val="2690"/>
                        </a:spcBef>
                      </a:pPr>
                      <a:r>
                        <a:rPr sz="4000" spc="80" dirty="0">
                          <a:solidFill>
                            <a:srgbClr val="450000"/>
                          </a:solidFill>
                          <a:latin typeface="Tahoma"/>
                          <a:cs typeface="Tahoma"/>
                        </a:rPr>
                        <a:t>1</a:t>
                      </a:r>
                      <a:endParaRPr sz="4000">
                        <a:latin typeface="Tahoma"/>
                        <a:cs typeface="Tahoma"/>
                      </a:endParaRPr>
                    </a:p>
                  </a:txBody>
                  <a:tcPr marL="0" marR="0" marT="3416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R="85090" algn="ctr">
                        <a:lnSpc>
                          <a:spcPct val="100000"/>
                        </a:lnSpc>
                        <a:spcBef>
                          <a:spcPts val="2690"/>
                        </a:spcBef>
                      </a:pPr>
                      <a:r>
                        <a:rPr sz="4000" spc="80" dirty="0">
                          <a:solidFill>
                            <a:srgbClr val="450000"/>
                          </a:solidFill>
                          <a:latin typeface="Tahoma"/>
                          <a:cs typeface="Tahoma"/>
                        </a:rPr>
                        <a:t>2</a:t>
                      </a:r>
                      <a:endParaRPr sz="4000">
                        <a:latin typeface="Tahoma"/>
                        <a:cs typeface="Tahoma"/>
                      </a:endParaRPr>
                    </a:p>
                  </a:txBody>
                  <a:tcPr marL="0" marR="0" marT="3416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1638300">
                <a:tc>
                  <a:txBody>
                    <a:bodyPr/>
                    <a:lstStyle/>
                    <a:p>
                      <a:pPr>
                        <a:lnSpc>
                          <a:spcPct val="100000"/>
                        </a:lnSpc>
                        <a:spcBef>
                          <a:spcPts val="765"/>
                        </a:spcBef>
                      </a:pPr>
                      <a:endParaRPr sz="3200">
                        <a:latin typeface="Times New Roman"/>
                        <a:cs typeface="Times New Roman"/>
                      </a:endParaRPr>
                    </a:p>
                    <a:p>
                      <a:pPr algn="ctr">
                        <a:lnSpc>
                          <a:spcPct val="100000"/>
                        </a:lnSpc>
                      </a:pPr>
                      <a:r>
                        <a:rPr sz="3200" spc="-10" dirty="0">
                          <a:solidFill>
                            <a:srgbClr val="FFFFFF"/>
                          </a:solidFill>
                          <a:latin typeface="Trebuchet MS"/>
                          <a:cs typeface="Trebuchet MS"/>
                        </a:rPr>
                        <a:t>Change</a:t>
                      </a:r>
                      <a:endParaRPr sz="3200">
                        <a:latin typeface="Trebuchet MS"/>
                        <a:cs typeface="Trebuchet MS"/>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86A85"/>
                    </a:solidFill>
                  </a:tcPr>
                </a:tc>
                <a:tc>
                  <a:txBody>
                    <a:bodyPr/>
                    <a:lstStyle/>
                    <a:p>
                      <a:pPr>
                        <a:lnSpc>
                          <a:spcPct val="100000"/>
                        </a:lnSpc>
                      </a:pPr>
                      <a:endParaRPr sz="1400">
                        <a:latin typeface="Times New Roman"/>
                        <a:cs typeface="Times New Roman"/>
                      </a:endParaRPr>
                    </a:p>
                    <a:p>
                      <a:pPr>
                        <a:lnSpc>
                          <a:spcPct val="100000"/>
                        </a:lnSpc>
                        <a:spcBef>
                          <a:spcPts val="830"/>
                        </a:spcBef>
                      </a:pPr>
                      <a:endParaRPr sz="1400">
                        <a:latin typeface="Times New Roman"/>
                        <a:cs typeface="Times New Roman"/>
                      </a:endParaRPr>
                    </a:p>
                    <a:p>
                      <a:pPr marL="147955">
                        <a:lnSpc>
                          <a:spcPts val="4540"/>
                        </a:lnSpc>
                        <a:tabLst>
                          <a:tab pos="1887220" algn="l"/>
                        </a:tabLst>
                      </a:pPr>
                      <a:r>
                        <a:rPr sz="1400" dirty="0">
                          <a:latin typeface="Tahoma"/>
                          <a:cs typeface="Tahoma"/>
                        </a:rPr>
                        <a:t>Finish</a:t>
                      </a:r>
                      <a:r>
                        <a:rPr sz="1400" spc="-45" dirty="0">
                          <a:latin typeface="Tahoma"/>
                          <a:cs typeface="Tahoma"/>
                        </a:rPr>
                        <a:t> </a:t>
                      </a:r>
                      <a:r>
                        <a:rPr sz="1400" spc="-20" dirty="0">
                          <a:latin typeface="Tahoma"/>
                          <a:cs typeface="Tahoma"/>
                        </a:rPr>
                        <a:t>with</a:t>
                      </a:r>
                      <a:r>
                        <a:rPr sz="1400" dirty="0">
                          <a:latin typeface="Tahoma"/>
                          <a:cs typeface="Tahoma"/>
                        </a:rPr>
                        <a:t>	</a:t>
                      </a:r>
                      <a:r>
                        <a:rPr sz="6000" spc="82" baseline="2777" dirty="0">
                          <a:solidFill>
                            <a:srgbClr val="450000"/>
                          </a:solidFill>
                          <a:latin typeface="Tahoma"/>
                          <a:cs typeface="Tahoma"/>
                        </a:rPr>
                        <a:t>4</a:t>
                      </a:r>
                      <a:endParaRPr sz="6000" baseline="2777">
                        <a:latin typeface="Tahoma"/>
                        <a:cs typeface="Tahoma"/>
                      </a:endParaRPr>
                    </a:p>
                    <a:p>
                      <a:pPr marL="154305">
                        <a:lnSpc>
                          <a:spcPts val="1415"/>
                        </a:lnSpc>
                      </a:pPr>
                      <a:r>
                        <a:rPr sz="1400" spc="-10" dirty="0">
                          <a:latin typeface="Tahoma"/>
                          <a:cs typeface="Tahoma"/>
                        </a:rPr>
                        <a:t>Advantage</a:t>
                      </a:r>
                      <a:endParaRPr sz="1400">
                        <a:latin typeface="Tahoma"/>
                        <a:cs typeface="Tahoma"/>
                      </a:endParaRPr>
                    </a:p>
                    <a:p>
                      <a:pPr marL="123189">
                        <a:lnSpc>
                          <a:spcPts val="1675"/>
                        </a:lnSpc>
                      </a:pPr>
                      <a:r>
                        <a:rPr sz="1400" dirty="0">
                          <a:latin typeface="Tahoma"/>
                          <a:cs typeface="Tahoma"/>
                        </a:rPr>
                        <a:t>of</a:t>
                      </a:r>
                      <a:r>
                        <a:rPr sz="1400" spc="-10" dirty="0">
                          <a:latin typeface="Tahoma"/>
                          <a:cs typeface="Tahoma"/>
                        </a:rPr>
                        <a:t> Quitting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R="85090" algn="ctr">
                        <a:lnSpc>
                          <a:spcPct val="100000"/>
                        </a:lnSpc>
                        <a:spcBef>
                          <a:spcPts val="3829"/>
                        </a:spcBef>
                      </a:pPr>
                      <a:r>
                        <a:rPr sz="4000" spc="55" dirty="0">
                          <a:solidFill>
                            <a:srgbClr val="450000"/>
                          </a:solidFill>
                          <a:latin typeface="Tahoma"/>
                          <a:cs typeface="Tahoma"/>
                        </a:rPr>
                        <a:t>3</a:t>
                      </a:r>
                      <a:endParaRPr sz="4000">
                        <a:latin typeface="Tahoma"/>
                        <a:cs typeface="Tahoma"/>
                      </a:endParaRPr>
                    </a:p>
                    <a:p>
                      <a:pPr marL="2017395" marR="149225" indent="152400">
                        <a:lnSpc>
                          <a:spcPct val="100000"/>
                        </a:lnSpc>
                        <a:spcBef>
                          <a:spcPts val="50"/>
                        </a:spcBef>
                      </a:pPr>
                      <a:r>
                        <a:rPr sz="1400" spc="-10" dirty="0">
                          <a:latin typeface="Tahoma"/>
                          <a:cs typeface="Tahoma"/>
                        </a:rPr>
                        <a:t>Develop Discrepancy</a:t>
                      </a:r>
                      <a:endParaRPr sz="1400">
                        <a:latin typeface="Tahoma"/>
                        <a:cs typeface="Tahoma"/>
                      </a:endParaRPr>
                    </a:p>
                  </a:txBody>
                  <a:tcPr marL="0" marR="0" marT="48640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bl>
          </a:graphicData>
        </a:graphic>
      </p:graphicFrame>
      <p:grpSp>
        <p:nvGrpSpPr>
          <p:cNvPr id="22" name="object 22">
            <a:extLst>
              <a:ext uri="{C183D7F6-B498-43B3-948B-1728B52AA6E4}">
                <adec:decorative xmlns:adec="http://schemas.microsoft.com/office/drawing/2017/decorative" val="1"/>
              </a:ext>
            </a:extLst>
          </p:cNvPr>
          <p:cNvGrpSpPr/>
          <p:nvPr/>
        </p:nvGrpSpPr>
        <p:grpSpPr>
          <a:xfrm>
            <a:off x="5900861" y="5958251"/>
            <a:ext cx="1247140" cy="354965"/>
            <a:chOff x="5900861" y="5958251"/>
            <a:chExt cx="1247140" cy="354965"/>
          </a:xfrm>
        </p:grpSpPr>
        <p:sp>
          <p:nvSpPr>
            <p:cNvPr id="23" name="object 23"/>
            <p:cNvSpPr/>
            <p:nvPr/>
          </p:nvSpPr>
          <p:spPr>
            <a:xfrm>
              <a:off x="5906063" y="5963453"/>
              <a:ext cx="1236980" cy="344805"/>
            </a:xfrm>
            <a:custGeom>
              <a:avLst/>
              <a:gdLst/>
              <a:ahLst/>
              <a:cxnLst/>
              <a:rect l="l" t="t" r="r" b="b"/>
              <a:pathLst>
                <a:path w="1236979" h="344804">
                  <a:moveTo>
                    <a:pt x="0" y="167406"/>
                  </a:moveTo>
                  <a:lnTo>
                    <a:pt x="35795" y="138354"/>
                  </a:lnTo>
                  <a:lnTo>
                    <a:pt x="306553" y="63454"/>
                  </a:lnTo>
                  <a:lnTo>
                    <a:pt x="323120" y="60909"/>
                  </a:lnTo>
                  <a:lnTo>
                    <a:pt x="337366" y="62387"/>
                  </a:lnTo>
                  <a:lnTo>
                    <a:pt x="347966" y="67535"/>
                  </a:lnTo>
                  <a:lnTo>
                    <a:pt x="353597" y="76001"/>
                  </a:lnTo>
                  <a:lnTo>
                    <a:pt x="353000" y="86152"/>
                  </a:lnTo>
                  <a:lnTo>
                    <a:pt x="346440" y="95941"/>
                  </a:lnTo>
                  <a:lnTo>
                    <a:pt x="334880" y="104397"/>
                  </a:lnTo>
                  <a:lnTo>
                    <a:pt x="319288" y="110548"/>
                  </a:lnTo>
                  <a:lnTo>
                    <a:pt x="151367" y="156797"/>
                  </a:lnTo>
                  <a:lnTo>
                    <a:pt x="190822" y="173407"/>
                  </a:lnTo>
                  <a:lnTo>
                    <a:pt x="231558" y="187551"/>
                  </a:lnTo>
                  <a:lnTo>
                    <a:pt x="273561" y="199227"/>
                  </a:lnTo>
                  <a:lnTo>
                    <a:pt x="316817" y="208432"/>
                  </a:lnTo>
                  <a:lnTo>
                    <a:pt x="361314" y="215166"/>
                  </a:lnTo>
                  <a:lnTo>
                    <a:pt x="407039" y="219426"/>
                  </a:lnTo>
                  <a:lnTo>
                    <a:pt x="453977" y="221211"/>
                  </a:lnTo>
                  <a:lnTo>
                    <a:pt x="502116" y="220517"/>
                  </a:lnTo>
                  <a:lnTo>
                    <a:pt x="551443" y="217344"/>
                  </a:lnTo>
                  <a:lnTo>
                    <a:pt x="601944" y="211690"/>
                  </a:lnTo>
                  <a:lnTo>
                    <a:pt x="653606" y="203552"/>
                  </a:lnTo>
                  <a:lnTo>
                    <a:pt x="706416" y="192928"/>
                  </a:lnTo>
                  <a:lnTo>
                    <a:pt x="760360" y="179817"/>
                  </a:lnTo>
                  <a:lnTo>
                    <a:pt x="815426" y="164217"/>
                  </a:lnTo>
                  <a:lnTo>
                    <a:pt x="909809" y="132220"/>
                  </a:lnTo>
                  <a:lnTo>
                    <a:pt x="1001314" y="95631"/>
                  </a:lnTo>
                  <a:lnTo>
                    <a:pt x="1089433" y="54589"/>
                  </a:lnTo>
                  <a:lnTo>
                    <a:pt x="1132063" y="32440"/>
                  </a:lnTo>
                  <a:lnTo>
                    <a:pt x="1173656" y="9230"/>
                  </a:lnTo>
                  <a:lnTo>
                    <a:pt x="1188554" y="2780"/>
                  </a:lnTo>
                  <a:lnTo>
                    <a:pt x="1203898" y="0"/>
                  </a:lnTo>
                  <a:lnTo>
                    <a:pt x="1218085" y="1007"/>
                  </a:lnTo>
                  <a:lnTo>
                    <a:pt x="1229508" y="5919"/>
                  </a:lnTo>
                  <a:lnTo>
                    <a:pt x="1235959" y="13466"/>
                  </a:lnTo>
                  <a:lnTo>
                    <a:pt x="1236603" y="22742"/>
                  </a:lnTo>
                  <a:lnTo>
                    <a:pt x="1231415" y="32646"/>
                  </a:lnTo>
                  <a:lnTo>
                    <a:pt x="1175843" y="67028"/>
                  </a:lnTo>
                  <a:lnTo>
                    <a:pt x="1130048" y="90945"/>
                  </a:lnTo>
                  <a:lnTo>
                    <a:pt x="1083073" y="113780"/>
                  </a:lnTo>
                  <a:lnTo>
                    <a:pt x="1035007" y="135478"/>
                  </a:lnTo>
                  <a:lnTo>
                    <a:pt x="985937" y="155987"/>
                  </a:lnTo>
                  <a:lnTo>
                    <a:pt x="935952" y="175254"/>
                  </a:lnTo>
                  <a:lnTo>
                    <a:pt x="885138" y="193224"/>
                  </a:lnTo>
                  <a:lnTo>
                    <a:pt x="833584" y="209844"/>
                  </a:lnTo>
                  <a:lnTo>
                    <a:pt x="750070" y="232877"/>
                  </a:lnTo>
                  <a:lnTo>
                    <a:pt x="705298" y="243220"/>
                  </a:lnTo>
                  <a:lnTo>
                    <a:pt x="658817" y="252431"/>
                  </a:lnTo>
                  <a:lnTo>
                    <a:pt x="610848" y="260248"/>
                  </a:lnTo>
                  <a:lnTo>
                    <a:pt x="561616" y="266407"/>
                  </a:lnTo>
                  <a:lnTo>
                    <a:pt x="511345" y="270645"/>
                  </a:lnTo>
                  <a:lnTo>
                    <a:pt x="460259" y="272701"/>
                  </a:lnTo>
                  <a:lnTo>
                    <a:pt x="408581" y="272312"/>
                  </a:lnTo>
                  <a:lnTo>
                    <a:pt x="356535" y="269214"/>
                  </a:lnTo>
                  <a:lnTo>
                    <a:pt x="304346" y="263145"/>
                  </a:lnTo>
                  <a:lnTo>
                    <a:pt x="252237" y="253843"/>
                  </a:lnTo>
                  <a:lnTo>
                    <a:pt x="200432" y="241044"/>
                  </a:lnTo>
                  <a:lnTo>
                    <a:pt x="149154" y="224487"/>
                  </a:lnTo>
                  <a:lnTo>
                    <a:pt x="98629" y="203907"/>
                  </a:lnTo>
                  <a:lnTo>
                    <a:pt x="128002" y="307147"/>
                  </a:lnTo>
                  <a:lnTo>
                    <a:pt x="93692" y="341693"/>
                  </a:lnTo>
                  <a:lnTo>
                    <a:pt x="77124" y="344239"/>
                  </a:lnTo>
                  <a:lnTo>
                    <a:pt x="62879" y="342761"/>
                  </a:lnTo>
                  <a:lnTo>
                    <a:pt x="52278" y="337612"/>
                  </a:lnTo>
                  <a:lnTo>
                    <a:pt x="46647" y="329146"/>
                  </a:lnTo>
                  <a:lnTo>
                    <a:pt x="0" y="167406"/>
                  </a:lnTo>
                  <a:close/>
                </a:path>
              </a:pathLst>
            </a:custGeom>
            <a:solidFill>
              <a:srgbClr val="0D56C3"/>
            </a:solidFill>
          </p:spPr>
          <p:txBody>
            <a:bodyPr wrap="square" lIns="0" tIns="0" rIns="0" bIns="0" rtlCol="0"/>
            <a:lstStyle/>
            <a:p>
              <a:endParaRPr/>
            </a:p>
          </p:txBody>
        </p:sp>
        <p:sp>
          <p:nvSpPr>
            <p:cNvPr id="24" name="object 24"/>
            <p:cNvSpPr/>
            <p:nvPr/>
          </p:nvSpPr>
          <p:spPr>
            <a:xfrm>
              <a:off x="5906063" y="5963453"/>
              <a:ext cx="1236980" cy="344805"/>
            </a:xfrm>
            <a:custGeom>
              <a:avLst/>
              <a:gdLst/>
              <a:ahLst/>
              <a:cxnLst/>
              <a:rect l="l" t="t" r="r" b="b"/>
              <a:pathLst>
                <a:path w="1236979" h="344804">
                  <a:moveTo>
                    <a:pt x="98629" y="203907"/>
                  </a:moveTo>
                  <a:lnTo>
                    <a:pt x="128002" y="307147"/>
                  </a:lnTo>
                  <a:lnTo>
                    <a:pt x="127404" y="317297"/>
                  </a:lnTo>
                  <a:lnTo>
                    <a:pt x="120844" y="327086"/>
                  </a:lnTo>
                  <a:lnTo>
                    <a:pt x="109284" y="335542"/>
                  </a:lnTo>
                  <a:lnTo>
                    <a:pt x="93692" y="341693"/>
                  </a:lnTo>
                  <a:lnTo>
                    <a:pt x="77124" y="344239"/>
                  </a:lnTo>
                  <a:lnTo>
                    <a:pt x="62879" y="342761"/>
                  </a:lnTo>
                  <a:lnTo>
                    <a:pt x="52278" y="337612"/>
                  </a:lnTo>
                  <a:lnTo>
                    <a:pt x="46647" y="329146"/>
                  </a:lnTo>
                  <a:lnTo>
                    <a:pt x="1485" y="172900"/>
                  </a:lnTo>
                  <a:lnTo>
                    <a:pt x="0" y="167406"/>
                  </a:lnTo>
                  <a:lnTo>
                    <a:pt x="1438" y="161964"/>
                  </a:lnTo>
                  <a:lnTo>
                    <a:pt x="6944" y="155421"/>
                  </a:lnTo>
                  <a:lnTo>
                    <a:pt x="6732" y="154636"/>
                  </a:lnTo>
                  <a:lnTo>
                    <a:pt x="8088" y="154269"/>
                  </a:lnTo>
                  <a:lnTo>
                    <a:pt x="9231" y="153118"/>
                  </a:lnTo>
                  <a:lnTo>
                    <a:pt x="10375" y="151966"/>
                  </a:lnTo>
                  <a:lnTo>
                    <a:pt x="10163" y="151181"/>
                  </a:lnTo>
                  <a:lnTo>
                    <a:pt x="12662" y="149663"/>
                  </a:lnTo>
                  <a:lnTo>
                    <a:pt x="13806" y="148512"/>
                  </a:lnTo>
                  <a:lnTo>
                    <a:pt x="15162" y="148145"/>
                  </a:lnTo>
                  <a:lnTo>
                    <a:pt x="16305" y="146993"/>
                  </a:lnTo>
                  <a:lnTo>
                    <a:pt x="17661" y="146627"/>
                  </a:lnTo>
                  <a:lnTo>
                    <a:pt x="22448" y="142806"/>
                  </a:lnTo>
                  <a:lnTo>
                    <a:pt x="29016" y="140187"/>
                  </a:lnTo>
                  <a:lnTo>
                    <a:pt x="35795" y="138354"/>
                  </a:lnTo>
                  <a:lnTo>
                    <a:pt x="306553" y="63454"/>
                  </a:lnTo>
                  <a:lnTo>
                    <a:pt x="323120" y="60909"/>
                  </a:lnTo>
                  <a:lnTo>
                    <a:pt x="337366" y="62387"/>
                  </a:lnTo>
                  <a:lnTo>
                    <a:pt x="347966" y="67535"/>
                  </a:lnTo>
                  <a:lnTo>
                    <a:pt x="353597" y="76001"/>
                  </a:lnTo>
                  <a:lnTo>
                    <a:pt x="353000" y="86152"/>
                  </a:lnTo>
                  <a:lnTo>
                    <a:pt x="346440" y="95941"/>
                  </a:lnTo>
                  <a:lnTo>
                    <a:pt x="334880" y="104397"/>
                  </a:lnTo>
                  <a:lnTo>
                    <a:pt x="319288" y="110548"/>
                  </a:lnTo>
                  <a:lnTo>
                    <a:pt x="151367" y="156797"/>
                  </a:lnTo>
                  <a:lnTo>
                    <a:pt x="190822" y="173407"/>
                  </a:lnTo>
                  <a:lnTo>
                    <a:pt x="231558" y="187551"/>
                  </a:lnTo>
                  <a:lnTo>
                    <a:pt x="273561" y="199227"/>
                  </a:lnTo>
                  <a:lnTo>
                    <a:pt x="316817" y="208432"/>
                  </a:lnTo>
                  <a:lnTo>
                    <a:pt x="361314" y="215166"/>
                  </a:lnTo>
                  <a:lnTo>
                    <a:pt x="407039" y="219426"/>
                  </a:lnTo>
                  <a:lnTo>
                    <a:pt x="453977" y="221211"/>
                  </a:lnTo>
                  <a:lnTo>
                    <a:pt x="502116" y="220517"/>
                  </a:lnTo>
                  <a:lnTo>
                    <a:pt x="551443" y="217344"/>
                  </a:lnTo>
                  <a:lnTo>
                    <a:pt x="601944" y="211690"/>
                  </a:lnTo>
                  <a:lnTo>
                    <a:pt x="653606" y="203552"/>
                  </a:lnTo>
                  <a:lnTo>
                    <a:pt x="706416" y="192928"/>
                  </a:lnTo>
                  <a:lnTo>
                    <a:pt x="760360" y="179817"/>
                  </a:lnTo>
                  <a:lnTo>
                    <a:pt x="815426" y="164217"/>
                  </a:lnTo>
                  <a:lnTo>
                    <a:pt x="862945" y="148801"/>
                  </a:lnTo>
                  <a:lnTo>
                    <a:pt x="909809" y="132220"/>
                  </a:lnTo>
                  <a:lnTo>
                    <a:pt x="955953" y="114491"/>
                  </a:lnTo>
                  <a:lnTo>
                    <a:pt x="1001314" y="95631"/>
                  </a:lnTo>
                  <a:lnTo>
                    <a:pt x="1045829" y="75658"/>
                  </a:lnTo>
                  <a:lnTo>
                    <a:pt x="1089433" y="54589"/>
                  </a:lnTo>
                  <a:lnTo>
                    <a:pt x="1132063" y="32440"/>
                  </a:lnTo>
                  <a:lnTo>
                    <a:pt x="1173656" y="9230"/>
                  </a:lnTo>
                  <a:lnTo>
                    <a:pt x="1188554" y="2780"/>
                  </a:lnTo>
                  <a:lnTo>
                    <a:pt x="1203898" y="0"/>
                  </a:lnTo>
                  <a:lnTo>
                    <a:pt x="1218085" y="1007"/>
                  </a:lnTo>
                  <a:lnTo>
                    <a:pt x="1229508" y="5919"/>
                  </a:lnTo>
                  <a:lnTo>
                    <a:pt x="1235959" y="13466"/>
                  </a:lnTo>
                  <a:lnTo>
                    <a:pt x="1236603" y="22742"/>
                  </a:lnTo>
                  <a:lnTo>
                    <a:pt x="1231415" y="32646"/>
                  </a:lnTo>
                  <a:lnTo>
                    <a:pt x="1175843" y="67028"/>
                  </a:lnTo>
                  <a:lnTo>
                    <a:pt x="1130048" y="90945"/>
                  </a:lnTo>
                  <a:lnTo>
                    <a:pt x="1083073" y="113780"/>
                  </a:lnTo>
                  <a:lnTo>
                    <a:pt x="1035007" y="135478"/>
                  </a:lnTo>
                  <a:lnTo>
                    <a:pt x="985937" y="155987"/>
                  </a:lnTo>
                  <a:lnTo>
                    <a:pt x="935952" y="175254"/>
                  </a:lnTo>
                  <a:lnTo>
                    <a:pt x="885138" y="193224"/>
                  </a:lnTo>
                  <a:lnTo>
                    <a:pt x="833584" y="209844"/>
                  </a:lnTo>
                  <a:lnTo>
                    <a:pt x="792906" y="221664"/>
                  </a:lnTo>
                  <a:lnTo>
                    <a:pt x="750070" y="232877"/>
                  </a:lnTo>
                  <a:lnTo>
                    <a:pt x="705298" y="243220"/>
                  </a:lnTo>
                  <a:lnTo>
                    <a:pt x="658817" y="252431"/>
                  </a:lnTo>
                  <a:lnTo>
                    <a:pt x="610848" y="260248"/>
                  </a:lnTo>
                  <a:lnTo>
                    <a:pt x="561616" y="266407"/>
                  </a:lnTo>
                  <a:lnTo>
                    <a:pt x="511345" y="270645"/>
                  </a:lnTo>
                  <a:lnTo>
                    <a:pt x="460259" y="272701"/>
                  </a:lnTo>
                  <a:lnTo>
                    <a:pt x="408581" y="272312"/>
                  </a:lnTo>
                  <a:lnTo>
                    <a:pt x="356535" y="269214"/>
                  </a:lnTo>
                  <a:lnTo>
                    <a:pt x="304346" y="263145"/>
                  </a:lnTo>
                  <a:lnTo>
                    <a:pt x="252237" y="253843"/>
                  </a:lnTo>
                  <a:lnTo>
                    <a:pt x="200432" y="241044"/>
                  </a:lnTo>
                  <a:lnTo>
                    <a:pt x="149154" y="224487"/>
                  </a:lnTo>
                  <a:lnTo>
                    <a:pt x="98629" y="203907"/>
                  </a:lnTo>
                </a:path>
              </a:pathLst>
            </a:custGeom>
            <a:ln w="15890">
              <a:solidFill>
                <a:srgbClr val="9C8F9F"/>
              </a:solidFill>
            </a:ln>
          </p:spPr>
          <p:txBody>
            <a:bodyPr wrap="square" lIns="0" tIns="0" rIns="0" bIns="0" rtlCol="0"/>
            <a:lstStyle/>
            <a:p>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424179" rIns="0" bIns="0" rtlCol="0">
            <a:spAutoFit/>
          </a:bodyPr>
          <a:lstStyle/>
          <a:p>
            <a:pPr marL="2467610">
              <a:lnSpc>
                <a:spcPct val="100000"/>
              </a:lnSpc>
              <a:spcBef>
                <a:spcPts val="100"/>
              </a:spcBef>
            </a:pPr>
            <a:r>
              <a:rPr spc="-20" dirty="0"/>
              <a:t>Referrals</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63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harm of tobacco use info"/>
          <p:cNvGrpSpPr/>
          <p:nvPr/>
        </p:nvGrpSpPr>
        <p:grpSpPr>
          <a:xfrm>
            <a:off x="7420546" y="-4762"/>
            <a:ext cx="4773295" cy="6867525"/>
            <a:chOff x="7420546" y="-4762"/>
            <a:chExt cx="4773295" cy="6867525"/>
          </a:xfrm>
        </p:grpSpPr>
        <p:sp>
          <p:nvSpPr>
            <p:cNvPr id="3" name="object 3"/>
            <p:cNvSpPr/>
            <p:nvPr/>
          </p:nvSpPr>
          <p:spPr>
            <a:xfrm>
              <a:off x="7425308" y="0"/>
              <a:ext cx="4763770" cy="6858000"/>
            </a:xfrm>
            <a:custGeom>
              <a:avLst/>
              <a:gdLst/>
              <a:ahLst/>
              <a:cxnLst/>
              <a:rect l="l" t="t" r="r" b="b"/>
              <a:pathLst>
                <a:path w="4763770" h="6858000">
                  <a:moveTo>
                    <a:pt x="1945640" y="0"/>
                  </a:moveTo>
                  <a:lnTo>
                    <a:pt x="3164840" y="6857999"/>
                  </a:lnTo>
                </a:path>
                <a:path w="4763770" h="6858000">
                  <a:moveTo>
                    <a:pt x="4763516" y="3681349"/>
                  </a:moveTo>
                  <a:lnTo>
                    <a:pt x="0" y="6857999"/>
                  </a:lnTo>
                </a:path>
              </a:pathLst>
            </a:custGeom>
            <a:ln w="9525">
              <a:solidFill>
                <a:srgbClr val="0D56C4"/>
              </a:solidFill>
            </a:ln>
          </p:spPr>
          <p:txBody>
            <a:bodyPr wrap="square" lIns="0" tIns="0" rIns="0" bIns="0" rtlCol="0"/>
            <a:lstStyle/>
            <a:p>
              <a:endParaRPr/>
            </a:p>
          </p:txBody>
        </p:sp>
        <p:sp>
          <p:nvSpPr>
            <p:cNvPr id="4" name="object 4"/>
            <p:cNvSpPr/>
            <p:nvPr/>
          </p:nvSpPr>
          <p:spPr>
            <a:xfrm>
              <a:off x="9181464" y="0"/>
              <a:ext cx="3007360" cy="6858000"/>
            </a:xfrm>
            <a:custGeom>
              <a:avLst/>
              <a:gdLst/>
              <a:ahLst/>
              <a:cxnLst/>
              <a:rect l="l" t="t" r="r" b="b"/>
              <a:pathLst>
                <a:path w="3007359" h="6858000">
                  <a:moveTo>
                    <a:pt x="3007359" y="0"/>
                  </a:moveTo>
                  <a:lnTo>
                    <a:pt x="2043054" y="0"/>
                  </a:lnTo>
                  <a:lnTo>
                    <a:pt x="0" y="6858000"/>
                  </a:lnTo>
                  <a:lnTo>
                    <a:pt x="3007359" y="6858000"/>
                  </a:lnTo>
                  <a:lnTo>
                    <a:pt x="3007359" y="0"/>
                  </a:lnTo>
                  <a:close/>
                </a:path>
              </a:pathLst>
            </a:custGeom>
            <a:solidFill>
              <a:srgbClr val="0D56C4">
                <a:alpha val="36077"/>
              </a:srgbClr>
            </a:solidFill>
          </p:spPr>
          <p:txBody>
            <a:bodyPr wrap="square" lIns="0" tIns="0" rIns="0" bIns="0" rtlCol="0"/>
            <a:lstStyle/>
            <a:p>
              <a:endParaRPr/>
            </a:p>
          </p:txBody>
        </p:sp>
        <p:sp>
          <p:nvSpPr>
            <p:cNvPr id="5" name="object 5"/>
            <p:cNvSpPr/>
            <p:nvPr/>
          </p:nvSpPr>
          <p:spPr>
            <a:xfrm>
              <a:off x="9604984" y="0"/>
              <a:ext cx="2587625" cy="6858000"/>
            </a:xfrm>
            <a:custGeom>
              <a:avLst/>
              <a:gdLst/>
              <a:ahLst/>
              <a:cxnLst/>
              <a:rect l="l" t="t" r="r" b="b"/>
              <a:pathLst>
                <a:path w="2587625" h="6858000">
                  <a:moveTo>
                    <a:pt x="2587015" y="0"/>
                  </a:moveTo>
                  <a:lnTo>
                    <a:pt x="0" y="0"/>
                  </a:lnTo>
                  <a:lnTo>
                    <a:pt x="1207922" y="6858000"/>
                  </a:lnTo>
                  <a:lnTo>
                    <a:pt x="2587015" y="6858000"/>
                  </a:lnTo>
                  <a:lnTo>
                    <a:pt x="2587015" y="0"/>
                  </a:lnTo>
                  <a:close/>
                </a:path>
              </a:pathLst>
            </a:custGeom>
            <a:solidFill>
              <a:srgbClr val="0D56C4">
                <a:alpha val="19999"/>
              </a:srgbClr>
            </a:solidFill>
          </p:spPr>
          <p:txBody>
            <a:bodyPr wrap="square" lIns="0" tIns="0" rIns="0" bIns="0" rtlCol="0"/>
            <a:lstStyle/>
            <a:p>
              <a:endParaRPr/>
            </a:p>
          </p:txBody>
        </p:sp>
        <p:sp>
          <p:nvSpPr>
            <p:cNvPr id="6" name="object 6"/>
            <p:cNvSpPr/>
            <p:nvPr/>
          </p:nvSpPr>
          <p:spPr>
            <a:xfrm>
              <a:off x="8932290" y="3048000"/>
              <a:ext cx="3260090" cy="3810000"/>
            </a:xfrm>
            <a:custGeom>
              <a:avLst/>
              <a:gdLst/>
              <a:ahLst/>
              <a:cxnLst/>
              <a:rect l="l" t="t" r="r" b="b"/>
              <a:pathLst>
                <a:path w="3260090" h="3810000">
                  <a:moveTo>
                    <a:pt x="3259708" y="0"/>
                  </a:moveTo>
                  <a:lnTo>
                    <a:pt x="0" y="3809999"/>
                  </a:lnTo>
                  <a:lnTo>
                    <a:pt x="3259708" y="3809999"/>
                  </a:lnTo>
                  <a:lnTo>
                    <a:pt x="3259708" y="0"/>
                  </a:lnTo>
                  <a:close/>
                </a:path>
              </a:pathLst>
            </a:custGeom>
            <a:solidFill>
              <a:srgbClr val="0A4192">
                <a:alpha val="65881"/>
              </a:srgbClr>
            </a:solidFill>
          </p:spPr>
          <p:txBody>
            <a:bodyPr wrap="square" lIns="0" tIns="0" rIns="0" bIns="0" rtlCol="0"/>
            <a:lstStyle/>
            <a:p>
              <a:endParaRPr/>
            </a:p>
          </p:txBody>
        </p:sp>
        <p:sp>
          <p:nvSpPr>
            <p:cNvPr id="7" name="object 7"/>
            <p:cNvSpPr/>
            <p:nvPr/>
          </p:nvSpPr>
          <p:spPr>
            <a:xfrm>
              <a:off x="9337561" y="0"/>
              <a:ext cx="2851785" cy="6858000"/>
            </a:xfrm>
            <a:custGeom>
              <a:avLst/>
              <a:gdLst/>
              <a:ahLst/>
              <a:cxnLst/>
              <a:rect l="l" t="t" r="r" b="b"/>
              <a:pathLst>
                <a:path w="2851784" h="6858000">
                  <a:moveTo>
                    <a:pt x="2851263" y="0"/>
                  </a:moveTo>
                  <a:lnTo>
                    <a:pt x="0" y="0"/>
                  </a:lnTo>
                  <a:lnTo>
                    <a:pt x="2467723" y="6858000"/>
                  </a:lnTo>
                  <a:lnTo>
                    <a:pt x="2851263" y="6858000"/>
                  </a:lnTo>
                  <a:lnTo>
                    <a:pt x="2851263" y="0"/>
                  </a:lnTo>
                  <a:close/>
                </a:path>
              </a:pathLst>
            </a:custGeom>
            <a:solidFill>
              <a:srgbClr val="0A4192">
                <a:alpha val="50195"/>
              </a:srgbClr>
            </a:solidFill>
          </p:spPr>
          <p:txBody>
            <a:bodyPr wrap="square" lIns="0" tIns="0" rIns="0" bIns="0" rtlCol="0"/>
            <a:lstStyle/>
            <a:p>
              <a:endParaRPr/>
            </a:p>
          </p:txBody>
        </p:sp>
        <p:sp>
          <p:nvSpPr>
            <p:cNvPr id="8" name="object 8"/>
            <p:cNvSpPr/>
            <p:nvPr/>
          </p:nvSpPr>
          <p:spPr>
            <a:xfrm>
              <a:off x="10898758" y="0"/>
              <a:ext cx="1290320" cy="6858000"/>
            </a:xfrm>
            <a:custGeom>
              <a:avLst/>
              <a:gdLst/>
              <a:ahLst/>
              <a:cxnLst/>
              <a:rect l="l" t="t" r="r" b="b"/>
              <a:pathLst>
                <a:path w="1290320" h="6858000">
                  <a:moveTo>
                    <a:pt x="1290066" y="0"/>
                  </a:moveTo>
                  <a:lnTo>
                    <a:pt x="1018419" y="0"/>
                  </a:lnTo>
                  <a:lnTo>
                    <a:pt x="0" y="6858000"/>
                  </a:lnTo>
                  <a:lnTo>
                    <a:pt x="1290066" y="6858000"/>
                  </a:lnTo>
                  <a:lnTo>
                    <a:pt x="1290066" y="0"/>
                  </a:lnTo>
                  <a:close/>
                </a:path>
              </a:pathLst>
            </a:custGeom>
            <a:solidFill>
              <a:srgbClr val="FFFF00">
                <a:alpha val="70195"/>
              </a:srgbClr>
            </a:solidFill>
          </p:spPr>
          <p:txBody>
            <a:bodyPr wrap="square" lIns="0" tIns="0" rIns="0" bIns="0" rtlCol="0"/>
            <a:lstStyle/>
            <a:p>
              <a:endParaRPr/>
            </a:p>
          </p:txBody>
        </p:sp>
        <p:sp>
          <p:nvSpPr>
            <p:cNvPr id="9" name="object 9"/>
            <p:cNvSpPr/>
            <p:nvPr/>
          </p:nvSpPr>
          <p:spPr>
            <a:xfrm>
              <a:off x="10940392" y="0"/>
              <a:ext cx="1249045" cy="6858000"/>
            </a:xfrm>
            <a:custGeom>
              <a:avLst/>
              <a:gdLst/>
              <a:ahLst/>
              <a:cxnLst/>
              <a:rect l="l" t="t" r="r" b="b"/>
              <a:pathLst>
                <a:path w="1249045" h="6858000">
                  <a:moveTo>
                    <a:pt x="1248432" y="0"/>
                  </a:moveTo>
                  <a:lnTo>
                    <a:pt x="0" y="0"/>
                  </a:lnTo>
                  <a:lnTo>
                    <a:pt x="1107970" y="6858000"/>
                  </a:lnTo>
                  <a:lnTo>
                    <a:pt x="1248432" y="6858000"/>
                  </a:lnTo>
                  <a:lnTo>
                    <a:pt x="1248432" y="0"/>
                  </a:lnTo>
                  <a:close/>
                </a:path>
              </a:pathLst>
            </a:custGeom>
            <a:solidFill>
              <a:srgbClr val="BEBE00">
                <a:alpha val="79998"/>
              </a:srgbClr>
            </a:solidFill>
          </p:spPr>
          <p:txBody>
            <a:bodyPr wrap="square" lIns="0" tIns="0" rIns="0" bIns="0" rtlCol="0"/>
            <a:lstStyle/>
            <a:p>
              <a:endParaRPr/>
            </a:p>
          </p:txBody>
        </p:sp>
        <p:sp>
          <p:nvSpPr>
            <p:cNvPr id="10" name="object 10"/>
            <p:cNvSpPr/>
            <p:nvPr/>
          </p:nvSpPr>
          <p:spPr>
            <a:xfrm>
              <a:off x="10371708" y="3589909"/>
              <a:ext cx="1817370" cy="3268345"/>
            </a:xfrm>
            <a:custGeom>
              <a:avLst/>
              <a:gdLst/>
              <a:ahLst/>
              <a:cxnLst/>
              <a:rect l="l" t="t" r="r" b="b"/>
              <a:pathLst>
                <a:path w="1817370" h="3268345">
                  <a:moveTo>
                    <a:pt x="1817116" y="0"/>
                  </a:moveTo>
                  <a:lnTo>
                    <a:pt x="0" y="3268090"/>
                  </a:lnTo>
                  <a:lnTo>
                    <a:pt x="1817116" y="3268090"/>
                  </a:lnTo>
                  <a:lnTo>
                    <a:pt x="1817116" y="0"/>
                  </a:lnTo>
                  <a:close/>
                </a:path>
              </a:pathLst>
            </a:custGeom>
            <a:solidFill>
              <a:srgbClr val="0A4192">
                <a:alpha val="65881"/>
              </a:srgbClr>
            </a:solidFill>
          </p:spPr>
          <p:txBody>
            <a:bodyPr wrap="square" lIns="0" tIns="0" rIns="0" bIns="0" rtlCol="0"/>
            <a:lstStyle/>
            <a:p>
              <a:endParaRPr/>
            </a:p>
          </p:txBody>
        </p:sp>
      </p:grpSp>
      <p:grpSp>
        <p:nvGrpSpPr>
          <p:cNvPr id="11" name="object 11" descr="slide 6"/>
          <p:cNvGrpSpPr/>
          <p:nvPr/>
        </p:nvGrpSpPr>
        <p:grpSpPr>
          <a:xfrm>
            <a:off x="0" y="0"/>
            <a:ext cx="12192000" cy="6858000"/>
            <a:chOff x="0" y="0"/>
            <a:chExt cx="12192000" cy="6858000"/>
          </a:xfrm>
        </p:grpSpPr>
        <p:sp>
          <p:nvSpPr>
            <p:cNvPr id="12" name="object 12"/>
            <p:cNvSpPr/>
            <p:nvPr/>
          </p:nvSpPr>
          <p:spPr>
            <a:xfrm>
              <a:off x="0" y="0"/>
              <a:ext cx="8345170" cy="6858000"/>
            </a:xfrm>
            <a:custGeom>
              <a:avLst/>
              <a:gdLst/>
              <a:ahLst/>
              <a:cxnLst/>
              <a:rect l="l" t="t" r="r" b="b"/>
              <a:pathLst>
                <a:path w="8345170" h="6858000">
                  <a:moveTo>
                    <a:pt x="8345170" y="0"/>
                  </a:moveTo>
                  <a:lnTo>
                    <a:pt x="0" y="0"/>
                  </a:lnTo>
                  <a:lnTo>
                    <a:pt x="0" y="6858000"/>
                  </a:lnTo>
                  <a:lnTo>
                    <a:pt x="8345170" y="6858000"/>
                  </a:lnTo>
                  <a:lnTo>
                    <a:pt x="8345170" y="0"/>
                  </a:lnTo>
                  <a:close/>
                </a:path>
              </a:pathLst>
            </a:custGeom>
            <a:solidFill>
              <a:srgbClr val="FFFFFF"/>
            </a:solidFill>
          </p:spPr>
          <p:txBody>
            <a:bodyPr wrap="square" lIns="0" tIns="0" rIns="0" bIns="0" rtlCol="0"/>
            <a:lstStyle/>
            <a:p>
              <a:endParaRPr/>
            </a:p>
          </p:txBody>
        </p:sp>
        <p:pic>
          <p:nvPicPr>
            <p:cNvPr id="13" name="object 13"/>
            <p:cNvPicPr/>
            <p:nvPr/>
          </p:nvPicPr>
          <p:blipFill>
            <a:blip r:embed="rId2" cstate="print"/>
            <a:stretch>
              <a:fillRect/>
            </a:stretch>
          </p:blipFill>
          <p:spPr>
            <a:xfrm>
              <a:off x="6529069" y="0"/>
              <a:ext cx="5662930" cy="6857988"/>
            </a:xfrm>
            <a:prstGeom prst="rect">
              <a:avLst/>
            </a:prstGeom>
          </p:spPr>
        </p:pic>
        <p:pic>
          <p:nvPicPr>
            <p:cNvPr id="14" name="object 14"/>
            <p:cNvPicPr/>
            <p:nvPr/>
          </p:nvPicPr>
          <p:blipFill>
            <a:blip r:embed="rId3" cstate="print"/>
            <a:stretch>
              <a:fillRect/>
            </a:stretch>
          </p:blipFill>
          <p:spPr>
            <a:xfrm>
              <a:off x="1094422" y="2053589"/>
              <a:ext cx="4991925" cy="311658"/>
            </a:xfrm>
            <a:prstGeom prst="rect">
              <a:avLst/>
            </a:prstGeom>
          </p:spPr>
        </p:pic>
        <p:pic>
          <p:nvPicPr>
            <p:cNvPr id="15" name="object 15"/>
            <p:cNvPicPr/>
            <p:nvPr/>
          </p:nvPicPr>
          <p:blipFill>
            <a:blip r:embed="rId4" cstate="print"/>
            <a:stretch>
              <a:fillRect/>
            </a:stretch>
          </p:blipFill>
          <p:spPr>
            <a:xfrm>
              <a:off x="1102664" y="2449829"/>
              <a:ext cx="3883482" cy="311658"/>
            </a:xfrm>
            <a:prstGeom prst="rect">
              <a:avLst/>
            </a:prstGeom>
          </p:spPr>
        </p:pic>
        <p:pic>
          <p:nvPicPr>
            <p:cNvPr id="16" name="object 16"/>
            <p:cNvPicPr/>
            <p:nvPr/>
          </p:nvPicPr>
          <p:blipFill>
            <a:blip r:embed="rId5" cstate="print"/>
            <a:stretch>
              <a:fillRect/>
            </a:stretch>
          </p:blipFill>
          <p:spPr>
            <a:xfrm>
              <a:off x="1093774" y="2974085"/>
              <a:ext cx="6062675" cy="311658"/>
            </a:xfrm>
            <a:prstGeom prst="rect">
              <a:avLst/>
            </a:prstGeom>
          </p:spPr>
        </p:pic>
        <p:pic>
          <p:nvPicPr>
            <p:cNvPr id="17" name="object 17"/>
            <p:cNvPicPr/>
            <p:nvPr/>
          </p:nvPicPr>
          <p:blipFill>
            <a:blip r:embed="rId6" cstate="print"/>
            <a:stretch>
              <a:fillRect/>
            </a:stretch>
          </p:blipFill>
          <p:spPr>
            <a:xfrm>
              <a:off x="1083767" y="3496817"/>
              <a:ext cx="5918504" cy="311658"/>
            </a:xfrm>
            <a:prstGeom prst="rect">
              <a:avLst/>
            </a:prstGeom>
          </p:spPr>
        </p:pic>
        <p:pic>
          <p:nvPicPr>
            <p:cNvPr id="18" name="object 18"/>
            <p:cNvPicPr/>
            <p:nvPr/>
          </p:nvPicPr>
          <p:blipFill>
            <a:blip r:embed="rId7" cstate="print"/>
            <a:stretch>
              <a:fillRect/>
            </a:stretch>
          </p:blipFill>
          <p:spPr>
            <a:xfrm>
              <a:off x="1092974" y="3893058"/>
              <a:ext cx="4343387" cy="311658"/>
            </a:xfrm>
            <a:prstGeom prst="rect">
              <a:avLst/>
            </a:prstGeom>
          </p:spPr>
        </p:pic>
        <p:pic>
          <p:nvPicPr>
            <p:cNvPr id="19" name="object 19"/>
            <p:cNvPicPr/>
            <p:nvPr/>
          </p:nvPicPr>
          <p:blipFill>
            <a:blip r:embed="rId8" cstate="print"/>
            <a:stretch>
              <a:fillRect/>
            </a:stretch>
          </p:blipFill>
          <p:spPr>
            <a:xfrm>
              <a:off x="1081506" y="4415790"/>
              <a:ext cx="5686577" cy="311658"/>
            </a:xfrm>
            <a:prstGeom prst="rect">
              <a:avLst/>
            </a:prstGeom>
          </p:spPr>
        </p:pic>
      </p:grpSp>
      <p:sp>
        <p:nvSpPr>
          <p:cNvPr id="20" name="object 20"/>
          <p:cNvSpPr txBox="1"/>
          <p:nvPr/>
        </p:nvSpPr>
        <p:spPr>
          <a:xfrm>
            <a:off x="725220" y="1980438"/>
            <a:ext cx="132715" cy="3278504"/>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0D56C4"/>
                </a:solidFill>
                <a:latin typeface="Arial"/>
                <a:cs typeface="Arial"/>
              </a:rPr>
              <a:t>•</a:t>
            </a:r>
            <a:endParaRPr sz="2400">
              <a:latin typeface="Arial"/>
              <a:cs typeface="Arial"/>
            </a:endParaRPr>
          </a:p>
          <a:p>
            <a:pPr>
              <a:lnSpc>
                <a:spcPct val="100000"/>
              </a:lnSpc>
              <a:spcBef>
                <a:spcPts val="1605"/>
              </a:spcBef>
            </a:pPr>
            <a:endParaRPr sz="2400">
              <a:latin typeface="Arial"/>
              <a:cs typeface="Arial"/>
            </a:endParaRPr>
          </a:p>
          <a:p>
            <a:pPr marL="12700">
              <a:lnSpc>
                <a:spcPct val="100000"/>
              </a:lnSpc>
            </a:pPr>
            <a:r>
              <a:rPr sz="2400" spc="-50" dirty="0">
                <a:solidFill>
                  <a:srgbClr val="0D56C4"/>
                </a:solidFill>
                <a:latin typeface="Arial"/>
                <a:cs typeface="Arial"/>
              </a:rPr>
              <a:t>•</a:t>
            </a:r>
            <a:endParaRPr sz="2400">
              <a:latin typeface="Arial"/>
              <a:cs typeface="Arial"/>
            </a:endParaRPr>
          </a:p>
          <a:p>
            <a:pPr marL="12700">
              <a:lnSpc>
                <a:spcPct val="100000"/>
              </a:lnSpc>
              <a:spcBef>
                <a:spcPts val="1240"/>
              </a:spcBef>
            </a:pPr>
            <a:r>
              <a:rPr sz="2400" spc="-50" dirty="0">
                <a:solidFill>
                  <a:srgbClr val="0D56C4"/>
                </a:solidFill>
                <a:latin typeface="Arial"/>
                <a:cs typeface="Arial"/>
              </a:rPr>
              <a:t>•</a:t>
            </a:r>
            <a:endParaRPr sz="2400">
              <a:latin typeface="Arial"/>
              <a:cs typeface="Arial"/>
            </a:endParaRPr>
          </a:p>
          <a:p>
            <a:pPr>
              <a:lnSpc>
                <a:spcPct val="100000"/>
              </a:lnSpc>
              <a:spcBef>
                <a:spcPts val="1595"/>
              </a:spcBef>
            </a:pPr>
            <a:endParaRPr sz="2400">
              <a:latin typeface="Arial"/>
              <a:cs typeface="Arial"/>
            </a:endParaRPr>
          </a:p>
          <a:p>
            <a:pPr marL="12700">
              <a:lnSpc>
                <a:spcPct val="100000"/>
              </a:lnSpc>
            </a:pPr>
            <a:r>
              <a:rPr sz="2400" spc="-50" dirty="0">
                <a:solidFill>
                  <a:srgbClr val="0D56C4"/>
                </a:solidFill>
                <a:latin typeface="Arial"/>
                <a:cs typeface="Arial"/>
              </a:rPr>
              <a:t>•</a:t>
            </a:r>
            <a:endParaRPr sz="2400">
              <a:latin typeface="Arial"/>
              <a:cs typeface="Arial"/>
            </a:endParaRPr>
          </a:p>
          <a:p>
            <a:pPr marL="12700">
              <a:lnSpc>
                <a:spcPct val="100000"/>
              </a:lnSpc>
              <a:spcBef>
                <a:spcPts val="1250"/>
              </a:spcBef>
            </a:pPr>
            <a:r>
              <a:rPr sz="2400" spc="-50" dirty="0">
                <a:solidFill>
                  <a:srgbClr val="0D56C4"/>
                </a:solidFill>
                <a:latin typeface="Arial"/>
                <a:cs typeface="Arial"/>
              </a:rPr>
              <a:t>•</a:t>
            </a:r>
            <a:endParaRPr sz="2400">
              <a:latin typeface="Arial"/>
              <a:cs typeface="Arial"/>
            </a:endParaRPr>
          </a:p>
        </p:txBody>
      </p:sp>
      <p:grpSp>
        <p:nvGrpSpPr>
          <p:cNvPr id="21" name="object 21" descr="ctffl logo"/>
          <p:cNvGrpSpPr/>
          <p:nvPr/>
        </p:nvGrpSpPr>
        <p:grpSpPr>
          <a:xfrm>
            <a:off x="1082954" y="4940046"/>
            <a:ext cx="10692130" cy="1577975"/>
            <a:chOff x="1082954" y="4940046"/>
            <a:chExt cx="10692130" cy="1577975"/>
          </a:xfrm>
        </p:grpSpPr>
        <p:pic>
          <p:nvPicPr>
            <p:cNvPr id="22" name="object 22"/>
            <p:cNvPicPr/>
            <p:nvPr/>
          </p:nvPicPr>
          <p:blipFill>
            <a:blip r:embed="rId9" cstate="print"/>
            <a:stretch>
              <a:fillRect/>
            </a:stretch>
          </p:blipFill>
          <p:spPr>
            <a:xfrm>
              <a:off x="1082954" y="4940046"/>
              <a:ext cx="5970371" cy="311658"/>
            </a:xfrm>
            <a:prstGeom prst="rect">
              <a:avLst/>
            </a:prstGeom>
          </p:spPr>
        </p:pic>
        <p:pic>
          <p:nvPicPr>
            <p:cNvPr id="23" name="object 23"/>
            <p:cNvPicPr/>
            <p:nvPr/>
          </p:nvPicPr>
          <p:blipFill>
            <a:blip r:embed="rId10" cstate="print"/>
            <a:stretch>
              <a:fillRect/>
            </a:stretch>
          </p:blipFill>
          <p:spPr>
            <a:xfrm>
              <a:off x="1102664" y="5336286"/>
              <a:ext cx="4245813" cy="247014"/>
            </a:xfrm>
            <a:prstGeom prst="rect">
              <a:avLst/>
            </a:prstGeom>
          </p:spPr>
        </p:pic>
        <p:pic>
          <p:nvPicPr>
            <p:cNvPr id="24" name="object 24"/>
            <p:cNvPicPr/>
            <p:nvPr/>
          </p:nvPicPr>
          <p:blipFill>
            <a:blip r:embed="rId11" cstate="print"/>
            <a:stretch>
              <a:fillRect/>
            </a:stretch>
          </p:blipFill>
          <p:spPr>
            <a:xfrm>
              <a:off x="10496041" y="5238750"/>
              <a:ext cx="1279016" cy="1278991"/>
            </a:xfrm>
            <a:prstGeom prst="rect">
              <a:avLst/>
            </a:prstGeom>
          </p:spPr>
        </p:pic>
      </p:grpSp>
      <p:sp>
        <p:nvSpPr>
          <p:cNvPr id="25" name="object 25" descr="$PPTXTitle"/>
          <p:cNvSpPr txBox="1">
            <a:spLocks noGrp="1"/>
          </p:cNvSpPr>
          <p:nvPr>
            <p:ph type="title"/>
          </p:nvPr>
        </p:nvSpPr>
        <p:spPr>
          <a:xfrm>
            <a:off x="437743" y="439801"/>
            <a:ext cx="6604000" cy="827791"/>
          </a:xfrm>
          <a:prstGeom prst="rect">
            <a:avLst/>
          </a:prstGeom>
          <a:solidFill>
            <a:srgbClr val="0A4192"/>
          </a:solidFill>
        </p:spPr>
        <p:txBody>
          <a:bodyPr vert="horz" wrap="square" lIns="0" tIns="271145" rIns="0" bIns="0" rtlCol="0">
            <a:spAutoFit/>
          </a:bodyPr>
          <a:lstStyle/>
          <a:p>
            <a:pPr algn="ctr">
              <a:lnSpc>
                <a:spcPct val="100000"/>
              </a:lnSpc>
              <a:spcBef>
                <a:spcPts val="2135"/>
              </a:spcBef>
            </a:pPr>
            <a:r>
              <a:rPr sz="3600" b="0" dirty="0">
                <a:solidFill>
                  <a:srgbClr val="FFFFFF"/>
                </a:solidFill>
                <a:latin typeface="Trebuchet MS"/>
                <a:cs typeface="Trebuchet MS"/>
              </a:rPr>
              <a:t>Harms</a:t>
            </a:r>
            <a:r>
              <a:rPr sz="3600" b="0" spc="-80" dirty="0">
                <a:solidFill>
                  <a:srgbClr val="FFFFFF"/>
                </a:solidFill>
                <a:latin typeface="Trebuchet MS"/>
                <a:cs typeface="Trebuchet MS"/>
              </a:rPr>
              <a:t> </a:t>
            </a:r>
            <a:r>
              <a:rPr sz="3600" b="0" dirty="0">
                <a:solidFill>
                  <a:srgbClr val="FFFFFF"/>
                </a:solidFill>
                <a:latin typeface="Trebuchet MS"/>
                <a:cs typeface="Trebuchet MS"/>
              </a:rPr>
              <a:t>of</a:t>
            </a:r>
            <a:r>
              <a:rPr sz="3600" b="0" spc="-140" dirty="0">
                <a:solidFill>
                  <a:srgbClr val="FFFFFF"/>
                </a:solidFill>
                <a:latin typeface="Trebuchet MS"/>
                <a:cs typeface="Trebuchet MS"/>
              </a:rPr>
              <a:t> </a:t>
            </a:r>
            <a:r>
              <a:rPr sz="3600" b="0" spc="-50" dirty="0">
                <a:solidFill>
                  <a:srgbClr val="FFFFFF"/>
                </a:solidFill>
                <a:latin typeface="Trebuchet MS"/>
                <a:cs typeface="Trebuchet MS"/>
              </a:rPr>
              <a:t>Tobacco</a:t>
            </a:r>
            <a:r>
              <a:rPr sz="3600" b="0" spc="-75" dirty="0">
                <a:solidFill>
                  <a:srgbClr val="FFFFFF"/>
                </a:solidFill>
                <a:latin typeface="Trebuchet MS"/>
                <a:cs typeface="Trebuchet MS"/>
              </a:rPr>
              <a:t> </a:t>
            </a:r>
            <a:r>
              <a:rPr sz="3600" b="0" spc="-25" dirty="0">
                <a:solidFill>
                  <a:srgbClr val="FFFFFF"/>
                </a:solidFill>
                <a:latin typeface="Trebuchet MS"/>
                <a:cs typeface="Trebuchet MS"/>
              </a:rPr>
              <a:t>Use</a:t>
            </a:r>
            <a:r>
              <a:rPr lang="en-US" sz="3600" b="0" spc="-25" dirty="0">
                <a:solidFill>
                  <a:srgbClr val="FFFFFF"/>
                </a:solidFill>
                <a:latin typeface="Trebuchet MS"/>
                <a:cs typeface="Trebuchet MS"/>
              </a:rPr>
              <a:t>:</a:t>
            </a:r>
            <a:endParaRPr sz="3600" dirty="0">
              <a:latin typeface="Trebuchet MS"/>
              <a:cs typeface="Trebuchet MS"/>
            </a:endParaRPr>
          </a:p>
        </p:txBody>
      </p:sp>
      <p:sp>
        <p:nvSpPr>
          <p:cNvPr id="26" name="object 26"/>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7</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527126" y="200126"/>
            <a:ext cx="8871585" cy="646430"/>
          </a:xfrm>
          <a:prstGeom prst="rect">
            <a:avLst/>
          </a:prstGeom>
          <a:solidFill>
            <a:srgbClr val="0A4192"/>
          </a:solidFill>
        </p:spPr>
        <p:txBody>
          <a:bodyPr vert="horz" wrap="square" lIns="0" tIns="31750" rIns="0" bIns="0" rtlCol="0">
            <a:spAutoFit/>
          </a:bodyPr>
          <a:lstStyle/>
          <a:p>
            <a:pPr marL="842644">
              <a:lnSpc>
                <a:spcPct val="100000"/>
              </a:lnSpc>
              <a:spcBef>
                <a:spcPts val="250"/>
              </a:spcBef>
            </a:pPr>
            <a:r>
              <a:rPr sz="3600" dirty="0">
                <a:solidFill>
                  <a:srgbClr val="FFFFFF"/>
                </a:solidFill>
              </a:rPr>
              <a:t>REFERRAL</a:t>
            </a:r>
            <a:r>
              <a:rPr sz="3600" spc="-160" dirty="0">
                <a:solidFill>
                  <a:srgbClr val="FFFFFF"/>
                </a:solidFill>
              </a:rPr>
              <a:t> </a:t>
            </a:r>
            <a:r>
              <a:rPr sz="3600" dirty="0">
                <a:solidFill>
                  <a:srgbClr val="FFFFFF"/>
                </a:solidFill>
              </a:rPr>
              <a:t>to</a:t>
            </a:r>
            <a:r>
              <a:rPr sz="3600" spc="-25" dirty="0">
                <a:solidFill>
                  <a:srgbClr val="FFFFFF"/>
                </a:solidFill>
              </a:rPr>
              <a:t> </a:t>
            </a:r>
            <a:r>
              <a:rPr sz="3600" dirty="0">
                <a:solidFill>
                  <a:srgbClr val="FFFFFF"/>
                </a:solidFill>
              </a:rPr>
              <a:t>Cessation</a:t>
            </a:r>
            <a:r>
              <a:rPr sz="3600" spc="-45" dirty="0">
                <a:solidFill>
                  <a:srgbClr val="FFFFFF"/>
                </a:solidFill>
              </a:rPr>
              <a:t> </a:t>
            </a:r>
            <a:r>
              <a:rPr sz="3600" spc="-10" dirty="0">
                <a:solidFill>
                  <a:srgbClr val="FFFFFF"/>
                </a:solidFill>
              </a:rPr>
              <a:t>Resources</a:t>
            </a:r>
            <a:endParaRPr sz="3600"/>
          </a:p>
        </p:txBody>
      </p:sp>
      <p:grpSp>
        <p:nvGrpSpPr>
          <p:cNvPr id="3" name="object 3">
            <a:extLst>
              <a:ext uri="{C183D7F6-B498-43B3-948B-1728B52AA6E4}">
                <adec:decorative xmlns:adec="http://schemas.microsoft.com/office/drawing/2017/decorative" val="1"/>
              </a:ext>
            </a:extLst>
          </p:cNvPr>
          <p:cNvGrpSpPr/>
          <p:nvPr/>
        </p:nvGrpSpPr>
        <p:grpSpPr>
          <a:xfrm>
            <a:off x="259816" y="3390010"/>
            <a:ext cx="534670" cy="262255"/>
            <a:chOff x="259816" y="3390010"/>
            <a:chExt cx="534670" cy="262255"/>
          </a:xfrm>
        </p:grpSpPr>
        <p:sp>
          <p:nvSpPr>
            <p:cNvPr id="4" name="object 4"/>
            <p:cNvSpPr/>
            <p:nvPr/>
          </p:nvSpPr>
          <p:spPr>
            <a:xfrm>
              <a:off x="269341" y="3399535"/>
              <a:ext cx="515620" cy="243204"/>
            </a:xfrm>
            <a:custGeom>
              <a:avLst/>
              <a:gdLst/>
              <a:ahLst/>
              <a:cxnLst/>
              <a:rect l="l" t="t" r="r" b="b"/>
              <a:pathLst>
                <a:path w="515620" h="243204">
                  <a:moveTo>
                    <a:pt x="393979" y="0"/>
                  </a:moveTo>
                  <a:lnTo>
                    <a:pt x="393979" y="60833"/>
                  </a:lnTo>
                  <a:lnTo>
                    <a:pt x="0" y="60833"/>
                  </a:lnTo>
                  <a:lnTo>
                    <a:pt x="0" y="182372"/>
                  </a:lnTo>
                  <a:lnTo>
                    <a:pt x="393979" y="182372"/>
                  </a:lnTo>
                  <a:lnTo>
                    <a:pt x="393979" y="243205"/>
                  </a:lnTo>
                  <a:lnTo>
                    <a:pt x="515569" y="121665"/>
                  </a:lnTo>
                  <a:lnTo>
                    <a:pt x="393979" y="0"/>
                  </a:lnTo>
                  <a:close/>
                </a:path>
              </a:pathLst>
            </a:custGeom>
            <a:solidFill>
              <a:srgbClr val="FF0000"/>
            </a:solidFill>
          </p:spPr>
          <p:txBody>
            <a:bodyPr wrap="square" lIns="0" tIns="0" rIns="0" bIns="0" rtlCol="0"/>
            <a:lstStyle/>
            <a:p>
              <a:endParaRPr/>
            </a:p>
          </p:txBody>
        </p:sp>
        <p:sp>
          <p:nvSpPr>
            <p:cNvPr id="5" name="object 5"/>
            <p:cNvSpPr/>
            <p:nvPr/>
          </p:nvSpPr>
          <p:spPr>
            <a:xfrm>
              <a:off x="269341" y="3399535"/>
              <a:ext cx="515620" cy="243204"/>
            </a:xfrm>
            <a:custGeom>
              <a:avLst/>
              <a:gdLst/>
              <a:ahLst/>
              <a:cxnLst/>
              <a:rect l="l" t="t" r="r" b="b"/>
              <a:pathLst>
                <a:path w="515620" h="243204">
                  <a:moveTo>
                    <a:pt x="0" y="60833"/>
                  </a:moveTo>
                  <a:lnTo>
                    <a:pt x="393979" y="60833"/>
                  </a:lnTo>
                  <a:lnTo>
                    <a:pt x="393979" y="0"/>
                  </a:lnTo>
                  <a:lnTo>
                    <a:pt x="515569" y="121665"/>
                  </a:lnTo>
                  <a:lnTo>
                    <a:pt x="393979" y="243205"/>
                  </a:lnTo>
                  <a:lnTo>
                    <a:pt x="393979" y="182372"/>
                  </a:lnTo>
                  <a:lnTo>
                    <a:pt x="0" y="182372"/>
                  </a:lnTo>
                  <a:lnTo>
                    <a:pt x="0" y="60833"/>
                  </a:lnTo>
                  <a:close/>
                </a:path>
              </a:pathLst>
            </a:custGeom>
            <a:ln w="19049">
              <a:solidFill>
                <a:srgbClr val="000000"/>
              </a:solidFill>
            </a:ln>
          </p:spPr>
          <p:txBody>
            <a:bodyPr wrap="square" lIns="0" tIns="0" rIns="0" bIns="0" rtlCol="0"/>
            <a:lstStyle/>
            <a:p>
              <a:endParaRPr/>
            </a:p>
          </p:txBody>
        </p:sp>
      </p:grpSp>
      <p:pic>
        <p:nvPicPr>
          <p:cNvPr id="6" name="object 6" descr="screenshot of CTFFL website"/>
          <p:cNvPicPr/>
          <p:nvPr/>
        </p:nvPicPr>
        <p:blipFill>
          <a:blip r:embed="rId2" cstate="print"/>
          <a:stretch>
            <a:fillRect/>
          </a:stretch>
        </p:blipFill>
        <p:spPr>
          <a:xfrm>
            <a:off x="881481" y="1067511"/>
            <a:ext cx="8517255" cy="5590413"/>
          </a:xfrm>
          <a:prstGeom prst="rect">
            <a:avLst/>
          </a:prstGeom>
        </p:spPr>
      </p:pic>
      <p:sp>
        <p:nvSpPr>
          <p:cNvPr id="7" name="object 7"/>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64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tffl logo"/>
          <p:cNvPicPr/>
          <p:nvPr/>
        </p:nvPicPr>
        <p:blipFill>
          <a:blip r:embed="rId2" cstate="print"/>
          <a:stretch>
            <a:fillRect/>
          </a:stretch>
        </p:blipFill>
        <p:spPr>
          <a:xfrm>
            <a:off x="233260" y="5530265"/>
            <a:ext cx="1102779" cy="1102791"/>
          </a:xfrm>
          <a:prstGeom prst="rect">
            <a:avLst/>
          </a:prstGeom>
        </p:spPr>
      </p:pic>
      <p:sp>
        <p:nvSpPr>
          <p:cNvPr id="3" name="object 3" descr="$PPTXTitle"/>
          <p:cNvSpPr txBox="1">
            <a:spLocks noGrp="1"/>
          </p:cNvSpPr>
          <p:nvPr>
            <p:ph type="title"/>
          </p:nvPr>
        </p:nvSpPr>
        <p:spPr>
          <a:xfrm>
            <a:off x="1572894" y="1663573"/>
            <a:ext cx="6835775" cy="2720340"/>
          </a:xfrm>
          <a:prstGeom prst="rect">
            <a:avLst/>
          </a:prstGeom>
          <a:ln w="38100">
            <a:solidFill>
              <a:srgbClr val="FFFF00"/>
            </a:solidFill>
          </a:ln>
        </p:spPr>
        <p:txBody>
          <a:bodyPr vert="horz" wrap="square" lIns="0" tIns="0" rIns="0" bIns="0" rtlCol="0">
            <a:spAutoFit/>
          </a:bodyPr>
          <a:lstStyle/>
          <a:p>
            <a:pPr>
              <a:lnSpc>
                <a:spcPct val="100000"/>
              </a:lnSpc>
            </a:pPr>
            <a:endParaRPr sz="3600">
              <a:latin typeface="Times New Roman"/>
              <a:cs typeface="Times New Roman"/>
            </a:endParaRPr>
          </a:p>
          <a:p>
            <a:pPr>
              <a:lnSpc>
                <a:spcPct val="100000"/>
              </a:lnSpc>
              <a:spcBef>
                <a:spcPts val="165"/>
              </a:spcBef>
            </a:pPr>
            <a:endParaRPr sz="3600">
              <a:latin typeface="Times New Roman"/>
              <a:cs typeface="Times New Roman"/>
            </a:endParaRPr>
          </a:p>
          <a:p>
            <a:pPr marL="1270" algn="ctr">
              <a:lnSpc>
                <a:spcPct val="100000"/>
              </a:lnSpc>
              <a:tabLst>
                <a:tab pos="1464310" algn="l"/>
              </a:tabLst>
            </a:pPr>
            <a:r>
              <a:rPr sz="3600" dirty="0"/>
              <a:t>EMR</a:t>
            </a:r>
            <a:r>
              <a:rPr sz="3600" spc="-60" dirty="0"/>
              <a:t> </a:t>
            </a:r>
            <a:r>
              <a:rPr sz="3600" spc="-50" dirty="0"/>
              <a:t>-</a:t>
            </a:r>
            <a:r>
              <a:rPr sz="3600" dirty="0"/>
              <a:t>	</a:t>
            </a:r>
            <a:r>
              <a:rPr sz="3600" spc="-10" dirty="0"/>
              <a:t>SCREENS</a:t>
            </a:r>
            <a:endParaRPr sz="3600"/>
          </a:p>
        </p:txBody>
      </p:sp>
      <p:sp>
        <p:nvSpPr>
          <p:cNvPr id="4" name="object 4"/>
          <p:cNvSpPr txBox="1"/>
          <p:nvPr/>
        </p:nvSpPr>
        <p:spPr>
          <a:xfrm>
            <a:off x="10967719" y="595376"/>
            <a:ext cx="1447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0D56C4"/>
                </a:solidFill>
                <a:latin typeface="Trebuchet MS"/>
                <a:cs typeface="Trebuchet MS"/>
              </a:rPr>
              <a:t>65</a:t>
            </a:r>
            <a:endParaRPr sz="900">
              <a:latin typeface="Trebuchet MS"/>
              <a:cs typeface="Trebuchet M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73659" y="245262"/>
            <a:ext cx="9258935" cy="977900"/>
          </a:xfrm>
          <a:prstGeom prst="rect">
            <a:avLst/>
          </a:prstGeom>
          <a:solidFill>
            <a:srgbClr val="0A4192"/>
          </a:solidFill>
        </p:spPr>
        <p:txBody>
          <a:bodyPr vert="horz" wrap="square" lIns="0" tIns="169545" rIns="0" bIns="0" rtlCol="0">
            <a:spAutoFit/>
          </a:bodyPr>
          <a:lstStyle/>
          <a:p>
            <a:pPr marL="702310">
              <a:lnSpc>
                <a:spcPct val="100000"/>
              </a:lnSpc>
              <a:spcBef>
                <a:spcPts val="1335"/>
              </a:spcBef>
            </a:pPr>
            <a:r>
              <a:rPr sz="4000" b="0" dirty="0">
                <a:solidFill>
                  <a:srgbClr val="FFFFFF"/>
                </a:solidFill>
                <a:latin typeface="Trebuchet MS"/>
                <a:cs typeface="Trebuchet MS"/>
              </a:rPr>
              <a:t>New</a:t>
            </a:r>
            <a:r>
              <a:rPr sz="4000" b="0" spc="-195" dirty="0">
                <a:solidFill>
                  <a:srgbClr val="FFFFFF"/>
                </a:solidFill>
                <a:latin typeface="Trebuchet MS"/>
                <a:cs typeface="Trebuchet MS"/>
              </a:rPr>
              <a:t> </a:t>
            </a:r>
            <a:r>
              <a:rPr sz="4000" b="0" spc="-75" dirty="0">
                <a:solidFill>
                  <a:srgbClr val="FFFFFF"/>
                </a:solidFill>
                <a:latin typeface="Trebuchet MS"/>
                <a:cs typeface="Trebuchet MS"/>
              </a:rPr>
              <a:t>York</a:t>
            </a:r>
            <a:r>
              <a:rPr sz="4000" b="0" spc="-130" dirty="0">
                <a:solidFill>
                  <a:srgbClr val="FFFFFF"/>
                </a:solidFill>
                <a:latin typeface="Trebuchet MS"/>
                <a:cs typeface="Trebuchet MS"/>
              </a:rPr>
              <a:t> </a:t>
            </a:r>
            <a:r>
              <a:rPr sz="4000" b="0" dirty="0">
                <a:solidFill>
                  <a:srgbClr val="FFFFFF"/>
                </a:solidFill>
                <a:latin typeface="Trebuchet MS"/>
                <a:cs typeface="Trebuchet MS"/>
              </a:rPr>
              <a:t>State</a:t>
            </a:r>
            <a:r>
              <a:rPr sz="4000" b="0" spc="-120" dirty="0">
                <a:solidFill>
                  <a:srgbClr val="FFFFFF"/>
                </a:solidFill>
                <a:latin typeface="Trebuchet MS"/>
                <a:cs typeface="Trebuchet MS"/>
              </a:rPr>
              <a:t> </a:t>
            </a:r>
            <a:r>
              <a:rPr sz="4000" b="0" dirty="0">
                <a:solidFill>
                  <a:srgbClr val="FFFFFF"/>
                </a:solidFill>
                <a:latin typeface="Trebuchet MS"/>
                <a:cs typeface="Trebuchet MS"/>
              </a:rPr>
              <a:t>Quitline</a:t>
            </a:r>
            <a:r>
              <a:rPr sz="4000" b="0" spc="-135" dirty="0">
                <a:solidFill>
                  <a:srgbClr val="FFFFFF"/>
                </a:solidFill>
                <a:latin typeface="Trebuchet MS"/>
                <a:cs typeface="Trebuchet MS"/>
              </a:rPr>
              <a:t> </a:t>
            </a:r>
            <a:r>
              <a:rPr sz="4000" b="0" dirty="0">
                <a:solidFill>
                  <a:srgbClr val="FFFFFF"/>
                </a:solidFill>
                <a:latin typeface="Trebuchet MS"/>
                <a:cs typeface="Trebuchet MS"/>
              </a:rPr>
              <a:t>&amp;</a:t>
            </a:r>
            <a:r>
              <a:rPr sz="4000" b="0" spc="-110" dirty="0">
                <a:solidFill>
                  <a:srgbClr val="FFFFFF"/>
                </a:solidFill>
                <a:latin typeface="Trebuchet MS"/>
                <a:cs typeface="Trebuchet MS"/>
              </a:rPr>
              <a:t> </a:t>
            </a:r>
            <a:r>
              <a:rPr sz="4000" b="0" spc="-10" dirty="0">
                <a:solidFill>
                  <a:srgbClr val="FFFFFF"/>
                </a:solidFill>
                <a:latin typeface="Trebuchet MS"/>
                <a:cs typeface="Trebuchet MS"/>
              </a:rPr>
              <a:t>Quitsite</a:t>
            </a:r>
            <a:endParaRPr sz="4000">
              <a:latin typeface="Trebuchet MS"/>
              <a:cs typeface="Trebuchet MS"/>
            </a:endParaRPr>
          </a:p>
        </p:txBody>
      </p:sp>
      <p:sp>
        <p:nvSpPr>
          <p:cNvPr id="3" name="object 3"/>
          <p:cNvSpPr txBox="1"/>
          <p:nvPr/>
        </p:nvSpPr>
        <p:spPr>
          <a:xfrm>
            <a:off x="3308730" y="1637538"/>
            <a:ext cx="6833234" cy="3830954"/>
          </a:xfrm>
          <a:prstGeom prst="rect">
            <a:avLst/>
          </a:prstGeom>
        </p:spPr>
        <p:txBody>
          <a:bodyPr vert="horz" wrap="square" lIns="0" tIns="13335" rIns="0" bIns="0" rtlCol="0">
            <a:spAutoFit/>
          </a:bodyPr>
          <a:lstStyle/>
          <a:p>
            <a:pPr marL="355600" marR="5080" indent="-342900">
              <a:lnSpc>
                <a:spcPct val="100000"/>
              </a:lnSpc>
              <a:spcBef>
                <a:spcPts val="105"/>
              </a:spcBef>
              <a:buClr>
                <a:srgbClr val="0D56C4"/>
              </a:buClr>
              <a:buSzPct val="79687"/>
              <a:buFont typeface="Arial"/>
              <a:buChar char="•"/>
              <a:tabLst>
                <a:tab pos="355600" algn="l"/>
              </a:tabLst>
            </a:pPr>
            <a:r>
              <a:rPr sz="3200" b="1" dirty="0">
                <a:solidFill>
                  <a:srgbClr val="404040"/>
                </a:solidFill>
                <a:latin typeface="Trebuchet MS"/>
                <a:cs typeface="Trebuchet MS"/>
              </a:rPr>
              <a:t>Quitline:</a:t>
            </a:r>
            <a:r>
              <a:rPr sz="3200" b="1" spc="-100" dirty="0">
                <a:solidFill>
                  <a:srgbClr val="404040"/>
                </a:solidFill>
                <a:latin typeface="Trebuchet MS"/>
                <a:cs typeface="Trebuchet MS"/>
              </a:rPr>
              <a:t> </a:t>
            </a:r>
            <a:r>
              <a:rPr sz="3200" dirty="0">
                <a:solidFill>
                  <a:srgbClr val="404040"/>
                </a:solidFill>
                <a:latin typeface="Trebuchet MS"/>
                <a:cs typeface="Trebuchet MS"/>
              </a:rPr>
              <a:t>Free</a:t>
            </a:r>
            <a:r>
              <a:rPr sz="3200" spc="-70" dirty="0">
                <a:solidFill>
                  <a:srgbClr val="404040"/>
                </a:solidFill>
                <a:latin typeface="Trebuchet MS"/>
                <a:cs typeface="Trebuchet MS"/>
              </a:rPr>
              <a:t> </a:t>
            </a:r>
            <a:r>
              <a:rPr sz="3200" dirty="0">
                <a:solidFill>
                  <a:srgbClr val="404040"/>
                </a:solidFill>
                <a:latin typeface="Trebuchet MS"/>
                <a:cs typeface="Trebuchet MS"/>
              </a:rPr>
              <a:t>and</a:t>
            </a:r>
            <a:r>
              <a:rPr sz="3200" spc="-70" dirty="0">
                <a:solidFill>
                  <a:srgbClr val="404040"/>
                </a:solidFill>
                <a:latin typeface="Trebuchet MS"/>
                <a:cs typeface="Trebuchet MS"/>
              </a:rPr>
              <a:t> </a:t>
            </a:r>
            <a:r>
              <a:rPr sz="3200" spc="-10" dirty="0">
                <a:solidFill>
                  <a:srgbClr val="404040"/>
                </a:solidFill>
                <a:latin typeface="Trebuchet MS"/>
                <a:cs typeface="Trebuchet MS"/>
              </a:rPr>
              <a:t>confidential </a:t>
            </a:r>
            <a:r>
              <a:rPr sz="3200" dirty="0">
                <a:solidFill>
                  <a:srgbClr val="404040"/>
                </a:solidFill>
                <a:latin typeface="Trebuchet MS"/>
                <a:cs typeface="Trebuchet MS"/>
              </a:rPr>
              <a:t>telephone</a:t>
            </a:r>
            <a:r>
              <a:rPr sz="3200" spc="-80" dirty="0">
                <a:solidFill>
                  <a:srgbClr val="404040"/>
                </a:solidFill>
                <a:latin typeface="Trebuchet MS"/>
                <a:cs typeface="Trebuchet MS"/>
              </a:rPr>
              <a:t> </a:t>
            </a:r>
            <a:r>
              <a:rPr sz="3200" dirty="0">
                <a:solidFill>
                  <a:srgbClr val="404040"/>
                </a:solidFill>
                <a:latin typeface="Trebuchet MS"/>
                <a:cs typeface="Trebuchet MS"/>
              </a:rPr>
              <a:t>Quitline</a:t>
            </a:r>
            <a:r>
              <a:rPr sz="3200" spc="-65" dirty="0">
                <a:solidFill>
                  <a:srgbClr val="404040"/>
                </a:solidFill>
                <a:latin typeface="Trebuchet MS"/>
                <a:cs typeface="Trebuchet MS"/>
              </a:rPr>
              <a:t> </a:t>
            </a:r>
            <a:r>
              <a:rPr sz="3200" spc="-10" dirty="0">
                <a:solidFill>
                  <a:srgbClr val="404040"/>
                </a:solidFill>
                <a:latin typeface="Trebuchet MS"/>
                <a:cs typeface="Trebuchet MS"/>
              </a:rPr>
              <a:t>provides </a:t>
            </a:r>
            <a:r>
              <a:rPr sz="3200" b="1" u="sng" dirty="0">
                <a:solidFill>
                  <a:srgbClr val="404040"/>
                </a:solidFill>
                <a:uFill>
                  <a:solidFill>
                    <a:srgbClr val="404040"/>
                  </a:solidFill>
                </a:uFill>
                <a:latin typeface="Trebuchet MS"/>
                <a:cs typeface="Trebuchet MS"/>
              </a:rPr>
              <a:t>evidence-based</a:t>
            </a:r>
            <a:r>
              <a:rPr sz="3200" b="1" u="none" spc="-10" dirty="0">
                <a:solidFill>
                  <a:srgbClr val="404040"/>
                </a:solidFill>
                <a:latin typeface="Trebuchet MS"/>
                <a:cs typeface="Trebuchet MS"/>
              </a:rPr>
              <a:t> </a:t>
            </a:r>
            <a:r>
              <a:rPr sz="3200" u="none" dirty="0">
                <a:solidFill>
                  <a:srgbClr val="404040"/>
                </a:solidFill>
                <a:latin typeface="Trebuchet MS"/>
                <a:cs typeface="Trebuchet MS"/>
              </a:rPr>
              <a:t>tobacco</a:t>
            </a:r>
            <a:r>
              <a:rPr sz="3200" u="none" spc="20" dirty="0">
                <a:solidFill>
                  <a:srgbClr val="404040"/>
                </a:solidFill>
                <a:latin typeface="Trebuchet MS"/>
                <a:cs typeface="Trebuchet MS"/>
              </a:rPr>
              <a:t> </a:t>
            </a:r>
            <a:r>
              <a:rPr sz="3200" u="none" spc="-10" dirty="0">
                <a:solidFill>
                  <a:srgbClr val="404040"/>
                </a:solidFill>
                <a:latin typeface="Trebuchet MS"/>
                <a:cs typeface="Trebuchet MS"/>
              </a:rPr>
              <a:t>cessation </a:t>
            </a:r>
            <a:r>
              <a:rPr sz="3200" u="none" dirty="0">
                <a:solidFill>
                  <a:srgbClr val="404040"/>
                </a:solidFill>
                <a:latin typeface="Trebuchet MS"/>
                <a:cs typeface="Trebuchet MS"/>
              </a:rPr>
              <a:t>services</a:t>
            </a:r>
            <a:r>
              <a:rPr sz="3200" u="none" spc="-80" dirty="0">
                <a:solidFill>
                  <a:srgbClr val="404040"/>
                </a:solidFill>
                <a:latin typeface="Trebuchet MS"/>
                <a:cs typeface="Trebuchet MS"/>
              </a:rPr>
              <a:t> </a:t>
            </a:r>
            <a:r>
              <a:rPr sz="3200" u="none" dirty="0">
                <a:solidFill>
                  <a:srgbClr val="404040"/>
                </a:solidFill>
                <a:latin typeface="Trebuchet MS"/>
                <a:cs typeface="Trebuchet MS"/>
              </a:rPr>
              <a:t>to</a:t>
            </a:r>
            <a:r>
              <a:rPr sz="3200" u="none" spc="-95" dirty="0">
                <a:solidFill>
                  <a:srgbClr val="404040"/>
                </a:solidFill>
                <a:latin typeface="Trebuchet MS"/>
                <a:cs typeface="Trebuchet MS"/>
              </a:rPr>
              <a:t> </a:t>
            </a:r>
            <a:r>
              <a:rPr sz="3200" u="none" dirty="0">
                <a:solidFill>
                  <a:srgbClr val="404040"/>
                </a:solidFill>
                <a:latin typeface="Trebuchet MS"/>
                <a:cs typeface="Trebuchet MS"/>
              </a:rPr>
              <a:t>New</a:t>
            </a:r>
            <a:r>
              <a:rPr sz="3200" u="none" spc="-130" dirty="0">
                <a:solidFill>
                  <a:srgbClr val="404040"/>
                </a:solidFill>
                <a:latin typeface="Trebuchet MS"/>
                <a:cs typeface="Trebuchet MS"/>
              </a:rPr>
              <a:t> </a:t>
            </a:r>
            <a:r>
              <a:rPr sz="3200" u="none" spc="-65" dirty="0">
                <a:solidFill>
                  <a:srgbClr val="404040"/>
                </a:solidFill>
                <a:latin typeface="Trebuchet MS"/>
                <a:cs typeface="Trebuchet MS"/>
              </a:rPr>
              <a:t>York</a:t>
            </a:r>
            <a:r>
              <a:rPr sz="3200" u="none" spc="-85" dirty="0">
                <a:solidFill>
                  <a:srgbClr val="404040"/>
                </a:solidFill>
                <a:latin typeface="Trebuchet MS"/>
                <a:cs typeface="Trebuchet MS"/>
              </a:rPr>
              <a:t> </a:t>
            </a:r>
            <a:r>
              <a:rPr sz="3200" u="none" spc="-10" dirty="0">
                <a:solidFill>
                  <a:srgbClr val="404040"/>
                </a:solidFill>
                <a:latin typeface="Trebuchet MS"/>
                <a:cs typeface="Trebuchet MS"/>
              </a:rPr>
              <a:t>State </a:t>
            </a:r>
            <a:r>
              <a:rPr sz="3200" u="none" dirty="0">
                <a:solidFill>
                  <a:srgbClr val="404040"/>
                </a:solidFill>
                <a:latin typeface="Trebuchet MS"/>
                <a:cs typeface="Trebuchet MS"/>
              </a:rPr>
              <a:t>residents</a:t>
            </a:r>
            <a:r>
              <a:rPr sz="3200" u="none" spc="-55" dirty="0">
                <a:solidFill>
                  <a:srgbClr val="404040"/>
                </a:solidFill>
                <a:latin typeface="Trebuchet MS"/>
                <a:cs typeface="Trebuchet MS"/>
              </a:rPr>
              <a:t> </a:t>
            </a:r>
            <a:r>
              <a:rPr sz="3200" u="none" dirty="0">
                <a:solidFill>
                  <a:srgbClr val="404040"/>
                </a:solidFill>
                <a:latin typeface="Trebuchet MS"/>
                <a:cs typeface="Trebuchet MS"/>
              </a:rPr>
              <a:t>who</a:t>
            </a:r>
            <a:r>
              <a:rPr sz="3200" u="none" spc="-60" dirty="0">
                <a:solidFill>
                  <a:srgbClr val="404040"/>
                </a:solidFill>
                <a:latin typeface="Trebuchet MS"/>
                <a:cs typeface="Trebuchet MS"/>
              </a:rPr>
              <a:t> </a:t>
            </a:r>
            <a:r>
              <a:rPr sz="3200" u="none" dirty="0">
                <a:solidFill>
                  <a:srgbClr val="404040"/>
                </a:solidFill>
                <a:latin typeface="Trebuchet MS"/>
                <a:cs typeface="Trebuchet MS"/>
              </a:rPr>
              <a:t>want</a:t>
            </a:r>
            <a:r>
              <a:rPr sz="3200" u="none" spc="-60" dirty="0">
                <a:solidFill>
                  <a:srgbClr val="404040"/>
                </a:solidFill>
                <a:latin typeface="Trebuchet MS"/>
                <a:cs typeface="Trebuchet MS"/>
              </a:rPr>
              <a:t> </a:t>
            </a:r>
            <a:r>
              <a:rPr sz="3200" u="none" dirty="0">
                <a:solidFill>
                  <a:srgbClr val="404040"/>
                </a:solidFill>
                <a:latin typeface="Trebuchet MS"/>
                <a:cs typeface="Trebuchet MS"/>
              </a:rPr>
              <a:t>to</a:t>
            </a:r>
            <a:r>
              <a:rPr sz="3200" u="none" spc="-60" dirty="0">
                <a:solidFill>
                  <a:srgbClr val="404040"/>
                </a:solidFill>
                <a:latin typeface="Trebuchet MS"/>
                <a:cs typeface="Trebuchet MS"/>
              </a:rPr>
              <a:t> </a:t>
            </a:r>
            <a:r>
              <a:rPr sz="3200" u="none" dirty="0">
                <a:solidFill>
                  <a:srgbClr val="404040"/>
                </a:solidFill>
                <a:latin typeface="Trebuchet MS"/>
                <a:cs typeface="Trebuchet MS"/>
              </a:rPr>
              <a:t>quit</a:t>
            </a:r>
            <a:r>
              <a:rPr sz="3200" u="none" spc="-65" dirty="0">
                <a:solidFill>
                  <a:srgbClr val="404040"/>
                </a:solidFill>
                <a:latin typeface="Trebuchet MS"/>
                <a:cs typeface="Trebuchet MS"/>
              </a:rPr>
              <a:t> </a:t>
            </a:r>
            <a:r>
              <a:rPr sz="3200" u="none" spc="-10" dirty="0">
                <a:solidFill>
                  <a:srgbClr val="404040"/>
                </a:solidFill>
                <a:latin typeface="Trebuchet MS"/>
                <a:cs typeface="Trebuchet MS"/>
              </a:rPr>
              <a:t>tobacco </a:t>
            </a:r>
            <a:r>
              <a:rPr sz="3200" u="none" dirty="0">
                <a:solidFill>
                  <a:srgbClr val="404040"/>
                </a:solidFill>
                <a:latin typeface="Trebuchet MS"/>
                <a:cs typeface="Trebuchet MS"/>
              </a:rPr>
              <a:t>product</a:t>
            </a:r>
            <a:r>
              <a:rPr sz="3200" u="none" spc="-75" dirty="0">
                <a:solidFill>
                  <a:srgbClr val="404040"/>
                </a:solidFill>
                <a:latin typeface="Trebuchet MS"/>
                <a:cs typeface="Trebuchet MS"/>
              </a:rPr>
              <a:t> </a:t>
            </a:r>
            <a:r>
              <a:rPr sz="3200" u="none" dirty="0">
                <a:solidFill>
                  <a:srgbClr val="404040"/>
                </a:solidFill>
                <a:latin typeface="Trebuchet MS"/>
                <a:cs typeface="Trebuchet MS"/>
              </a:rPr>
              <a:t>use</a:t>
            </a:r>
            <a:r>
              <a:rPr sz="3200" u="none" spc="-65" dirty="0">
                <a:solidFill>
                  <a:srgbClr val="404040"/>
                </a:solidFill>
                <a:latin typeface="Trebuchet MS"/>
                <a:cs typeface="Trebuchet MS"/>
              </a:rPr>
              <a:t> </a:t>
            </a:r>
            <a:r>
              <a:rPr sz="3200" u="none" dirty="0">
                <a:solidFill>
                  <a:srgbClr val="404040"/>
                </a:solidFill>
                <a:latin typeface="Trebuchet MS"/>
                <a:cs typeface="Trebuchet MS"/>
              </a:rPr>
              <a:t>for</a:t>
            </a:r>
            <a:r>
              <a:rPr sz="3200" u="none" spc="-70" dirty="0">
                <a:solidFill>
                  <a:srgbClr val="404040"/>
                </a:solidFill>
                <a:latin typeface="Trebuchet MS"/>
                <a:cs typeface="Trebuchet MS"/>
              </a:rPr>
              <a:t> </a:t>
            </a:r>
            <a:r>
              <a:rPr sz="3200" u="none" spc="-20" dirty="0">
                <a:solidFill>
                  <a:srgbClr val="404040"/>
                </a:solidFill>
                <a:latin typeface="Trebuchet MS"/>
                <a:cs typeface="Trebuchet MS"/>
              </a:rPr>
              <a:t>good</a:t>
            </a:r>
            <a:endParaRPr sz="3200">
              <a:latin typeface="Trebuchet MS"/>
              <a:cs typeface="Trebuchet MS"/>
            </a:endParaRPr>
          </a:p>
          <a:p>
            <a:pPr marL="354965" indent="-342265">
              <a:lnSpc>
                <a:spcPct val="100000"/>
              </a:lnSpc>
              <a:spcBef>
                <a:spcPts val="3075"/>
              </a:spcBef>
              <a:buClr>
                <a:srgbClr val="0D56C4"/>
              </a:buClr>
              <a:buSzPct val="79687"/>
              <a:buFont typeface="Arial"/>
              <a:buChar char="•"/>
              <a:tabLst>
                <a:tab pos="354965" algn="l"/>
              </a:tabLst>
            </a:pPr>
            <a:r>
              <a:rPr sz="3200" b="1" dirty="0">
                <a:solidFill>
                  <a:srgbClr val="404040"/>
                </a:solidFill>
                <a:latin typeface="Trebuchet MS"/>
                <a:cs typeface="Trebuchet MS"/>
              </a:rPr>
              <a:t>Quitsite:</a:t>
            </a:r>
            <a:r>
              <a:rPr sz="3200" b="1" spc="-70" dirty="0">
                <a:solidFill>
                  <a:srgbClr val="404040"/>
                </a:solidFill>
                <a:latin typeface="Trebuchet MS"/>
                <a:cs typeface="Trebuchet MS"/>
              </a:rPr>
              <a:t> </a:t>
            </a:r>
            <a:r>
              <a:rPr sz="3200" b="1" u="sng" spc="-10" dirty="0">
                <a:solidFill>
                  <a:srgbClr val="9353C3"/>
                </a:solidFill>
                <a:uFill>
                  <a:solidFill>
                    <a:srgbClr val="9353C3"/>
                  </a:solidFill>
                </a:uFill>
                <a:latin typeface="Trebuchet MS"/>
                <a:cs typeface="Trebuchet MS"/>
                <a:hlinkClick r:id="rId2"/>
              </a:rPr>
              <a:t>www.nysmokefree.com</a:t>
            </a:r>
            <a:endParaRPr sz="3200">
              <a:latin typeface="Trebuchet MS"/>
              <a:cs typeface="Trebuchet MS"/>
            </a:endParaRPr>
          </a:p>
        </p:txBody>
      </p:sp>
      <p:pic>
        <p:nvPicPr>
          <p:cNvPr id="4" name="object 4" descr="ctffl logo"/>
          <p:cNvPicPr/>
          <p:nvPr/>
        </p:nvPicPr>
        <p:blipFill>
          <a:blip r:embed="rId3" cstate="print"/>
          <a:stretch>
            <a:fillRect/>
          </a:stretch>
        </p:blipFill>
        <p:spPr>
          <a:xfrm>
            <a:off x="10801477" y="5511800"/>
            <a:ext cx="1191120" cy="1191107"/>
          </a:xfrm>
          <a:prstGeom prst="rect">
            <a:avLst/>
          </a:prstGeom>
        </p:spPr>
      </p:pic>
      <p:pic>
        <p:nvPicPr>
          <p:cNvPr id="5" name="object 5" descr="nys quitline logo"/>
          <p:cNvPicPr/>
          <p:nvPr/>
        </p:nvPicPr>
        <p:blipFill>
          <a:blip r:embed="rId4" cstate="print"/>
          <a:stretch>
            <a:fillRect/>
          </a:stretch>
        </p:blipFill>
        <p:spPr>
          <a:xfrm>
            <a:off x="0" y="1805304"/>
            <a:ext cx="3344036" cy="266661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65557" y="221018"/>
            <a:ext cx="11343640" cy="1081405"/>
          </a:xfrm>
          <a:prstGeom prst="rect">
            <a:avLst/>
          </a:prstGeom>
          <a:solidFill>
            <a:srgbClr val="0A4192"/>
          </a:solidFill>
        </p:spPr>
        <p:txBody>
          <a:bodyPr vert="horz" wrap="square" lIns="0" tIns="252730" rIns="0" bIns="0" rtlCol="0">
            <a:spAutoFit/>
          </a:bodyPr>
          <a:lstStyle/>
          <a:p>
            <a:pPr algn="ctr">
              <a:lnSpc>
                <a:spcPct val="100000"/>
              </a:lnSpc>
              <a:spcBef>
                <a:spcPts val="1990"/>
              </a:spcBef>
            </a:pPr>
            <a:r>
              <a:rPr sz="3600" b="0" dirty="0">
                <a:solidFill>
                  <a:srgbClr val="FFFFFF"/>
                </a:solidFill>
                <a:latin typeface="Trebuchet MS"/>
                <a:cs typeface="Trebuchet MS"/>
              </a:rPr>
              <a:t>NY</a:t>
            </a:r>
            <a:r>
              <a:rPr sz="3600" b="0" spc="-114" dirty="0">
                <a:solidFill>
                  <a:srgbClr val="FFFFFF"/>
                </a:solidFill>
                <a:latin typeface="Trebuchet MS"/>
                <a:cs typeface="Trebuchet MS"/>
              </a:rPr>
              <a:t> </a:t>
            </a:r>
            <a:r>
              <a:rPr sz="3600" b="0" dirty="0">
                <a:solidFill>
                  <a:srgbClr val="FFFFFF"/>
                </a:solidFill>
                <a:latin typeface="Trebuchet MS"/>
                <a:cs typeface="Trebuchet MS"/>
              </a:rPr>
              <a:t>State</a:t>
            </a:r>
            <a:r>
              <a:rPr sz="3600" b="0" spc="-55" dirty="0">
                <a:solidFill>
                  <a:srgbClr val="FFFFFF"/>
                </a:solidFill>
                <a:latin typeface="Trebuchet MS"/>
                <a:cs typeface="Trebuchet MS"/>
              </a:rPr>
              <a:t> </a:t>
            </a:r>
            <a:r>
              <a:rPr sz="3600" b="0" dirty="0">
                <a:solidFill>
                  <a:srgbClr val="FFFFFF"/>
                </a:solidFill>
                <a:latin typeface="Trebuchet MS"/>
                <a:cs typeface="Trebuchet MS"/>
              </a:rPr>
              <a:t>Quitline</a:t>
            </a:r>
            <a:r>
              <a:rPr sz="3600" b="0" spc="-40" dirty="0">
                <a:solidFill>
                  <a:srgbClr val="FFFFFF"/>
                </a:solidFill>
                <a:latin typeface="Trebuchet MS"/>
                <a:cs typeface="Trebuchet MS"/>
              </a:rPr>
              <a:t> </a:t>
            </a:r>
            <a:r>
              <a:rPr sz="3600" b="0" dirty="0">
                <a:solidFill>
                  <a:srgbClr val="FFFFFF"/>
                </a:solidFill>
                <a:latin typeface="Trebuchet MS"/>
                <a:cs typeface="Trebuchet MS"/>
              </a:rPr>
              <a:t>-</a:t>
            </a:r>
            <a:r>
              <a:rPr sz="3600" b="0" spc="-45" dirty="0">
                <a:solidFill>
                  <a:srgbClr val="FFFFFF"/>
                </a:solidFill>
                <a:latin typeface="Trebuchet MS"/>
                <a:cs typeface="Trebuchet MS"/>
              </a:rPr>
              <a:t> </a:t>
            </a:r>
            <a:r>
              <a:rPr sz="3600" b="0" spc="-10" dirty="0">
                <a:solidFill>
                  <a:srgbClr val="FFFFFF"/>
                </a:solidFill>
                <a:latin typeface="Trebuchet MS"/>
                <a:cs typeface="Trebuchet MS"/>
              </a:rPr>
              <a:t>Resources</a:t>
            </a:r>
            <a:r>
              <a:rPr sz="3600" b="0" spc="-50" dirty="0">
                <a:solidFill>
                  <a:srgbClr val="FFFFFF"/>
                </a:solidFill>
                <a:latin typeface="Trebuchet MS"/>
                <a:cs typeface="Trebuchet MS"/>
              </a:rPr>
              <a:t> </a:t>
            </a:r>
            <a:r>
              <a:rPr sz="3600" b="0" dirty="0">
                <a:solidFill>
                  <a:srgbClr val="FFFFFF"/>
                </a:solidFill>
                <a:latin typeface="Trebuchet MS"/>
                <a:cs typeface="Trebuchet MS"/>
              </a:rPr>
              <a:t>and</a:t>
            </a:r>
            <a:r>
              <a:rPr sz="3600" b="0" spc="-65" dirty="0">
                <a:solidFill>
                  <a:srgbClr val="FFFFFF"/>
                </a:solidFill>
                <a:latin typeface="Trebuchet MS"/>
                <a:cs typeface="Trebuchet MS"/>
              </a:rPr>
              <a:t> </a:t>
            </a:r>
            <a:r>
              <a:rPr sz="3600" b="0" spc="-10" dirty="0">
                <a:solidFill>
                  <a:srgbClr val="FFFFFF"/>
                </a:solidFill>
                <a:latin typeface="Trebuchet MS"/>
                <a:cs typeface="Trebuchet MS"/>
              </a:rPr>
              <a:t>Referral</a:t>
            </a:r>
            <a:endParaRPr sz="3600">
              <a:latin typeface="Trebuchet MS"/>
              <a:cs typeface="Trebuchet MS"/>
            </a:endParaRPr>
          </a:p>
        </p:txBody>
      </p:sp>
      <p:sp>
        <p:nvSpPr>
          <p:cNvPr id="3" name="object 3"/>
          <p:cNvSpPr txBox="1"/>
          <p:nvPr/>
        </p:nvSpPr>
        <p:spPr>
          <a:xfrm>
            <a:off x="424078" y="1884045"/>
            <a:ext cx="3335020" cy="3551554"/>
          </a:xfrm>
          <a:prstGeom prst="rect">
            <a:avLst/>
          </a:prstGeom>
        </p:spPr>
        <p:txBody>
          <a:bodyPr vert="horz" wrap="square" lIns="0" tIns="104140" rIns="0" bIns="0" rtlCol="0">
            <a:spAutoFit/>
          </a:bodyPr>
          <a:lstStyle/>
          <a:p>
            <a:pPr marL="355600" marR="41275" indent="-342900">
              <a:lnSpc>
                <a:spcPct val="80000"/>
              </a:lnSpc>
              <a:spcBef>
                <a:spcPts val="820"/>
              </a:spcBef>
              <a:buClr>
                <a:srgbClr val="0D56C4"/>
              </a:buClr>
              <a:buSzPct val="80000"/>
              <a:buFont typeface="Arial"/>
              <a:buChar char="•"/>
              <a:tabLst>
                <a:tab pos="355600" algn="l"/>
              </a:tabLst>
            </a:pPr>
            <a:r>
              <a:rPr sz="3000" dirty="0">
                <a:solidFill>
                  <a:srgbClr val="404040"/>
                </a:solidFill>
                <a:latin typeface="Trebuchet MS"/>
                <a:cs typeface="Trebuchet MS"/>
              </a:rPr>
              <a:t>Palm</a:t>
            </a:r>
            <a:r>
              <a:rPr sz="3000" spc="-185" dirty="0">
                <a:solidFill>
                  <a:srgbClr val="404040"/>
                </a:solidFill>
                <a:latin typeface="Trebuchet MS"/>
                <a:cs typeface="Trebuchet MS"/>
              </a:rPr>
              <a:t> </a:t>
            </a:r>
            <a:r>
              <a:rPr sz="3000" spc="-10" dirty="0">
                <a:solidFill>
                  <a:srgbClr val="404040"/>
                </a:solidFill>
                <a:latin typeface="Trebuchet MS"/>
                <a:cs typeface="Trebuchet MS"/>
              </a:rPr>
              <a:t>cards </a:t>
            </a:r>
            <a:r>
              <a:rPr sz="3000" dirty="0">
                <a:solidFill>
                  <a:srgbClr val="404040"/>
                </a:solidFill>
                <a:latin typeface="Trebuchet MS"/>
                <a:cs typeface="Trebuchet MS"/>
              </a:rPr>
              <a:t>(passive</a:t>
            </a:r>
            <a:r>
              <a:rPr sz="3000" spc="-50" dirty="0">
                <a:solidFill>
                  <a:srgbClr val="404040"/>
                </a:solidFill>
                <a:latin typeface="Trebuchet MS"/>
                <a:cs typeface="Trebuchet MS"/>
              </a:rPr>
              <a:t> </a:t>
            </a:r>
            <a:r>
              <a:rPr sz="3000" spc="-10" dirty="0">
                <a:solidFill>
                  <a:srgbClr val="404040"/>
                </a:solidFill>
                <a:latin typeface="Trebuchet MS"/>
                <a:cs typeface="Trebuchet MS"/>
              </a:rPr>
              <a:t>referral)</a:t>
            </a:r>
            <a:endParaRPr sz="3000">
              <a:latin typeface="Trebuchet MS"/>
              <a:cs typeface="Trebuchet MS"/>
            </a:endParaRPr>
          </a:p>
          <a:p>
            <a:pPr>
              <a:lnSpc>
                <a:spcPct val="100000"/>
              </a:lnSpc>
              <a:spcBef>
                <a:spcPts val="1365"/>
              </a:spcBef>
              <a:buClr>
                <a:srgbClr val="0D56C4"/>
              </a:buClr>
              <a:buFont typeface="Arial"/>
              <a:buChar char="•"/>
            </a:pPr>
            <a:endParaRPr sz="3000">
              <a:latin typeface="Trebuchet MS"/>
              <a:cs typeface="Trebuchet MS"/>
            </a:endParaRPr>
          </a:p>
          <a:p>
            <a:pPr marL="355600" marR="223520" indent="-342900">
              <a:lnSpc>
                <a:spcPts val="2880"/>
              </a:lnSpc>
              <a:buClr>
                <a:srgbClr val="0D56C4"/>
              </a:buClr>
              <a:buSzPct val="80000"/>
              <a:buFont typeface="Arial"/>
              <a:buChar char="•"/>
              <a:tabLst>
                <a:tab pos="355600" algn="l"/>
              </a:tabLst>
            </a:pPr>
            <a:r>
              <a:rPr sz="3000" spc="-30" dirty="0">
                <a:solidFill>
                  <a:srgbClr val="404040"/>
                </a:solidFill>
                <a:latin typeface="Trebuchet MS"/>
                <a:cs typeface="Trebuchet MS"/>
              </a:rPr>
              <a:t>Refer-</a:t>
            </a:r>
            <a:r>
              <a:rPr sz="3000" spc="-20" dirty="0">
                <a:solidFill>
                  <a:srgbClr val="404040"/>
                </a:solidFill>
                <a:latin typeface="Trebuchet MS"/>
                <a:cs typeface="Trebuchet MS"/>
              </a:rPr>
              <a:t>to-Quit </a:t>
            </a:r>
            <a:r>
              <a:rPr sz="3000" dirty="0">
                <a:solidFill>
                  <a:srgbClr val="404040"/>
                </a:solidFill>
                <a:latin typeface="Trebuchet MS"/>
                <a:cs typeface="Trebuchet MS"/>
              </a:rPr>
              <a:t>(active</a:t>
            </a:r>
            <a:r>
              <a:rPr sz="3000" spc="-45" dirty="0">
                <a:solidFill>
                  <a:srgbClr val="404040"/>
                </a:solidFill>
                <a:latin typeface="Trebuchet MS"/>
                <a:cs typeface="Trebuchet MS"/>
              </a:rPr>
              <a:t> </a:t>
            </a:r>
            <a:r>
              <a:rPr sz="3000" spc="-10" dirty="0">
                <a:solidFill>
                  <a:srgbClr val="404040"/>
                </a:solidFill>
                <a:latin typeface="Trebuchet MS"/>
                <a:cs typeface="Trebuchet MS"/>
              </a:rPr>
              <a:t>referral)</a:t>
            </a:r>
            <a:endParaRPr sz="3000">
              <a:latin typeface="Trebuchet MS"/>
              <a:cs typeface="Trebuchet MS"/>
            </a:endParaRPr>
          </a:p>
          <a:p>
            <a:pPr>
              <a:lnSpc>
                <a:spcPct val="100000"/>
              </a:lnSpc>
              <a:spcBef>
                <a:spcPts val="1400"/>
              </a:spcBef>
              <a:buClr>
                <a:srgbClr val="0D56C4"/>
              </a:buClr>
              <a:buFont typeface="Arial"/>
              <a:buChar char="•"/>
            </a:pPr>
            <a:endParaRPr sz="3000">
              <a:latin typeface="Trebuchet MS"/>
              <a:cs typeface="Trebuchet MS"/>
            </a:endParaRPr>
          </a:p>
          <a:p>
            <a:pPr marL="355600" marR="5080" indent="-342900">
              <a:lnSpc>
                <a:spcPts val="2880"/>
              </a:lnSpc>
              <a:buClr>
                <a:srgbClr val="0D56C4"/>
              </a:buClr>
              <a:buSzPct val="80000"/>
              <a:buFont typeface="Arial"/>
              <a:buChar char="•"/>
              <a:tabLst>
                <a:tab pos="355600" algn="l"/>
              </a:tabLst>
            </a:pPr>
            <a:r>
              <a:rPr sz="3000" dirty="0">
                <a:solidFill>
                  <a:srgbClr val="404040"/>
                </a:solidFill>
                <a:latin typeface="Trebuchet MS"/>
                <a:cs typeface="Trebuchet MS"/>
              </a:rPr>
              <a:t>Electronic</a:t>
            </a:r>
            <a:r>
              <a:rPr sz="3000" spc="-130" dirty="0">
                <a:solidFill>
                  <a:srgbClr val="404040"/>
                </a:solidFill>
                <a:latin typeface="Trebuchet MS"/>
                <a:cs typeface="Trebuchet MS"/>
              </a:rPr>
              <a:t> </a:t>
            </a:r>
            <a:r>
              <a:rPr sz="3000" spc="-10" dirty="0">
                <a:solidFill>
                  <a:srgbClr val="404040"/>
                </a:solidFill>
                <a:latin typeface="Trebuchet MS"/>
                <a:cs typeface="Trebuchet MS"/>
              </a:rPr>
              <a:t>Health Record</a:t>
            </a:r>
            <a:r>
              <a:rPr sz="3000" spc="-175" dirty="0">
                <a:solidFill>
                  <a:srgbClr val="404040"/>
                </a:solidFill>
                <a:latin typeface="Trebuchet MS"/>
                <a:cs typeface="Trebuchet MS"/>
              </a:rPr>
              <a:t> </a:t>
            </a:r>
            <a:r>
              <a:rPr sz="3000" spc="-10" dirty="0">
                <a:solidFill>
                  <a:srgbClr val="404040"/>
                </a:solidFill>
                <a:latin typeface="Trebuchet MS"/>
                <a:cs typeface="Trebuchet MS"/>
              </a:rPr>
              <a:t>Referral</a:t>
            </a:r>
            <a:endParaRPr sz="3000">
              <a:latin typeface="Trebuchet MS"/>
              <a:cs typeface="Trebuchet MS"/>
            </a:endParaRPr>
          </a:p>
        </p:txBody>
      </p:sp>
      <p:grpSp>
        <p:nvGrpSpPr>
          <p:cNvPr id="4" name="object 4" descr="quitline resources"/>
          <p:cNvGrpSpPr/>
          <p:nvPr/>
        </p:nvGrpSpPr>
        <p:grpSpPr>
          <a:xfrm>
            <a:off x="3806697" y="1392956"/>
            <a:ext cx="8227059" cy="5389245"/>
            <a:chOff x="3806697" y="1392956"/>
            <a:chExt cx="8227059" cy="5389245"/>
          </a:xfrm>
        </p:grpSpPr>
        <p:pic>
          <p:nvPicPr>
            <p:cNvPr id="5" name="object 5" descr="Refer-to-Quit Referral Form 2-11.jpg"/>
            <p:cNvPicPr/>
            <p:nvPr/>
          </p:nvPicPr>
          <p:blipFill>
            <a:blip r:embed="rId2" cstate="print"/>
            <a:stretch>
              <a:fillRect/>
            </a:stretch>
          </p:blipFill>
          <p:spPr>
            <a:xfrm>
              <a:off x="7770876" y="1392956"/>
              <a:ext cx="4262628" cy="5388864"/>
            </a:xfrm>
            <a:prstGeom prst="rect">
              <a:avLst/>
            </a:prstGeom>
          </p:spPr>
        </p:pic>
        <p:pic>
          <p:nvPicPr>
            <p:cNvPr id="6" name="object 6" descr="Refer-to-Quit Referral Form 2-11.jpg"/>
            <p:cNvPicPr/>
            <p:nvPr/>
          </p:nvPicPr>
          <p:blipFill>
            <a:blip r:embed="rId3" cstate="print"/>
            <a:stretch>
              <a:fillRect/>
            </a:stretch>
          </p:blipFill>
          <p:spPr>
            <a:xfrm>
              <a:off x="7966709" y="1588490"/>
              <a:ext cx="3692525" cy="4817999"/>
            </a:xfrm>
            <a:prstGeom prst="rect">
              <a:avLst/>
            </a:prstGeom>
          </p:spPr>
        </p:pic>
        <p:pic>
          <p:nvPicPr>
            <p:cNvPr id="7" name="object 7"/>
            <p:cNvPicPr/>
            <p:nvPr/>
          </p:nvPicPr>
          <p:blipFill>
            <a:blip r:embed="rId4" cstate="print"/>
            <a:stretch>
              <a:fillRect/>
            </a:stretch>
          </p:blipFill>
          <p:spPr>
            <a:xfrm>
              <a:off x="3806697" y="1581594"/>
              <a:ext cx="4061332" cy="4748530"/>
            </a:xfrm>
            <a:prstGeom prst="rect">
              <a:avLst/>
            </a:prstGeom>
          </p:spPr>
        </p:pic>
      </p:grpSp>
      <p:pic>
        <p:nvPicPr>
          <p:cNvPr id="8" name="object 8" descr="ctffl logo"/>
          <p:cNvPicPr/>
          <p:nvPr/>
        </p:nvPicPr>
        <p:blipFill>
          <a:blip r:embed="rId5" cstate="print"/>
          <a:stretch>
            <a:fillRect/>
          </a:stretch>
        </p:blipFill>
        <p:spPr>
          <a:xfrm>
            <a:off x="102101" y="5571628"/>
            <a:ext cx="1191119" cy="1191120"/>
          </a:xfrm>
          <a:prstGeom prst="rect">
            <a:avLst/>
          </a:prstGeom>
        </p:spPr>
      </p:pic>
      <p:sp>
        <p:nvSpPr>
          <p:cNvPr id="9" name="object 9"/>
          <p:cNvSpPr txBox="1"/>
          <p:nvPr/>
        </p:nvSpPr>
        <p:spPr>
          <a:xfrm>
            <a:off x="9051417" y="6147883"/>
            <a:ext cx="144780" cy="158115"/>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0D56C4"/>
                </a:solidFill>
                <a:latin typeface="Trebuchet MS"/>
                <a:cs typeface="Trebuchet MS"/>
              </a:rPr>
              <a:t>67</a:t>
            </a:r>
            <a:endParaRPr sz="900">
              <a:latin typeface="Trebuchet MS"/>
              <a:cs typeface="Trebuchet M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987676" y="2985338"/>
            <a:ext cx="6171565" cy="848994"/>
          </a:xfrm>
          <a:prstGeom prst="rect">
            <a:avLst/>
          </a:prstGeom>
        </p:spPr>
        <p:txBody>
          <a:bodyPr vert="horz" wrap="square" lIns="0" tIns="12700" rIns="0" bIns="0" rtlCol="0">
            <a:spAutoFit/>
          </a:bodyPr>
          <a:lstStyle/>
          <a:p>
            <a:pPr marL="12700">
              <a:lnSpc>
                <a:spcPct val="100000"/>
              </a:lnSpc>
              <a:spcBef>
                <a:spcPts val="100"/>
              </a:spcBef>
            </a:pPr>
            <a:r>
              <a:rPr dirty="0"/>
              <a:t>Guidelines</a:t>
            </a:r>
            <a:r>
              <a:rPr spc="-25" dirty="0"/>
              <a:t> </a:t>
            </a:r>
            <a:r>
              <a:rPr dirty="0"/>
              <a:t>&amp;</a:t>
            </a:r>
            <a:r>
              <a:rPr spc="-5" dirty="0"/>
              <a:t> </a:t>
            </a:r>
            <a:r>
              <a:rPr spc="-30" dirty="0"/>
              <a:t>Policy</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70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0108" y="2010613"/>
            <a:ext cx="5675630" cy="2363470"/>
          </a:xfrm>
          <a:prstGeom prst="rect">
            <a:avLst/>
          </a:prstGeom>
        </p:spPr>
        <p:txBody>
          <a:bodyPr vert="horz" wrap="square" lIns="0" tIns="12700" rIns="0" bIns="0" rtlCol="0">
            <a:spAutoFit/>
          </a:bodyPr>
          <a:lstStyle/>
          <a:p>
            <a:pPr marL="354965" indent="-342265">
              <a:lnSpc>
                <a:spcPct val="100000"/>
              </a:lnSpc>
              <a:spcBef>
                <a:spcPts val="100"/>
              </a:spcBef>
              <a:buClr>
                <a:srgbClr val="0D56C4"/>
              </a:buClr>
              <a:buSzPct val="80555"/>
              <a:buFont typeface="Wingdings"/>
              <a:buChar char=""/>
              <a:tabLst>
                <a:tab pos="354965" algn="l"/>
              </a:tabLst>
            </a:pPr>
            <a:r>
              <a:rPr sz="1800" b="1" u="sng" dirty="0">
                <a:solidFill>
                  <a:srgbClr val="404040"/>
                </a:solidFill>
                <a:uFill>
                  <a:solidFill>
                    <a:srgbClr val="404040"/>
                  </a:solidFill>
                </a:uFill>
                <a:latin typeface="Trebuchet MS"/>
                <a:cs typeface="Trebuchet MS"/>
              </a:rPr>
              <a:t>UR</a:t>
            </a:r>
            <a:r>
              <a:rPr sz="1800" b="1" u="sng" spc="-35" dirty="0">
                <a:solidFill>
                  <a:srgbClr val="404040"/>
                </a:solidFill>
                <a:uFill>
                  <a:solidFill>
                    <a:srgbClr val="404040"/>
                  </a:solidFill>
                </a:uFill>
                <a:latin typeface="Trebuchet MS"/>
                <a:cs typeface="Trebuchet MS"/>
              </a:rPr>
              <a:t> </a:t>
            </a:r>
            <a:r>
              <a:rPr sz="1800" b="1" u="sng" dirty="0">
                <a:solidFill>
                  <a:srgbClr val="404040"/>
                </a:solidFill>
                <a:uFill>
                  <a:solidFill>
                    <a:srgbClr val="404040"/>
                  </a:solidFill>
                </a:uFill>
                <a:latin typeface="Trebuchet MS"/>
                <a:cs typeface="Trebuchet MS"/>
              </a:rPr>
              <a:t>Policy</a:t>
            </a:r>
            <a:r>
              <a:rPr sz="1800" b="1" u="sng" spc="-50" dirty="0">
                <a:solidFill>
                  <a:srgbClr val="404040"/>
                </a:solidFill>
                <a:uFill>
                  <a:solidFill>
                    <a:srgbClr val="404040"/>
                  </a:solidFill>
                </a:uFill>
                <a:latin typeface="Trebuchet MS"/>
                <a:cs typeface="Trebuchet MS"/>
              </a:rPr>
              <a:t> </a:t>
            </a:r>
            <a:r>
              <a:rPr sz="1800" b="1" u="sng" dirty="0">
                <a:solidFill>
                  <a:srgbClr val="404040"/>
                </a:solidFill>
                <a:uFill>
                  <a:solidFill>
                    <a:srgbClr val="404040"/>
                  </a:solidFill>
                </a:uFill>
                <a:latin typeface="Trebuchet MS"/>
                <a:cs typeface="Trebuchet MS"/>
              </a:rPr>
              <a:t>170</a:t>
            </a:r>
            <a:r>
              <a:rPr sz="1800" b="1" u="sng" spc="-60" dirty="0">
                <a:solidFill>
                  <a:srgbClr val="404040"/>
                </a:solidFill>
                <a:uFill>
                  <a:solidFill>
                    <a:srgbClr val="404040"/>
                  </a:solidFill>
                </a:uFill>
                <a:latin typeface="Trebuchet MS"/>
                <a:cs typeface="Trebuchet MS"/>
              </a:rPr>
              <a:t> </a:t>
            </a:r>
            <a:r>
              <a:rPr sz="1800" b="1" u="none" dirty="0">
                <a:solidFill>
                  <a:srgbClr val="404040"/>
                </a:solidFill>
                <a:latin typeface="Trebuchet MS"/>
                <a:cs typeface="Trebuchet MS"/>
              </a:rPr>
              <a:t>–</a:t>
            </a:r>
            <a:r>
              <a:rPr sz="1800" b="1" u="none" spc="-40" dirty="0">
                <a:solidFill>
                  <a:srgbClr val="404040"/>
                </a:solidFill>
                <a:latin typeface="Trebuchet MS"/>
                <a:cs typeface="Trebuchet MS"/>
              </a:rPr>
              <a:t> </a:t>
            </a:r>
            <a:r>
              <a:rPr sz="1800" b="1" u="none" dirty="0">
                <a:solidFill>
                  <a:srgbClr val="404040"/>
                </a:solidFill>
                <a:latin typeface="Trebuchet MS"/>
                <a:cs typeface="Trebuchet MS"/>
              </a:rPr>
              <a:t>UR</a:t>
            </a:r>
            <a:r>
              <a:rPr sz="1800" b="1" u="none" spc="-30" dirty="0">
                <a:solidFill>
                  <a:srgbClr val="404040"/>
                </a:solidFill>
                <a:latin typeface="Trebuchet MS"/>
                <a:cs typeface="Trebuchet MS"/>
              </a:rPr>
              <a:t> </a:t>
            </a:r>
            <a:r>
              <a:rPr sz="1800" b="1" u="none" dirty="0">
                <a:solidFill>
                  <a:srgbClr val="404040"/>
                </a:solidFill>
                <a:latin typeface="Trebuchet MS"/>
                <a:cs typeface="Trebuchet MS"/>
              </a:rPr>
              <a:t>River</a:t>
            </a:r>
            <a:r>
              <a:rPr sz="1800" b="1" u="none" spc="-40" dirty="0">
                <a:solidFill>
                  <a:srgbClr val="404040"/>
                </a:solidFill>
                <a:latin typeface="Trebuchet MS"/>
                <a:cs typeface="Trebuchet MS"/>
              </a:rPr>
              <a:t> </a:t>
            </a:r>
            <a:r>
              <a:rPr sz="1800" b="1" u="none" dirty="0">
                <a:solidFill>
                  <a:srgbClr val="404040"/>
                </a:solidFill>
                <a:latin typeface="Trebuchet MS"/>
                <a:cs typeface="Trebuchet MS"/>
              </a:rPr>
              <a:t>Campus</a:t>
            </a:r>
            <a:r>
              <a:rPr sz="1800" b="1" u="none" spc="-30" dirty="0">
                <a:solidFill>
                  <a:srgbClr val="404040"/>
                </a:solidFill>
                <a:latin typeface="Trebuchet MS"/>
                <a:cs typeface="Trebuchet MS"/>
              </a:rPr>
              <a:t> </a:t>
            </a:r>
            <a:r>
              <a:rPr sz="1800" b="1" u="none" dirty="0">
                <a:solidFill>
                  <a:srgbClr val="404040"/>
                </a:solidFill>
                <a:latin typeface="Trebuchet MS"/>
                <a:cs typeface="Trebuchet MS"/>
              </a:rPr>
              <a:t>tobacco</a:t>
            </a:r>
            <a:r>
              <a:rPr sz="1800" b="1" u="none" spc="-35" dirty="0">
                <a:solidFill>
                  <a:srgbClr val="404040"/>
                </a:solidFill>
                <a:latin typeface="Trebuchet MS"/>
                <a:cs typeface="Trebuchet MS"/>
              </a:rPr>
              <a:t> </a:t>
            </a:r>
            <a:r>
              <a:rPr sz="1800" b="1" u="none" spc="-10" dirty="0">
                <a:solidFill>
                  <a:srgbClr val="404040"/>
                </a:solidFill>
                <a:latin typeface="Trebuchet MS"/>
                <a:cs typeface="Trebuchet MS"/>
              </a:rPr>
              <a:t>product</a:t>
            </a:r>
            <a:endParaRPr sz="1800">
              <a:latin typeface="Trebuchet MS"/>
              <a:cs typeface="Trebuchet MS"/>
            </a:endParaRPr>
          </a:p>
          <a:p>
            <a:pPr marL="354965">
              <a:lnSpc>
                <a:spcPct val="100000"/>
              </a:lnSpc>
              <a:spcBef>
                <a:spcPts val="5"/>
              </a:spcBef>
            </a:pPr>
            <a:r>
              <a:rPr sz="1800" b="1" dirty="0">
                <a:solidFill>
                  <a:srgbClr val="404040"/>
                </a:solidFill>
                <a:latin typeface="Trebuchet MS"/>
                <a:cs typeface="Trebuchet MS"/>
              </a:rPr>
              <a:t>use</a:t>
            </a:r>
            <a:r>
              <a:rPr sz="1800" b="1" spc="-60" dirty="0">
                <a:solidFill>
                  <a:srgbClr val="404040"/>
                </a:solidFill>
                <a:latin typeface="Trebuchet MS"/>
                <a:cs typeface="Trebuchet MS"/>
              </a:rPr>
              <a:t> </a:t>
            </a:r>
            <a:r>
              <a:rPr sz="1800" b="1" dirty="0">
                <a:solidFill>
                  <a:srgbClr val="404040"/>
                </a:solidFill>
                <a:latin typeface="Trebuchet MS"/>
                <a:cs typeface="Trebuchet MS"/>
              </a:rPr>
              <a:t>guidelines,</a:t>
            </a:r>
            <a:r>
              <a:rPr sz="1800" b="1" spc="-45" dirty="0">
                <a:solidFill>
                  <a:srgbClr val="404040"/>
                </a:solidFill>
                <a:latin typeface="Trebuchet MS"/>
                <a:cs typeface="Trebuchet MS"/>
              </a:rPr>
              <a:t> </a:t>
            </a:r>
            <a:r>
              <a:rPr sz="1800" b="1" spc="-50" dirty="0">
                <a:solidFill>
                  <a:srgbClr val="404040"/>
                </a:solidFill>
                <a:latin typeface="Trebuchet MS"/>
                <a:cs typeface="Trebuchet MS"/>
              </a:rPr>
              <a:t>&amp;</a:t>
            </a:r>
            <a:endParaRPr sz="1800">
              <a:latin typeface="Trebuchet MS"/>
              <a:cs typeface="Trebuchet MS"/>
            </a:endParaRPr>
          </a:p>
          <a:p>
            <a:pPr marL="354965" marR="433070" indent="-342900">
              <a:lnSpc>
                <a:spcPct val="100000"/>
              </a:lnSpc>
              <a:spcBef>
                <a:spcPts val="994"/>
              </a:spcBef>
              <a:buClr>
                <a:srgbClr val="0D56C4"/>
              </a:buClr>
              <a:buSzPct val="80555"/>
              <a:buFont typeface="Wingdings"/>
              <a:buChar char=""/>
              <a:tabLst>
                <a:tab pos="354965" algn="l"/>
              </a:tabLst>
            </a:pPr>
            <a:r>
              <a:rPr sz="1800" b="1" u="sng" dirty="0">
                <a:solidFill>
                  <a:srgbClr val="404040"/>
                </a:solidFill>
                <a:uFill>
                  <a:solidFill>
                    <a:srgbClr val="404040"/>
                  </a:solidFill>
                </a:uFill>
                <a:latin typeface="Trebuchet MS"/>
                <a:cs typeface="Trebuchet MS"/>
              </a:rPr>
              <a:t>Policy</a:t>
            </a:r>
            <a:r>
              <a:rPr sz="1800" b="1" u="sng" spc="-60" dirty="0">
                <a:solidFill>
                  <a:srgbClr val="404040"/>
                </a:solidFill>
                <a:uFill>
                  <a:solidFill>
                    <a:srgbClr val="404040"/>
                  </a:solidFill>
                </a:uFill>
                <a:latin typeface="Trebuchet MS"/>
                <a:cs typeface="Trebuchet MS"/>
              </a:rPr>
              <a:t> </a:t>
            </a:r>
            <a:r>
              <a:rPr sz="1800" b="1" u="sng" dirty="0">
                <a:solidFill>
                  <a:srgbClr val="404040"/>
                </a:solidFill>
                <a:uFill>
                  <a:solidFill>
                    <a:srgbClr val="404040"/>
                  </a:solidFill>
                </a:uFill>
                <a:latin typeface="Trebuchet MS"/>
                <a:cs typeface="Trebuchet MS"/>
              </a:rPr>
              <a:t>10.03</a:t>
            </a:r>
            <a:r>
              <a:rPr sz="1800" b="1" u="sng" spc="-75" dirty="0">
                <a:solidFill>
                  <a:srgbClr val="404040"/>
                </a:solidFill>
                <a:uFill>
                  <a:solidFill>
                    <a:srgbClr val="404040"/>
                  </a:solidFill>
                </a:uFill>
                <a:latin typeface="Trebuchet MS"/>
                <a:cs typeface="Trebuchet MS"/>
              </a:rPr>
              <a:t> </a:t>
            </a:r>
            <a:r>
              <a:rPr sz="1800" b="1" u="none" dirty="0">
                <a:solidFill>
                  <a:srgbClr val="404040"/>
                </a:solidFill>
                <a:latin typeface="Trebuchet MS"/>
                <a:cs typeface="Trebuchet MS"/>
              </a:rPr>
              <a:t>-</a:t>
            </a:r>
            <a:r>
              <a:rPr sz="1800" b="1" u="none" spc="-50" dirty="0">
                <a:solidFill>
                  <a:srgbClr val="404040"/>
                </a:solidFill>
                <a:latin typeface="Trebuchet MS"/>
                <a:cs typeface="Trebuchet MS"/>
              </a:rPr>
              <a:t> </a:t>
            </a:r>
            <a:r>
              <a:rPr sz="1800" b="1" u="none" dirty="0">
                <a:solidFill>
                  <a:srgbClr val="404040"/>
                </a:solidFill>
                <a:latin typeface="Trebuchet MS"/>
                <a:cs typeface="Trebuchet MS"/>
              </a:rPr>
              <a:t>URMC</a:t>
            </a:r>
            <a:r>
              <a:rPr sz="1800" b="1" u="none" spc="-95" dirty="0">
                <a:solidFill>
                  <a:srgbClr val="404040"/>
                </a:solidFill>
                <a:latin typeface="Trebuchet MS"/>
                <a:cs typeface="Trebuchet MS"/>
              </a:rPr>
              <a:t> </a:t>
            </a:r>
            <a:r>
              <a:rPr sz="1800" b="1" u="none" spc="-30" dirty="0">
                <a:solidFill>
                  <a:srgbClr val="404040"/>
                </a:solidFill>
                <a:latin typeface="Trebuchet MS"/>
                <a:cs typeface="Trebuchet MS"/>
              </a:rPr>
              <a:t>Tobacco</a:t>
            </a:r>
            <a:r>
              <a:rPr sz="1800" b="1" u="none" spc="-55" dirty="0">
                <a:solidFill>
                  <a:srgbClr val="404040"/>
                </a:solidFill>
                <a:latin typeface="Trebuchet MS"/>
                <a:cs typeface="Trebuchet MS"/>
              </a:rPr>
              <a:t> </a:t>
            </a:r>
            <a:r>
              <a:rPr sz="1800" b="1" u="none" dirty="0">
                <a:solidFill>
                  <a:srgbClr val="404040"/>
                </a:solidFill>
                <a:latin typeface="Trebuchet MS"/>
                <a:cs typeface="Trebuchet MS"/>
              </a:rPr>
              <a:t>Product</a:t>
            </a:r>
            <a:r>
              <a:rPr sz="1800" b="1" u="none" spc="-40" dirty="0">
                <a:solidFill>
                  <a:srgbClr val="404040"/>
                </a:solidFill>
                <a:latin typeface="Trebuchet MS"/>
                <a:cs typeface="Trebuchet MS"/>
              </a:rPr>
              <a:t> </a:t>
            </a:r>
            <a:r>
              <a:rPr sz="1800" b="1" u="none" dirty="0">
                <a:solidFill>
                  <a:srgbClr val="404040"/>
                </a:solidFill>
                <a:latin typeface="Trebuchet MS"/>
                <a:cs typeface="Trebuchet MS"/>
              </a:rPr>
              <a:t>Use</a:t>
            </a:r>
            <a:r>
              <a:rPr sz="1800" b="1" u="none" spc="-50" dirty="0">
                <a:solidFill>
                  <a:srgbClr val="404040"/>
                </a:solidFill>
                <a:latin typeface="Trebuchet MS"/>
                <a:cs typeface="Trebuchet MS"/>
              </a:rPr>
              <a:t> </a:t>
            </a:r>
            <a:r>
              <a:rPr sz="1800" b="1" u="none" spc="-25" dirty="0">
                <a:solidFill>
                  <a:srgbClr val="404040"/>
                </a:solidFill>
                <a:latin typeface="Trebuchet MS"/>
                <a:cs typeface="Trebuchet MS"/>
              </a:rPr>
              <a:t>and </a:t>
            </a:r>
            <a:r>
              <a:rPr sz="1800" b="1" u="none" dirty="0">
                <a:solidFill>
                  <a:srgbClr val="404040"/>
                </a:solidFill>
                <a:latin typeface="Trebuchet MS"/>
                <a:cs typeface="Trebuchet MS"/>
              </a:rPr>
              <a:t>Nicotine</a:t>
            </a:r>
            <a:r>
              <a:rPr sz="1800" b="1" u="none" spc="-105" dirty="0">
                <a:solidFill>
                  <a:srgbClr val="404040"/>
                </a:solidFill>
                <a:latin typeface="Trebuchet MS"/>
                <a:cs typeface="Trebuchet MS"/>
              </a:rPr>
              <a:t> </a:t>
            </a:r>
            <a:r>
              <a:rPr sz="1800" b="1" u="none" dirty="0">
                <a:solidFill>
                  <a:srgbClr val="404040"/>
                </a:solidFill>
                <a:latin typeface="Trebuchet MS"/>
                <a:cs typeface="Trebuchet MS"/>
              </a:rPr>
              <a:t>Dependence</a:t>
            </a:r>
            <a:r>
              <a:rPr sz="1800" b="1" u="none" spc="-85" dirty="0">
                <a:solidFill>
                  <a:srgbClr val="404040"/>
                </a:solidFill>
                <a:latin typeface="Trebuchet MS"/>
                <a:cs typeface="Trebuchet MS"/>
              </a:rPr>
              <a:t> </a:t>
            </a:r>
            <a:r>
              <a:rPr sz="1800" b="1" u="none" spc="-10" dirty="0">
                <a:solidFill>
                  <a:srgbClr val="404040"/>
                </a:solidFill>
                <a:latin typeface="Trebuchet MS"/>
                <a:cs typeface="Trebuchet MS"/>
              </a:rPr>
              <a:t>Treatment</a:t>
            </a:r>
            <a:endParaRPr sz="1800">
              <a:latin typeface="Trebuchet MS"/>
              <a:cs typeface="Trebuchet MS"/>
            </a:endParaRPr>
          </a:p>
          <a:p>
            <a:pPr marL="756285" lvl="1" indent="-286385">
              <a:lnSpc>
                <a:spcPct val="100000"/>
              </a:lnSpc>
              <a:spcBef>
                <a:spcPts val="1005"/>
              </a:spcBef>
              <a:buClr>
                <a:srgbClr val="0D56C4"/>
              </a:buClr>
              <a:buSzPct val="78125"/>
              <a:buFont typeface="Wingdings 3"/>
              <a:buChar char=""/>
              <a:tabLst>
                <a:tab pos="756285" algn="l"/>
              </a:tabLst>
            </a:pPr>
            <a:r>
              <a:rPr sz="1600" b="1" spc="-20" dirty="0">
                <a:solidFill>
                  <a:srgbClr val="404040"/>
                </a:solidFill>
                <a:latin typeface="Trebuchet MS"/>
                <a:cs typeface="Trebuchet MS"/>
              </a:rPr>
              <a:t>System-</a:t>
            </a:r>
            <a:r>
              <a:rPr sz="1600" b="1" dirty="0">
                <a:solidFill>
                  <a:srgbClr val="404040"/>
                </a:solidFill>
                <a:latin typeface="Trebuchet MS"/>
                <a:cs typeface="Trebuchet MS"/>
              </a:rPr>
              <a:t>wide</a:t>
            </a:r>
            <a:r>
              <a:rPr sz="1600" b="1" spc="-10" dirty="0">
                <a:solidFill>
                  <a:srgbClr val="404040"/>
                </a:solidFill>
                <a:latin typeface="Trebuchet MS"/>
                <a:cs typeface="Trebuchet MS"/>
              </a:rPr>
              <a:t> </a:t>
            </a:r>
            <a:r>
              <a:rPr sz="1600" b="1" dirty="0">
                <a:solidFill>
                  <a:srgbClr val="404040"/>
                </a:solidFill>
                <a:latin typeface="Trebuchet MS"/>
                <a:cs typeface="Trebuchet MS"/>
              </a:rPr>
              <a:t>policy</a:t>
            </a:r>
            <a:r>
              <a:rPr sz="1600" b="1" spc="10" dirty="0">
                <a:solidFill>
                  <a:srgbClr val="404040"/>
                </a:solidFill>
                <a:latin typeface="Trebuchet MS"/>
                <a:cs typeface="Trebuchet MS"/>
              </a:rPr>
              <a:t> </a:t>
            </a:r>
            <a:r>
              <a:rPr sz="1600" b="1" dirty="0">
                <a:solidFill>
                  <a:srgbClr val="404040"/>
                </a:solidFill>
                <a:latin typeface="Trebuchet MS"/>
                <a:cs typeface="Trebuchet MS"/>
              </a:rPr>
              <a:t>for</a:t>
            </a:r>
            <a:r>
              <a:rPr sz="1600" b="1" spc="-15" dirty="0">
                <a:solidFill>
                  <a:srgbClr val="404040"/>
                </a:solidFill>
                <a:latin typeface="Trebuchet MS"/>
                <a:cs typeface="Trebuchet MS"/>
              </a:rPr>
              <a:t> </a:t>
            </a:r>
            <a:r>
              <a:rPr sz="1600" b="1" dirty="0">
                <a:solidFill>
                  <a:srgbClr val="404040"/>
                </a:solidFill>
                <a:latin typeface="Trebuchet MS"/>
                <a:cs typeface="Trebuchet MS"/>
              </a:rPr>
              <a:t>tobacco</a:t>
            </a:r>
            <a:r>
              <a:rPr sz="1600" b="1" spc="-15" dirty="0">
                <a:solidFill>
                  <a:srgbClr val="404040"/>
                </a:solidFill>
                <a:latin typeface="Trebuchet MS"/>
                <a:cs typeface="Trebuchet MS"/>
              </a:rPr>
              <a:t> </a:t>
            </a:r>
            <a:r>
              <a:rPr sz="1600" b="1" spc="-10" dirty="0">
                <a:solidFill>
                  <a:srgbClr val="404040"/>
                </a:solidFill>
                <a:latin typeface="Trebuchet MS"/>
                <a:cs typeface="Trebuchet MS"/>
              </a:rPr>
              <a:t>treatment.</a:t>
            </a:r>
            <a:endParaRPr sz="1600">
              <a:latin typeface="Trebuchet MS"/>
              <a:cs typeface="Trebuchet MS"/>
            </a:endParaRPr>
          </a:p>
          <a:p>
            <a:pPr marL="756285" lvl="1" indent="-286385">
              <a:lnSpc>
                <a:spcPct val="100000"/>
              </a:lnSpc>
              <a:spcBef>
                <a:spcPts val="994"/>
              </a:spcBef>
              <a:buClr>
                <a:srgbClr val="0D56C4"/>
              </a:buClr>
              <a:buSzPct val="78125"/>
              <a:buFont typeface="Wingdings 3"/>
              <a:buChar char=""/>
              <a:tabLst>
                <a:tab pos="756285" algn="l"/>
              </a:tabLst>
            </a:pPr>
            <a:r>
              <a:rPr sz="1600" b="1" dirty="0">
                <a:solidFill>
                  <a:srgbClr val="404040"/>
                </a:solidFill>
                <a:latin typeface="Trebuchet MS"/>
                <a:cs typeface="Trebuchet MS"/>
              </a:rPr>
              <a:t>Findable</a:t>
            </a:r>
            <a:r>
              <a:rPr sz="1600" b="1" spc="-35" dirty="0">
                <a:solidFill>
                  <a:srgbClr val="404040"/>
                </a:solidFill>
                <a:latin typeface="Trebuchet MS"/>
                <a:cs typeface="Trebuchet MS"/>
              </a:rPr>
              <a:t> </a:t>
            </a:r>
            <a:r>
              <a:rPr sz="1600" b="1" dirty="0">
                <a:solidFill>
                  <a:srgbClr val="404040"/>
                </a:solidFill>
                <a:latin typeface="Trebuchet MS"/>
                <a:cs typeface="Trebuchet MS"/>
              </a:rPr>
              <a:t>on</a:t>
            </a:r>
            <a:r>
              <a:rPr sz="1600" b="1" spc="-35" dirty="0">
                <a:solidFill>
                  <a:srgbClr val="404040"/>
                </a:solidFill>
                <a:latin typeface="Trebuchet MS"/>
                <a:cs typeface="Trebuchet MS"/>
              </a:rPr>
              <a:t> </a:t>
            </a:r>
            <a:r>
              <a:rPr sz="1600" b="1" spc="-10" dirty="0">
                <a:solidFill>
                  <a:srgbClr val="404040"/>
                </a:solidFill>
                <a:latin typeface="Trebuchet MS"/>
                <a:cs typeface="Trebuchet MS"/>
              </a:rPr>
              <a:t>“PolicyStat”</a:t>
            </a:r>
            <a:endParaRPr sz="1600">
              <a:latin typeface="Trebuchet MS"/>
              <a:cs typeface="Trebuchet MS"/>
            </a:endParaRPr>
          </a:p>
          <a:p>
            <a:pPr marL="756285" lvl="1" indent="-286385">
              <a:lnSpc>
                <a:spcPct val="100000"/>
              </a:lnSpc>
              <a:spcBef>
                <a:spcPts val="1010"/>
              </a:spcBef>
              <a:buClr>
                <a:srgbClr val="0D56C4"/>
              </a:buClr>
              <a:buSzPct val="78125"/>
              <a:buFont typeface="Wingdings 3"/>
              <a:buChar char=""/>
              <a:tabLst>
                <a:tab pos="756285" algn="l"/>
              </a:tabLst>
            </a:pPr>
            <a:r>
              <a:rPr sz="1600" b="1" spc="-20" dirty="0">
                <a:solidFill>
                  <a:srgbClr val="404040"/>
                </a:solidFill>
                <a:latin typeface="Trebuchet MS"/>
                <a:cs typeface="Trebuchet MS"/>
              </a:rPr>
              <a:t>Urmc-</a:t>
            </a:r>
            <a:r>
              <a:rPr sz="1600" b="1" spc="-10" dirty="0">
                <a:solidFill>
                  <a:srgbClr val="404040"/>
                </a:solidFill>
                <a:latin typeface="Trebuchet MS"/>
                <a:cs typeface="Trebuchet MS"/>
              </a:rPr>
              <a:t>smh.policystat.com/policy/10792775/latest</a:t>
            </a:r>
            <a:endParaRPr sz="1600">
              <a:latin typeface="Trebuchet MS"/>
              <a:cs typeface="Trebuchet MS"/>
            </a:endParaRPr>
          </a:p>
        </p:txBody>
      </p:sp>
      <p:sp>
        <p:nvSpPr>
          <p:cNvPr id="3" name="object 3"/>
          <p:cNvSpPr txBox="1"/>
          <p:nvPr/>
        </p:nvSpPr>
        <p:spPr>
          <a:xfrm>
            <a:off x="976680" y="4846065"/>
            <a:ext cx="57531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404040"/>
                </a:solidFill>
                <a:latin typeface="Trebuchet MS"/>
                <a:cs typeface="Trebuchet MS"/>
              </a:rPr>
              <a:t>10.03</a:t>
            </a:r>
            <a:endParaRPr sz="1600">
              <a:latin typeface="Trebuchet MS"/>
              <a:cs typeface="Trebuchet MS"/>
            </a:endParaRPr>
          </a:p>
        </p:txBody>
      </p:sp>
      <p:sp>
        <p:nvSpPr>
          <p:cNvPr id="4" name="object 4"/>
          <p:cNvSpPr txBox="1"/>
          <p:nvPr/>
        </p:nvSpPr>
        <p:spPr>
          <a:xfrm>
            <a:off x="6373748" y="2010613"/>
            <a:ext cx="3434715" cy="574675"/>
          </a:xfrm>
          <a:prstGeom prst="rect">
            <a:avLst/>
          </a:prstGeom>
        </p:spPr>
        <p:txBody>
          <a:bodyPr vert="horz" wrap="square" lIns="0" tIns="12700" rIns="0" bIns="0" rtlCol="0">
            <a:spAutoFit/>
          </a:bodyPr>
          <a:lstStyle/>
          <a:p>
            <a:pPr marL="354965" indent="-342265">
              <a:lnSpc>
                <a:spcPct val="100000"/>
              </a:lnSpc>
              <a:spcBef>
                <a:spcPts val="100"/>
              </a:spcBef>
              <a:buClr>
                <a:srgbClr val="0D56C4"/>
              </a:buClr>
              <a:buSzPct val="80555"/>
              <a:buFont typeface="Wingdings"/>
              <a:buChar char=""/>
              <a:tabLst>
                <a:tab pos="354965" algn="l"/>
              </a:tabLst>
            </a:pPr>
            <a:r>
              <a:rPr sz="1800" b="1" dirty="0">
                <a:solidFill>
                  <a:srgbClr val="404040"/>
                </a:solidFill>
                <a:latin typeface="Trebuchet MS"/>
                <a:cs typeface="Trebuchet MS"/>
              </a:rPr>
              <a:t>MCMS</a:t>
            </a:r>
            <a:r>
              <a:rPr sz="1800" b="1" spc="-60" dirty="0">
                <a:solidFill>
                  <a:srgbClr val="404040"/>
                </a:solidFill>
                <a:latin typeface="Trebuchet MS"/>
                <a:cs typeface="Trebuchet MS"/>
              </a:rPr>
              <a:t> </a:t>
            </a:r>
            <a:r>
              <a:rPr sz="1800" b="1" dirty="0">
                <a:solidFill>
                  <a:srgbClr val="404040"/>
                </a:solidFill>
                <a:latin typeface="Trebuchet MS"/>
                <a:cs typeface="Trebuchet MS"/>
              </a:rPr>
              <a:t>-</a:t>
            </a:r>
            <a:r>
              <a:rPr sz="1800" b="1" spc="-65" dirty="0">
                <a:solidFill>
                  <a:srgbClr val="404040"/>
                </a:solidFill>
                <a:latin typeface="Trebuchet MS"/>
                <a:cs typeface="Trebuchet MS"/>
              </a:rPr>
              <a:t> </a:t>
            </a:r>
            <a:r>
              <a:rPr sz="1800" b="1" spc="-25" dirty="0">
                <a:solidFill>
                  <a:srgbClr val="404040"/>
                </a:solidFill>
                <a:latin typeface="Trebuchet MS"/>
                <a:cs typeface="Trebuchet MS"/>
              </a:rPr>
              <a:t>Treating</a:t>
            </a:r>
            <a:r>
              <a:rPr sz="1800" b="1" spc="-80" dirty="0">
                <a:solidFill>
                  <a:srgbClr val="404040"/>
                </a:solidFill>
                <a:latin typeface="Trebuchet MS"/>
                <a:cs typeface="Trebuchet MS"/>
              </a:rPr>
              <a:t> </a:t>
            </a:r>
            <a:r>
              <a:rPr sz="1800" b="1" spc="-25" dirty="0">
                <a:solidFill>
                  <a:srgbClr val="404040"/>
                </a:solidFill>
                <a:latin typeface="Trebuchet MS"/>
                <a:cs typeface="Trebuchet MS"/>
              </a:rPr>
              <a:t>Tobacco</a:t>
            </a:r>
            <a:r>
              <a:rPr sz="1800" b="1" spc="-50" dirty="0">
                <a:solidFill>
                  <a:srgbClr val="404040"/>
                </a:solidFill>
                <a:latin typeface="Trebuchet MS"/>
                <a:cs typeface="Trebuchet MS"/>
              </a:rPr>
              <a:t> </a:t>
            </a:r>
            <a:r>
              <a:rPr sz="1800" b="1" spc="-25" dirty="0">
                <a:solidFill>
                  <a:srgbClr val="404040"/>
                </a:solidFill>
                <a:latin typeface="Trebuchet MS"/>
                <a:cs typeface="Trebuchet MS"/>
              </a:rPr>
              <a:t>Use</a:t>
            </a:r>
            <a:endParaRPr sz="1800">
              <a:latin typeface="Trebuchet MS"/>
              <a:cs typeface="Trebuchet MS"/>
            </a:endParaRPr>
          </a:p>
          <a:p>
            <a:pPr marL="355600">
              <a:lnSpc>
                <a:spcPct val="100000"/>
              </a:lnSpc>
              <a:spcBef>
                <a:spcPts val="5"/>
              </a:spcBef>
            </a:pPr>
            <a:r>
              <a:rPr sz="1800" b="1" dirty="0">
                <a:solidFill>
                  <a:srgbClr val="404040"/>
                </a:solidFill>
                <a:latin typeface="Trebuchet MS"/>
                <a:cs typeface="Trebuchet MS"/>
              </a:rPr>
              <a:t>and</a:t>
            </a:r>
            <a:r>
              <a:rPr sz="1800" b="1" spc="-40" dirty="0">
                <a:solidFill>
                  <a:srgbClr val="404040"/>
                </a:solidFill>
                <a:latin typeface="Trebuchet MS"/>
                <a:cs typeface="Trebuchet MS"/>
              </a:rPr>
              <a:t> </a:t>
            </a:r>
            <a:r>
              <a:rPr sz="1800" b="1" spc="-10" dirty="0">
                <a:solidFill>
                  <a:srgbClr val="404040"/>
                </a:solidFill>
                <a:latin typeface="Trebuchet MS"/>
                <a:cs typeface="Trebuchet MS"/>
              </a:rPr>
              <a:t>Dependence</a:t>
            </a:r>
            <a:endParaRPr sz="1800">
              <a:latin typeface="Trebuchet MS"/>
              <a:cs typeface="Trebuchet MS"/>
            </a:endParaRPr>
          </a:p>
        </p:txBody>
      </p:sp>
      <p:sp>
        <p:nvSpPr>
          <p:cNvPr id="5" name="object 5"/>
          <p:cNvSpPr txBox="1"/>
          <p:nvPr/>
        </p:nvSpPr>
        <p:spPr>
          <a:xfrm>
            <a:off x="6830948" y="2687827"/>
            <a:ext cx="3627120" cy="1614805"/>
          </a:xfrm>
          <a:prstGeom prst="rect">
            <a:avLst/>
          </a:prstGeom>
        </p:spPr>
        <p:txBody>
          <a:bodyPr vert="horz" wrap="square" lIns="0" tIns="12065" rIns="0" bIns="0" rtlCol="0">
            <a:spAutoFit/>
          </a:bodyPr>
          <a:lstStyle/>
          <a:p>
            <a:pPr marL="299085" marR="5080" indent="-287020">
              <a:lnSpc>
                <a:spcPct val="100000"/>
              </a:lnSpc>
              <a:spcBef>
                <a:spcPts val="95"/>
              </a:spcBef>
              <a:buClr>
                <a:srgbClr val="0D56C4"/>
              </a:buClr>
              <a:buSzPct val="78125"/>
              <a:buFont typeface="Wingdings 3"/>
              <a:buChar char=""/>
              <a:tabLst>
                <a:tab pos="299085" algn="l"/>
              </a:tabLst>
            </a:pPr>
            <a:r>
              <a:rPr sz="1600" b="1" dirty="0">
                <a:solidFill>
                  <a:srgbClr val="404040"/>
                </a:solidFill>
                <a:latin typeface="Trebuchet MS"/>
                <a:cs typeface="Trebuchet MS"/>
              </a:rPr>
              <a:t>Regionally</a:t>
            </a:r>
            <a:r>
              <a:rPr sz="1600" b="1" spc="-30" dirty="0">
                <a:solidFill>
                  <a:srgbClr val="404040"/>
                </a:solidFill>
                <a:latin typeface="Trebuchet MS"/>
                <a:cs typeface="Trebuchet MS"/>
              </a:rPr>
              <a:t> </a:t>
            </a:r>
            <a:r>
              <a:rPr sz="1600" b="1" dirty="0">
                <a:solidFill>
                  <a:srgbClr val="404040"/>
                </a:solidFill>
                <a:latin typeface="Trebuchet MS"/>
                <a:cs typeface="Trebuchet MS"/>
              </a:rPr>
              <a:t>used</a:t>
            </a:r>
            <a:r>
              <a:rPr sz="1600" b="1" spc="-30" dirty="0">
                <a:solidFill>
                  <a:srgbClr val="404040"/>
                </a:solidFill>
                <a:latin typeface="Trebuchet MS"/>
                <a:cs typeface="Trebuchet MS"/>
              </a:rPr>
              <a:t> </a:t>
            </a:r>
            <a:r>
              <a:rPr sz="1600" b="1" dirty="0">
                <a:solidFill>
                  <a:srgbClr val="404040"/>
                </a:solidFill>
                <a:latin typeface="Trebuchet MS"/>
                <a:cs typeface="Trebuchet MS"/>
              </a:rPr>
              <a:t>to</a:t>
            </a:r>
            <a:r>
              <a:rPr sz="1600" b="1" spc="-35" dirty="0">
                <a:solidFill>
                  <a:srgbClr val="404040"/>
                </a:solidFill>
                <a:latin typeface="Trebuchet MS"/>
                <a:cs typeface="Trebuchet MS"/>
              </a:rPr>
              <a:t> </a:t>
            </a:r>
            <a:r>
              <a:rPr sz="1600" b="1" dirty="0">
                <a:solidFill>
                  <a:srgbClr val="404040"/>
                </a:solidFill>
                <a:latin typeface="Trebuchet MS"/>
                <a:cs typeface="Trebuchet MS"/>
              </a:rPr>
              <a:t>inform</a:t>
            </a:r>
            <a:r>
              <a:rPr sz="1600" b="1" spc="-35" dirty="0">
                <a:solidFill>
                  <a:srgbClr val="404040"/>
                </a:solidFill>
                <a:latin typeface="Trebuchet MS"/>
                <a:cs typeface="Trebuchet MS"/>
              </a:rPr>
              <a:t> </a:t>
            </a:r>
            <a:r>
              <a:rPr sz="1600" b="1" spc="-10" dirty="0">
                <a:solidFill>
                  <a:srgbClr val="404040"/>
                </a:solidFill>
                <a:latin typeface="Trebuchet MS"/>
                <a:cs typeface="Trebuchet MS"/>
              </a:rPr>
              <a:t>tobacco </a:t>
            </a:r>
            <a:r>
              <a:rPr sz="1600" b="1" dirty="0">
                <a:solidFill>
                  <a:srgbClr val="404040"/>
                </a:solidFill>
                <a:latin typeface="Trebuchet MS"/>
                <a:cs typeface="Trebuchet MS"/>
              </a:rPr>
              <a:t>treatment</a:t>
            </a:r>
            <a:r>
              <a:rPr sz="1600" b="1" spc="-65" dirty="0">
                <a:solidFill>
                  <a:srgbClr val="404040"/>
                </a:solidFill>
                <a:latin typeface="Trebuchet MS"/>
                <a:cs typeface="Trebuchet MS"/>
              </a:rPr>
              <a:t> </a:t>
            </a:r>
            <a:r>
              <a:rPr sz="1600" b="1" spc="-10" dirty="0">
                <a:solidFill>
                  <a:srgbClr val="404040"/>
                </a:solidFill>
                <a:latin typeface="Trebuchet MS"/>
                <a:cs typeface="Trebuchet MS"/>
              </a:rPr>
              <a:t>procedures, recommendations,</a:t>
            </a:r>
            <a:r>
              <a:rPr sz="1600" b="1" spc="10" dirty="0">
                <a:solidFill>
                  <a:srgbClr val="404040"/>
                </a:solidFill>
                <a:latin typeface="Trebuchet MS"/>
                <a:cs typeface="Trebuchet MS"/>
              </a:rPr>
              <a:t> </a:t>
            </a:r>
            <a:r>
              <a:rPr sz="1600" b="1" spc="-10" dirty="0">
                <a:solidFill>
                  <a:srgbClr val="404040"/>
                </a:solidFill>
                <a:latin typeface="Trebuchet MS"/>
                <a:cs typeface="Trebuchet MS"/>
              </a:rPr>
              <a:t>connect </a:t>
            </a:r>
            <a:r>
              <a:rPr sz="1600" b="1" dirty="0">
                <a:solidFill>
                  <a:srgbClr val="404040"/>
                </a:solidFill>
                <a:latin typeface="Trebuchet MS"/>
                <a:cs typeface="Trebuchet MS"/>
              </a:rPr>
              <a:t>clinicians</a:t>
            </a:r>
            <a:r>
              <a:rPr sz="1600" b="1" spc="-65" dirty="0">
                <a:solidFill>
                  <a:srgbClr val="404040"/>
                </a:solidFill>
                <a:latin typeface="Trebuchet MS"/>
                <a:cs typeface="Trebuchet MS"/>
              </a:rPr>
              <a:t> </a:t>
            </a:r>
            <a:r>
              <a:rPr sz="1600" b="1" dirty="0">
                <a:solidFill>
                  <a:srgbClr val="404040"/>
                </a:solidFill>
                <a:latin typeface="Trebuchet MS"/>
                <a:cs typeface="Trebuchet MS"/>
              </a:rPr>
              <a:t>to</a:t>
            </a:r>
            <a:r>
              <a:rPr sz="1600" b="1" spc="-70" dirty="0">
                <a:solidFill>
                  <a:srgbClr val="404040"/>
                </a:solidFill>
                <a:latin typeface="Trebuchet MS"/>
                <a:cs typeface="Trebuchet MS"/>
              </a:rPr>
              <a:t> </a:t>
            </a:r>
            <a:r>
              <a:rPr sz="1600" b="1" dirty="0">
                <a:solidFill>
                  <a:srgbClr val="404040"/>
                </a:solidFill>
                <a:latin typeface="Trebuchet MS"/>
                <a:cs typeface="Trebuchet MS"/>
              </a:rPr>
              <a:t>referral</a:t>
            </a:r>
            <a:r>
              <a:rPr sz="1600" b="1" spc="-40" dirty="0">
                <a:solidFill>
                  <a:srgbClr val="404040"/>
                </a:solidFill>
                <a:latin typeface="Trebuchet MS"/>
                <a:cs typeface="Trebuchet MS"/>
              </a:rPr>
              <a:t> </a:t>
            </a:r>
            <a:r>
              <a:rPr sz="1600" b="1" spc="-10" dirty="0">
                <a:solidFill>
                  <a:srgbClr val="404040"/>
                </a:solidFill>
                <a:latin typeface="Trebuchet MS"/>
                <a:cs typeface="Trebuchet MS"/>
              </a:rPr>
              <a:t>programming, </a:t>
            </a:r>
            <a:r>
              <a:rPr sz="1600" b="1" dirty="0">
                <a:solidFill>
                  <a:srgbClr val="404040"/>
                </a:solidFill>
                <a:latin typeface="Trebuchet MS"/>
                <a:cs typeface="Trebuchet MS"/>
              </a:rPr>
              <a:t>and</a:t>
            </a:r>
            <a:r>
              <a:rPr sz="1600" b="1" spc="-25" dirty="0">
                <a:solidFill>
                  <a:srgbClr val="404040"/>
                </a:solidFill>
                <a:latin typeface="Trebuchet MS"/>
                <a:cs typeface="Trebuchet MS"/>
              </a:rPr>
              <a:t> </a:t>
            </a:r>
            <a:r>
              <a:rPr sz="1600" b="1" spc="-20" dirty="0">
                <a:solidFill>
                  <a:srgbClr val="404040"/>
                </a:solidFill>
                <a:latin typeface="Trebuchet MS"/>
                <a:cs typeface="Trebuchet MS"/>
              </a:rPr>
              <a:t>more</a:t>
            </a:r>
            <a:endParaRPr sz="1600">
              <a:latin typeface="Trebuchet MS"/>
              <a:cs typeface="Trebuchet MS"/>
            </a:endParaRPr>
          </a:p>
          <a:p>
            <a:pPr marL="299085" indent="-286385">
              <a:lnSpc>
                <a:spcPct val="100000"/>
              </a:lnSpc>
              <a:spcBef>
                <a:spcPts val="994"/>
              </a:spcBef>
              <a:buClr>
                <a:srgbClr val="0D56C4"/>
              </a:buClr>
              <a:buSzPct val="78125"/>
              <a:buFont typeface="Wingdings 3"/>
              <a:buChar char=""/>
              <a:tabLst>
                <a:tab pos="299085" algn="l"/>
              </a:tabLst>
            </a:pPr>
            <a:r>
              <a:rPr sz="1600" b="1" spc="-10" dirty="0">
                <a:solidFill>
                  <a:srgbClr val="404040"/>
                </a:solidFill>
                <a:latin typeface="Trebuchet MS"/>
                <a:cs typeface="Trebuchet MS"/>
              </a:rPr>
              <a:t>tinyurl.com/MCMSTobacco</a:t>
            </a:r>
            <a:endParaRPr sz="1600">
              <a:latin typeface="Trebuchet MS"/>
              <a:cs typeface="Trebuchet MS"/>
            </a:endParaRPr>
          </a:p>
        </p:txBody>
      </p:sp>
      <p:sp>
        <p:nvSpPr>
          <p:cNvPr id="6" name="object 6"/>
          <p:cNvSpPr txBox="1">
            <a:spLocks noGrp="1"/>
          </p:cNvSpPr>
          <p:nvPr>
            <p:ph type="title" idx="4294967295"/>
          </p:nvPr>
        </p:nvSpPr>
        <p:spPr>
          <a:xfrm>
            <a:off x="386181" y="320040"/>
            <a:ext cx="10029190" cy="1314450"/>
          </a:xfrm>
          <a:prstGeom prst="rect">
            <a:avLst/>
          </a:prstGeom>
          <a:solidFill>
            <a:srgbClr val="0A4192"/>
          </a:solidFill>
          <a:ln>
            <a:noFill/>
            <a:prstDash/>
          </a:ln>
          <a:effectLst/>
        </p:spPr>
        <p:txBody>
          <a:bodyPr rot="0" spcFirstLastPara="0" vertOverflow="overflow" horzOverflow="overflow" vert="horz" wrap="square" lIns="0" tIns="158115"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1245"/>
              </a:spcBef>
              <a:spcAft>
                <a:spcPts val="0"/>
              </a:spcAft>
              <a:buClrTx/>
              <a:buSzTx/>
              <a:buFontTx/>
              <a:buNone/>
              <a:tabLst>
                <a:tab pos="5332730" algn="l"/>
              </a:tabLst>
              <a:defRPr/>
            </a:pPr>
            <a:r>
              <a:rPr kumimoji="0" lang="en-US" sz="3200" b="0" i="1" u="none" strike="noStrike" kern="0" cap="none" spc="0" normalizeH="0" baseline="0" noProof="0" dirty="0">
                <a:ln>
                  <a:noFill/>
                </a:ln>
                <a:solidFill>
                  <a:srgbClr val="FFFFFF"/>
                </a:solidFill>
                <a:effectLst/>
                <a:uLnTx/>
                <a:uFillTx/>
                <a:latin typeface="Trebuchet MS"/>
                <a:cs typeface="Trebuchet MS"/>
              </a:rPr>
              <a:t>UR</a:t>
            </a:r>
            <a:r>
              <a:rPr kumimoji="0" lang="en-US" sz="3200" b="0" i="1" u="none" strike="noStrike" kern="0" cap="none" spc="-20" normalizeH="0" baseline="0" noProof="0" dirty="0">
                <a:ln>
                  <a:noFill/>
                </a:ln>
                <a:solidFill>
                  <a:srgbClr val="FFFFFF"/>
                </a:solidFill>
                <a:effectLst/>
                <a:uLnTx/>
                <a:uFillTx/>
                <a:latin typeface="Trebuchet MS"/>
                <a:cs typeface="Trebuchet MS"/>
              </a:rPr>
              <a:t> </a:t>
            </a:r>
            <a:r>
              <a:rPr kumimoji="0" lang="en-US" sz="3200" b="0" i="1" u="none" strike="noStrike" kern="0" cap="none" spc="0" normalizeH="0" baseline="0" noProof="0" dirty="0">
                <a:ln>
                  <a:noFill/>
                </a:ln>
                <a:solidFill>
                  <a:srgbClr val="FFFFFF"/>
                </a:solidFill>
                <a:effectLst/>
                <a:uLnTx/>
                <a:uFillTx/>
                <a:latin typeface="Trebuchet MS"/>
                <a:cs typeface="Trebuchet MS"/>
              </a:rPr>
              <a:t>Policy</a:t>
            </a:r>
            <a:r>
              <a:rPr kumimoji="0" lang="en-US" sz="3200" b="0" i="1" u="none" strike="noStrike" kern="0" cap="none" spc="-30" normalizeH="0" baseline="0" noProof="0" dirty="0">
                <a:ln>
                  <a:noFill/>
                </a:ln>
                <a:solidFill>
                  <a:srgbClr val="FFFFFF"/>
                </a:solidFill>
                <a:effectLst/>
                <a:uLnTx/>
                <a:uFillTx/>
                <a:latin typeface="Trebuchet MS"/>
                <a:cs typeface="Trebuchet MS"/>
              </a:rPr>
              <a:t> </a:t>
            </a:r>
            <a:r>
              <a:rPr kumimoji="0" lang="en-US" sz="3200" b="0" i="1" u="none" strike="noStrike" kern="0" cap="none" spc="0" normalizeH="0" baseline="0" noProof="0" dirty="0">
                <a:ln>
                  <a:noFill/>
                </a:ln>
                <a:solidFill>
                  <a:srgbClr val="FFFFFF"/>
                </a:solidFill>
                <a:effectLst/>
                <a:uLnTx/>
                <a:uFillTx/>
                <a:latin typeface="Trebuchet MS"/>
                <a:cs typeface="Trebuchet MS"/>
              </a:rPr>
              <a:t>170,</a:t>
            </a:r>
            <a:r>
              <a:rPr kumimoji="0" lang="en-US" sz="3200" b="0" i="1" u="none" strike="noStrike" kern="0" cap="none" spc="-35" normalizeH="0" baseline="0" noProof="0" dirty="0">
                <a:ln>
                  <a:noFill/>
                </a:ln>
                <a:solidFill>
                  <a:srgbClr val="FFFFFF"/>
                </a:solidFill>
                <a:effectLst/>
                <a:uLnTx/>
                <a:uFillTx/>
                <a:latin typeface="Trebuchet MS"/>
                <a:cs typeface="Trebuchet MS"/>
              </a:rPr>
              <a:t> </a:t>
            </a:r>
            <a:r>
              <a:rPr kumimoji="0" lang="en-US" sz="3200" b="0" i="1" u="none" strike="noStrike" kern="0" cap="none" spc="0" normalizeH="0" baseline="0" noProof="0" dirty="0">
                <a:ln>
                  <a:noFill/>
                </a:ln>
                <a:solidFill>
                  <a:srgbClr val="FFFFFF"/>
                </a:solidFill>
                <a:effectLst/>
                <a:uLnTx/>
                <a:uFillTx/>
                <a:latin typeface="Trebuchet MS"/>
                <a:cs typeface="Trebuchet MS"/>
              </a:rPr>
              <a:t>Policy</a:t>
            </a:r>
            <a:r>
              <a:rPr kumimoji="0" lang="en-US" sz="3200" b="0" i="1" u="none" strike="noStrike" kern="0" cap="none" spc="-35" normalizeH="0" baseline="0" noProof="0" dirty="0">
                <a:ln>
                  <a:noFill/>
                </a:ln>
                <a:solidFill>
                  <a:srgbClr val="FFFFFF"/>
                </a:solidFill>
                <a:effectLst/>
                <a:uLnTx/>
                <a:uFillTx/>
                <a:latin typeface="Trebuchet MS"/>
                <a:cs typeface="Trebuchet MS"/>
              </a:rPr>
              <a:t> </a:t>
            </a:r>
            <a:r>
              <a:rPr kumimoji="0" lang="en-US" sz="3200" b="0" i="1" u="none" strike="noStrike" kern="0" cap="none" spc="-10" normalizeH="0" baseline="0" noProof="0" dirty="0">
                <a:ln>
                  <a:noFill/>
                </a:ln>
                <a:solidFill>
                  <a:srgbClr val="FFFFFF"/>
                </a:solidFill>
                <a:effectLst/>
                <a:uLnTx/>
                <a:uFillTx/>
                <a:latin typeface="Trebuchet MS"/>
                <a:cs typeface="Trebuchet MS"/>
              </a:rPr>
              <a:t>10.03,</a:t>
            </a:r>
            <a:r>
              <a:rPr kumimoji="0" lang="en-US" sz="3200" b="0" i="1" u="none" strike="noStrike" kern="0" cap="none" spc="0" normalizeH="0" baseline="0" noProof="0" dirty="0">
                <a:ln>
                  <a:noFill/>
                </a:ln>
                <a:solidFill>
                  <a:srgbClr val="FFFFFF"/>
                </a:solidFill>
                <a:effectLst/>
                <a:uLnTx/>
                <a:uFillTx/>
                <a:latin typeface="Trebuchet MS"/>
                <a:cs typeface="Trebuchet MS"/>
              </a:rPr>
              <a:t>	</a:t>
            </a:r>
            <a:r>
              <a:rPr kumimoji="0" lang="en-US" sz="3200" b="0" i="1" u="none" strike="noStrike" kern="0" cap="none" spc="-50" normalizeH="0" baseline="0" noProof="0" dirty="0">
                <a:ln>
                  <a:noFill/>
                </a:ln>
                <a:solidFill>
                  <a:srgbClr val="FFFFFF"/>
                </a:solidFill>
                <a:effectLst/>
                <a:uLnTx/>
                <a:uFillTx/>
                <a:latin typeface="Trebuchet MS"/>
                <a:cs typeface="Trebuchet MS"/>
              </a:rPr>
              <a:t>&amp;</a:t>
            </a:r>
            <a:endParaRPr kumimoji="0" lang="en-US" sz="3200" b="0" i="0" u="none" strike="noStrike" kern="0" cap="none" spc="0" normalizeH="0" baseline="0" noProof="0" dirty="0">
              <a:ln>
                <a:noFill/>
              </a:ln>
              <a:solidFill>
                <a:sysClr val="windowText" lastClr="000000"/>
              </a:solidFill>
              <a:effectLst/>
              <a:uLnTx/>
              <a:uFillTx/>
              <a:latin typeface="Trebuchet MS"/>
              <a:cs typeface="Trebuchet M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FFFFFF"/>
                </a:solidFill>
                <a:effectLst/>
                <a:uLnTx/>
                <a:uFillTx/>
                <a:latin typeface="Trebuchet MS"/>
                <a:cs typeface="Trebuchet MS"/>
              </a:rPr>
              <a:t>The</a:t>
            </a:r>
            <a:r>
              <a:rPr kumimoji="0" lang="en-US" sz="3200" b="0" i="1" u="none" strike="noStrike" kern="0" cap="none" spc="-70" normalizeH="0" baseline="0" noProof="0" dirty="0">
                <a:ln>
                  <a:noFill/>
                </a:ln>
                <a:solidFill>
                  <a:srgbClr val="FFFFFF"/>
                </a:solidFill>
                <a:effectLst/>
                <a:uLnTx/>
                <a:uFillTx/>
                <a:latin typeface="Trebuchet MS"/>
                <a:cs typeface="Trebuchet MS"/>
              </a:rPr>
              <a:t> </a:t>
            </a:r>
            <a:r>
              <a:rPr kumimoji="0" lang="en-US" sz="3200" b="0" i="1" u="none" strike="noStrike" kern="0" cap="none" spc="0" normalizeH="0" baseline="0" noProof="0" dirty="0">
                <a:ln>
                  <a:noFill/>
                </a:ln>
                <a:solidFill>
                  <a:srgbClr val="FFFFFF"/>
                </a:solidFill>
                <a:effectLst/>
                <a:uLnTx/>
                <a:uFillTx/>
                <a:latin typeface="Trebuchet MS"/>
                <a:cs typeface="Trebuchet MS"/>
              </a:rPr>
              <a:t>Monroe</a:t>
            </a:r>
            <a:r>
              <a:rPr kumimoji="0" lang="en-US" sz="3200" b="0" i="1" u="none" strike="noStrike" kern="0" cap="none" spc="-85" normalizeH="0" baseline="0" noProof="0" dirty="0">
                <a:ln>
                  <a:noFill/>
                </a:ln>
                <a:solidFill>
                  <a:srgbClr val="FFFFFF"/>
                </a:solidFill>
                <a:effectLst/>
                <a:uLnTx/>
                <a:uFillTx/>
                <a:latin typeface="Trebuchet MS"/>
                <a:cs typeface="Trebuchet MS"/>
              </a:rPr>
              <a:t> </a:t>
            </a:r>
            <a:r>
              <a:rPr kumimoji="0" lang="en-US" sz="3200" b="0" i="1" u="none" strike="noStrike" kern="0" cap="none" spc="0" normalizeH="0" baseline="0" noProof="0" dirty="0">
                <a:ln>
                  <a:noFill/>
                </a:ln>
                <a:solidFill>
                  <a:srgbClr val="FFFFFF"/>
                </a:solidFill>
                <a:effectLst/>
                <a:uLnTx/>
                <a:uFillTx/>
                <a:latin typeface="Trebuchet MS"/>
                <a:cs typeface="Trebuchet MS"/>
              </a:rPr>
              <a:t>County</a:t>
            </a:r>
            <a:r>
              <a:rPr kumimoji="0" lang="en-US" sz="3200" b="0" i="1" u="none" strike="noStrike" kern="0" cap="none" spc="-85" normalizeH="0" baseline="0" noProof="0" dirty="0">
                <a:ln>
                  <a:noFill/>
                </a:ln>
                <a:solidFill>
                  <a:srgbClr val="FFFFFF"/>
                </a:solidFill>
                <a:effectLst/>
                <a:uLnTx/>
                <a:uFillTx/>
                <a:latin typeface="Trebuchet MS"/>
                <a:cs typeface="Trebuchet MS"/>
              </a:rPr>
              <a:t> </a:t>
            </a:r>
            <a:r>
              <a:rPr kumimoji="0" lang="en-US" sz="3200" b="0" i="1" u="none" strike="noStrike" kern="0" cap="none" spc="0" normalizeH="0" baseline="0" noProof="0" dirty="0">
                <a:ln>
                  <a:noFill/>
                </a:ln>
                <a:solidFill>
                  <a:srgbClr val="FFFFFF"/>
                </a:solidFill>
                <a:effectLst/>
                <a:uLnTx/>
                <a:uFillTx/>
                <a:latin typeface="Trebuchet MS"/>
                <a:cs typeface="Trebuchet MS"/>
              </a:rPr>
              <a:t>Medical</a:t>
            </a:r>
            <a:r>
              <a:rPr kumimoji="0" lang="en-US" sz="3200" b="0" i="1" u="none" strike="noStrike" kern="0" cap="none" spc="-65" normalizeH="0" baseline="0" noProof="0" dirty="0">
                <a:ln>
                  <a:noFill/>
                </a:ln>
                <a:solidFill>
                  <a:srgbClr val="FFFFFF"/>
                </a:solidFill>
                <a:effectLst/>
                <a:uLnTx/>
                <a:uFillTx/>
                <a:latin typeface="Trebuchet MS"/>
                <a:cs typeface="Trebuchet MS"/>
              </a:rPr>
              <a:t> </a:t>
            </a:r>
            <a:r>
              <a:rPr kumimoji="0" lang="en-US" sz="3200" b="0" i="1" u="none" strike="noStrike" kern="0" cap="none" spc="0" normalizeH="0" baseline="0" noProof="0" dirty="0">
                <a:ln>
                  <a:noFill/>
                </a:ln>
                <a:solidFill>
                  <a:srgbClr val="FFFFFF"/>
                </a:solidFill>
                <a:effectLst/>
                <a:uLnTx/>
                <a:uFillTx/>
                <a:latin typeface="Trebuchet MS"/>
                <a:cs typeface="Trebuchet MS"/>
              </a:rPr>
              <a:t>Society</a:t>
            </a:r>
            <a:r>
              <a:rPr kumimoji="0" lang="en-US" sz="3200" b="0" i="1" u="none" strike="noStrike" kern="0" cap="none" spc="-75" normalizeH="0" baseline="0" noProof="0" dirty="0">
                <a:ln>
                  <a:noFill/>
                </a:ln>
                <a:solidFill>
                  <a:srgbClr val="FFFFFF"/>
                </a:solidFill>
                <a:effectLst/>
                <a:uLnTx/>
                <a:uFillTx/>
                <a:latin typeface="Trebuchet MS"/>
                <a:cs typeface="Trebuchet MS"/>
              </a:rPr>
              <a:t> </a:t>
            </a:r>
            <a:r>
              <a:rPr kumimoji="0" lang="en-US" sz="3200" b="0" i="1" u="none" strike="noStrike" kern="0" cap="none" spc="-10" normalizeH="0" baseline="0" noProof="0" dirty="0">
                <a:ln>
                  <a:noFill/>
                </a:ln>
                <a:solidFill>
                  <a:srgbClr val="FFFFFF"/>
                </a:solidFill>
                <a:effectLst/>
                <a:uLnTx/>
                <a:uFillTx/>
                <a:latin typeface="Trebuchet MS"/>
                <a:cs typeface="Trebuchet MS"/>
              </a:rPr>
              <a:t>Guidelines</a:t>
            </a:r>
            <a:endParaRPr kumimoji="0" lang="en-US" sz="3200" b="0" i="0" u="none" strike="noStrike" kern="0" cap="none" spc="0" normalizeH="0" baseline="0" noProof="0" dirty="0">
              <a:ln>
                <a:noFill/>
              </a:ln>
              <a:solidFill>
                <a:sysClr val="windowText" lastClr="000000"/>
              </a:solidFill>
              <a:effectLst/>
              <a:uLnTx/>
              <a:uFillTx/>
              <a:latin typeface="Trebuchet MS"/>
              <a:cs typeface="Trebuchet MS"/>
            </a:endParaRPr>
          </a:p>
        </p:txBody>
      </p:sp>
      <p:pic>
        <p:nvPicPr>
          <p:cNvPr id="7" name="object 7">
            <a:extLst>
              <a:ext uri="{C183D7F6-B498-43B3-948B-1728B52AA6E4}">
                <adec:decorative xmlns:adec="http://schemas.microsoft.com/office/drawing/2017/decorative" val="1"/>
              </a:ext>
            </a:extLst>
          </p:cNvPr>
          <p:cNvPicPr/>
          <p:nvPr/>
        </p:nvPicPr>
        <p:blipFill>
          <a:blip r:embed="rId2" cstate="print"/>
          <a:stretch>
            <a:fillRect/>
          </a:stretch>
        </p:blipFill>
        <p:spPr>
          <a:xfrm>
            <a:off x="1930217" y="4550335"/>
            <a:ext cx="1951504" cy="1951486"/>
          </a:xfrm>
          <a:prstGeom prst="rect">
            <a:avLst/>
          </a:prstGeom>
        </p:spPr>
      </p:pic>
      <p:pic>
        <p:nvPicPr>
          <p:cNvPr id="8" name="object 8">
            <a:extLst>
              <a:ext uri="{C183D7F6-B498-43B3-948B-1728B52AA6E4}">
                <adec:decorative xmlns:adec="http://schemas.microsoft.com/office/drawing/2017/decorative" val="1"/>
              </a:ext>
            </a:extLst>
          </p:cNvPr>
          <p:cNvPicPr/>
          <p:nvPr/>
        </p:nvPicPr>
        <p:blipFill>
          <a:blip r:embed="rId3" cstate="print"/>
          <a:stretch>
            <a:fillRect/>
          </a:stretch>
        </p:blipFill>
        <p:spPr>
          <a:xfrm>
            <a:off x="7004557" y="4502124"/>
            <a:ext cx="2171700" cy="2099310"/>
          </a:xfrm>
          <a:prstGeom prst="rect">
            <a:avLst/>
          </a:prstGeom>
        </p:spPr>
      </p:pic>
      <p:sp>
        <p:nvSpPr>
          <p:cNvPr id="9" name="object 9">
            <a:extLst>
              <a:ext uri="{C183D7F6-B498-43B3-948B-1728B52AA6E4}">
                <adec:decorative xmlns:adec="http://schemas.microsoft.com/office/drawing/2017/decorative" val="1"/>
              </a:ext>
            </a:extLst>
          </p:cNvPr>
          <p:cNvSpPr/>
          <p:nvPr/>
        </p:nvSpPr>
        <p:spPr>
          <a:xfrm>
            <a:off x="6065392" y="1878710"/>
            <a:ext cx="76200" cy="4659630"/>
          </a:xfrm>
          <a:custGeom>
            <a:avLst/>
            <a:gdLst/>
            <a:ahLst/>
            <a:cxnLst/>
            <a:rect l="l" t="t" r="r" b="b"/>
            <a:pathLst>
              <a:path w="76200" h="4659630">
                <a:moveTo>
                  <a:pt x="0" y="0"/>
                </a:moveTo>
                <a:lnTo>
                  <a:pt x="76200" y="4659249"/>
                </a:lnTo>
              </a:path>
            </a:pathLst>
          </a:custGeom>
          <a:ln w="38100">
            <a:solidFill>
              <a:srgbClr val="0D56C4"/>
            </a:solidFill>
          </a:ln>
        </p:spPr>
        <p:txBody>
          <a:bodyPr wrap="square" lIns="0" tIns="0" rIns="0" bIns="0" rtlCol="0"/>
          <a:lstStyle/>
          <a:p>
            <a:endParaRPr/>
          </a:p>
        </p:txBody>
      </p:sp>
      <p:pic>
        <p:nvPicPr>
          <p:cNvPr id="10" name="object 10">
            <a:extLst>
              <a:ext uri="{C183D7F6-B498-43B3-948B-1728B52AA6E4}">
                <adec:decorative xmlns:adec="http://schemas.microsoft.com/office/drawing/2017/decorative" val="1"/>
              </a:ext>
            </a:extLst>
          </p:cNvPr>
          <p:cNvPicPr/>
          <p:nvPr/>
        </p:nvPicPr>
        <p:blipFill>
          <a:blip r:embed="rId4" cstate="print"/>
          <a:stretch>
            <a:fillRect/>
          </a:stretch>
        </p:blipFill>
        <p:spPr>
          <a:xfrm>
            <a:off x="1613408" y="4906645"/>
            <a:ext cx="192531" cy="156718"/>
          </a:xfrm>
          <a:prstGeom prst="rect">
            <a:avLst/>
          </a:prstGeom>
        </p:spPr>
      </p:pic>
      <p:sp>
        <p:nvSpPr>
          <p:cNvPr id="11" name="object 11"/>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71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424179" rIns="0" bIns="0" rtlCol="0">
            <a:spAutoFit/>
          </a:bodyPr>
          <a:lstStyle/>
          <a:p>
            <a:pPr marL="2157095">
              <a:lnSpc>
                <a:spcPct val="100000"/>
              </a:lnSpc>
              <a:spcBef>
                <a:spcPts val="100"/>
              </a:spcBef>
            </a:pPr>
            <a:r>
              <a:rPr spc="-10" dirty="0"/>
              <a:t>Newsletter</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72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84479" y="152450"/>
            <a:ext cx="5196205" cy="869468"/>
          </a:xfrm>
          <a:prstGeom prst="rect">
            <a:avLst/>
          </a:prstGeom>
          <a:solidFill>
            <a:srgbClr val="0A4192"/>
          </a:solidFill>
        </p:spPr>
        <p:txBody>
          <a:bodyPr vert="horz" wrap="square" lIns="0" tIns="129539" rIns="0" bIns="0" rtlCol="0">
            <a:spAutoFit/>
          </a:bodyPr>
          <a:lstStyle/>
          <a:p>
            <a:pPr algn="ctr">
              <a:lnSpc>
                <a:spcPct val="100000"/>
              </a:lnSpc>
              <a:spcBef>
                <a:spcPts val="1019"/>
              </a:spcBef>
            </a:pPr>
            <a:r>
              <a:rPr sz="4800" b="0" spc="-10" dirty="0">
                <a:solidFill>
                  <a:srgbClr val="FFFFFF"/>
                </a:solidFill>
                <a:latin typeface="Trebuchet MS"/>
                <a:cs typeface="Trebuchet MS"/>
              </a:rPr>
              <a:t>Newsletter</a:t>
            </a:r>
            <a:r>
              <a:rPr lang="en-US" sz="4800" b="0" spc="-10" dirty="0">
                <a:solidFill>
                  <a:srgbClr val="FFFFFF"/>
                </a:solidFill>
                <a:latin typeface="Trebuchet MS"/>
                <a:cs typeface="Trebuchet MS"/>
              </a:rPr>
              <a:t>:</a:t>
            </a:r>
            <a:endParaRPr sz="4800" dirty="0">
              <a:latin typeface="Trebuchet MS"/>
              <a:cs typeface="Trebuchet MS"/>
            </a:endParaRPr>
          </a:p>
        </p:txBody>
      </p:sp>
      <p:sp>
        <p:nvSpPr>
          <p:cNvPr id="3" name="object 3"/>
          <p:cNvSpPr txBox="1"/>
          <p:nvPr/>
        </p:nvSpPr>
        <p:spPr>
          <a:xfrm>
            <a:off x="619150" y="1397000"/>
            <a:ext cx="4783455" cy="3614420"/>
          </a:xfrm>
          <a:prstGeom prst="rect">
            <a:avLst/>
          </a:prstGeom>
        </p:spPr>
        <p:txBody>
          <a:bodyPr vert="horz" wrap="square" lIns="0" tIns="12700" rIns="0" bIns="0" rtlCol="0">
            <a:spAutoFit/>
          </a:bodyPr>
          <a:lstStyle/>
          <a:p>
            <a:pPr marL="354965" marR="1266825" indent="-342900">
              <a:lnSpc>
                <a:spcPct val="100000"/>
              </a:lnSpc>
              <a:spcBef>
                <a:spcPts val="100"/>
              </a:spcBef>
              <a:buClr>
                <a:srgbClr val="0D56C4"/>
              </a:buClr>
              <a:buSzPct val="79166"/>
              <a:buFont typeface="Arial"/>
              <a:buChar char="•"/>
              <a:tabLst>
                <a:tab pos="354965" algn="l"/>
              </a:tabLst>
            </a:pPr>
            <a:r>
              <a:rPr sz="2400" dirty="0">
                <a:latin typeface="Trebuchet MS"/>
                <a:cs typeface="Trebuchet MS"/>
              </a:rPr>
              <a:t>If</a:t>
            </a:r>
            <a:r>
              <a:rPr sz="2400" spc="-65" dirty="0">
                <a:latin typeface="Trebuchet MS"/>
                <a:cs typeface="Trebuchet MS"/>
              </a:rPr>
              <a:t> </a:t>
            </a:r>
            <a:r>
              <a:rPr sz="2400" dirty="0">
                <a:latin typeface="Trebuchet MS"/>
                <a:cs typeface="Trebuchet MS"/>
              </a:rPr>
              <a:t>you</a:t>
            </a:r>
            <a:r>
              <a:rPr sz="2400" spc="-55" dirty="0">
                <a:latin typeface="Trebuchet MS"/>
                <a:cs typeface="Trebuchet MS"/>
              </a:rPr>
              <a:t> </a:t>
            </a:r>
            <a:r>
              <a:rPr sz="2400" dirty="0">
                <a:latin typeface="Trebuchet MS"/>
                <a:cs typeface="Trebuchet MS"/>
              </a:rPr>
              <a:t>are</a:t>
            </a:r>
            <a:r>
              <a:rPr sz="2400" spc="-60" dirty="0">
                <a:latin typeface="Trebuchet MS"/>
                <a:cs typeface="Trebuchet MS"/>
              </a:rPr>
              <a:t> </a:t>
            </a:r>
            <a:r>
              <a:rPr sz="2400" dirty="0">
                <a:latin typeface="Trebuchet MS"/>
                <a:cs typeface="Trebuchet MS"/>
              </a:rPr>
              <a:t>interested</a:t>
            </a:r>
            <a:r>
              <a:rPr sz="2400" spc="-40" dirty="0">
                <a:latin typeface="Trebuchet MS"/>
                <a:cs typeface="Trebuchet MS"/>
              </a:rPr>
              <a:t> </a:t>
            </a:r>
            <a:r>
              <a:rPr sz="2400" spc="-25" dirty="0">
                <a:latin typeface="Trebuchet MS"/>
                <a:cs typeface="Trebuchet MS"/>
              </a:rPr>
              <a:t>in </a:t>
            </a:r>
            <a:r>
              <a:rPr sz="2400" dirty="0">
                <a:latin typeface="Trebuchet MS"/>
                <a:cs typeface="Trebuchet MS"/>
              </a:rPr>
              <a:t>receiving</a:t>
            </a:r>
            <a:r>
              <a:rPr sz="2400" spc="-75" dirty="0">
                <a:latin typeface="Trebuchet MS"/>
                <a:cs typeface="Trebuchet MS"/>
              </a:rPr>
              <a:t> </a:t>
            </a:r>
            <a:r>
              <a:rPr sz="2400" dirty="0">
                <a:latin typeface="Trebuchet MS"/>
                <a:cs typeface="Trebuchet MS"/>
              </a:rPr>
              <a:t>our</a:t>
            </a:r>
            <a:r>
              <a:rPr sz="2400" spc="-80" dirty="0">
                <a:latin typeface="Trebuchet MS"/>
                <a:cs typeface="Trebuchet MS"/>
              </a:rPr>
              <a:t> </a:t>
            </a:r>
            <a:r>
              <a:rPr sz="2400" spc="-10" dirty="0">
                <a:latin typeface="Trebuchet MS"/>
                <a:cs typeface="Trebuchet MS"/>
              </a:rPr>
              <a:t>monthly newsletter,</a:t>
            </a:r>
            <a:endParaRPr sz="2400">
              <a:latin typeface="Trebuchet MS"/>
              <a:cs typeface="Trebuchet MS"/>
            </a:endParaRPr>
          </a:p>
          <a:p>
            <a:pPr marL="354965" marR="173355" indent="-342900">
              <a:lnSpc>
                <a:spcPct val="100000"/>
              </a:lnSpc>
              <a:spcBef>
                <a:spcPts val="994"/>
              </a:spcBef>
              <a:buClr>
                <a:srgbClr val="0D56C4"/>
              </a:buClr>
              <a:buSzPct val="79166"/>
              <a:buFont typeface="Arial"/>
              <a:buChar char="•"/>
              <a:tabLst>
                <a:tab pos="354965" algn="l"/>
              </a:tabLst>
            </a:pPr>
            <a:r>
              <a:rPr sz="2400" dirty="0">
                <a:latin typeface="Trebuchet MS"/>
                <a:cs typeface="Trebuchet MS"/>
              </a:rPr>
              <a:t>please</a:t>
            </a:r>
            <a:r>
              <a:rPr sz="2400" spc="-45" dirty="0">
                <a:latin typeface="Trebuchet MS"/>
                <a:cs typeface="Trebuchet MS"/>
              </a:rPr>
              <a:t> </a:t>
            </a:r>
            <a:r>
              <a:rPr sz="2400" u="sng" dirty="0">
                <a:uFill>
                  <a:solidFill>
                    <a:srgbClr val="000000"/>
                  </a:solidFill>
                </a:uFill>
                <a:latin typeface="Trebuchet MS"/>
                <a:cs typeface="Trebuchet MS"/>
              </a:rPr>
              <a:t>type</a:t>
            </a:r>
            <a:r>
              <a:rPr sz="2400" u="sng" spc="-35" dirty="0">
                <a:uFill>
                  <a:solidFill>
                    <a:srgbClr val="000000"/>
                  </a:solidFill>
                </a:uFill>
                <a:latin typeface="Trebuchet MS"/>
                <a:cs typeface="Trebuchet MS"/>
              </a:rPr>
              <a:t> </a:t>
            </a:r>
            <a:r>
              <a:rPr sz="2400" u="sng" dirty="0">
                <a:uFill>
                  <a:solidFill>
                    <a:srgbClr val="000000"/>
                  </a:solidFill>
                </a:uFill>
                <a:latin typeface="Trebuchet MS"/>
                <a:cs typeface="Trebuchet MS"/>
              </a:rPr>
              <a:t>your</a:t>
            </a:r>
            <a:r>
              <a:rPr sz="2400" u="sng" spc="-45" dirty="0">
                <a:uFill>
                  <a:solidFill>
                    <a:srgbClr val="000000"/>
                  </a:solidFill>
                </a:uFill>
                <a:latin typeface="Trebuchet MS"/>
                <a:cs typeface="Trebuchet MS"/>
              </a:rPr>
              <a:t> </a:t>
            </a:r>
            <a:r>
              <a:rPr sz="2400" u="sng" dirty="0">
                <a:uFill>
                  <a:solidFill>
                    <a:srgbClr val="000000"/>
                  </a:solidFill>
                </a:uFill>
                <a:latin typeface="Trebuchet MS"/>
                <a:cs typeface="Trebuchet MS"/>
              </a:rPr>
              <a:t>email</a:t>
            </a:r>
            <a:r>
              <a:rPr sz="2400" u="sng" spc="-45" dirty="0">
                <a:uFill>
                  <a:solidFill>
                    <a:srgbClr val="000000"/>
                  </a:solidFill>
                </a:uFill>
                <a:latin typeface="Trebuchet MS"/>
                <a:cs typeface="Trebuchet MS"/>
              </a:rPr>
              <a:t> </a:t>
            </a:r>
            <a:r>
              <a:rPr sz="2400" u="sng" spc="-10" dirty="0">
                <a:uFill>
                  <a:solidFill>
                    <a:srgbClr val="000000"/>
                  </a:solidFill>
                </a:uFill>
                <a:latin typeface="Trebuchet MS"/>
                <a:cs typeface="Trebuchet MS"/>
              </a:rPr>
              <a:t>address</a:t>
            </a:r>
            <a:r>
              <a:rPr sz="2400" u="none" spc="-10" dirty="0">
                <a:latin typeface="Trebuchet MS"/>
                <a:cs typeface="Trebuchet MS"/>
              </a:rPr>
              <a:t> </a:t>
            </a:r>
            <a:r>
              <a:rPr sz="2400" u="sng" dirty="0">
                <a:uFill>
                  <a:solidFill>
                    <a:srgbClr val="000000"/>
                  </a:solidFill>
                </a:uFill>
                <a:latin typeface="Trebuchet MS"/>
                <a:cs typeface="Trebuchet MS"/>
              </a:rPr>
              <a:t>and</a:t>
            </a:r>
            <a:r>
              <a:rPr sz="2400" u="sng" spc="-40" dirty="0">
                <a:uFill>
                  <a:solidFill>
                    <a:srgbClr val="000000"/>
                  </a:solidFill>
                </a:uFill>
                <a:latin typeface="Trebuchet MS"/>
                <a:cs typeface="Trebuchet MS"/>
              </a:rPr>
              <a:t> </a:t>
            </a:r>
            <a:r>
              <a:rPr sz="2400" u="sng" dirty="0">
                <a:uFill>
                  <a:solidFill>
                    <a:srgbClr val="000000"/>
                  </a:solidFill>
                </a:uFill>
                <a:latin typeface="Trebuchet MS"/>
                <a:cs typeface="Trebuchet MS"/>
              </a:rPr>
              <a:t>name</a:t>
            </a:r>
            <a:r>
              <a:rPr sz="2400" u="sng" spc="-35" dirty="0">
                <a:uFill>
                  <a:solidFill>
                    <a:srgbClr val="000000"/>
                  </a:solidFill>
                </a:uFill>
                <a:latin typeface="Trebuchet MS"/>
                <a:cs typeface="Trebuchet MS"/>
              </a:rPr>
              <a:t> </a:t>
            </a:r>
            <a:r>
              <a:rPr sz="2400" u="sng" dirty="0">
                <a:uFill>
                  <a:solidFill>
                    <a:srgbClr val="000000"/>
                  </a:solidFill>
                </a:uFill>
                <a:latin typeface="Trebuchet MS"/>
                <a:cs typeface="Trebuchet MS"/>
              </a:rPr>
              <a:t>in</a:t>
            </a:r>
            <a:r>
              <a:rPr sz="2400" u="sng" spc="-10" dirty="0">
                <a:uFill>
                  <a:solidFill>
                    <a:srgbClr val="000000"/>
                  </a:solidFill>
                </a:uFill>
                <a:latin typeface="Trebuchet MS"/>
                <a:cs typeface="Trebuchet MS"/>
              </a:rPr>
              <a:t> </a:t>
            </a:r>
            <a:r>
              <a:rPr sz="2400" u="sng" dirty="0">
                <a:uFill>
                  <a:solidFill>
                    <a:srgbClr val="000000"/>
                  </a:solidFill>
                </a:uFill>
                <a:latin typeface="Trebuchet MS"/>
                <a:cs typeface="Trebuchet MS"/>
              </a:rPr>
              <a:t>the</a:t>
            </a:r>
            <a:r>
              <a:rPr sz="2400" u="sng" spc="-40" dirty="0">
                <a:uFill>
                  <a:solidFill>
                    <a:srgbClr val="000000"/>
                  </a:solidFill>
                </a:uFill>
                <a:latin typeface="Trebuchet MS"/>
                <a:cs typeface="Trebuchet MS"/>
              </a:rPr>
              <a:t> </a:t>
            </a:r>
            <a:r>
              <a:rPr sz="2400" u="sng" spc="-10" dirty="0">
                <a:uFill>
                  <a:solidFill>
                    <a:srgbClr val="000000"/>
                  </a:solidFill>
                </a:uFill>
                <a:latin typeface="Trebuchet MS"/>
                <a:cs typeface="Trebuchet MS"/>
              </a:rPr>
              <a:t>chat</a:t>
            </a:r>
            <a:r>
              <a:rPr sz="2400" u="none" spc="-10" dirty="0">
                <a:latin typeface="Trebuchet MS"/>
                <a:cs typeface="Trebuchet MS"/>
              </a:rPr>
              <a:t>,</a:t>
            </a:r>
            <a:endParaRPr sz="2400">
              <a:latin typeface="Trebuchet MS"/>
              <a:cs typeface="Trebuchet MS"/>
            </a:endParaRPr>
          </a:p>
          <a:p>
            <a:pPr marL="354965" indent="-342265">
              <a:lnSpc>
                <a:spcPct val="100000"/>
              </a:lnSpc>
              <a:spcBef>
                <a:spcPts val="1010"/>
              </a:spcBef>
              <a:buClr>
                <a:srgbClr val="0D56C4"/>
              </a:buClr>
              <a:buSzPct val="79166"/>
              <a:buFont typeface="Arial"/>
              <a:buChar char="•"/>
              <a:tabLst>
                <a:tab pos="354965" algn="l"/>
              </a:tabLst>
            </a:pPr>
            <a:r>
              <a:rPr sz="2400" dirty="0">
                <a:latin typeface="Trebuchet MS"/>
                <a:cs typeface="Trebuchet MS"/>
              </a:rPr>
              <a:t>or</a:t>
            </a:r>
            <a:r>
              <a:rPr sz="2400" spc="-50" dirty="0">
                <a:latin typeface="Trebuchet MS"/>
                <a:cs typeface="Trebuchet MS"/>
              </a:rPr>
              <a:t> </a:t>
            </a:r>
            <a:r>
              <a:rPr sz="2400" dirty="0">
                <a:latin typeface="Trebuchet MS"/>
                <a:cs typeface="Trebuchet MS"/>
              </a:rPr>
              <a:t>send</a:t>
            </a:r>
            <a:r>
              <a:rPr sz="2400" spc="-40" dirty="0">
                <a:latin typeface="Trebuchet MS"/>
                <a:cs typeface="Trebuchet MS"/>
              </a:rPr>
              <a:t> </a:t>
            </a:r>
            <a:r>
              <a:rPr sz="2400" dirty="0">
                <a:latin typeface="Trebuchet MS"/>
                <a:cs typeface="Trebuchet MS"/>
              </a:rPr>
              <a:t>us</a:t>
            </a:r>
            <a:r>
              <a:rPr sz="2400" spc="-50" dirty="0">
                <a:latin typeface="Trebuchet MS"/>
                <a:cs typeface="Trebuchet MS"/>
              </a:rPr>
              <a:t> </a:t>
            </a:r>
            <a:r>
              <a:rPr sz="2400" dirty="0">
                <a:latin typeface="Trebuchet MS"/>
                <a:cs typeface="Trebuchet MS"/>
              </a:rPr>
              <a:t>a</a:t>
            </a:r>
            <a:r>
              <a:rPr sz="2400" spc="-50" dirty="0">
                <a:latin typeface="Trebuchet MS"/>
                <a:cs typeface="Trebuchet MS"/>
              </a:rPr>
              <a:t> </a:t>
            </a:r>
            <a:r>
              <a:rPr sz="2400" dirty="0">
                <a:latin typeface="Trebuchet MS"/>
                <a:cs typeface="Trebuchet MS"/>
              </a:rPr>
              <a:t>request</a:t>
            </a:r>
            <a:r>
              <a:rPr sz="2400" spc="-20" dirty="0">
                <a:latin typeface="Trebuchet MS"/>
                <a:cs typeface="Trebuchet MS"/>
              </a:rPr>
              <a:t> </a:t>
            </a:r>
            <a:r>
              <a:rPr sz="2400" b="1" spc="-50" dirty="0">
                <a:latin typeface="Trebuchet MS"/>
                <a:cs typeface="Trebuchet MS"/>
              </a:rPr>
              <a:t>@</a:t>
            </a:r>
            <a:endParaRPr sz="2400">
              <a:latin typeface="Trebuchet MS"/>
              <a:cs typeface="Trebuchet MS"/>
            </a:endParaRPr>
          </a:p>
          <a:p>
            <a:pPr marL="354965">
              <a:lnSpc>
                <a:spcPct val="100000"/>
              </a:lnSpc>
              <a:spcBef>
                <a:spcPts val="5"/>
              </a:spcBef>
            </a:pPr>
            <a:r>
              <a:rPr sz="2000" b="1" u="sng" spc="-10" dirty="0">
                <a:solidFill>
                  <a:srgbClr val="0D57C4"/>
                </a:solidFill>
                <a:uFill>
                  <a:solidFill>
                    <a:srgbClr val="0D57C4"/>
                  </a:solidFill>
                </a:uFill>
                <a:latin typeface="Trebuchet MS"/>
                <a:cs typeface="Trebuchet MS"/>
                <a:hlinkClick r:id="rId2"/>
              </a:rPr>
              <a:t>treatnicotine@URMC.Rochester.edu</a:t>
            </a:r>
            <a:endParaRPr sz="2000">
              <a:latin typeface="Trebuchet MS"/>
              <a:cs typeface="Trebuchet MS"/>
            </a:endParaRPr>
          </a:p>
          <a:p>
            <a:pPr>
              <a:lnSpc>
                <a:spcPct val="100000"/>
              </a:lnSpc>
              <a:spcBef>
                <a:spcPts val="1839"/>
              </a:spcBef>
            </a:pPr>
            <a:endParaRPr sz="2000">
              <a:latin typeface="Trebuchet MS"/>
              <a:cs typeface="Trebuchet MS"/>
            </a:endParaRPr>
          </a:p>
          <a:p>
            <a:pPr marL="1490980">
              <a:lnSpc>
                <a:spcPct val="100000"/>
              </a:lnSpc>
              <a:spcBef>
                <a:spcPts val="5"/>
              </a:spcBef>
            </a:pPr>
            <a:r>
              <a:rPr sz="2000" dirty="0">
                <a:solidFill>
                  <a:srgbClr val="404040"/>
                </a:solidFill>
                <a:latin typeface="Trebuchet MS"/>
                <a:cs typeface="Trebuchet MS"/>
              </a:rPr>
              <a:t>(June</a:t>
            </a:r>
            <a:r>
              <a:rPr sz="2000" spc="-45" dirty="0">
                <a:solidFill>
                  <a:srgbClr val="404040"/>
                </a:solidFill>
                <a:latin typeface="Trebuchet MS"/>
                <a:cs typeface="Trebuchet MS"/>
              </a:rPr>
              <a:t> </a:t>
            </a:r>
            <a:r>
              <a:rPr sz="2000" dirty="0">
                <a:solidFill>
                  <a:srgbClr val="404040"/>
                </a:solidFill>
                <a:latin typeface="Trebuchet MS"/>
                <a:cs typeface="Trebuchet MS"/>
              </a:rPr>
              <a:t>‘22</a:t>
            </a:r>
            <a:r>
              <a:rPr sz="2000" spc="-10" dirty="0">
                <a:solidFill>
                  <a:srgbClr val="404040"/>
                </a:solidFill>
                <a:latin typeface="Trebuchet MS"/>
                <a:cs typeface="Trebuchet MS"/>
              </a:rPr>
              <a:t> </a:t>
            </a:r>
            <a:r>
              <a:rPr sz="2000" dirty="0">
                <a:solidFill>
                  <a:srgbClr val="404040"/>
                </a:solidFill>
                <a:latin typeface="Trebuchet MS"/>
                <a:cs typeface="Trebuchet MS"/>
              </a:rPr>
              <a:t>Newsletter</a:t>
            </a:r>
            <a:r>
              <a:rPr sz="2000" spc="-50" dirty="0">
                <a:solidFill>
                  <a:srgbClr val="404040"/>
                </a:solidFill>
                <a:latin typeface="Trebuchet MS"/>
                <a:cs typeface="Trebuchet MS"/>
              </a:rPr>
              <a:t> </a:t>
            </a:r>
            <a:r>
              <a:rPr sz="2000" spc="-10" dirty="0">
                <a:solidFill>
                  <a:srgbClr val="404040"/>
                </a:solidFill>
                <a:latin typeface="Trebuchet MS"/>
                <a:cs typeface="Trebuchet MS"/>
              </a:rPr>
              <a:t>Shown)</a:t>
            </a:r>
            <a:endParaRPr sz="2000">
              <a:latin typeface="Trebuchet MS"/>
              <a:cs typeface="Trebuchet MS"/>
            </a:endParaRPr>
          </a:p>
        </p:txBody>
      </p:sp>
      <p:pic>
        <p:nvPicPr>
          <p:cNvPr id="4" name="object 4" descr="treat nicotine flyer"/>
          <p:cNvPicPr/>
          <p:nvPr/>
        </p:nvPicPr>
        <p:blipFill>
          <a:blip r:embed="rId3" cstate="print"/>
          <a:stretch>
            <a:fillRect/>
          </a:stretch>
        </p:blipFill>
        <p:spPr>
          <a:xfrm>
            <a:off x="5620511" y="152425"/>
            <a:ext cx="5059680" cy="6549771"/>
          </a:xfrm>
          <a:prstGeom prst="rect">
            <a:avLst/>
          </a:prstGeom>
        </p:spPr>
      </p:pic>
      <p:pic>
        <p:nvPicPr>
          <p:cNvPr id="5" name="object 5" descr="ctffl logo"/>
          <p:cNvPicPr/>
          <p:nvPr/>
        </p:nvPicPr>
        <p:blipFill>
          <a:blip r:embed="rId4" cstate="print"/>
          <a:stretch>
            <a:fillRect/>
          </a:stretch>
        </p:blipFill>
        <p:spPr>
          <a:xfrm>
            <a:off x="563562" y="5445798"/>
            <a:ext cx="1191069" cy="1191120"/>
          </a:xfrm>
          <a:prstGeom prst="rect">
            <a:avLst/>
          </a:prstGeom>
        </p:spPr>
      </p:pic>
      <p:sp>
        <p:nvSpPr>
          <p:cNvPr id="6" name="object 6"/>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265170" y="2985338"/>
            <a:ext cx="3614420" cy="848994"/>
          </a:xfrm>
          <a:prstGeom prst="rect">
            <a:avLst/>
          </a:prstGeom>
        </p:spPr>
        <p:txBody>
          <a:bodyPr vert="horz" wrap="square" lIns="0" tIns="12700" rIns="0" bIns="0" rtlCol="0">
            <a:spAutoFit/>
          </a:bodyPr>
          <a:lstStyle/>
          <a:p>
            <a:pPr marL="12700">
              <a:lnSpc>
                <a:spcPct val="100000"/>
              </a:lnSpc>
              <a:spcBef>
                <a:spcPts val="100"/>
              </a:spcBef>
              <a:tabLst>
                <a:tab pos="2192020" algn="l"/>
              </a:tabLst>
            </a:pPr>
            <a:r>
              <a:rPr spc="-10" dirty="0"/>
              <a:t>Thank</a:t>
            </a:r>
            <a:r>
              <a:rPr dirty="0"/>
              <a:t>	</a:t>
            </a:r>
            <a:r>
              <a:rPr spc="-20" dirty="0"/>
              <a:t>you!</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74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74725" y="246379"/>
            <a:ext cx="8338184" cy="1165860"/>
          </a:xfrm>
          <a:prstGeom prst="rect">
            <a:avLst/>
          </a:prstGeom>
          <a:solidFill>
            <a:srgbClr val="0A4192"/>
          </a:solidFill>
        </p:spPr>
        <p:txBody>
          <a:bodyPr vert="horz" wrap="square" lIns="0" tIns="151130" rIns="0" bIns="0" rtlCol="0">
            <a:spAutoFit/>
          </a:bodyPr>
          <a:lstStyle/>
          <a:p>
            <a:pPr marL="1905" algn="ctr">
              <a:lnSpc>
                <a:spcPct val="100000"/>
              </a:lnSpc>
              <a:spcBef>
                <a:spcPts val="1190"/>
              </a:spcBef>
            </a:pPr>
            <a:r>
              <a:rPr b="0" spc="-10" dirty="0">
                <a:solidFill>
                  <a:srgbClr val="FFFFFF"/>
                </a:solidFill>
                <a:latin typeface="Trebuchet MS"/>
                <a:cs typeface="Trebuchet MS"/>
              </a:rPr>
              <a:t>Questions?</a:t>
            </a:r>
          </a:p>
        </p:txBody>
      </p:sp>
      <p:sp>
        <p:nvSpPr>
          <p:cNvPr id="3" name="object 3"/>
          <p:cNvSpPr txBox="1"/>
          <p:nvPr/>
        </p:nvSpPr>
        <p:spPr>
          <a:xfrm>
            <a:off x="677367" y="1915794"/>
            <a:ext cx="7957184" cy="1997710"/>
          </a:xfrm>
          <a:prstGeom prst="rect">
            <a:avLst/>
          </a:prstGeom>
        </p:spPr>
        <p:txBody>
          <a:bodyPr vert="horz" wrap="square" lIns="0" tIns="140335" rIns="0" bIns="0" rtlCol="0">
            <a:spAutoFit/>
          </a:bodyPr>
          <a:lstStyle/>
          <a:p>
            <a:pPr marL="355600" indent="-342900">
              <a:lnSpc>
                <a:spcPct val="100000"/>
              </a:lnSpc>
              <a:spcBef>
                <a:spcPts val="1105"/>
              </a:spcBef>
              <a:buClr>
                <a:srgbClr val="0D56C4"/>
              </a:buClr>
              <a:buSzPct val="79166"/>
              <a:buFont typeface="Arial"/>
              <a:buChar char="•"/>
              <a:tabLst>
                <a:tab pos="355600" algn="l"/>
                <a:tab pos="1899285" algn="l"/>
              </a:tabLst>
            </a:pPr>
            <a:r>
              <a:rPr sz="2400" b="1" u="sng" spc="-10" dirty="0">
                <a:solidFill>
                  <a:srgbClr val="404040"/>
                </a:solidFill>
                <a:uFill>
                  <a:solidFill>
                    <a:srgbClr val="404040"/>
                  </a:solidFill>
                </a:uFill>
                <a:latin typeface="Trebuchet MS"/>
                <a:cs typeface="Trebuchet MS"/>
              </a:rPr>
              <a:t>Website:</a:t>
            </a:r>
            <a:r>
              <a:rPr sz="2400" b="1" u="none" dirty="0">
                <a:solidFill>
                  <a:srgbClr val="404040"/>
                </a:solidFill>
                <a:latin typeface="Trebuchet MS"/>
                <a:cs typeface="Trebuchet MS"/>
              </a:rPr>
              <a:t>	</a:t>
            </a:r>
            <a:r>
              <a:rPr sz="2400" b="1" u="sng" spc="-10" dirty="0">
                <a:solidFill>
                  <a:srgbClr val="006FC0"/>
                </a:solidFill>
                <a:uFill>
                  <a:solidFill>
                    <a:srgbClr val="006FC0"/>
                  </a:solidFill>
                </a:uFill>
                <a:latin typeface="Trebuchet MS"/>
                <a:cs typeface="Trebuchet MS"/>
                <a:hlinkClick r:id="rId2"/>
              </a:rPr>
              <a:t>tinyurl.com/CTFFL-</a:t>
            </a:r>
            <a:r>
              <a:rPr sz="2400" b="1" u="sng" spc="-20" dirty="0">
                <a:solidFill>
                  <a:srgbClr val="006FC0"/>
                </a:solidFill>
                <a:uFill>
                  <a:solidFill>
                    <a:srgbClr val="006FC0"/>
                  </a:solidFill>
                </a:uFill>
                <a:latin typeface="Trebuchet MS"/>
                <a:cs typeface="Trebuchet MS"/>
                <a:hlinkClick r:id="rId2"/>
              </a:rPr>
              <a:t>URMC</a:t>
            </a:r>
            <a:endParaRPr sz="2400">
              <a:latin typeface="Trebuchet MS"/>
              <a:cs typeface="Trebuchet MS"/>
            </a:endParaRPr>
          </a:p>
          <a:p>
            <a:pPr marL="355600" indent="-342900">
              <a:lnSpc>
                <a:spcPct val="100000"/>
              </a:lnSpc>
              <a:spcBef>
                <a:spcPts val="1010"/>
              </a:spcBef>
              <a:buClr>
                <a:srgbClr val="0D56C4"/>
              </a:buClr>
              <a:buSzPct val="79166"/>
              <a:buFont typeface="Arial"/>
              <a:buChar char="•"/>
              <a:tabLst>
                <a:tab pos="355600" algn="l"/>
              </a:tabLst>
            </a:pPr>
            <a:r>
              <a:rPr sz="2400" b="1" u="sng" spc="-10" dirty="0">
                <a:solidFill>
                  <a:srgbClr val="404040"/>
                </a:solidFill>
                <a:uFill>
                  <a:solidFill>
                    <a:srgbClr val="404040"/>
                  </a:solidFill>
                </a:uFill>
                <a:latin typeface="Trebuchet MS"/>
                <a:cs typeface="Trebuchet MS"/>
              </a:rPr>
              <a:t>Facebook:</a:t>
            </a:r>
            <a:r>
              <a:rPr sz="2400" b="1" u="none" spc="-114" dirty="0">
                <a:solidFill>
                  <a:srgbClr val="404040"/>
                </a:solidFill>
                <a:latin typeface="Trebuchet MS"/>
                <a:cs typeface="Trebuchet MS"/>
              </a:rPr>
              <a:t> </a:t>
            </a:r>
            <a:r>
              <a:rPr sz="2400" b="1" u="sng" spc="-10" dirty="0">
                <a:solidFill>
                  <a:srgbClr val="006FC0"/>
                </a:solidFill>
                <a:uFill>
                  <a:solidFill>
                    <a:srgbClr val="006FC0"/>
                  </a:solidFill>
                </a:uFill>
                <a:latin typeface="Trebuchet MS"/>
                <a:cs typeface="Trebuchet MS"/>
                <a:hlinkClick r:id="rId3"/>
              </a:rPr>
              <a:t>Facebook.com/CTFFL</a:t>
            </a:r>
            <a:endParaRPr sz="2400">
              <a:latin typeface="Trebuchet MS"/>
              <a:cs typeface="Trebuchet MS"/>
            </a:endParaRPr>
          </a:p>
          <a:p>
            <a:pPr>
              <a:lnSpc>
                <a:spcPct val="100000"/>
              </a:lnSpc>
              <a:spcBef>
                <a:spcPts val="2085"/>
              </a:spcBef>
              <a:buClr>
                <a:srgbClr val="0D56C4"/>
              </a:buClr>
              <a:buFont typeface="Arial"/>
              <a:buChar char="•"/>
            </a:pPr>
            <a:endParaRPr sz="2400">
              <a:latin typeface="Trebuchet MS"/>
              <a:cs typeface="Trebuchet MS"/>
            </a:endParaRPr>
          </a:p>
          <a:p>
            <a:pPr marL="355600" indent="-342900">
              <a:lnSpc>
                <a:spcPct val="100000"/>
              </a:lnSpc>
              <a:buClr>
                <a:srgbClr val="0D56C4"/>
              </a:buClr>
              <a:buSzPct val="79166"/>
              <a:buFont typeface="Arial"/>
              <a:buChar char="•"/>
              <a:tabLst>
                <a:tab pos="355600" algn="l"/>
                <a:tab pos="3018155" algn="l"/>
              </a:tabLst>
            </a:pPr>
            <a:r>
              <a:rPr sz="2400" b="1" u="sng" dirty="0">
                <a:solidFill>
                  <a:srgbClr val="404040"/>
                </a:solidFill>
                <a:uFill>
                  <a:solidFill>
                    <a:srgbClr val="404040"/>
                  </a:solidFill>
                </a:uFill>
                <a:latin typeface="Trebuchet MS"/>
                <a:cs typeface="Trebuchet MS"/>
              </a:rPr>
              <a:t>Email</a:t>
            </a:r>
            <a:r>
              <a:rPr sz="2400" b="1" u="sng" spc="-150" dirty="0">
                <a:solidFill>
                  <a:srgbClr val="404040"/>
                </a:solidFill>
                <a:uFill>
                  <a:solidFill>
                    <a:srgbClr val="404040"/>
                  </a:solidFill>
                </a:uFill>
                <a:latin typeface="Trebuchet MS"/>
                <a:cs typeface="Trebuchet MS"/>
              </a:rPr>
              <a:t> </a:t>
            </a:r>
            <a:r>
              <a:rPr sz="2400" b="1" u="sng" spc="-10" dirty="0">
                <a:solidFill>
                  <a:srgbClr val="404040"/>
                </a:solidFill>
                <a:uFill>
                  <a:solidFill>
                    <a:srgbClr val="404040"/>
                  </a:solidFill>
                </a:uFill>
                <a:latin typeface="Trebuchet MS"/>
                <a:cs typeface="Trebuchet MS"/>
              </a:rPr>
              <a:t>Addresses</a:t>
            </a:r>
            <a:r>
              <a:rPr sz="2400" b="1" u="none" spc="-10" dirty="0">
                <a:solidFill>
                  <a:srgbClr val="404040"/>
                </a:solidFill>
                <a:latin typeface="Trebuchet MS"/>
                <a:cs typeface="Trebuchet MS"/>
              </a:rPr>
              <a:t>:</a:t>
            </a:r>
            <a:r>
              <a:rPr sz="2400" b="1" u="none" dirty="0">
                <a:solidFill>
                  <a:srgbClr val="404040"/>
                </a:solidFill>
                <a:latin typeface="Trebuchet MS"/>
                <a:cs typeface="Trebuchet MS"/>
              </a:rPr>
              <a:t>	</a:t>
            </a:r>
            <a:r>
              <a:rPr sz="2400" b="1" u="sng" spc="-10" dirty="0">
                <a:solidFill>
                  <a:srgbClr val="9353C3"/>
                </a:solidFill>
                <a:uFill>
                  <a:solidFill>
                    <a:srgbClr val="9353C3"/>
                  </a:solidFill>
                </a:uFill>
                <a:latin typeface="Trebuchet MS"/>
                <a:cs typeface="Trebuchet MS"/>
                <a:hlinkClick r:id="rId4"/>
              </a:rPr>
              <a:t>treatnicotine@urmc.rochester.edu</a:t>
            </a:r>
            <a:endParaRPr sz="2400">
              <a:latin typeface="Trebuchet MS"/>
              <a:cs typeface="Trebuchet MS"/>
            </a:endParaRPr>
          </a:p>
        </p:txBody>
      </p:sp>
      <p:sp>
        <p:nvSpPr>
          <p:cNvPr id="4" name="object 4"/>
          <p:cNvSpPr txBox="1"/>
          <p:nvPr/>
        </p:nvSpPr>
        <p:spPr>
          <a:xfrm>
            <a:off x="1022096" y="4034409"/>
            <a:ext cx="4415790" cy="1630680"/>
          </a:xfrm>
          <a:prstGeom prst="rect">
            <a:avLst/>
          </a:prstGeom>
        </p:spPr>
        <p:txBody>
          <a:bodyPr vert="horz" wrap="square" lIns="0" tIns="139065" rIns="0" bIns="0" rtlCol="0">
            <a:spAutoFit/>
          </a:bodyPr>
          <a:lstStyle/>
          <a:p>
            <a:pPr marL="297180" indent="-284480">
              <a:lnSpc>
                <a:spcPct val="100000"/>
              </a:lnSpc>
              <a:spcBef>
                <a:spcPts val="1095"/>
              </a:spcBef>
              <a:buSzPct val="80555"/>
              <a:buFont typeface="Arial"/>
              <a:buChar char="•"/>
              <a:tabLst>
                <a:tab pos="297180" algn="l"/>
              </a:tabLst>
            </a:pPr>
            <a:r>
              <a:rPr sz="1800" b="1" u="sng" spc="-10" dirty="0">
                <a:solidFill>
                  <a:srgbClr val="0D56C4"/>
                </a:solidFill>
                <a:uFill>
                  <a:solidFill>
                    <a:srgbClr val="0D56C4"/>
                  </a:solidFill>
                </a:uFill>
                <a:latin typeface="Trebuchet MS"/>
                <a:cs typeface="Trebuchet MS"/>
                <a:hlinkClick r:id="rId5"/>
              </a:rPr>
              <a:t>Scott_mcintosh@urmc.Rochester.edu</a:t>
            </a:r>
            <a:endParaRPr sz="1800">
              <a:latin typeface="Trebuchet MS"/>
              <a:cs typeface="Trebuchet MS"/>
            </a:endParaRPr>
          </a:p>
          <a:p>
            <a:pPr marL="297180" indent="-284480">
              <a:lnSpc>
                <a:spcPct val="100000"/>
              </a:lnSpc>
              <a:spcBef>
                <a:spcPts val="994"/>
              </a:spcBef>
              <a:buClr>
                <a:srgbClr val="0D56C4"/>
              </a:buClr>
              <a:buSzPct val="80555"/>
              <a:buFont typeface="Arial"/>
              <a:buChar char="•"/>
              <a:tabLst>
                <a:tab pos="297180" algn="l"/>
              </a:tabLst>
            </a:pPr>
            <a:r>
              <a:rPr sz="1800" b="1" u="sng" spc="-10" dirty="0">
                <a:solidFill>
                  <a:srgbClr val="006FC0"/>
                </a:solidFill>
                <a:uFill>
                  <a:solidFill>
                    <a:srgbClr val="006FC0"/>
                  </a:solidFill>
                </a:uFill>
                <a:latin typeface="Trebuchet MS"/>
                <a:cs typeface="Trebuchet MS"/>
                <a:hlinkClick r:id="rId6"/>
              </a:rPr>
              <a:t>Holly_Widanka@URMC.Rochester.edu</a:t>
            </a:r>
            <a:endParaRPr sz="1800">
              <a:latin typeface="Trebuchet MS"/>
              <a:cs typeface="Trebuchet MS"/>
            </a:endParaRPr>
          </a:p>
          <a:p>
            <a:pPr marL="297180" indent="-284480">
              <a:lnSpc>
                <a:spcPct val="100000"/>
              </a:lnSpc>
              <a:spcBef>
                <a:spcPts val="1000"/>
              </a:spcBef>
              <a:buClr>
                <a:srgbClr val="0D56C4"/>
              </a:buClr>
              <a:buSzPct val="80555"/>
              <a:buFont typeface="Arial"/>
              <a:buChar char="•"/>
              <a:tabLst>
                <a:tab pos="297180" algn="l"/>
              </a:tabLst>
            </a:pPr>
            <a:r>
              <a:rPr sz="1800" b="1" u="sng" spc="-10" dirty="0">
                <a:solidFill>
                  <a:srgbClr val="006FC0"/>
                </a:solidFill>
                <a:uFill>
                  <a:solidFill>
                    <a:srgbClr val="006FC0"/>
                  </a:solidFill>
                </a:uFill>
                <a:latin typeface="Trebuchet MS"/>
                <a:cs typeface="Trebuchet MS"/>
                <a:hlinkClick r:id="rId7"/>
              </a:rPr>
              <a:t>Jessica_Rosman@URMC.Rochester.edu</a:t>
            </a:r>
            <a:endParaRPr sz="1800">
              <a:latin typeface="Trebuchet MS"/>
              <a:cs typeface="Trebuchet MS"/>
            </a:endParaRPr>
          </a:p>
          <a:p>
            <a:pPr marL="297180" indent="-284480">
              <a:lnSpc>
                <a:spcPct val="100000"/>
              </a:lnSpc>
              <a:spcBef>
                <a:spcPts val="1005"/>
              </a:spcBef>
              <a:buClr>
                <a:srgbClr val="0D56C4"/>
              </a:buClr>
              <a:buSzPct val="80555"/>
              <a:buFont typeface="Arial"/>
              <a:buChar char="•"/>
              <a:tabLst>
                <a:tab pos="297180" algn="l"/>
              </a:tabLst>
            </a:pPr>
            <a:r>
              <a:rPr sz="1800" b="1" u="sng" spc="-10" dirty="0">
                <a:solidFill>
                  <a:srgbClr val="006FC0"/>
                </a:solidFill>
                <a:uFill>
                  <a:solidFill>
                    <a:srgbClr val="006FC0"/>
                  </a:solidFill>
                </a:uFill>
                <a:latin typeface="Trebuchet MS"/>
                <a:cs typeface="Trebuchet MS"/>
                <a:hlinkClick r:id="rId8"/>
              </a:rPr>
              <a:t>Ryan_Mulhern@URMC.Rochester.edu</a:t>
            </a:r>
            <a:endParaRPr sz="1800">
              <a:latin typeface="Trebuchet MS"/>
              <a:cs typeface="Trebuchet MS"/>
            </a:endParaRPr>
          </a:p>
        </p:txBody>
      </p:sp>
      <p:sp>
        <p:nvSpPr>
          <p:cNvPr id="5" name="object 5"/>
          <p:cNvSpPr txBox="1"/>
          <p:nvPr/>
        </p:nvSpPr>
        <p:spPr>
          <a:xfrm>
            <a:off x="5765419" y="4034409"/>
            <a:ext cx="3072765" cy="1630680"/>
          </a:xfrm>
          <a:prstGeom prst="rect">
            <a:avLst/>
          </a:prstGeom>
        </p:spPr>
        <p:txBody>
          <a:bodyPr vert="horz" wrap="square" lIns="0" tIns="139065" rIns="0" bIns="0" rtlCol="0">
            <a:spAutoFit/>
          </a:bodyPr>
          <a:lstStyle/>
          <a:p>
            <a:pPr marL="163830" indent="-151130">
              <a:lnSpc>
                <a:spcPct val="100000"/>
              </a:lnSpc>
              <a:spcBef>
                <a:spcPts val="1095"/>
              </a:spcBef>
              <a:buChar char="–"/>
              <a:tabLst>
                <a:tab pos="163830" algn="l"/>
              </a:tabLst>
            </a:pPr>
            <a:r>
              <a:rPr sz="1800" b="1" dirty="0">
                <a:latin typeface="Trebuchet MS"/>
                <a:cs typeface="Trebuchet MS"/>
              </a:rPr>
              <a:t>Director</a:t>
            </a:r>
            <a:r>
              <a:rPr sz="1800" b="1" spc="-40" dirty="0">
                <a:latin typeface="Trebuchet MS"/>
                <a:cs typeface="Trebuchet MS"/>
              </a:rPr>
              <a:t> </a:t>
            </a:r>
            <a:r>
              <a:rPr sz="1800" b="1" dirty="0">
                <a:latin typeface="Trebuchet MS"/>
                <a:cs typeface="Trebuchet MS"/>
              </a:rPr>
              <a:t>of</a:t>
            </a:r>
            <a:r>
              <a:rPr sz="1800" b="1" spc="-70" dirty="0">
                <a:latin typeface="Trebuchet MS"/>
                <a:cs typeface="Trebuchet MS"/>
              </a:rPr>
              <a:t> </a:t>
            </a:r>
            <a:r>
              <a:rPr sz="1800" b="1" spc="-10" dirty="0">
                <a:latin typeface="Trebuchet MS"/>
                <a:cs typeface="Trebuchet MS"/>
              </a:rPr>
              <a:t>CTFFL</a:t>
            </a:r>
            <a:endParaRPr sz="1800">
              <a:latin typeface="Trebuchet MS"/>
              <a:cs typeface="Trebuchet MS"/>
            </a:endParaRPr>
          </a:p>
          <a:p>
            <a:pPr marL="163830" indent="-151130">
              <a:lnSpc>
                <a:spcPct val="100000"/>
              </a:lnSpc>
              <a:spcBef>
                <a:spcPts val="994"/>
              </a:spcBef>
              <a:buChar char="–"/>
              <a:tabLst>
                <a:tab pos="163830" algn="l"/>
              </a:tabLst>
            </a:pPr>
            <a:r>
              <a:rPr sz="1800" b="1" dirty="0">
                <a:latin typeface="Trebuchet MS"/>
                <a:cs typeface="Trebuchet MS"/>
              </a:rPr>
              <a:t>Project</a:t>
            </a:r>
            <a:r>
              <a:rPr sz="1800" b="1" spc="-95" dirty="0">
                <a:latin typeface="Trebuchet MS"/>
                <a:cs typeface="Trebuchet MS"/>
              </a:rPr>
              <a:t> </a:t>
            </a:r>
            <a:r>
              <a:rPr sz="1800" b="1" spc="-10" dirty="0">
                <a:latin typeface="Trebuchet MS"/>
                <a:cs typeface="Trebuchet MS"/>
              </a:rPr>
              <a:t>Manager</a:t>
            </a:r>
            <a:endParaRPr sz="1800">
              <a:latin typeface="Trebuchet MS"/>
              <a:cs typeface="Trebuchet MS"/>
            </a:endParaRPr>
          </a:p>
          <a:p>
            <a:pPr marL="163830" indent="-151130">
              <a:lnSpc>
                <a:spcPct val="100000"/>
              </a:lnSpc>
              <a:spcBef>
                <a:spcPts val="1000"/>
              </a:spcBef>
              <a:buChar char="–"/>
              <a:tabLst>
                <a:tab pos="163830" algn="l"/>
              </a:tabLst>
            </a:pPr>
            <a:r>
              <a:rPr sz="1800" b="1" dirty="0">
                <a:latin typeface="Trebuchet MS"/>
                <a:cs typeface="Trebuchet MS"/>
              </a:rPr>
              <a:t>Health</a:t>
            </a:r>
            <a:r>
              <a:rPr sz="1800" b="1" spc="-75" dirty="0">
                <a:latin typeface="Trebuchet MS"/>
                <a:cs typeface="Trebuchet MS"/>
              </a:rPr>
              <a:t> </a:t>
            </a:r>
            <a:r>
              <a:rPr sz="1800" b="1" dirty="0">
                <a:latin typeface="Trebuchet MS"/>
                <a:cs typeface="Trebuchet MS"/>
              </a:rPr>
              <a:t>Project</a:t>
            </a:r>
            <a:r>
              <a:rPr sz="1800" b="1" spc="-55" dirty="0">
                <a:latin typeface="Trebuchet MS"/>
                <a:cs typeface="Trebuchet MS"/>
              </a:rPr>
              <a:t> </a:t>
            </a:r>
            <a:r>
              <a:rPr sz="1800" b="1" spc="-10" dirty="0">
                <a:latin typeface="Trebuchet MS"/>
                <a:cs typeface="Trebuchet MS"/>
              </a:rPr>
              <a:t>Coordinator</a:t>
            </a:r>
            <a:endParaRPr sz="1800">
              <a:latin typeface="Trebuchet MS"/>
              <a:cs typeface="Trebuchet MS"/>
            </a:endParaRPr>
          </a:p>
          <a:p>
            <a:pPr marL="163830" indent="-151130">
              <a:lnSpc>
                <a:spcPct val="100000"/>
              </a:lnSpc>
              <a:spcBef>
                <a:spcPts val="1005"/>
              </a:spcBef>
              <a:buChar char="–"/>
              <a:tabLst>
                <a:tab pos="163830" algn="l"/>
              </a:tabLst>
            </a:pPr>
            <a:r>
              <a:rPr sz="1800" b="1" dirty="0">
                <a:latin typeface="Trebuchet MS"/>
                <a:cs typeface="Trebuchet MS"/>
              </a:rPr>
              <a:t>Health</a:t>
            </a:r>
            <a:r>
              <a:rPr sz="1800" b="1" spc="-75" dirty="0">
                <a:latin typeface="Trebuchet MS"/>
                <a:cs typeface="Trebuchet MS"/>
              </a:rPr>
              <a:t> </a:t>
            </a:r>
            <a:r>
              <a:rPr sz="1800" b="1" dirty="0">
                <a:latin typeface="Trebuchet MS"/>
                <a:cs typeface="Trebuchet MS"/>
              </a:rPr>
              <a:t>Project</a:t>
            </a:r>
            <a:r>
              <a:rPr sz="1800" b="1" spc="-55" dirty="0">
                <a:latin typeface="Trebuchet MS"/>
                <a:cs typeface="Trebuchet MS"/>
              </a:rPr>
              <a:t> </a:t>
            </a:r>
            <a:r>
              <a:rPr sz="1800" b="1" spc="-10" dirty="0">
                <a:latin typeface="Trebuchet MS"/>
                <a:cs typeface="Trebuchet MS"/>
              </a:rPr>
              <a:t>Coordinator</a:t>
            </a:r>
            <a:endParaRPr sz="1800">
              <a:latin typeface="Trebuchet MS"/>
              <a:cs typeface="Trebuchet MS"/>
            </a:endParaRPr>
          </a:p>
        </p:txBody>
      </p:sp>
      <p:pic>
        <p:nvPicPr>
          <p:cNvPr id="6" name="object 6" descr="ctffl logo"/>
          <p:cNvPicPr/>
          <p:nvPr/>
        </p:nvPicPr>
        <p:blipFill>
          <a:blip r:embed="rId9" cstate="print"/>
          <a:stretch>
            <a:fillRect/>
          </a:stretch>
        </p:blipFill>
        <p:spPr>
          <a:xfrm>
            <a:off x="10801477" y="5511800"/>
            <a:ext cx="1191120" cy="1191107"/>
          </a:xfrm>
          <a:prstGeom prst="rect">
            <a:avLst/>
          </a:prstGeom>
        </p:spPr>
      </p:pic>
      <p:sp>
        <p:nvSpPr>
          <p:cNvPr id="7" name="object 7"/>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75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slide 7"/>
          <p:cNvGrpSpPr/>
          <p:nvPr/>
        </p:nvGrpSpPr>
        <p:grpSpPr>
          <a:xfrm>
            <a:off x="600938" y="389127"/>
            <a:ext cx="11600815" cy="6478905"/>
            <a:chOff x="600938" y="389127"/>
            <a:chExt cx="11600815" cy="6478905"/>
          </a:xfrm>
        </p:grpSpPr>
        <p:sp>
          <p:nvSpPr>
            <p:cNvPr id="3" name="object 3"/>
            <p:cNvSpPr/>
            <p:nvPr/>
          </p:nvSpPr>
          <p:spPr>
            <a:xfrm>
              <a:off x="942327" y="870711"/>
              <a:ext cx="11250295" cy="5987415"/>
            </a:xfrm>
            <a:custGeom>
              <a:avLst/>
              <a:gdLst/>
              <a:ahLst/>
              <a:cxnLst/>
              <a:rect l="l" t="t" r="r" b="b"/>
              <a:pathLst>
                <a:path w="11250295" h="5987415">
                  <a:moveTo>
                    <a:pt x="10236974" y="0"/>
                  </a:moveTo>
                  <a:lnTo>
                    <a:pt x="0" y="0"/>
                  </a:lnTo>
                  <a:lnTo>
                    <a:pt x="0" y="5063210"/>
                  </a:lnTo>
                  <a:lnTo>
                    <a:pt x="924133" y="5987288"/>
                  </a:lnTo>
                  <a:lnTo>
                    <a:pt x="11249672" y="5987287"/>
                  </a:lnTo>
                  <a:lnTo>
                    <a:pt x="11249672" y="1012697"/>
                  </a:lnTo>
                  <a:lnTo>
                    <a:pt x="10236974" y="0"/>
                  </a:lnTo>
                  <a:close/>
                </a:path>
              </a:pathLst>
            </a:custGeom>
            <a:solidFill>
              <a:srgbClr val="ACCAF8"/>
            </a:solidFill>
          </p:spPr>
          <p:txBody>
            <a:bodyPr wrap="square" lIns="0" tIns="0" rIns="0" bIns="0" rtlCol="0"/>
            <a:lstStyle/>
            <a:p>
              <a:endParaRPr/>
            </a:p>
          </p:txBody>
        </p:sp>
        <p:sp>
          <p:nvSpPr>
            <p:cNvPr id="4" name="object 4"/>
            <p:cNvSpPr/>
            <p:nvPr/>
          </p:nvSpPr>
          <p:spPr>
            <a:xfrm>
              <a:off x="942327" y="870711"/>
              <a:ext cx="11250295" cy="5987415"/>
            </a:xfrm>
            <a:custGeom>
              <a:avLst/>
              <a:gdLst/>
              <a:ahLst/>
              <a:cxnLst/>
              <a:rect l="l" t="t" r="r" b="b"/>
              <a:pathLst>
                <a:path w="11250295" h="5987415">
                  <a:moveTo>
                    <a:pt x="924133" y="5987288"/>
                  </a:moveTo>
                  <a:lnTo>
                    <a:pt x="0" y="5063210"/>
                  </a:lnTo>
                  <a:lnTo>
                    <a:pt x="0" y="0"/>
                  </a:lnTo>
                  <a:lnTo>
                    <a:pt x="10236974" y="0"/>
                  </a:lnTo>
                  <a:lnTo>
                    <a:pt x="11249672" y="1012698"/>
                  </a:lnTo>
                  <a:lnTo>
                    <a:pt x="11249672" y="5987288"/>
                  </a:lnTo>
                </a:path>
              </a:pathLst>
            </a:custGeom>
            <a:ln w="19050">
              <a:solidFill>
                <a:srgbClr val="073D8F"/>
              </a:solidFill>
            </a:ln>
          </p:spPr>
          <p:txBody>
            <a:bodyPr wrap="square" lIns="0" tIns="0" rIns="0" bIns="0" rtlCol="0"/>
            <a:lstStyle/>
            <a:p>
              <a:endParaRPr/>
            </a:p>
          </p:txBody>
        </p:sp>
        <p:sp>
          <p:nvSpPr>
            <p:cNvPr id="5" name="object 5"/>
            <p:cNvSpPr/>
            <p:nvPr/>
          </p:nvSpPr>
          <p:spPr>
            <a:xfrm>
              <a:off x="600938" y="389127"/>
              <a:ext cx="10575290" cy="896619"/>
            </a:xfrm>
            <a:custGeom>
              <a:avLst/>
              <a:gdLst/>
              <a:ahLst/>
              <a:cxnLst/>
              <a:rect l="l" t="t" r="r" b="b"/>
              <a:pathLst>
                <a:path w="10575290" h="896619">
                  <a:moveTo>
                    <a:pt x="10126878" y="0"/>
                  </a:moveTo>
                  <a:lnTo>
                    <a:pt x="0" y="0"/>
                  </a:lnTo>
                  <a:lnTo>
                    <a:pt x="0" y="896493"/>
                  </a:lnTo>
                  <a:lnTo>
                    <a:pt x="10126878" y="896493"/>
                  </a:lnTo>
                  <a:lnTo>
                    <a:pt x="10575188" y="448310"/>
                  </a:lnTo>
                  <a:lnTo>
                    <a:pt x="10126878" y="0"/>
                  </a:lnTo>
                  <a:close/>
                </a:path>
              </a:pathLst>
            </a:custGeom>
            <a:solidFill>
              <a:srgbClr val="0A4192"/>
            </a:solidFill>
          </p:spPr>
          <p:txBody>
            <a:bodyPr wrap="square" lIns="0" tIns="0" rIns="0" bIns="0" rtlCol="0"/>
            <a:lstStyle/>
            <a:p>
              <a:endParaRPr/>
            </a:p>
          </p:txBody>
        </p:sp>
      </p:grpSp>
      <p:sp>
        <p:nvSpPr>
          <p:cNvPr id="6" name="object 6" descr="$PPTXTitle"/>
          <p:cNvSpPr txBox="1">
            <a:spLocks noGrp="1"/>
          </p:cNvSpPr>
          <p:nvPr>
            <p:ph type="title"/>
          </p:nvPr>
        </p:nvSpPr>
        <p:spPr>
          <a:xfrm>
            <a:off x="900785" y="568832"/>
            <a:ext cx="9121140" cy="513715"/>
          </a:xfrm>
          <a:prstGeom prst="rect">
            <a:avLst/>
          </a:prstGeom>
        </p:spPr>
        <p:txBody>
          <a:bodyPr vert="horz" wrap="square" lIns="0" tIns="13335" rIns="0" bIns="0" rtlCol="0">
            <a:spAutoFit/>
          </a:bodyPr>
          <a:lstStyle/>
          <a:p>
            <a:pPr marL="12700">
              <a:lnSpc>
                <a:spcPct val="100000"/>
              </a:lnSpc>
              <a:spcBef>
                <a:spcPts val="105"/>
              </a:spcBef>
            </a:pPr>
            <a:r>
              <a:rPr sz="3200" b="0" spc="-55" dirty="0">
                <a:solidFill>
                  <a:srgbClr val="FFFFFF"/>
                </a:solidFill>
                <a:latin typeface="Trebuchet MS"/>
                <a:cs typeface="Trebuchet MS"/>
              </a:rPr>
              <a:t>Tobacco</a:t>
            </a:r>
            <a:r>
              <a:rPr sz="3200" b="0" spc="-155" dirty="0">
                <a:solidFill>
                  <a:srgbClr val="FFFFFF"/>
                </a:solidFill>
                <a:latin typeface="Trebuchet MS"/>
                <a:cs typeface="Trebuchet MS"/>
              </a:rPr>
              <a:t> </a:t>
            </a:r>
            <a:r>
              <a:rPr sz="3200" b="0" dirty="0">
                <a:solidFill>
                  <a:srgbClr val="FFFFFF"/>
                </a:solidFill>
                <a:latin typeface="Trebuchet MS"/>
                <a:cs typeface="Trebuchet MS"/>
              </a:rPr>
              <a:t>Companies</a:t>
            </a:r>
            <a:r>
              <a:rPr sz="3200" b="0" spc="-195" dirty="0">
                <a:solidFill>
                  <a:srgbClr val="FFFFFF"/>
                </a:solidFill>
                <a:latin typeface="Trebuchet MS"/>
                <a:cs typeface="Trebuchet MS"/>
              </a:rPr>
              <a:t> </a:t>
            </a:r>
            <a:r>
              <a:rPr sz="3200" b="0" spc="-60" dirty="0">
                <a:solidFill>
                  <a:srgbClr val="FFFFFF"/>
                </a:solidFill>
                <a:latin typeface="Trebuchet MS"/>
                <a:cs typeface="Trebuchet MS"/>
              </a:rPr>
              <a:t>Target</a:t>
            </a:r>
            <a:r>
              <a:rPr sz="3200" b="0" spc="-125" dirty="0">
                <a:solidFill>
                  <a:srgbClr val="FFFFFF"/>
                </a:solidFill>
                <a:latin typeface="Trebuchet MS"/>
                <a:cs typeface="Trebuchet MS"/>
              </a:rPr>
              <a:t> </a:t>
            </a:r>
            <a:r>
              <a:rPr sz="3200" b="0" spc="-20" dirty="0">
                <a:solidFill>
                  <a:srgbClr val="FFFFFF"/>
                </a:solidFill>
                <a:latin typeface="Trebuchet MS"/>
                <a:cs typeface="Trebuchet MS"/>
              </a:rPr>
              <a:t>Vulnerable</a:t>
            </a:r>
            <a:r>
              <a:rPr sz="3200" b="0" spc="-150" dirty="0">
                <a:solidFill>
                  <a:srgbClr val="FFFFFF"/>
                </a:solidFill>
                <a:latin typeface="Trebuchet MS"/>
                <a:cs typeface="Trebuchet MS"/>
              </a:rPr>
              <a:t> </a:t>
            </a:r>
            <a:r>
              <a:rPr sz="3200" b="0" spc="-10" dirty="0">
                <a:solidFill>
                  <a:srgbClr val="FFFFFF"/>
                </a:solidFill>
                <a:latin typeface="Trebuchet MS"/>
                <a:cs typeface="Trebuchet MS"/>
              </a:rPr>
              <a:t>Populations</a:t>
            </a:r>
            <a:endParaRPr sz="3200">
              <a:latin typeface="Trebuchet MS"/>
              <a:cs typeface="Trebuchet MS"/>
            </a:endParaRPr>
          </a:p>
        </p:txBody>
      </p:sp>
      <p:sp>
        <p:nvSpPr>
          <p:cNvPr id="7" name="object 7">
            <a:extLst>
              <a:ext uri="{C183D7F6-B498-43B3-948B-1728B52AA6E4}">
                <adec:decorative xmlns:adec="http://schemas.microsoft.com/office/drawing/2017/decorative" val="1"/>
              </a:ext>
            </a:extLst>
          </p:cNvPr>
          <p:cNvSpPr/>
          <p:nvPr/>
        </p:nvSpPr>
        <p:spPr>
          <a:xfrm>
            <a:off x="6455664" y="1499311"/>
            <a:ext cx="4345940" cy="4993640"/>
          </a:xfrm>
          <a:custGeom>
            <a:avLst/>
            <a:gdLst/>
            <a:ahLst/>
            <a:cxnLst/>
            <a:rect l="l" t="t" r="r" b="b"/>
            <a:pathLst>
              <a:path w="4345940" h="4993640">
                <a:moveTo>
                  <a:pt x="4345813" y="0"/>
                </a:moveTo>
                <a:lnTo>
                  <a:pt x="0" y="0"/>
                </a:lnTo>
                <a:lnTo>
                  <a:pt x="0" y="4993639"/>
                </a:lnTo>
                <a:lnTo>
                  <a:pt x="4345813" y="4993639"/>
                </a:lnTo>
                <a:lnTo>
                  <a:pt x="4345813" y="0"/>
                </a:lnTo>
                <a:close/>
              </a:path>
            </a:pathLst>
          </a:custGeom>
          <a:solidFill>
            <a:srgbClr val="FFFFFF"/>
          </a:solidFill>
        </p:spPr>
        <p:txBody>
          <a:bodyPr wrap="square" lIns="0" tIns="0" rIns="0" bIns="0" rtlCol="0"/>
          <a:lstStyle/>
          <a:p>
            <a:endParaRPr/>
          </a:p>
        </p:txBody>
      </p:sp>
      <p:sp>
        <p:nvSpPr>
          <p:cNvPr id="8" name="object 8"/>
          <p:cNvSpPr txBox="1"/>
          <p:nvPr/>
        </p:nvSpPr>
        <p:spPr>
          <a:xfrm>
            <a:off x="6629781" y="2085492"/>
            <a:ext cx="3344545" cy="3604895"/>
          </a:xfrm>
          <a:prstGeom prst="rect">
            <a:avLst/>
          </a:prstGeom>
        </p:spPr>
        <p:txBody>
          <a:bodyPr vert="horz" wrap="square" lIns="0" tIns="181610" rIns="0" bIns="0" rtlCol="0">
            <a:spAutoFit/>
          </a:bodyPr>
          <a:lstStyle/>
          <a:p>
            <a:pPr marL="320040" indent="-307340">
              <a:lnSpc>
                <a:spcPct val="100000"/>
              </a:lnSpc>
              <a:spcBef>
                <a:spcPts val="1430"/>
              </a:spcBef>
              <a:buClr>
                <a:srgbClr val="0D56C4"/>
              </a:buClr>
              <a:buFont typeface="Arial"/>
              <a:buChar char="•"/>
              <a:tabLst>
                <a:tab pos="320040" algn="l"/>
              </a:tabLst>
            </a:pPr>
            <a:r>
              <a:rPr sz="2800" dirty="0">
                <a:solidFill>
                  <a:srgbClr val="404040"/>
                </a:solidFill>
                <a:latin typeface="Trebuchet MS"/>
                <a:cs typeface="Trebuchet MS"/>
              </a:rPr>
              <a:t>Black</a:t>
            </a:r>
            <a:r>
              <a:rPr sz="2800" spc="-85" dirty="0">
                <a:solidFill>
                  <a:srgbClr val="404040"/>
                </a:solidFill>
                <a:latin typeface="Trebuchet MS"/>
                <a:cs typeface="Trebuchet MS"/>
              </a:rPr>
              <a:t> </a:t>
            </a:r>
            <a:r>
              <a:rPr sz="2800" spc="-10" dirty="0">
                <a:solidFill>
                  <a:srgbClr val="404040"/>
                </a:solidFill>
                <a:latin typeface="Trebuchet MS"/>
                <a:cs typeface="Trebuchet MS"/>
              </a:rPr>
              <a:t>Communities</a:t>
            </a:r>
            <a:endParaRPr sz="2800">
              <a:latin typeface="Trebuchet MS"/>
              <a:cs typeface="Trebuchet MS"/>
            </a:endParaRPr>
          </a:p>
          <a:p>
            <a:pPr marL="320040" indent="-307340">
              <a:lnSpc>
                <a:spcPct val="100000"/>
              </a:lnSpc>
              <a:spcBef>
                <a:spcPts val="1335"/>
              </a:spcBef>
              <a:buClr>
                <a:srgbClr val="0D56C4"/>
              </a:buClr>
              <a:buFont typeface="Arial"/>
              <a:buChar char="•"/>
              <a:tabLst>
                <a:tab pos="320040" algn="l"/>
              </a:tabLst>
            </a:pPr>
            <a:r>
              <a:rPr sz="2800" spc="-10" dirty="0">
                <a:solidFill>
                  <a:srgbClr val="404040"/>
                </a:solidFill>
                <a:latin typeface="Trebuchet MS"/>
                <a:cs typeface="Trebuchet MS"/>
              </a:rPr>
              <a:t>LGBT+</a:t>
            </a:r>
            <a:endParaRPr sz="2800">
              <a:latin typeface="Trebuchet MS"/>
              <a:cs typeface="Trebuchet MS"/>
            </a:endParaRPr>
          </a:p>
          <a:p>
            <a:pPr marL="320040" indent="-307340">
              <a:lnSpc>
                <a:spcPct val="100000"/>
              </a:lnSpc>
              <a:spcBef>
                <a:spcPts val="1340"/>
              </a:spcBef>
              <a:buClr>
                <a:srgbClr val="0D56C4"/>
              </a:buClr>
              <a:buFont typeface="Arial"/>
              <a:buChar char="•"/>
              <a:tabLst>
                <a:tab pos="320040" algn="l"/>
              </a:tabLst>
            </a:pPr>
            <a:r>
              <a:rPr sz="2800" spc="-10" dirty="0">
                <a:solidFill>
                  <a:srgbClr val="404040"/>
                </a:solidFill>
                <a:latin typeface="Trebuchet MS"/>
                <a:cs typeface="Trebuchet MS"/>
              </a:rPr>
              <a:t>Rural</a:t>
            </a:r>
            <a:endParaRPr sz="2800">
              <a:latin typeface="Trebuchet MS"/>
              <a:cs typeface="Trebuchet MS"/>
            </a:endParaRPr>
          </a:p>
          <a:p>
            <a:pPr marL="320040" indent="-307340">
              <a:lnSpc>
                <a:spcPct val="100000"/>
              </a:lnSpc>
              <a:spcBef>
                <a:spcPts val="1335"/>
              </a:spcBef>
              <a:buClr>
                <a:srgbClr val="0D56C4"/>
              </a:buClr>
              <a:buFont typeface="Arial"/>
              <a:buChar char="•"/>
              <a:tabLst>
                <a:tab pos="320040" algn="l"/>
              </a:tabLst>
            </a:pPr>
            <a:r>
              <a:rPr sz="2800" spc="-10" dirty="0">
                <a:solidFill>
                  <a:srgbClr val="404040"/>
                </a:solidFill>
                <a:latin typeface="Trebuchet MS"/>
                <a:cs typeface="Trebuchet MS"/>
              </a:rPr>
              <a:t>Children</a:t>
            </a:r>
            <a:endParaRPr sz="2800">
              <a:latin typeface="Trebuchet MS"/>
              <a:cs typeface="Trebuchet MS"/>
            </a:endParaRPr>
          </a:p>
          <a:p>
            <a:pPr marL="320040" indent="-307340">
              <a:lnSpc>
                <a:spcPct val="100000"/>
              </a:lnSpc>
              <a:spcBef>
                <a:spcPts val="1335"/>
              </a:spcBef>
              <a:buClr>
                <a:srgbClr val="0D56C4"/>
              </a:buClr>
              <a:buFont typeface="Arial"/>
              <a:buChar char="•"/>
              <a:tabLst>
                <a:tab pos="320040" algn="l"/>
              </a:tabLst>
            </a:pPr>
            <a:r>
              <a:rPr sz="2800" spc="-10" dirty="0">
                <a:solidFill>
                  <a:srgbClr val="404040"/>
                </a:solidFill>
                <a:latin typeface="Trebuchet MS"/>
                <a:cs typeface="Trebuchet MS"/>
              </a:rPr>
              <a:t>Impoverished</a:t>
            </a:r>
            <a:endParaRPr sz="2800">
              <a:latin typeface="Trebuchet MS"/>
              <a:cs typeface="Trebuchet MS"/>
            </a:endParaRPr>
          </a:p>
          <a:p>
            <a:pPr marL="320040" indent="-307340">
              <a:lnSpc>
                <a:spcPct val="100000"/>
              </a:lnSpc>
              <a:spcBef>
                <a:spcPts val="1345"/>
              </a:spcBef>
              <a:buClr>
                <a:srgbClr val="0D56C4"/>
              </a:buClr>
              <a:buFont typeface="Arial"/>
              <a:buChar char="•"/>
              <a:tabLst>
                <a:tab pos="320040" algn="l"/>
              </a:tabLst>
            </a:pPr>
            <a:r>
              <a:rPr sz="2800" dirty="0">
                <a:solidFill>
                  <a:srgbClr val="404040"/>
                </a:solidFill>
                <a:latin typeface="Trebuchet MS"/>
                <a:cs typeface="Trebuchet MS"/>
              </a:rPr>
              <a:t>Psychiatric</a:t>
            </a:r>
            <a:r>
              <a:rPr sz="2800" spc="-170" dirty="0">
                <a:solidFill>
                  <a:srgbClr val="404040"/>
                </a:solidFill>
                <a:latin typeface="Trebuchet MS"/>
                <a:cs typeface="Trebuchet MS"/>
              </a:rPr>
              <a:t> </a:t>
            </a:r>
            <a:r>
              <a:rPr sz="2800" spc="-10" dirty="0">
                <a:solidFill>
                  <a:srgbClr val="404040"/>
                </a:solidFill>
                <a:latin typeface="Trebuchet MS"/>
                <a:cs typeface="Trebuchet MS"/>
              </a:rPr>
              <a:t>illness</a:t>
            </a:r>
            <a:endParaRPr sz="2800">
              <a:latin typeface="Trebuchet MS"/>
              <a:cs typeface="Trebuchet MS"/>
            </a:endParaRPr>
          </a:p>
        </p:txBody>
      </p:sp>
      <p:grpSp>
        <p:nvGrpSpPr>
          <p:cNvPr id="9" name="object 9" descr="slide 7 info"/>
          <p:cNvGrpSpPr/>
          <p:nvPr/>
        </p:nvGrpSpPr>
        <p:grpSpPr>
          <a:xfrm>
            <a:off x="600938" y="1280922"/>
            <a:ext cx="11174730" cy="5375910"/>
            <a:chOff x="600938" y="1280922"/>
            <a:chExt cx="11174730" cy="5375910"/>
          </a:xfrm>
        </p:grpSpPr>
        <p:pic>
          <p:nvPicPr>
            <p:cNvPr id="10" name="object 10" descr="Vintage Tobacco Adverts That Would Be Illegal Today"/>
            <p:cNvPicPr/>
            <p:nvPr/>
          </p:nvPicPr>
          <p:blipFill>
            <a:blip r:embed="rId2" cstate="print"/>
            <a:stretch>
              <a:fillRect/>
            </a:stretch>
          </p:blipFill>
          <p:spPr>
            <a:xfrm>
              <a:off x="2358390" y="1440688"/>
              <a:ext cx="3604005" cy="2702941"/>
            </a:xfrm>
            <a:prstGeom prst="rect">
              <a:avLst/>
            </a:prstGeom>
          </p:spPr>
        </p:pic>
        <p:pic>
          <p:nvPicPr>
            <p:cNvPr id="11" name="object 11" descr="African American/Black - Tobacco Free CA"/>
            <p:cNvPicPr/>
            <p:nvPr/>
          </p:nvPicPr>
          <p:blipFill>
            <a:blip r:embed="rId3" cstate="print"/>
            <a:stretch>
              <a:fillRect/>
            </a:stretch>
          </p:blipFill>
          <p:spPr>
            <a:xfrm>
              <a:off x="600938" y="1280922"/>
              <a:ext cx="2412492" cy="3479673"/>
            </a:xfrm>
            <a:prstGeom prst="rect">
              <a:avLst/>
            </a:prstGeom>
          </p:spPr>
        </p:pic>
        <p:pic>
          <p:nvPicPr>
            <p:cNvPr id="12" name="object 12" descr="Rural Tobacco Disparities at the Point of Sale – Counter Tobacco"/>
            <p:cNvPicPr/>
            <p:nvPr/>
          </p:nvPicPr>
          <p:blipFill>
            <a:blip r:embed="rId4" cstate="print"/>
            <a:stretch>
              <a:fillRect/>
            </a:stretch>
          </p:blipFill>
          <p:spPr>
            <a:xfrm>
              <a:off x="1034262" y="2792133"/>
              <a:ext cx="2085975" cy="2857500"/>
            </a:xfrm>
            <a:prstGeom prst="rect">
              <a:avLst/>
            </a:prstGeom>
          </p:spPr>
        </p:pic>
        <p:pic>
          <p:nvPicPr>
            <p:cNvPr id="13" name="object 13" descr="Vaping Is Big Tobacco's Bait and Switch – 808NoVape"/>
            <p:cNvPicPr/>
            <p:nvPr/>
          </p:nvPicPr>
          <p:blipFill>
            <a:blip r:embed="rId5" cstate="print"/>
            <a:stretch>
              <a:fillRect/>
            </a:stretch>
          </p:blipFill>
          <p:spPr>
            <a:xfrm>
              <a:off x="602742" y="4159516"/>
              <a:ext cx="1705102" cy="2492629"/>
            </a:xfrm>
            <a:prstGeom prst="rect">
              <a:avLst/>
            </a:prstGeom>
          </p:spPr>
        </p:pic>
        <p:pic>
          <p:nvPicPr>
            <p:cNvPr id="14" name="object 14" descr="LGBT History Month: How has Tobacco Advertising Affected Health  Disparities? - SUWANNEE RIVER AREA HEALTH EDUCATION CENTER"/>
            <p:cNvPicPr/>
            <p:nvPr/>
          </p:nvPicPr>
          <p:blipFill>
            <a:blip r:embed="rId6" cstate="print"/>
            <a:stretch>
              <a:fillRect/>
            </a:stretch>
          </p:blipFill>
          <p:spPr>
            <a:xfrm>
              <a:off x="2254503" y="2225294"/>
              <a:ext cx="1514474" cy="2047874"/>
            </a:xfrm>
            <a:prstGeom prst="rect">
              <a:avLst/>
            </a:prstGeom>
          </p:spPr>
        </p:pic>
        <p:pic>
          <p:nvPicPr>
            <p:cNvPr id="15" name="object 15" descr="Pushing Cool: Big Tobacco, Racial Marketing and the Untold Story of the  Menthol Cigarette' - WHYY"/>
            <p:cNvPicPr/>
            <p:nvPr/>
          </p:nvPicPr>
          <p:blipFill>
            <a:blip r:embed="rId7" cstate="print"/>
            <a:stretch>
              <a:fillRect/>
            </a:stretch>
          </p:blipFill>
          <p:spPr>
            <a:xfrm>
              <a:off x="2041905" y="3953675"/>
              <a:ext cx="4054475" cy="2702941"/>
            </a:xfrm>
            <a:prstGeom prst="rect">
              <a:avLst/>
            </a:prstGeom>
          </p:spPr>
        </p:pic>
        <p:pic>
          <p:nvPicPr>
            <p:cNvPr id="16" name="object 16"/>
            <p:cNvPicPr/>
            <p:nvPr/>
          </p:nvPicPr>
          <p:blipFill>
            <a:blip r:embed="rId8" cstate="print"/>
            <a:stretch>
              <a:fillRect/>
            </a:stretch>
          </p:blipFill>
          <p:spPr>
            <a:xfrm>
              <a:off x="4558411" y="5077282"/>
              <a:ext cx="1455039" cy="1415669"/>
            </a:xfrm>
            <a:prstGeom prst="rect">
              <a:avLst/>
            </a:prstGeom>
          </p:spPr>
        </p:pic>
        <p:pic>
          <p:nvPicPr>
            <p:cNvPr id="17" name="object 17"/>
            <p:cNvPicPr/>
            <p:nvPr/>
          </p:nvPicPr>
          <p:blipFill>
            <a:blip r:embed="rId9" cstate="print"/>
            <a:stretch>
              <a:fillRect/>
            </a:stretch>
          </p:blipFill>
          <p:spPr>
            <a:xfrm>
              <a:off x="10496042" y="5238750"/>
              <a:ext cx="1279016" cy="1278991"/>
            </a:xfrm>
            <a:prstGeom prst="rect">
              <a:avLst/>
            </a:prstGeom>
          </p:spPr>
        </p:pic>
      </p:grpSp>
      <p:sp>
        <p:nvSpPr>
          <p:cNvPr id="18" name="object 18"/>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2350311" y="4483475"/>
            <a:ext cx="1116965" cy="433705"/>
          </a:xfrm>
          <a:custGeom>
            <a:avLst/>
            <a:gdLst/>
            <a:ahLst/>
            <a:cxnLst/>
            <a:rect l="l" t="t" r="r" b="b"/>
            <a:pathLst>
              <a:path w="1116964" h="433704">
                <a:moveTo>
                  <a:pt x="449844" y="0"/>
                </a:moveTo>
                <a:lnTo>
                  <a:pt x="163925" y="35313"/>
                </a:lnTo>
                <a:lnTo>
                  <a:pt x="0" y="128000"/>
                </a:lnTo>
                <a:lnTo>
                  <a:pt x="135287" y="286864"/>
                </a:lnTo>
                <a:lnTo>
                  <a:pt x="135287" y="433680"/>
                </a:lnTo>
                <a:lnTo>
                  <a:pt x="952475" y="429231"/>
                </a:lnTo>
                <a:lnTo>
                  <a:pt x="1047101" y="210769"/>
                </a:lnTo>
                <a:lnTo>
                  <a:pt x="1116401" y="111409"/>
                </a:lnTo>
                <a:lnTo>
                  <a:pt x="772129" y="4356"/>
                </a:lnTo>
                <a:lnTo>
                  <a:pt x="449844" y="0"/>
                </a:lnTo>
                <a:close/>
              </a:path>
            </a:pathLst>
          </a:custGeom>
          <a:solidFill>
            <a:srgbClr val="80FFFF"/>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2603296" y="3896398"/>
            <a:ext cx="1414780" cy="285750"/>
          </a:xfrm>
          <a:custGeom>
            <a:avLst/>
            <a:gdLst/>
            <a:ahLst/>
            <a:cxnLst/>
            <a:rect l="l" t="t" r="r" b="b"/>
            <a:pathLst>
              <a:path w="1414779" h="285750">
                <a:moveTo>
                  <a:pt x="126446" y="0"/>
                </a:moveTo>
                <a:lnTo>
                  <a:pt x="57146" y="5468"/>
                </a:lnTo>
                <a:lnTo>
                  <a:pt x="0" y="63953"/>
                </a:lnTo>
                <a:lnTo>
                  <a:pt x="0" y="106960"/>
                </a:lnTo>
                <a:lnTo>
                  <a:pt x="9926" y="281396"/>
                </a:lnTo>
                <a:lnTo>
                  <a:pt x="636870" y="241633"/>
                </a:lnTo>
                <a:lnTo>
                  <a:pt x="1379220" y="285752"/>
                </a:lnTo>
                <a:lnTo>
                  <a:pt x="1414473" y="123551"/>
                </a:lnTo>
                <a:lnTo>
                  <a:pt x="384997" y="63953"/>
                </a:lnTo>
                <a:lnTo>
                  <a:pt x="185912" y="52924"/>
                </a:lnTo>
                <a:lnTo>
                  <a:pt x="126446" y="0"/>
                </a:lnTo>
                <a:close/>
              </a:path>
            </a:pathLst>
          </a:custGeom>
          <a:solidFill>
            <a:srgbClr val="00FFFF"/>
          </a:solidFill>
        </p:spPr>
        <p:txBody>
          <a:bodyPr wrap="square" lIns="0" tIns="0" rIns="0" bIns="0" rtlCol="0"/>
          <a:lstStyle/>
          <a:p>
            <a:endParaRPr/>
          </a:p>
        </p:txBody>
      </p:sp>
      <p:grpSp>
        <p:nvGrpSpPr>
          <p:cNvPr id="4" name="object 4" descr="clip art of pouring liquid into beaker"/>
          <p:cNvGrpSpPr/>
          <p:nvPr/>
        </p:nvGrpSpPr>
        <p:grpSpPr>
          <a:xfrm>
            <a:off x="1570481" y="3622695"/>
            <a:ext cx="2494915" cy="2479040"/>
            <a:chOff x="1570481" y="3622695"/>
            <a:chExt cx="2494915" cy="2479040"/>
          </a:xfrm>
        </p:grpSpPr>
        <p:sp>
          <p:nvSpPr>
            <p:cNvPr id="5" name="object 5"/>
            <p:cNvSpPr/>
            <p:nvPr/>
          </p:nvSpPr>
          <p:spPr>
            <a:xfrm>
              <a:off x="1570481" y="4743831"/>
              <a:ext cx="2173605" cy="1357630"/>
            </a:xfrm>
            <a:custGeom>
              <a:avLst/>
              <a:gdLst/>
              <a:ahLst/>
              <a:cxnLst/>
              <a:rect l="l" t="t" r="r" b="b"/>
              <a:pathLst>
                <a:path w="2173604" h="1357629">
                  <a:moveTo>
                    <a:pt x="2173429" y="0"/>
                  </a:moveTo>
                  <a:lnTo>
                    <a:pt x="1791771" y="19927"/>
                  </a:lnTo>
                  <a:lnTo>
                    <a:pt x="1784071" y="427099"/>
                  </a:lnTo>
                  <a:lnTo>
                    <a:pt x="290371" y="653319"/>
                  </a:lnTo>
                  <a:lnTo>
                    <a:pt x="274972" y="282508"/>
                  </a:lnTo>
                  <a:lnTo>
                    <a:pt x="0" y="282508"/>
                  </a:lnTo>
                  <a:lnTo>
                    <a:pt x="0" y="1357363"/>
                  </a:lnTo>
                  <a:lnTo>
                    <a:pt x="2173429" y="1357363"/>
                  </a:lnTo>
                  <a:lnTo>
                    <a:pt x="2173429" y="0"/>
                  </a:lnTo>
                  <a:close/>
                </a:path>
              </a:pathLst>
            </a:custGeom>
            <a:solidFill>
              <a:srgbClr val="660066"/>
            </a:solidFill>
          </p:spPr>
          <p:txBody>
            <a:bodyPr wrap="square" lIns="0" tIns="0" rIns="0" bIns="0" rtlCol="0"/>
            <a:lstStyle/>
            <a:p>
              <a:endParaRPr/>
            </a:p>
          </p:txBody>
        </p:sp>
        <p:pic>
          <p:nvPicPr>
            <p:cNvPr id="6" name="object 6"/>
            <p:cNvPicPr/>
            <p:nvPr/>
          </p:nvPicPr>
          <p:blipFill>
            <a:blip r:embed="rId2" cstate="print"/>
            <a:stretch>
              <a:fillRect/>
            </a:stretch>
          </p:blipFill>
          <p:spPr>
            <a:xfrm>
              <a:off x="1816862" y="3622695"/>
              <a:ext cx="2248220" cy="2349390"/>
            </a:xfrm>
            <a:prstGeom prst="rect">
              <a:avLst/>
            </a:prstGeom>
          </p:spPr>
        </p:pic>
      </p:grpSp>
      <p:pic>
        <p:nvPicPr>
          <p:cNvPr id="7" name="object 7" descr="Diagram  "/>
          <p:cNvPicPr/>
          <p:nvPr/>
        </p:nvPicPr>
        <p:blipFill>
          <a:blip r:embed="rId3" cstate="print"/>
          <a:stretch>
            <a:fillRect/>
          </a:stretch>
        </p:blipFill>
        <p:spPr>
          <a:xfrm>
            <a:off x="209892" y="240665"/>
            <a:ext cx="3984879" cy="2940304"/>
          </a:xfrm>
          <a:prstGeom prst="rect">
            <a:avLst/>
          </a:prstGeom>
        </p:spPr>
      </p:pic>
      <p:sp>
        <p:nvSpPr>
          <p:cNvPr id="8" name="object 8"/>
          <p:cNvSpPr txBox="1"/>
          <p:nvPr/>
        </p:nvSpPr>
        <p:spPr>
          <a:xfrm>
            <a:off x="4348607" y="1785035"/>
            <a:ext cx="1697355" cy="1018540"/>
          </a:xfrm>
          <a:prstGeom prst="rect">
            <a:avLst/>
          </a:prstGeom>
          <a:solidFill>
            <a:srgbClr val="232852"/>
          </a:solidFill>
          <a:ln w="25400">
            <a:solidFill>
              <a:srgbClr val="ACCAF8"/>
            </a:solidFill>
          </a:ln>
        </p:spPr>
        <p:txBody>
          <a:bodyPr vert="horz" wrap="square" lIns="0" tIns="186690" rIns="0" bIns="0" rtlCol="0">
            <a:spAutoFit/>
          </a:bodyPr>
          <a:lstStyle/>
          <a:p>
            <a:pPr marL="125095" marR="117475" algn="ctr">
              <a:lnSpc>
                <a:spcPct val="87000"/>
              </a:lnSpc>
              <a:spcBef>
                <a:spcPts val="1470"/>
              </a:spcBef>
            </a:pPr>
            <a:r>
              <a:rPr sz="1600" b="1" spc="-20" dirty="0">
                <a:solidFill>
                  <a:srgbClr val="FFFFFF"/>
                </a:solidFill>
                <a:latin typeface="Trebuchet MS"/>
                <a:cs typeface="Trebuchet MS"/>
              </a:rPr>
              <a:t>Acetone</a:t>
            </a:r>
            <a:r>
              <a:rPr sz="1600" spc="-20" dirty="0">
                <a:solidFill>
                  <a:srgbClr val="FFFFFF"/>
                </a:solidFill>
                <a:latin typeface="Trebuchet MS"/>
                <a:cs typeface="Trebuchet MS"/>
              </a:rPr>
              <a:t>—found </a:t>
            </a:r>
            <a:r>
              <a:rPr sz="1600" dirty="0">
                <a:solidFill>
                  <a:srgbClr val="FFFFFF"/>
                </a:solidFill>
                <a:latin typeface="Trebuchet MS"/>
                <a:cs typeface="Trebuchet MS"/>
              </a:rPr>
              <a:t>in</a:t>
            </a:r>
            <a:r>
              <a:rPr sz="1600" spc="-30" dirty="0">
                <a:solidFill>
                  <a:srgbClr val="FFFFFF"/>
                </a:solidFill>
                <a:latin typeface="Trebuchet MS"/>
                <a:cs typeface="Trebuchet MS"/>
              </a:rPr>
              <a:t> </a:t>
            </a:r>
            <a:r>
              <a:rPr sz="1600" dirty="0">
                <a:solidFill>
                  <a:srgbClr val="FFFFFF"/>
                </a:solidFill>
                <a:latin typeface="Trebuchet MS"/>
                <a:cs typeface="Trebuchet MS"/>
              </a:rPr>
              <a:t>nail</a:t>
            </a:r>
            <a:r>
              <a:rPr sz="1600" spc="-25" dirty="0">
                <a:solidFill>
                  <a:srgbClr val="FFFFFF"/>
                </a:solidFill>
                <a:latin typeface="Trebuchet MS"/>
                <a:cs typeface="Trebuchet MS"/>
              </a:rPr>
              <a:t> </a:t>
            </a:r>
            <a:r>
              <a:rPr sz="1600" spc="-10" dirty="0">
                <a:solidFill>
                  <a:srgbClr val="FFFFFF"/>
                </a:solidFill>
                <a:latin typeface="Trebuchet MS"/>
                <a:cs typeface="Trebuchet MS"/>
              </a:rPr>
              <a:t>polish remover</a:t>
            </a:r>
            <a:endParaRPr sz="1600">
              <a:latin typeface="Trebuchet MS"/>
              <a:cs typeface="Trebuchet MS"/>
            </a:endParaRPr>
          </a:p>
        </p:txBody>
      </p:sp>
      <p:sp>
        <p:nvSpPr>
          <p:cNvPr id="9" name="object 9"/>
          <p:cNvSpPr txBox="1"/>
          <p:nvPr/>
        </p:nvSpPr>
        <p:spPr>
          <a:xfrm>
            <a:off x="6215379" y="1785035"/>
            <a:ext cx="1697355" cy="1018540"/>
          </a:xfrm>
          <a:prstGeom prst="rect">
            <a:avLst/>
          </a:prstGeom>
          <a:solidFill>
            <a:srgbClr val="232852"/>
          </a:solidFill>
          <a:ln w="25400">
            <a:solidFill>
              <a:srgbClr val="ACCAF8"/>
            </a:solidFill>
          </a:ln>
        </p:spPr>
        <p:txBody>
          <a:bodyPr vert="horz" wrap="square" lIns="0" tIns="186690" rIns="0" bIns="0" rtlCol="0">
            <a:spAutoFit/>
          </a:bodyPr>
          <a:lstStyle/>
          <a:p>
            <a:pPr marL="142240" marR="134620" algn="ctr">
              <a:lnSpc>
                <a:spcPct val="87000"/>
              </a:lnSpc>
              <a:spcBef>
                <a:spcPts val="1470"/>
              </a:spcBef>
            </a:pPr>
            <a:r>
              <a:rPr sz="1600" b="1" dirty="0">
                <a:solidFill>
                  <a:srgbClr val="FFFFFF"/>
                </a:solidFill>
                <a:latin typeface="Trebuchet MS"/>
                <a:cs typeface="Trebuchet MS"/>
              </a:rPr>
              <a:t>Acetic</a:t>
            </a:r>
            <a:r>
              <a:rPr sz="1600" b="1" spc="-55" dirty="0">
                <a:solidFill>
                  <a:srgbClr val="FFFFFF"/>
                </a:solidFill>
                <a:latin typeface="Trebuchet MS"/>
                <a:cs typeface="Trebuchet MS"/>
              </a:rPr>
              <a:t> </a:t>
            </a:r>
            <a:r>
              <a:rPr sz="1600" b="1" spc="-10" dirty="0">
                <a:solidFill>
                  <a:srgbClr val="FFFFFF"/>
                </a:solidFill>
                <a:latin typeface="Trebuchet MS"/>
                <a:cs typeface="Trebuchet MS"/>
              </a:rPr>
              <a:t>acid</a:t>
            </a:r>
            <a:r>
              <a:rPr sz="1600" spc="-10" dirty="0">
                <a:solidFill>
                  <a:srgbClr val="FFFFFF"/>
                </a:solidFill>
                <a:latin typeface="Trebuchet MS"/>
                <a:cs typeface="Trebuchet MS"/>
              </a:rPr>
              <a:t>—</a:t>
            </a:r>
            <a:r>
              <a:rPr sz="1600" spc="-25" dirty="0">
                <a:solidFill>
                  <a:srgbClr val="FFFFFF"/>
                </a:solidFill>
                <a:latin typeface="Trebuchet MS"/>
                <a:cs typeface="Trebuchet MS"/>
              </a:rPr>
              <a:t>an </a:t>
            </a:r>
            <a:r>
              <a:rPr sz="1600" dirty="0">
                <a:solidFill>
                  <a:srgbClr val="FFFFFF"/>
                </a:solidFill>
                <a:latin typeface="Trebuchet MS"/>
                <a:cs typeface="Trebuchet MS"/>
              </a:rPr>
              <a:t>ingredient</a:t>
            </a:r>
            <a:r>
              <a:rPr sz="1600" spc="-110" dirty="0">
                <a:solidFill>
                  <a:srgbClr val="FFFFFF"/>
                </a:solidFill>
                <a:latin typeface="Trebuchet MS"/>
                <a:cs typeface="Trebuchet MS"/>
              </a:rPr>
              <a:t> </a:t>
            </a:r>
            <a:r>
              <a:rPr sz="1600" spc="-25" dirty="0">
                <a:solidFill>
                  <a:srgbClr val="FFFFFF"/>
                </a:solidFill>
                <a:latin typeface="Trebuchet MS"/>
                <a:cs typeface="Trebuchet MS"/>
              </a:rPr>
              <a:t>in </a:t>
            </a:r>
            <a:r>
              <a:rPr sz="1600" dirty="0">
                <a:solidFill>
                  <a:srgbClr val="FFFFFF"/>
                </a:solidFill>
                <a:latin typeface="Trebuchet MS"/>
                <a:cs typeface="Trebuchet MS"/>
              </a:rPr>
              <a:t>hair</a:t>
            </a:r>
            <a:r>
              <a:rPr sz="1600" spc="-50" dirty="0">
                <a:solidFill>
                  <a:srgbClr val="FFFFFF"/>
                </a:solidFill>
                <a:latin typeface="Trebuchet MS"/>
                <a:cs typeface="Trebuchet MS"/>
              </a:rPr>
              <a:t> </a:t>
            </a:r>
            <a:r>
              <a:rPr sz="1600" spc="-25" dirty="0">
                <a:solidFill>
                  <a:srgbClr val="FFFFFF"/>
                </a:solidFill>
                <a:latin typeface="Trebuchet MS"/>
                <a:cs typeface="Trebuchet MS"/>
              </a:rPr>
              <a:t>dye</a:t>
            </a:r>
            <a:endParaRPr sz="1600">
              <a:latin typeface="Trebuchet MS"/>
              <a:cs typeface="Trebuchet MS"/>
            </a:endParaRPr>
          </a:p>
        </p:txBody>
      </p:sp>
      <p:sp>
        <p:nvSpPr>
          <p:cNvPr id="10" name="object 10"/>
          <p:cNvSpPr txBox="1"/>
          <p:nvPr/>
        </p:nvSpPr>
        <p:spPr>
          <a:xfrm>
            <a:off x="8104885" y="1730806"/>
            <a:ext cx="1697355" cy="1018540"/>
          </a:xfrm>
          <a:prstGeom prst="rect">
            <a:avLst/>
          </a:prstGeom>
          <a:solidFill>
            <a:srgbClr val="232852"/>
          </a:solidFill>
          <a:ln w="25400">
            <a:solidFill>
              <a:srgbClr val="ACCAF8"/>
            </a:solidFill>
          </a:ln>
        </p:spPr>
        <p:txBody>
          <a:bodyPr vert="horz" wrap="square" lIns="0" tIns="80645" rIns="0" bIns="0" rtlCol="0">
            <a:spAutoFit/>
          </a:bodyPr>
          <a:lstStyle/>
          <a:p>
            <a:pPr marL="281305" marR="272415" algn="ctr">
              <a:lnSpc>
                <a:spcPct val="87100"/>
              </a:lnSpc>
              <a:spcBef>
                <a:spcPts val="635"/>
              </a:spcBef>
            </a:pPr>
            <a:r>
              <a:rPr sz="1600" b="1" spc="-20" dirty="0">
                <a:solidFill>
                  <a:srgbClr val="FFFFFF"/>
                </a:solidFill>
                <a:latin typeface="Trebuchet MS"/>
                <a:cs typeface="Trebuchet MS"/>
              </a:rPr>
              <a:t>Ammonia</a:t>
            </a:r>
            <a:r>
              <a:rPr sz="1600" spc="-20" dirty="0">
                <a:solidFill>
                  <a:srgbClr val="FFFFFF"/>
                </a:solidFill>
                <a:latin typeface="Trebuchet MS"/>
                <a:cs typeface="Trebuchet MS"/>
              </a:rPr>
              <a:t>—</a:t>
            </a:r>
            <a:r>
              <a:rPr sz="1600" spc="-50" dirty="0">
                <a:solidFill>
                  <a:srgbClr val="FFFFFF"/>
                </a:solidFill>
                <a:latin typeface="Trebuchet MS"/>
                <a:cs typeface="Trebuchet MS"/>
              </a:rPr>
              <a:t>a </a:t>
            </a:r>
            <a:r>
              <a:rPr sz="1600" spc="-10" dirty="0">
                <a:solidFill>
                  <a:srgbClr val="FFFFFF"/>
                </a:solidFill>
                <a:latin typeface="Trebuchet MS"/>
                <a:cs typeface="Trebuchet MS"/>
              </a:rPr>
              <a:t>common household cleaner</a:t>
            </a:r>
            <a:endParaRPr sz="1600">
              <a:latin typeface="Trebuchet MS"/>
              <a:cs typeface="Trebuchet MS"/>
            </a:endParaRPr>
          </a:p>
        </p:txBody>
      </p:sp>
      <p:sp>
        <p:nvSpPr>
          <p:cNvPr id="11" name="object 11"/>
          <p:cNvSpPr txBox="1"/>
          <p:nvPr/>
        </p:nvSpPr>
        <p:spPr>
          <a:xfrm>
            <a:off x="9950957" y="1730806"/>
            <a:ext cx="1697355" cy="1018540"/>
          </a:xfrm>
          <a:prstGeom prst="rect">
            <a:avLst/>
          </a:prstGeom>
          <a:solidFill>
            <a:srgbClr val="232852"/>
          </a:solidFill>
          <a:ln w="25400">
            <a:solidFill>
              <a:srgbClr val="ACCAF8"/>
            </a:solidFill>
          </a:ln>
        </p:spPr>
        <p:txBody>
          <a:bodyPr vert="horz" wrap="square" lIns="0" tIns="27305" rIns="0" bIns="0" rtlCol="0">
            <a:spAutoFit/>
          </a:bodyPr>
          <a:lstStyle/>
          <a:p>
            <a:pPr>
              <a:lnSpc>
                <a:spcPct val="100000"/>
              </a:lnSpc>
              <a:spcBef>
                <a:spcPts val="215"/>
              </a:spcBef>
            </a:pPr>
            <a:endParaRPr sz="1600">
              <a:latin typeface="Times New Roman"/>
              <a:cs typeface="Times New Roman"/>
            </a:endParaRPr>
          </a:p>
          <a:p>
            <a:pPr marL="635" algn="ctr">
              <a:lnSpc>
                <a:spcPts val="1795"/>
              </a:lnSpc>
            </a:pPr>
            <a:r>
              <a:rPr sz="1600" b="1" spc="-20" dirty="0">
                <a:solidFill>
                  <a:srgbClr val="FFFFFF"/>
                </a:solidFill>
                <a:latin typeface="Trebuchet MS"/>
                <a:cs typeface="Trebuchet MS"/>
              </a:rPr>
              <a:t>Arsenic</a:t>
            </a:r>
            <a:r>
              <a:rPr sz="1600" spc="-20" dirty="0">
                <a:solidFill>
                  <a:srgbClr val="FFFFFF"/>
                </a:solidFill>
                <a:latin typeface="Trebuchet MS"/>
                <a:cs typeface="Trebuchet MS"/>
              </a:rPr>
              <a:t>—</a:t>
            </a:r>
            <a:r>
              <a:rPr sz="1600" dirty="0">
                <a:solidFill>
                  <a:srgbClr val="FFFFFF"/>
                </a:solidFill>
                <a:latin typeface="Trebuchet MS"/>
                <a:cs typeface="Trebuchet MS"/>
              </a:rPr>
              <a:t>used</a:t>
            </a:r>
            <a:r>
              <a:rPr sz="1600" spc="45" dirty="0">
                <a:solidFill>
                  <a:srgbClr val="FFFFFF"/>
                </a:solidFill>
                <a:latin typeface="Trebuchet MS"/>
                <a:cs typeface="Trebuchet MS"/>
              </a:rPr>
              <a:t> </a:t>
            </a:r>
            <a:r>
              <a:rPr sz="1600" spc="-25" dirty="0">
                <a:solidFill>
                  <a:srgbClr val="FFFFFF"/>
                </a:solidFill>
                <a:latin typeface="Trebuchet MS"/>
                <a:cs typeface="Trebuchet MS"/>
              </a:rPr>
              <a:t>in</a:t>
            </a:r>
            <a:endParaRPr sz="1600">
              <a:latin typeface="Trebuchet MS"/>
              <a:cs typeface="Trebuchet MS"/>
            </a:endParaRPr>
          </a:p>
          <a:p>
            <a:pPr marL="1905" algn="ctr">
              <a:lnSpc>
                <a:spcPts val="1795"/>
              </a:lnSpc>
            </a:pPr>
            <a:r>
              <a:rPr sz="1600" dirty="0">
                <a:solidFill>
                  <a:srgbClr val="FFFFFF"/>
                </a:solidFill>
                <a:latin typeface="Trebuchet MS"/>
                <a:cs typeface="Trebuchet MS"/>
              </a:rPr>
              <a:t>rat</a:t>
            </a:r>
            <a:r>
              <a:rPr sz="1600" spc="-35" dirty="0">
                <a:solidFill>
                  <a:srgbClr val="FFFFFF"/>
                </a:solidFill>
                <a:latin typeface="Trebuchet MS"/>
                <a:cs typeface="Trebuchet MS"/>
              </a:rPr>
              <a:t> </a:t>
            </a:r>
            <a:r>
              <a:rPr sz="1600" spc="-10" dirty="0">
                <a:solidFill>
                  <a:srgbClr val="FFFFFF"/>
                </a:solidFill>
                <a:latin typeface="Trebuchet MS"/>
                <a:cs typeface="Trebuchet MS"/>
              </a:rPr>
              <a:t>poison</a:t>
            </a:r>
            <a:endParaRPr sz="1600">
              <a:latin typeface="Trebuchet MS"/>
              <a:cs typeface="Trebuchet MS"/>
            </a:endParaRPr>
          </a:p>
        </p:txBody>
      </p:sp>
      <p:sp>
        <p:nvSpPr>
          <p:cNvPr id="12" name="object 12"/>
          <p:cNvSpPr txBox="1"/>
          <p:nvPr/>
        </p:nvSpPr>
        <p:spPr>
          <a:xfrm>
            <a:off x="4348607" y="2972993"/>
            <a:ext cx="1697355" cy="1018540"/>
          </a:xfrm>
          <a:prstGeom prst="rect">
            <a:avLst/>
          </a:prstGeom>
          <a:solidFill>
            <a:srgbClr val="232852"/>
          </a:solidFill>
          <a:ln w="25400">
            <a:solidFill>
              <a:srgbClr val="ACCAF8"/>
            </a:solidFill>
          </a:ln>
        </p:spPr>
        <p:txBody>
          <a:bodyPr vert="horz" wrap="square" lIns="0" tIns="80645" rIns="0" bIns="0" rtlCol="0">
            <a:spAutoFit/>
          </a:bodyPr>
          <a:lstStyle/>
          <a:p>
            <a:pPr marL="106680" marR="99060" algn="ctr">
              <a:lnSpc>
                <a:spcPct val="87100"/>
              </a:lnSpc>
              <a:spcBef>
                <a:spcPts val="635"/>
              </a:spcBef>
            </a:pPr>
            <a:r>
              <a:rPr sz="1600" b="1" spc="-20" dirty="0">
                <a:solidFill>
                  <a:srgbClr val="FFFFFF"/>
                </a:solidFill>
                <a:latin typeface="Trebuchet MS"/>
                <a:cs typeface="Trebuchet MS"/>
              </a:rPr>
              <a:t>Benzene</a:t>
            </a:r>
            <a:r>
              <a:rPr sz="1600" spc="-20" dirty="0">
                <a:solidFill>
                  <a:srgbClr val="FFFFFF"/>
                </a:solidFill>
                <a:latin typeface="Trebuchet MS"/>
                <a:cs typeface="Trebuchet MS"/>
              </a:rPr>
              <a:t>—found </a:t>
            </a:r>
            <a:r>
              <a:rPr sz="1600" dirty="0">
                <a:solidFill>
                  <a:srgbClr val="FFFFFF"/>
                </a:solidFill>
                <a:latin typeface="Trebuchet MS"/>
                <a:cs typeface="Trebuchet MS"/>
              </a:rPr>
              <a:t>in</a:t>
            </a:r>
            <a:r>
              <a:rPr sz="1600" spc="-20" dirty="0">
                <a:solidFill>
                  <a:srgbClr val="FFFFFF"/>
                </a:solidFill>
                <a:latin typeface="Trebuchet MS"/>
                <a:cs typeface="Trebuchet MS"/>
              </a:rPr>
              <a:t> </a:t>
            </a:r>
            <a:r>
              <a:rPr sz="1600" spc="-10" dirty="0">
                <a:solidFill>
                  <a:srgbClr val="FFFFFF"/>
                </a:solidFill>
                <a:latin typeface="Trebuchet MS"/>
                <a:cs typeface="Trebuchet MS"/>
              </a:rPr>
              <a:t>rubber </a:t>
            </a:r>
            <a:r>
              <a:rPr sz="1600" dirty="0">
                <a:solidFill>
                  <a:srgbClr val="FFFFFF"/>
                </a:solidFill>
                <a:latin typeface="Trebuchet MS"/>
                <a:cs typeface="Trebuchet MS"/>
              </a:rPr>
              <a:t>cement</a:t>
            </a:r>
            <a:r>
              <a:rPr sz="1600" spc="-70" dirty="0">
                <a:solidFill>
                  <a:srgbClr val="FFFFFF"/>
                </a:solidFill>
                <a:latin typeface="Trebuchet MS"/>
                <a:cs typeface="Trebuchet MS"/>
              </a:rPr>
              <a:t> </a:t>
            </a:r>
            <a:r>
              <a:rPr sz="1600" spc="-25" dirty="0">
                <a:solidFill>
                  <a:srgbClr val="FFFFFF"/>
                </a:solidFill>
                <a:latin typeface="Trebuchet MS"/>
                <a:cs typeface="Trebuchet MS"/>
              </a:rPr>
              <a:t>and </a:t>
            </a:r>
            <a:r>
              <a:rPr sz="1600" spc="-10" dirty="0">
                <a:solidFill>
                  <a:srgbClr val="FFFFFF"/>
                </a:solidFill>
                <a:latin typeface="Trebuchet MS"/>
                <a:cs typeface="Trebuchet MS"/>
              </a:rPr>
              <a:t>gasoline</a:t>
            </a:r>
            <a:endParaRPr sz="1600">
              <a:latin typeface="Trebuchet MS"/>
              <a:cs typeface="Trebuchet MS"/>
            </a:endParaRPr>
          </a:p>
        </p:txBody>
      </p:sp>
      <p:sp>
        <p:nvSpPr>
          <p:cNvPr id="13" name="object 13"/>
          <p:cNvSpPr txBox="1"/>
          <p:nvPr/>
        </p:nvSpPr>
        <p:spPr>
          <a:xfrm>
            <a:off x="6215379" y="2972993"/>
            <a:ext cx="1697355" cy="1018540"/>
          </a:xfrm>
          <a:prstGeom prst="rect">
            <a:avLst/>
          </a:prstGeom>
          <a:solidFill>
            <a:srgbClr val="232852"/>
          </a:solidFill>
          <a:ln w="25400">
            <a:solidFill>
              <a:srgbClr val="ACCAF8"/>
            </a:solidFill>
          </a:ln>
        </p:spPr>
        <p:txBody>
          <a:bodyPr vert="horz" wrap="square" lIns="0" tIns="61594" rIns="0" bIns="0" rtlCol="0">
            <a:spAutoFit/>
          </a:bodyPr>
          <a:lstStyle/>
          <a:p>
            <a:pPr>
              <a:lnSpc>
                <a:spcPct val="100000"/>
              </a:lnSpc>
              <a:spcBef>
                <a:spcPts val="484"/>
              </a:spcBef>
            </a:pPr>
            <a:endParaRPr sz="1600">
              <a:latin typeface="Times New Roman"/>
              <a:cs typeface="Times New Roman"/>
            </a:endParaRPr>
          </a:p>
          <a:p>
            <a:pPr marL="309880" marR="108585" indent="-192405">
              <a:lnSpc>
                <a:spcPts val="1670"/>
              </a:lnSpc>
            </a:pPr>
            <a:r>
              <a:rPr sz="1600" b="1" spc="-20" dirty="0">
                <a:solidFill>
                  <a:srgbClr val="FFFFFF"/>
                </a:solidFill>
                <a:latin typeface="Trebuchet MS"/>
                <a:cs typeface="Trebuchet MS"/>
              </a:rPr>
              <a:t>Butane</a:t>
            </a:r>
            <a:r>
              <a:rPr sz="1600" spc="-20" dirty="0">
                <a:solidFill>
                  <a:srgbClr val="FFFFFF"/>
                </a:solidFill>
                <a:latin typeface="Trebuchet MS"/>
                <a:cs typeface="Trebuchet MS"/>
              </a:rPr>
              <a:t>—</a:t>
            </a:r>
            <a:r>
              <a:rPr sz="1600" dirty="0">
                <a:solidFill>
                  <a:srgbClr val="FFFFFF"/>
                </a:solidFill>
                <a:latin typeface="Trebuchet MS"/>
                <a:cs typeface="Trebuchet MS"/>
              </a:rPr>
              <a:t>used</a:t>
            </a:r>
            <a:r>
              <a:rPr sz="1600" spc="40" dirty="0">
                <a:solidFill>
                  <a:srgbClr val="FFFFFF"/>
                </a:solidFill>
                <a:latin typeface="Trebuchet MS"/>
                <a:cs typeface="Trebuchet MS"/>
              </a:rPr>
              <a:t> </a:t>
            </a:r>
            <a:r>
              <a:rPr sz="1600" spc="-25" dirty="0">
                <a:solidFill>
                  <a:srgbClr val="FFFFFF"/>
                </a:solidFill>
                <a:latin typeface="Trebuchet MS"/>
                <a:cs typeface="Trebuchet MS"/>
              </a:rPr>
              <a:t>in </a:t>
            </a:r>
            <a:r>
              <a:rPr sz="1600" dirty="0">
                <a:solidFill>
                  <a:srgbClr val="FFFFFF"/>
                </a:solidFill>
                <a:latin typeface="Trebuchet MS"/>
                <a:cs typeface="Trebuchet MS"/>
              </a:rPr>
              <a:t>lighter</a:t>
            </a:r>
            <a:r>
              <a:rPr sz="1600" spc="-70" dirty="0">
                <a:solidFill>
                  <a:srgbClr val="FFFFFF"/>
                </a:solidFill>
                <a:latin typeface="Trebuchet MS"/>
                <a:cs typeface="Trebuchet MS"/>
              </a:rPr>
              <a:t> </a:t>
            </a:r>
            <a:r>
              <a:rPr sz="1600" spc="-10" dirty="0">
                <a:solidFill>
                  <a:srgbClr val="FFFFFF"/>
                </a:solidFill>
                <a:latin typeface="Trebuchet MS"/>
                <a:cs typeface="Trebuchet MS"/>
              </a:rPr>
              <a:t>fluid</a:t>
            </a:r>
            <a:endParaRPr sz="1600">
              <a:latin typeface="Trebuchet MS"/>
              <a:cs typeface="Trebuchet MS"/>
            </a:endParaRPr>
          </a:p>
        </p:txBody>
      </p:sp>
      <p:sp>
        <p:nvSpPr>
          <p:cNvPr id="14" name="object 14"/>
          <p:cNvSpPr txBox="1"/>
          <p:nvPr/>
        </p:nvSpPr>
        <p:spPr>
          <a:xfrm>
            <a:off x="8082026" y="2972993"/>
            <a:ext cx="1697355" cy="1018540"/>
          </a:xfrm>
          <a:prstGeom prst="rect">
            <a:avLst/>
          </a:prstGeom>
          <a:solidFill>
            <a:srgbClr val="232852"/>
          </a:solidFill>
          <a:ln w="25400">
            <a:solidFill>
              <a:srgbClr val="ACCAF8"/>
            </a:solidFill>
          </a:ln>
        </p:spPr>
        <p:txBody>
          <a:bodyPr vert="horz" wrap="square" lIns="0" tIns="80645" rIns="0" bIns="0" rtlCol="0">
            <a:spAutoFit/>
          </a:bodyPr>
          <a:lstStyle/>
          <a:p>
            <a:pPr marL="227965" marR="219075" indent="635" algn="ctr">
              <a:lnSpc>
                <a:spcPct val="87100"/>
              </a:lnSpc>
              <a:spcBef>
                <a:spcPts val="635"/>
              </a:spcBef>
            </a:pPr>
            <a:r>
              <a:rPr sz="1600" b="1" spc="-10" dirty="0">
                <a:solidFill>
                  <a:srgbClr val="FFFFFF"/>
                </a:solidFill>
                <a:latin typeface="Trebuchet MS"/>
                <a:cs typeface="Trebuchet MS"/>
              </a:rPr>
              <a:t>Cadmium</a:t>
            </a:r>
            <a:r>
              <a:rPr sz="1600" spc="-10" dirty="0">
                <a:solidFill>
                  <a:srgbClr val="FFFFFF"/>
                </a:solidFill>
                <a:latin typeface="Trebuchet MS"/>
                <a:cs typeface="Trebuchet MS"/>
              </a:rPr>
              <a:t>—active </a:t>
            </a:r>
            <a:r>
              <a:rPr sz="1600" dirty="0">
                <a:solidFill>
                  <a:srgbClr val="FFFFFF"/>
                </a:solidFill>
                <a:latin typeface="Trebuchet MS"/>
                <a:cs typeface="Trebuchet MS"/>
              </a:rPr>
              <a:t>component</a:t>
            </a:r>
            <a:r>
              <a:rPr sz="1600" spc="-105" dirty="0">
                <a:solidFill>
                  <a:srgbClr val="FFFFFF"/>
                </a:solidFill>
                <a:latin typeface="Trebuchet MS"/>
                <a:cs typeface="Trebuchet MS"/>
              </a:rPr>
              <a:t> </a:t>
            </a:r>
            <a:r>
              <a:rPr sz="1600" spc="-25" dirty="0">
                <a:solidFill>
                  <a:srgbClr val="FFFFFF"/>
                </a:solidFill>
                <a:latin typeface="Trebuchet MS"/>
                <a:cs typeface="Trebuchet MS"/>
              </a:rPr>
              <a:t>in </a:t>
            </a:r>
            <a:r>
              <a:rPr sz="1600" dirty="0">
                <a:solidFill>
                  <a:srgbClr val="FFFFFF"/>
                </a:solidFill>
                <a:latin typeface="Trebuchet MS"/>
                <a:cs typeface="Trebuchet MS"/>
              </a:rPr>
              <a:t>battery</a:t>
            </a:r>
            <a:r>
              <a:rPr sz="1600" spc="-70" dirty="0">
                <a:solidFill>
                  <a:srgbClr val="FFFFFF"/>
                </a:solidFill>
                <a:latin typeface="Trebuchet MS"/>
                <a:cs typeface="Trebuchet MS"/>
              </a:rPr>
              <a:t> </a:t>
            </a:r>
            <a:r>
              <a:rPr sz="1600" spc="-20" dirty="0">
                <a:solidFill>
                  <a:srgbClr val="FFFFFF"/>
                </a:solidFill>
                <a:latin typeface="Trebuchet MS"/>
                <a:cs typeface="Trebuchet MS"/>
              </a:rPr>
              <a:t>acid</a:t>
            </a:r>
            <a:endParaRPr sz="1600">
              <a:latin typeface="Trebuchet MS"/>
              <a:cs typeface="Trebuchet MS"/>
            </a:endParaRPr>
          </a:p>
        </p:txBody>
      </p:sp>
      <p:sp>
        <p:nvSpPr>
          <p:cNvPr id="15" name="object 15"/>
          <p:cNvSpPr txBox="1"/>
          <p:nvPr/>
        </p:nvSpPr>
        <p:spPr>
          <a:xfrm>
            <a:off x="9948798" y="2972993"/>
            <a:ext cx="1697355" cy="1018540"/>
          </a:xfrm>
          <a:prstGeom prst="rect">
            <a:avLst/>
          </a:prstGeom>
          <a:solidFill>
            <a:srgbClr val="232852"/>
          </a:solidFill>
          <a:ln w="25400">
            <a:solidFill>
              <a:srgbClr val="ACCAF8"/>
            </a:solidFill>
          </a:ln>
        </p:spPr>
        <p:txBody>
          <a:bodyPr vert="horz" wrap="square" lIns="0" tIns="80645" rIns="0" bIns="0" rtlCol="0">
            <a:spAutoFit/>
          </a:bodyPr>
          <a:lstStyle/>
          <a:p>
            <a:pPr marL="173355" marR="165735" indent="2540" algn="ctr">
              <a:lnSpc>
                <a:spcPct val="87100"/>
              </a:lnSpc>
              <a:spcBef>
                <a:spcPts val="635"/>
              </a:spcBef>
            </a:pPr>
            <a:r>
              <a:rPr sz="1600" b="1" spc="-10" dirty="0">
                <a:solidFill>
                  <a:srgbClr val="FFFFFF"/>
                </a:solidFill>
                <a:latin typeface="Trebuchet MS"/>
                <a:cs typeface="Trebuchet MS"/>
              </a:rPr>
              <a:t>Carbon monoxide</a:t>
            </a:r>
            <a:r>
              <a:rPr sz="1600" spc="-10" dirty="0">
                <a:solidFill>
                  <a:srgbClr val="FFFFFF"/>
                </a:solidFill>
                <a:latin typeface="Trebuchet MS"/>
                <a:cs typeface="Trebuchet MS"/>
              </a:rPr>
              <a:t>—</a:t>
            </a:r>
            <a:r>
              <a:rPr sz="1600" dirty="0">
                <a:solidFill>
                  <a:srgbClr val="FFFFFF"/>
                </a:solidFill>
                <a:latin typeface="Trebuchet MS"/>
                <a:cs typeface="Trebuchet MS"/>
              </a:rPr>
              <a:t>released</a:t>
            </a:r>
            <a:r>
              <a:rPr sz="1600" spc="-50" dirty="0">
                <a:solidFill>
                  <a:srgbClr val="FFFFFF"/>
                </a:solidFill>
                <a:latin typeface="Trebuchet MS"/>
                <a:cs typeface="Trebuchet MS"/>
              </a:rPr>
              <a:t> </a:t>
            </a:r>
            <a:r>
              <a:rPr sz="1600" dirty="0">
                <a:solidFill>
                  <a:srgbClr val="FFFFFF"/>
                </a:solidFill>
                <a:latin typeface="Trebuchet MS"/>
                <a:cs typeface="Trebuchet MS"/>
              </a:rPr>
              <a:t>in</a:t>
            </a:r>
            <a:r>
              <a:rPr sz="1600" spc="-45" dirty="0">
                <a:solidFill>
                  <a:srgbClr val="FFFFFF"/>
                </a:solidFill>
                <a:latin typeface="Trebuchet MS"/>
                <a:cs typeface="Trebuchet MS"/>
              </a:rPr>
              <a:t> </a:t>
            </a:r>
            <a:r>
              <a:rPr sz="1600" spc="-25" dirty="0">
                <a:solidFill>
                  <a:srgbClr val="FFFFFF"/>
                </a:solidFill>
                <a:latin typeface="Trebuchet MS"/>
                <a:cs typeface="Trebuchet MS"/>
              </a:rPr>
              <a:t>car </a:t>
            </a:r>
            <a:r>
              <a:rPr sz="1600" dirty="0">
                <a:solidFill>
                  <a:srgbClr val="FFFFFF"/>
                </a:solidFill>
                <a:latin typeface="Trebuchet MS"/>
                <a:cs typeface="Trebuchet MS"/>
              </a:rPr>
              <a:t>exhaust</a:t>
            </a:r>
            <a:r>
              <a:rPr sz="1600" spc="-85" dirty="0">
                <a:solidFill>
                  <a:srgbClr val="FFFFFF"/>
                </a:solidFill>
                <a:latin typeface="Trebuchet MS"/>
                <a:cs typeface="Trebuchet MS"/>
              </a:rPr>
              <a:t> </a:t>
            </a:r>
            <a:r>
              <a:rPr sz="1600" spc="-10" dirty="0">
                <a:solidFill>
                  <a:srgbClr val="FFFFFF"/>
                </a:solidFill>
                <a:latin typeface="Trebuchet MS"/>
                <a:cs typeface="Trebuchet MS"/>
              </a:rPr>
              <a:t>fumes</a:t>
            </a:r>
            <a:endParaRPr sz="1600">
              <a:latin typeface="Trebuchet MS"/>
              <a:cs typeface="Trebuchet MS"/>
            </a:endParaRPr>
          </a:p>
        </p:txBody>
      </p:sp>
      <p:sp>
        <p:nvSpPr>
          <p:cNvPr id="16" name="object 16"/>
          <p:cNvSpPr txBox="1"/>
          <p:nvPr/>
        </p:nvSpPr>
        <p:spPr>
          <a:xfrm>
            <a:off x="4348607" y="4160951"/>
            <a:ext cx="1697355" cy="1018540"/>
          </a:xfrm>
          <a:prstGeom prst="rect">
            <a:avLst/>
          </a:prstGeom>
          <a:solidFill>
            <a:srgbClr val="232852"/>
          </a:solidFill>
          <a:ln w="25400">
            <a:solidFill>
              <a:srgbClr val="ACCAF8"/>
            </a:solidFill>
          </a:ln>
        </p:spPr>
        <p:txBody>
          <a:bodyPr vert="horz" wrap="square" lIns="0" tIns="27940" rIns="0" bIns="0" rtlCol="0">
            <a:spAutoFit/>
          </a:bodyPr>
          <a:lstStyle/>
          <a:p>
            <a:pPr>
              <a:lnSpc>
                <a:spcPct val="100000"/>
              </a:lnSpc>
              <a:spcBef>
                <a:spcPts val="220"/>
              </a:spcBef>
            </a:pPr>
            <a:endParaRPr sz="1600">
              <a:latin typeface="Times New Roman"/>
              <a:cs typeface="Times New Roman"/>
            </a:endParaRPr>
          </a:p>
          <a:p>
            <a:pPr marL="100965">
              <a:lnSpc>
                <a:spcPts val="1795"/>
              </a:lnSpc>
            </a:pPr>
            <a:r>
              <a:rPr sz="1600" b="1" spc="-10" dirty="0">
                <a:solidFill>
                  <a:srgbClr val="FFFFFF"/>
                </a:solidFill>
                <a:latin typeface="Trebuchet MS"/>
                <a:cs typeface="Trebuchet MS"/>
              </a:rPr>
              <a:t>Formaldehyde</a:t>
            </a:r>
            <a:r>
              <a:rPr sz="1600" spc="-10" dirty="0">
                <a:solidFill>
                  <a:srgbClr val="FFFFFF"/>
                </a:solidFill>
                <a:latin typeface="Trebuchet MS"/>
                <a:cs typeface="Trebuchet MS"/>
              </a:rPr>
              <a:t>—</a:t>
            </a:r>
            <a:endParaRPr sz="1600">
              <a:latin typeface="Trebuchet MS"/>
              <a:cs typeface="Trebuchet MS"/>
            </a:endParaRPr>
          </a:p>
          <a:p>
            <a:pPr marL="109855">
              <a:lnSpc>
                <a:spcPts val="1795"/>
              </a:lnSpc>
            </a:pPr>
            <a:r>
              <a:rPr sz="1600" dirty="0">
                <a:solidFill>
                  <a:srgbClr val="FFFFFF"/>
                </a:solidFill>
                <a:latin typeface="Trebuchet MS"/>
                <a:cs typeface="Trebuchet MS"/>
              </a:rPr>
              <a:t>embalming</a:t>
            </a:r>
            <a:r>
              <a:rPr sz="1600" spc="-65" dirty="0">
                <a:solidFill>
                  <a:srgbClr val="FFFFFF"/>
                </a:solidFill>
                <a:latin typeface="Trebuchet MS"/>
                <a:cs typeface="Trebuchet MS"/>
              </a:rPr>
              <a:t> </a:t>
            </a:r>
            <a:r>
              <a:rPr sz="1600" spc="-20" dirty="0">
                <a:solidFill>
                  <a:srgbClr val="FFFFFF"/>
                </a:solidFill>
                <a:latin typeface="Trebuchet MS"/>
                <a:cs typeface="Trebuchet MS"/>
              </a:rPr>
              <a:t>fluid</a:t>
            </a:r>
            <a:endParaRPr sz="1600">
              <a:latin typeface="Trebuchet MS"/>
              <a:cs typeface="Trebuchet MS"/>
            </a:endParaRPr>
          </a:p>
        </p:txBody>
      </p:sp>
      <p:sp>
        <p:nvSpPr>
          <p:cNvPr id="17" name="object 17"/>
          <p:cNvSpPr txBox="1"/>
          <p:nvPr/>
        </p:nvSpPr>
        <p:spPr>
          <a:xfrm>
            <a:off x="6215379" y="4160951"/>
            <a:ext cx="1697355" cy="1018540"/>
          </a:xfrm>
          <a:prstGeom prst="rect">
            <a:avLst/>
          </a:prstGeom>
          <a:solidFill>
            <a:srgbClr val="232852"/>
          </a:solidFill>
          <a:ln w="25400">
            <a:solidFill>
              <a:srgbClr val="ACCAF8"/>
            </a:solidFill>
          </a:ln>
        </p:spPr>
        <p:txBody>
          <a:bodyPr vert="horz" wrap="square" lIns="0" tIns="80645" rIns="0" bIns="0" rtlCol="0">
            <a:spAutoFit/>
          </a:bodyPr>
          <a:lstStyle/>
          <a:p>
            <a:pPr marL="94615" marR="86995" indent="1905" algn="ctr">
              <a:lnSpc>
                <a:spcPct val="87100"/>
              </a:lnSpc>
              <a:spcBef>
                <a:spcPts val="635"/>
              </a:spcBef>
            </a:pPr>
            <a:r>
              <a:rPr sz="1600" b="1" spc="-10" dirty="0">
                <a:solidFill>
                  <a:srgbClr val="FFFFFF"/>
                </a:solidFill>
                <a:latin typeface="Trebuchet MS"/>
                <a:cs typeface="Trebuchet MS"/>
              </a:rPr>
              <a:t>Hexamine</a:t>
            </a:r>
            <a:r>
              <a:rPr sz="1600" spc="-10" dirty="0">
                <a:solidFill>
                  <a:srgbClr val="FFFFFF"/>
                </a:solidFill>
                <a:latin typeface="Trebuchet MS"/>
                <a:cs typeface="Trebuchet MS"/>
              </a:rPr>
              <a:t>—</a:t>
            </a:r>
            <a:r>
              <a:rPr sz="1600" dirty="0">
                <a:solidFill>
                  <a:srgbClr val="FFFFFF"/>
                </a:solidFill>
                <a:latin typeface="Trebuchet MS"/>
                <a:cs typeface="Trebuchet MS"/>
              </a:rPr>
              <a:t>found</a:t>
            </a:r>
            <a:r>
              <a:rPr sz="1600" spc="-35" dirty="0">
                <a:solidFill>
                  <a:srgbClr val="FFFFFF"/>
                </a:solidFill>
                <a:latin typeface="Trebuchet MS"/>
                <a:cs typeface="Trebuchet MS"/>
              </a:rPr>
              <a:t> in </a:t>
            </a:r>
            <a:r>
              <a:rPr sz="1600" dirty="0">
                <a:solidFill>
                  <a:srgbClr val="FFFFFF"/>
                </a:solidFill>
                <a:latin typeface="Trebuchet MS"/>
                <a:cs typeface="Trebuchet MS"/>
              </a:rPr>
              <a:t>barbecue</a:t>
            </a:r>
            <a:r>
              <a:rPr sz="1600" spc="-90" dirty="0">
                <a:solidFill>
                  <a:srgbClr val="FFFFFF"/>
                </a:solidFill>
                <a:latin typeface="Trebuchet MS"/>
                <a:cs typeface="Trebuchet MS"/>
              </a:rPr>
              <a:t> </a:t>
            </a:r>
            <a:r>
              <a:rPr sz="1600" spc="-10" dirty="0">
                <a:solidFill>
                  <a:srgbClr val="FFFFFF"/>
                </a:solidFill>
                <a:latin typeface="Trebuchet MS"/>
                <a:cs typeface="Trebuchet MS"/>
              </a:rPr>
              <a:t>lighter fluid</a:t>
            </a:r>
            <a:endParaRPr sz="1600">
              <a:latin typeface="Trebuchet MS"/>
              <a:cs typeface="Trebuchet MS"/>
            </a:endParaRPr>
          </a:p>
        </p:txBody>
      </p:sp>
      <p:sp>
        <p:nvSpPr>
          <p:cNvPr id="18" name="object 18"/>
          <p:cNvSpPr txBox="1"/>
          <p:nvPr/>
        </p:nvSpPr>
        <p:spPr>
          <a:xfrm>
            <a:off x="8082026" y="4160951"/>
            <a:ext cx="1697355" cy="1018540"/>
          </a:xfrm>
          <a:prstGeom prst="rect">
            <a:avLst/>
          </a:prstGeom>
          <a:solidFill>
            <a:srgbClr val="232852"/>
          </a:solidFill>
          <a:ln w="25400">
            <a:solidFill>
              <a:srgbClr val="ACCAF8"/>
            </a:solidFill>
          </a:ln>
        </p:spPr>
        <p:txBody>
          <a:bodyPr vert="horz" wrap="square" lIns="0" tIns="61594" rIns="0" bIns="0" rtlCol="0">
            <a:spAutoFit/>
          </a:bodyPr>
          <a:lstStyle/>
          <a:p>
            <a:pPr>
              <a:lnSpc>
                <a:spcPct val="100000"/>
              </a:lnSpc>
              <a:spcBef>
                <a:spcPts val="484"/>
              </a:spcBef>
            </a:pPr>
            <a:endParaRPr sz="1600">
              <a:latin typeface="Times New Roman"/>
              <a:cs typeface="Times New Roman"/>
            </a:endParaRPr>
          </a:p>
          <a:p>
            <a:pPr marL="438150" marR="213995" indent="-215265">
              <a:lnSpc>
                <a:spcPts val="1670"/>
              </a:lnSpc>
            </a:pPr>
            <a:r>
              <a:rPr sz="1600" b="1" spc="-10" dirty="0">
                <a:solidFill>
                  <a:srgbClr val="FFFFFF"/>
                </a:solidFill>
                <a:latin typeface="Trebuchet MS"/>
                <a:cs typeface="Trebuchet MS"/>
              </a:rPr>
              <a:t>Lead</a:t>
            </a:r>
            <a:r>
              <a:rPr sz="1600" spc="-10" dirty="0">
                <a:solidFill>
                  <a:srgbClr val="FFFFFF"/>
                </a:solidFill>
                <a:latin typeface="Trebuchet MS"/>
                <a:cs typeface="Trebuchet MS"/>
              </a:rPr>
              <a:t>—</a:t>
            </a:r>
            <a:r>
              <a:rPr sz="1600" dirty="0">
                <a:solidFill>
                  <a:srgbClr val="FFFFFF"/>
                </a:solidFill>
                <a:latin typeface="Trebuchet MS"/>
                <a:cs typeface="Trebuchet MS"/>
              </a:rPr>
              <a:t>used</a:t>
            </a:r>
            <a:r>
              <a:rPr sz="1600" spc="-5" dirty="0">
                <a:solidFill>
                  <a:srgbClr val="FFFFFF"/>
                </a:solidFill>
                <a:latin typeface="Trebuchet MS"/>
                <a:cs typeface="Trebuchet MS"/>
              </a:rPr>
              <a:t> </a:t>
            </a:r>
            <a:r>
              <a:rPr sz="1600" spc="-25" dirty="0">
                <a:solidFill>
                  <a:srgbClr val="FFFFFF"/>
                </a:solidFill>
                <a:latin typeface="Trebuchet MS"/>
                <a:cs typeface="Trebuchet MS"/>
              </a:rPr>
              <a:t>in </a:t>
            </a:r>
            <a:r>
              <a:rPr sz="1600" spc="-10" dirty="0">
                <a:solidFill>
                  <a:srgbClr val="FFFFFF"/>
                </a:solidFill>
                <a:latin typeface="Trebuchet MS"/>
                <a:cs typeface="Trebuchet MS"/>
              </a:rPr>
              <a:t>batteries</a:t>
            </a:r>
            <a:endParaRPr sz="1600">
              <a:latin typeface="Trebuchet MS"/>
              <a:cs typeface="Trebuchet MS"/>
            </a:endParaRPr>
          </a:p>
        </p:txBody>
      </p:sp>
      <p:sp>
        <p:nvSpPr>
          <p:cNvPr id="19" name="object 19"/>
          <p:cNvSpPr txBox="1"/>
          <p:nvPr/>
        </p:nvSpPr>
        <p:spPr>
          <a:xfrm>
            <a:off x="9948798" y="4160951"/>
            <a:ext cx="1697355" cy="1018540"/>
          </a:xfrm>
          <a:prstGeom prst="rect">
            <a:avLst/>
          </a:prstGeom>
          <a:solidFill>
            <a:srgbClr val="232852"/>
          </a:solidFill>
          <a:ln w="25400">
            <a:solidFill>
              <a:srgbClr val="ACCAF8"/>
            </a:solidFill>
          </a:ln>
        </p:spPr>
        <p:txBody>
          <a:bodyPr vert="horz" wrap="square" lIns="0" tIns="189230" rIns="0" bIns="0" rtlCol="0">
            <a:spAutoFit/>
          </a:bodyPr>
          <a:lstStyle/>
          <a:p>
            <a:pPr marL="64769" marR="54610" algn="ctr">
              <a:lnSpc>
                <a:spcPts val="1670"/>
              </a:lnSpc>
              <a:spcBef>
                <a:spcPts val="1490"/>
              </a:spcBef>
            </a:pPr>
            <a:r>
              <a:rPr sz="1600" b="1" spc="-10" dirty="0">
                <a:solidFill>
                  <a:srgbClr val="FFFFFF"/>
                </a:solidFill>
                <a:latin typeface="Trebuchet MS"/>
                <a:cs typeface="Trebuchet MS"/>
              </a:rPr>
              <a:t>Naphthalene</a:t>
            </a:r>
            <a:r>
              <a:rPr sz="1600" spc="-10" dirty="0">
                <a:solidFill>
                  <a:srgbClr val="FFFFFF"/>
                </a:solidFill>
                <a:latin typeface="Trebuchet MS"/>
                <a:cs typeface="Trebuchet MS"/>
              </a:rPr>
              <a:t>—</a:t>
            </a:r>
            <a:r>
              <a:rPr sz="1600" spc="-25" dirty="0">
                <a:solidFill>
                  <a:srgbClr val="FFFFFF"/>
                </a:solidFill>
                <a:latin typeface="Trebuchet MS"/>
                <a:cs typeface="Trebuchet MS"/>
              </a:rPr>
              <a:t>an </a:t>
            </a:r>
            <a:r>
              <a:rPr sz="1600" dirty="0">
                <a:solidFill>
                  <a:srgbClr val="FFFFFF"/>
                </a:solidFill>
                <a:latin typeface="Trebuchet MS"/>
                <a:cs typeface="Trebuchet MS"/>
              </a:rPr>
              <a:t>ingredient</a:t>
            </a:r>
            <a:r>
              <a:rPr sz="1600" spc="-100" dirty="0">
                <a:solidFill>
                  <a:srgbClr val="FFFFFF"/>
                </a:solidFill>
                <a:latin typeface="Trebuchet MS"/>
                <a:cs typeface="Trebuchet MS"/>
              </a:rPr>
              <a:t> </a:t>
            </a:r>
            <a:r>
              <a:rPr sz="1600" spc="-25" dirty="0">
                <a:solidFill>
                  <a:srgbClr val="FFFFFF"/>
                </a:solidFill>
                <a:latin typeface="Trebuchet MS"/>
                <a:cs typeface="Trebuchet MS"/>
              </a:rPr>
              <a:t>in </a:t>
            </a:r>
            <a:r>
              <a:rPr sz="1600" spc="-10" dirty="0">
                <a:solidFill>
                  <a:srgbClr val="FFFFFF"/>
                </a:solidFill>
                <a:latin typeface="Trebuchet MS"/>
                <a:cs typeface="Trebuchet MS"/>
              </a:rPr>
              <a:t>mothball</a:t>
            </a:r>
            <a:endParaRPr sz="1600">
              <a:latin typeface="Trebuchet MS"/>
              <a:cs typeface="Trebuchet MS"/>
            </a:endParaRPr>
          </a:p>
        </p:txBody>
      </p:sp>
      <p:sp>
        <p:nvSpPr>
          <p:cNvPr id="20" name="object 20"/>
          <p:cNvSpPr txBox="1"/>
          <p:nvPr/>
        </p:nvSpPr>
        <p:spPr>
          <a:xfrm>
            <a:off x="4348607" y="5348897"/>
            <a:ext cx="1697355" cy="1018540"/>
          </a:xfrm>
          <a:prstGeom prst="rect">
            <a:avLst/>
          </a:prstGeom>
          <a:solidFill>
            <a:srgbClr val="232852"/>
          </a:solidFill>
          <a:ln w="25400">
            <a:solidFill>
              <a:srgbClr val="ACCAF8"/>
            </a:solidFill>
          </a:ln>
        </p:spPr>
        <p:txBody>
          <a:bodyPr vert="horz" wrap="square" lIns="0" tIns="189230" rIns="0" bIns="0" rtlCol="0">
            <a:spAutoFit/>
          </a:bodyPr>
          <a:lstStyle/>
          <a:p>
            <a:pPr marL="90170" marR="82550" indent="-635" algn="ctr">
              <a:lnSpc>
                <a:spcPts val="1670"/>
              </a:lnSpc>
              <a:spcBef>
                <a:spcPts val="1490"/>
              </a:spcBef>
            </a:pPr>
            <a:r>
              <a:rPr sz="1600" b="1" spc="-20" dirty="0">
                <a:solidFill>
                  <a:srgbClr val="FFFFFF"/>
                </a:solidFill>
                <a:latin typeface="Trebuchet MS"/>
                <a:cs typeface="Trebuchet MS"/>
              </a:rPr>
              <a:t>Methanol</a:t>
            </a:r>
            <a:r>
              <a:rPr sz="1600" spc="-20" dirty="0">
                <a:solidFill>
                  <a:srgbClr val="FFFFFF"/>
                </a:solidFill>
                <a:latin typeface="Trebuchet MS"/>
                <a:cs typeface="Trebuchet MS"/>
              </a:rPr>
              <a:t>—</a:t>
            </a:r>
            <a:r>
              <a:rPr sz="1600" spc="-50" dirty="0">
                <a:solidFill>
                  <a:srgbClr val="FFFFFF"/>
                </a:solidFill>
                <a:latin typeface="Trebuchet MS"/>
                <a:cs typeface="Trebuchet MS"/>
              </a:rPr>
              <a:t>a </a:t>
            </a:r>
            <a:r>
              <a:rPr sz="1600" dirty="0">
                <a:solidFill>
                  <a:srgbClr val="FFFFFF"/>
                </a:solidFill>
                <a:latin typeface="Trebuchet MS"/>
                <a:cs typeface="Trebuchet MS"/>
              </a:rPr>
              <a:t>main</a:t>
            </a:r>
            <a:r>
              <a:rPr sz="1600" spc="-40" dirty="0">
                <a:solidFill>
                  <a:srgbClr val="FFFFFF"/>
                </a:solidFill>
                <a:latin typeface="Trebuchet MS"/>
                <a:cs typeface="Trebuchet MS"/>
              </a:rPr>
              <a:t> </a:t>
            </a:r>
            <a:r>
              <a:rPr sz="1600" spc="-10" dirty="0">
                <a:solidFill>
                  <a:srgbClr val="FFFFFF"/>
                </a:solidFill>
                <a:latin typeface="Trebuchet MS"/>
                <a:cs typeface="Trebuchet MS"/>
              </a:rPr>
              <a:t>component </a:t>
            </a:r>
            <a:r>
              <a:rPr sz="1600" dirty="0">
                <a:solidFill>
                  <a:srgbClr val="FFFFFF"/>
                </a:solidFill>
                <a:latin typeface="Trebuchet MS"/>
                <a:cs typeface="Trebuchet MS"/>
              </a:rPr>
              <a:t>in</a:t>
            </a:r>
            <a:r>
              <a:rPr sz="1600" spc="-45" dirty="0">
                <a:solidFill>
                  <a:srgbClr val="FFFFFF"/>
                </a:solidFill>
                <a:latin typeface="Trebuchet MS"/>
                <a:cs typeface="Trebuchet MS"/>
              </a:rPr>
              <a:t> </a:t>
            </a:r>
            <a:r>
              <a:rPr sz="1600" dirty="0">
                <a:solidFill>
                  <a:srgbClr val="FFFFFF"/>
                </a:solidFill>
                <a:latin typeface="Trebuchet MS"/>
                <a:cs typeface="Trebuchet MS"/>
              </a:rPr>
              <a:t>rocket</a:t>
            </a:r>
            <a:r>
              <a:rPr sz="1600" spc="-45" dirty="0">
                <a:solidFill>
                  <a:srgbClr val="FFFFFF"/>
                </a:solidFill>
                <a:latin typeface="Trebuchet MS"/>
                <a:cs typeface="Trebuchet MS"/>
              </a:rPr>
              <a:t> </a:t>
            </a:r>
            <a:r>
              <a:rPr sz="1600" spc="-20" dirty="0">
                <a:solidFill>
                  <a:srgbClr val="FFFFFF"/>
                </a:solidFill>
                <a:latin typeface="Trebuchet MS"/>
                <a:cs typeface="Trebuchet MS"/>
              </a:rPr>
              <a:t>fuel</a:t>
            </a:r>
            <a:endParaRPr sz="1600">
              <a:latin typeface="Trebuchet MS"/>
              <a:cs typeface="Trebuchet MS"/>
            </a:endParaRPr>
          </a:p>
        </p:txBody>
      </p:sp>
      <p:sp>
        <p:nvSpPr>
          <p:cNvPr id="21" name="object 21"/>
          <p:cNvSpPr txBox="1"/>
          <p:nvPr/>
        </p:nvSpPr>
        <p:spPr>
          <a:xfrm>
            <a:off x="6215379" y="5348897"/>
            <a:ext cx="1697355" cy="1018540"/>
          </a:xfrm>
          <a:prstGeom prst="rect">
            <a:avLst/>
          </a:prstGeom>
          <a:solidFill>
            <a:srgbClr val="232852"/>
          </a:solidFill>
          <a:ln w="25400">
            <a:solidFill>
              <a:srgbClr val="ACCAF8"/>
            </a:solidFill>
          </a:ln>
        </p:spPr>
        <p:txBody>
          <a:bodyPr vert="horz" wrap="square" lIns="0" tIns="28575" rIns="0" bIns="0" rtlCol="0">
            <a:spAutoFit/>
          </a:bodyPr>
          <a:lstStyle/>
          <a:p>
            <a:pPr>
              <a:lnSpc>
                <a:spcPct val="100000"/>
              </a:lnSpc>
              <a:spcBef>
                <a:spcPts val="225"/>
              </a:spcBef>
            </a:pPr>
            <a:endParaRPr sz="1600">
              <a:latin typeface="Times New Roman"/>
              <a:cs typeface="Times New Roman"/>
            </a:endParaRPr>
          </a:p>
          <a:p>
            <a:pPr marL="169545">
              <a:lnSpc>
                <a:spcPts val="1795"/>
              </a:lnSpc>
            </a:pPr>
            <a:r>
              <a:rPr sz="1600" b="1" spc="-10" dirty="0">
                <a:solidFill>
                  <a:srgbClr val="FFFFFF"/>
                </a:solidFill>
                <a:latin typeface="Trebuchet MS"/>
                <a:cs typeface="Trebuchet MS"/>
              </a:rPr>
              <a:t>Nicotine</a:t>
            </a:r>
            <a:r>
              <a:rPr sz="1600" spc="-10" dirty="0">
                <a:solidFill>
                  <a:srgbClr val="FFFFFF"/>
                </a:solidFill>
                <a:latin typeface="Trebuchet MS"/>
                <a:cs typeface="Trebuchet MS"/>
              </a:rPr>
              <a:t>—</a:t>
            </a:r>
            <a:r>
              <a:rPr sz="1600" spc="-20" dirty="0">
                <a:solidFill>
                  <a:srgbClr val="FFFFFF"/>
                </a:solidFill>
                <a:latin typeface="Trebuchet MS"/>
                <a:cs typeface="Trebuchet MS"/>
              </a:rPr>
              <a:t>used</a:t>
            </a:r>
            <a:endParaRPr sz="1600">
              <a:latin typeface="Trebuchet MS"/>
              <a:cs typeface="Trebuchet MS"/>
            </a:endParaRPr>
          </a:p>
          <a:p>
            <a:pPr marL="92075">
              <a:lnSpc>
                <a:spcPts val="1795"/>
              </a:lnSpc>
            </a:pPr>
            <a:r>
              <a:rPr sz="1600" dirty="0">
                <a:solidFill>
                  <a:srgbClr val="FFFFFF"/>
                </a:solidFill>
                <a:latin typeface="Trebuchet MS"/>
                <a:cs typeface="Trebuchet MS"/>
              </a:rPr>
              <a:t>as</a:t>
            </a:r>
            <a:r>
              <a:rPr sz="1600" spc="-15" dirty="0">
                <a:solidFill>
                  <a:srgbClr val="FFFFFF"/>
                </a:solidFill>
                <a:latin typeface="Trebuchet MS"/>
                <a:cs typeface="Trebuchet MS"/>
              </a:rPr>
              <a:t> </a:t>
            </a:r>
            <a:r>
              <a:rPr sz="1600" dirty="0">
                <a:solidFill>
                  <a:srgbClr val="FFFFFF"/>
                </a:solidFill>
                <a:latin typeface="Trebuchet MS"/>
                <a:cs typeface="Trebuchet MS"/>
              </a:rPr>
              <a:t>an</a:t>
            </a:r>
            <a:r>
              <a:rPr sz="1600" spc="-15" dirty="0">
                <a:solidFill>
                  <a:srgbClr val="FFFFFF"/>
                </a:solidFill>
                <a:latin typeface="Trebuchet MS"/>
                <a:cs typeface="Trebuchet MS"/>
              </a:rPr>
              <a:t> </a:t>
            </a:r>
            <a:r>
              <a:rPr sz="1600" spc="-10" dirty="0">
                <a:solidFill>
                  <a:srgbClr val="FFFFFF"/>
                </a:solidFill>
                <a:latin typeface="Trebuchet MS"/>
                <a:cs typeface="Trebuchet MS"/>
              </a:rPr>
              <a:t>insecticide</a:t>
            </a:r>
            <a:endParaRPr sz="1600">
              <a:latin typeface="Trebuchet MS"/>
              <a:cs typeface="Trebuchet MS"/>
            </a:endParaRPr>
          </a:p>
        </p:txBody>
      </p:sp>
      <p:sp>
        <p:nvSpPr>
          <p:cNvPr id="22" name="object 22"/>
          <p:cNvSpPr txBox="1"/>
          <p:nvPr/>
        </p:nvSpPr>
        <p:spPr>
          <a:xfrm>
            <a:off x="8082026" y="5348897"/>
            <a:ext cx="1697355" cy="1018540"/>
          </a:xfrm>
          <a:prstGeom prst="rect">
            <a:avLst/>
          </a:prstGeom>
          <a:solidFill>
            <a:srgbClr val="232852"/>
          </a:solidFill>
          <a:ln w="25400">
            <a:solidFill>
              <a:srgbClr val="ACCAF8"/>
            </a:solidFill>
          </a:ln>
        </p:spPr>
        <p:txBody>
          <a:bodyPr vert="horz" wrap="square" lIns="0" tIns="28575" rIns="0" bIns="0" rtlCol="0">
            <a:spAutoFit/>
          </a:bodyPr>
          <a:lstStyle/>
          <a:p>
            <a:pPr>
              <a:lnSpc>
                <a:spcPct val="100000"/>
              </a:lnSpc>
              <a:spcBef>
                <a:spcPts val="225"/>
              </a:spcBef>
            </a:pPr>
            <a:endParaRPr sz="1600">
              <a:latin typeface="Times New Roman"/>
              <a:cs typeface="Times New Roman"/>
            </a:endParaRPr>
          </a:p>
          <a:p>
            <a:pPr marL="1905" algn="ctr">
              <a:lnSpc>
                <a:spcPts val="1795"/>
              </a:lnSpc>
            </a:pPr>
            <a:r>
              <a:rPr sz="1600" b="1" spc="-60" dirty="0">
                <a:solidFill>
                  <a:srgbClr val="FFFFFF"/>
                </a:solidFill>
                <a:latin typeface="Trebuchet MS"/>
                <a:cs typeface="Trebuchet MS"/>
              </a:rPr>
              <a:t>Tar</a:t>
            </a:r>
            <a:r>
              <a:rPr sz="1600" spc="-60" dirty="0">
                <a:solidFill>
                  <a:srgbClr val="FFFFFF"/>
                </a:solidFill>
                <a:latin typeface="Trebuchet MS"/>
                <a:cs typeface="Trebuchet MS"/>
              </a:rPr>
              <a:t>—</a:t>
            </a:r>
            <a:r>
              <a:rPr sz="1600" dirty="0">
                <a:solidFill>
                  <a:srgbClr val="FFFFFF"/>
                </a:solidFill>
                <a:latin typeface="Trebuchet MS"/>
                <a:cs typeface="Trebuchet MS"/>
              </a:rPr>
              <a:t>material</a:t>
            </a:r>
            <a:r>
              <a:rPr sz="1600" spc="-45" dirty="0">
                <a:solidFill>
                  <a:srgbClr val="FFFFFF"/>
                </a:solidFill>
                <a:latin typeface="Trebuchet MS"/>
                <a:cs typeface="Trebuchet MS"/>
              </a:rPr>
              <a:t> </a:t>
            </a:r>
            <a:r>
              <a:rPr sz="1600" spc="-25" dirty="0">
                <a:solidFill>
                  <a:srgbClr val="FFFFFF"/>
                </a:solidFill>
                <a:latin typeface="Trebuchet MS"/>
                <a:cs typeface="Trebuchet MS"/>
              </a:rPr>
              <a:t>for</a:t>
            </a:r>
            <a:endParaRPr sz="1600">
              <a:latin typeface="Trebuchet MS"/>
              <a:cs typeface="Trebuchet MS"/>
            </a:endParaRPr>
          </a:p>
          <a:p>
            <a:pPr marL="1270" algn="ctr">
              <a:lnSpc>
                <a:spcPts val="1795"/>
              </a:lnSpc>
            </a:pPr>
            <a:r>
              <a:rPr sz="1600" dirty="0">
                <a:solidFill>
                  <a:srgbClr val="FFFFFF"/>
                </a:solidFill>
                <a:latin typeface="Trebuchet MS"/>
                <a:cs typeface="Trebuchet MS"/>
              </a:rPr>
              <a:t>paving</a:t>
            </a:r>
            <a:r>
              <a:rPr sz="1600" spc="-45" dirty="0">
                <a:solidFill>
                  <a:srgbClr val="FFFFFF"/>
                </a:solidFill>
                <a:latin typeface="Trebuchet MS"/>
                <a:cs typeface="Trebuchet MS"/>
              </a:rPr>
              <a:t> </a:t>
            </a:r>
            <a:r>
              <a:rPr sz="1600" spc="-20" dirty="0">
                <a:solidFill>
                  <a:srgbClr val="FFFFFF"/>
                </a:solidFill>
                <a:latin typeface="Trebuchet MS"/>
                <a:cs typeface="Trebuchet MS"/>
              </a:rPr>
              <a:t>roads</a:t>
            </a:r>
            <a:endParaRPr sz="1600">
              <a:latin typeface="Trebuchet MS"/>
              <a:cs typeface="Trebuchet MS"/>
            </a:endParaRPr>
          </a:p>
        </p:txBody>
      </p:sp>
      <p:sp>
        <p:nvSpPr>
          <p:cNvPr id="23" name="object 23"/>
          <p:cNvSpPr txBox="1"/>
          <p:nvPr/>
        </p:nvSpPr>
        <p:spPr>
          <a:xfrm>
            <a:off x="9948798" y="5348897"/>
            <a:ext cx="1697355" cy="1018540"/>
          </a:xfrm>
          <a:prstGeom prst="rect">
            <a:avLst/>
          </a:prstGeom>
          <a:solidFill>
            <a:srgbClr val="232852"/>
          </a:solidFill>
          <a:ln w="25400">
            <a:solidFill>
              <a:srgbClr val="ACCAF8"/>
            </a:solidFill>
          </a:ln>
        </p:spPr>
        <p:txBody>
          <a:bodyPr vert="horz" wrap="square" lIns="0" tIns="189230" rIns="0" bIns="0" rtlCol="0">
            <a:spAutoFit/>
          </a:bodyPr>
          <a:lstStyle/>
          <a:p>
            <a:pPr marL="67945" marR="57150" algn="ctr">
              <a:lnSpc>
                <a:spcPts val="1670"/>
              </a:lnSpc>
              <a:spcBef>
                <a:spcPts val="1490"/>
              </a:spcBef>
            </a:pPr>
            <a:r>
              <a:rPr sz="1600" b="1" spc="-45" dirty="0">
                <a:solidFill>
                  <a:srgbClr val="FFFFFF"/>
                </a:solidFill>
                <a:latin typeface="Trebuchet MS"/>
                <a:cs typeface="Trebuchet MS"/>
              </a:rPr>
              <a:t>Toluene</a:t>
            </a:r>
            <a:r>
              <a:rPr sz="1600" spc="-45" dirty="0">
                <a:solidFill>
                  <a:srgbClr val="FFFFFF"/>
                </a:solidFill>
                <a:latin typeface="Trebuchet MS"/>
                <a:cs typeface="Trebuchet MS"/>
              </a:rPr>
              <a:t>—</a:t>
            </a:r>
            <a:r>
              <a:rPr sz="1600" dirty="0">
                <a:solidFill>
                  <a:srgbClr val="FFFFFF"/>
                </a:solidFill>
                <a:latin typeface="Trebuchet MS"/>
                <a:cs typeface="Trebuchet MS"/>
              </a:rPr>
              <a:t>used</a:t>
            </a:r>
            <a:r>
              <a:rPr sz="1600" spc="65" dirty="0">
                <a:solidFill>
                  <a:srgbClr val="FFFFFF"/>
                </a:solidFill>
                <a:latin typeface="Trebuchet MS"/>
                <a:cs typeface="Trebuchet MS"/>
              </a:rPr>
              <a:t> </a:t>
            </a:r>
            <a:r>
              <a:rPr sz="1600" spc="-25" dirty="0">
                <a:solidFill>
                  <a:srgbClr val="FFFFFF"/>
                </a:solidFill>
                <a:latin typeface="Trebuchet MS"/>
                <a:cs typeface="Trebuchet MS"/>
              </a:rPr>
              <a:t>to </a:t>
            </a:r>
            <a:r>
              <a:rPr sz="1600" spc="-10" dirty="0">
                <a:solidFill>
                  <a:srgbClr val="FFFFFF"/>
                </a:solidFill>
                <a:latin typeface="Trebuchet MS"/>
                <a:cs typeface="Trebuchet MS"/>
              </a:rPr>
              <a:t>manufacture paint</a:t>
            </a:r>
            <a:endParaRPr sz="1600">
              <a:latin typeface="Trebuchet MS"/>
              <a:cs typeface="Trebuchet MS"/>
            </a:endParaRPr>
          </a:p>
        </p:txBody>
      </p:sp>
      <p:pic>
        <p:nvPicPr>
          <p:cNvPr id="24" name="object 24" descr="ctffl logo"/>
          <p:cNvPicPr/>
          <p:nvPr/>
        </p:nvPicPr>
        <p:blipFill>
          <a:blip r:embed="rId4" cstate="print"/>
          <a:stretch>
            <a:fillRect/>
          </a:stretch>
        </p:blipFill>
        <p:spPr>
          <a:xfrm>
            <a:off x="142112" y="5375567"/>
            <a:ext cx="1346200" cy="1346187"/>
          </a:xfrm>
          <a:prstGeom prst="rect">
            <a:avLst/>
          </a:prstGeom>
        </p:spPr>
      </p:pic>
      <p:sp>
        <p:nvSpPr>
          <p:cNvPr id="25" name="object 25" descr="$PPTXTitle"/>
          <p:cNvSpPr txBox="1">
            <a:spLocks noGrp="1"/>
          </p:cNvSpPr>
          <p:nvPr>
            <p:ph type="title"/>
          </p:nvPr>
        </p:nvSpPr>
        <p:spPr>
          <a:xfrm>
            <a:off x="4346447" y="316865"/>
            <a:ext cx="6604000" cy="1117600"/>
          </a:xfrm>
          <a:prstGeom prst="rect">
            <a:avLst/>
          </a:prstGeom>
          <a:solidFill>
            <a:srgbClr val="0A4192"/>
          </a:solidFill>
        </p:spPr>
        <p:txBody>
          <a:bodyPr vert="horz" wrap="square" lIns="0" tIns="271145" rIns="0" bIns="0" rtlCol="0">
            <a:spAutoFit/>
          </a:bodyPr>
          <a:lstStyle/>
          <a:p>
            <a:pPr marL="389255">
              <a:lnSpc>
                <a:spcPct val="100000"/>
              </a:lnSpc>
              <a:spcBef>
                <a:spcPts val="2135"/>
              </a:spcBef>
            </a:pPr>
            <a:r>
              <a:rPr sz="3600" b="0" dirty="0">
                <a:solidFill>
                  <a:srgbClr val="FFFFFF"/>
                </a:solidFill>
                <a:latin typeface="Trebuchet MS"/>
                <a:cs typeface="Trebuchet MS"/>
              </a:rPr>
              <a:t>Chemicals</a:t>
            </a:r>
            <a:r>
              <a:rPr sz="3600" b="0" spc="-105" dirty="0">
                <a:solidFill>
                  <a:srgbClr val="FFFFFF"/>
                </a:solidFill>
                <a:latin typeface="Trebuchet MS"/>
                <a:cs typeface="Trebuchet MS"/>
              </a:rPr>
              <a:t> </a:t>
            </a:r>
            <a:r>
              <a:rPr sz="3600" b="0" dirty="0">
                <a:solidFill>
                  <a:srgbClr val="FFFFFF"/>
                </a:solidFill>
                <a:latin typeface="Trebuchet MS"/>
                <a:cs typeface="Trebuchet MS"/>
              </a:rPr>
              <a:t>in</a:t>
            </a:r>
            <a:r>
              <a:rPr sz="3600" b="0" spc="-170" dirty="0">
                <a:solidFill>
                  <a:srgbClr val="FFFFFF"/>
                </a:solidFill>
                <a:latin typeface="Trebuchet MS"/>
                <a:cs typeface="Trebuchet MS"/>
              </a:rPr>
              <a:t> </a:t>
            </a:r>
            <a:r>
              <a:rPr sz="3600" b="0" spc="-50" dirty="0">
                <a:solidFill>
                  <a:srgbClr val="FFFFFF"/>
                </a:solidFill>
                <a:latin typeface="Trebuchet MS"/>
                <a:cs typeface="Trebuchet MS"/>
              </a:rPr>
              <a:t>Tobacco</a:t>
            </a:r>
            <a:r>
              <a:rPr sz="3600" b="0" spc="-95" dirty="0">
                <a:solidFill>
                  <a:srgbClr val="FFFFFF"/>
                </a:solidFill>
                <a:latin typeface="Trebuchet MS"/>
                <a:cs typeface="Trebuchet MS"/>
              </a:rPr>
              <a:t> </a:t>
            </a:r>
            <a:r>
              <a:rPr sz="3600" b="0" spc="-10" dirty="0">
                <a:solidFill>
                  <a:srgbClr val="FFFFFF"/>
                </a:solidFill>
                <a:latin typeface="Trebuchet MS"/>
                <a:cs typeface="Trebuchet MS"/>
              </a:rPr>
              <a:t>Smoke</a:t>
            </a:r>
            <a:endParaRPr sz="3600">
              <a:latin typeface="Trebuchet MS"/>
              <a:cs typeface="Trebuchet MS"/>
            </a:endParaRPr>
          </a:p>
        </p:txBody>
      </p:sp>
      <p:sp>
        <p:nvSpPr>
          <p:cNvPr id="26" name="object 26"/>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2050414" marR="5080" indent="-1470025">
              <a:lnSpc>
                <a:spcPct val="100000"/>
              </a:lnSpc>
              <a:spcBef>
                <a:spcPts val="100"/>
              </a:spcBef>
            </a:pPr>
            <a:r>
              <a:rPr dirty="0"/>
              <a:t>Harms</a:t>
            </a:r>
            <a:r>
              <a:rPr spc="-15" dirty="0"/>
              <a:t> </a:t>
            </a:r>
            <a:r>
              <a:rPr dirty="0"/>
              <a:t>of</a:t>
            </a:r>
            <a:r>
              <a:rPr spc="5" dirty="0"/>
              <a:t> </a:t>
            </a:r>
            <a:r>
              <a:rPr spc="-45" dirty="0"/>
              <a:t>E-</a:t>
            </a:r>
            <a:r>
              <a:rPr spc="-10" dirty="0"/>
              <a:t>Cigarette </a:t>
            </a:r>
            <a:r>
              <a:rPr dirty="0"/>
              <a:t>Use/</a:t>
            </a:r>
            <a:r>
              <a:rPr spc="-135" dirty="0"/>
              <a:t> </a:t>
            </a:r>
            <a:r>
              <a:rPr spc="-10" dirty="0"/>
              <a:t>Vaping</a:t>
            </a:r>
          </a:p>
        </p:txBody>
      </p:sp>
      <p:pic>
        <p:nvPicPr>
          <p:cNvPr id="3" name="object 3" descr="ctffl logo"/>
          <p:cNvPicPr/>
          <p:nvPr/>
        </p:nvPicPr>
        <p:blipFill>
          <a:blip r:embed="rId2" cstate="print"/>
          <a:stretch>
            <a:fillRect/>
          </a:stretch>
        </p:blipFill>
        <p:spPr>
          <a:xfrm>
            <a:off x="10801477" y="5511800"/>
            <a:ext cx="1191120" cy="1191107"/>
          </a:xfrm>
          <a:prstGeom prst="rect">
            <a:avLst/>
          </a:prstGeom>
        </p:spPr>
      </p:pic>
      <p:sp>
        <p:nvSpPr>
          <p:cNvPr id="4" name="object 4"/>
          <p:cNvSpPr txBox="1">
            <a:spLocks noGrp="1"/>
          </p:cNvSpPr>
          <p:nvPr>
            <p:ph type="sldNum" sz="quarter" idx="7"/>
          </p:nvPr>
        </p:nvSpPr>
        <p:spPr>
          <a:prstGeom prst="rect">
            <a:avLst/>
          </a:prstGeom>
        </p:spPr>
        <p:txBody>
          <a:bodyPr vert="horz" wrap="square" lIns="0" tIns="5715" rIns="0" bIns="0" rtlCol="0">
            <a:spAutoFit/>
          </a:bodyPr>
          <a:lstStyle/>
          <a:p>
            <a:pPr marL="12700">
              <a:lnSpc>
                <a:spcPct val="100000"/>
              </a:lnSpc>
              <a:spcBef>
                <a:spcPts val="45"/>
              </a:spcBef>
            </a:pPr>
            <a:r>
              <a:rPr spc="-25" dirty="0"/>
              <a:t>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TotalTime>
  <Words>3731</Words>
  <Application>Microsoft Office PowerPoint</Application>
  <PresentationFormat>Widescreen</PresentationFormat>
  <Paragraphs>564</Paragraphs>
  <Slides>69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69</vt:i4>
      </vt:variant>
    </vt:vector>
  </HeadingPairs>
  <TitlesOfParts>
    <vt:vector size="82" baseType="lpstr">
      <vt:lpstr>Arial</vt:lpstr>
      <vt:lpstr>Calibri</vt:lpstr>
      <vt:lpstr>Candara</vt:lpstr>
      <vt:lpstr>Century Schoolbook</vt:lpstr>
      <vt:lpstr>Gill Sans MT</vt:lpstr>
      <vt:lpstr>Segoe UI</vt:lpstr>
      <vt:lpstr>Symbol</vt:lpstr>
      <vt:lpstr>Tahoma</vt:lpstr>
      <vt:lpstr>Times New Roman</vt:lpstr>
      <vt:lpstr>Trebuchet MS</vt:lpstr>
      <vt:lpstr>Wingdings</vt:lpstr>
      <vt:lpstr>Wingdings 3</vt:lpstr>
      <vt:lpstr>Office Theme</vt:lpstr>
      <vt:lpstr>1</vt:lpstr>
      <vt:lpstr>Center for a Tobacco-Free Finger Lakes</vt:lpstr>
      <vt:lpstr>CTFFL Provides: Evidence-Based Best Practices for a Healthcare Tobacco Policy</vt:lpstr>
      <vt:lpstr>Summary and Objectives</vt:lpstr>
      <vt:lpstr>Harms of Tobacco Use</vt:lpstr>
      <vt:lpstr>Harms of Tobacco Use:</vt:lpstr>
      <vt:lpstr>Tobacco Companies Target Vulnerable Populations</vt:lpstr>
      <vt:lpstr>Chemicals in Tobacco Smoke</vt:lpstr>
      <vt:lpstr>Harms of E-Cigarette Use/ Vaping</vt:lpstr>
      <vt:lpstr>Chemicals in Vaping Liquid</vt:lpstr>
      <vt:lpstr>E-Cigarettes/ Vapes – Not Just Water Vapor</vt:lpstr>
      <vt:lpstr> Second &amp; Thirdhand Smoke &amp; Vapor</vt:lpstr>
      <vt:lpstr>Vaping = Nicotine Addiction</vt:lpstr>
      <vt:lpstr>Nicotine Addiction in Youth</vt:lpstr>
      <vt:lpstr>Spit Tobacco and Emerging Products</vt:lpstr>
      <vt:lpstr>“Spit Tobacco” (smokeless, chew)</vt:lpstr>
      <vt:lpstr>Emerging Products</vt:lpstr>
      <vt:lpstr>Chronic Disease Model &amp; Pathology</vt:lpstr>
      <vt:lpstr>Take the Extra Minute or Two to talk about Tobacco Product Use</vt:lpstr>
      <vt:lpstr>Chronic Disease Model</vt:lpstr>
      <vt:lpstr>Involvement of Receptors</vt:lpstr>
      <vt:lpstr>Pathology</vt:lpstr>
      <vt:lpstr>Cardiopulmonary Effects- Vaping</vt:lpstr>
      <vt:lpstr>  Cancers linked to Tobacco Use make up 40% of all cancers in the U.S.</vt:lpstr>
      <vt:lpstr>Effects on Oral Health</vt:lpstr>
      <vt:lpstr>Mental Health Effects</vt:lpstr>
      <vt:lpstr>Study: Smoking Cessation Improves Mental Health</vt:lpstr>
      <vt:lpstr>Mental Illness and Substance Use Disorder Populations</vt:lpstr>
      <vt:lpstr>Adverse Effects of Tobacco Use for Mental Illness and SUD Populations</vt:lpstr>
      <vt:lpstr>Clinical Depression &amp; Schizophrenia</vt:lpstr>
      <vt:lpstr>Medication Interactions</vt:lpstr>
      <vt:lpstr>Smoking Affects Mental Health Medication</vt:lpstr>
      <vt:lpstr>Careful Monitoring of Medications is Important</vt:lpstr>
      <vt:lpstr>Nicotine Affects Caffeine Absorption</vt:lpstr>
      <vt:lpstr>Treatment: Pharmacotherapy &amp; NRT</vt:lpstr>
      <vt:lpstr>Treatment</vt:lpstr>
      <vt:lpstr>Elevator Speech</vt:lpstr>
      <vt:lpstr>It’s never too late!</vt:lpstr>
      <vt:lpstr>Medication-Assisted Treatment: FDA-Approved Nicotine Replacement Therapies and Cessation Medications</vt:lpstr>
      <vt:lpstr>Pharmacotherapy</vt:lpstr>
      <vt:lpstr>Blood Nicotine Levels</vt:lpstr>
      <vt:lpstr>Bupropion SR (Wellbutrin)</vt:lpstr>
      <vt:lpstr>Varenicline (Chantix)</vt:lpstr>
      <vt:lpstr>Optimizing Treatment – Combination Therapy and Pre-Loading</vt:lpstr>
      <vt:lpstr> Note about E-Cigarettes</vt:lpstr>
      <vt:lpstr>USPSTF Preventive Screenings</vt:lpstr>
      <vt:lpstr>Treatment – Perinatal Populations, Children and Adolescents</vt:lpstr>
      <vt:lpstr>Nicotine Overdose Symptoms</vt:lpstr>
      <vt:lpstr>Nicotine Withdrawal Symptoms</vt:lpstr>
      <vt:lpstr>Counseling</vt:lpstr>
      <vt:lpstr>Combining Counseling with Pharmacotherapy is the Gold Standard</vt:lpstr>
      <vt:lpstr>Face to Face Counseling</vt:lpstr>
      <vt:lpstr>Components of Smoking Cessation Group Therapy Program</vt:lpstr>
      <vt:lpstr>5A’s Treatment Model</vt:lpstr>
      <vt:lpstr>Stages of Change Model</vt:lpstr>
      <vt:lpstr>For Those Not Ready to Quit</vt:lpstr>
      <vt:lpstr>Motivational Interviewing a conversation about change</vt:lpstr>
      <vt:lpstr>Decisional Balance</vt:lpstr>
      <vt:lpstr>Referrals</vt:lpstr>
      <vt:lpstr>REFERRAL to Cessation Resources</vt:lpstr>
      <vt:lpstr>  EMR - SCREENS</vt:lpstr>
      <vt:lpstr>New York State Quitline &amp; Quitsite</vt:lpstr>
      <vt:lpstr>NY State Quitline - Resources and Referral</vt:lpstr>
      <vt:lpstr>Guidelines &amp; Policy</vt:lpstr>
      <vt:lpstr>UR Policy 170, Policy 10.03, &amp; The Monroe County Medical Society Guidelines</vt:lpstr>
      <vt:lpstr>Newsletter</vt:lpstr>
      <vt:lpstr>Newsletter:</vt:lpstr>
      <vt:lpstr>Thank you!</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Tobacco Dependence and Treatment</dc:title>
  <dc:creator>Bates, Krystalyn</dc:creator>
  <cp:lastModifiedBy>Diltz, Mark</cp:lastModifiedBy>
  <cp:revision>1</cp:revision>
  <dcterms:created xsi:type="dcterms:W3CDTF">2026-03-13T12:58:33Z</dcterms:created>
  <dcterms:modified xsi:type="dcterms:W3CDTF">2026-03-13T13:15:59Z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2025-08-07T00:00:00Z</vt:filetime>
  </property>
  <property fmtid="{D5CDD505-2E9C-101B-9397-08002B2CF9AE}" pid="3" name="Creator">
    <vt:lpwstr>Microsoft® PowerPoint® for Microsoft 365</vt:lpwstr>
  </property>
  <property fmtid="{D5CDD505-2E9C-101B-9397-08002B2CF9AE}" pid="4" name="LastSaved">
    <vt:filetime>2026-03-13T00:00:00Z</vt:filetime>
  </property>
  <property fmtid="{D5CDD505-2E9C-101B-9397-08002B2CF9AE}" pid="5" name="Producer">
    <vt:lpwstr>Microsoft® PowerPoint® for Microsoft 365</vt:lpwstr>
  </property>
</Properties>
</file>