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286" r:id="rId6"/>
    <p:sldId id="314" r:id="rId7"/>
    <p:sldId id="257" r:id="rId8"/>
    <p:sldId id="308" r:id="rId9"/>
    <p:sldId id="262" r:id="rId10"/>
    <p:sldId id="290" r:id="rId11"/>
    <p:sldId id="313" r:id="rId12"/>
    <p:sldId id="265" r:id="rId13"/>
    <p:sldId id="309" r:id="rId14"/>
    <p:sldId id="306" r:id="rId15"/>
    <p:sldId id="277" r:id="rId16"/>
    <p:sldId id="310" r:id="rId17"/>
    <p:sldId id="304" r:id="rId18"/>
    <p:sldId id="299" r:id="rId19"/>
    <p:sldId id="324" r:id="rId20"/>
    <p:sldId id="326" r:id="rId21"/>
    <p:sldId id="325" r:id="rId22"/>
    <p:sldId id="269" r:id="rId23"/>
    <p:sldId id="266" r:id="rId24"/>
    <p:sldId id="267" r:id="rId25"/>
    <p:sldId id="283" r:id="rId26"/>
    <p:sldId id="281" r:id="rId27"/>
    <p:sldId id="285" r:id="rId28"/>
    <p:sldId id="311" r:id="rId29"/>
    <p:sldId id="276" r:id="rId30"/>
    <p:sldId id="278" r:id="rId31"/>
    <p:sldId id="282" r:id="rId32"/>
    <p:sldId id="275" r:id="rId33"/>
    <p:sldId id="312" r:id="rId34"/>
    <p:sldId id="280" r:id="rId35"/>
    <p:sldId id="279" r:id="rId36"/>
    <p:sldId id="317" r:id="rId37"/>
    <p:sldId id="273" r:id="rId38"/>
    <p:sldId id="270" r:id="rId39"/>
    <p:sldId id="289" r:id="rId40"/>
    <p:sldId id="272" r:id="rId41"/>
    <p:sldId id="307" r:id="rId42"/>
    <p:sldId id="271" r:id="rId43"/>
    <p:sldId id="316" r:id="rId44"/>
    <p:sldId id="318" r:id="rId45"/>
    <p:sldId id="258" r:id="rId4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066CC"/>
    <a:srgbClr val="1F497D"/>
    <a:srgbClr val="D9D9D9"/>
    <a:srgbClr val="4F81BD"/>
    <a:srgbClr val="BFBFBF"/>
    <a:srgbClr val="FFFFFF"/>
    <a:srgbClr val="4774AB"/>
    <a:srgbClr val="00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81" autoAdjust="0"/>
  </p:normalViewPr>
  <p:slideViewPr>
    <p:cSldViewPr snapToGrid="0" snapToObjects="1">
      <p:cViewPr varScale="1">
        <p:scale>
          <a:sx n="49" d="100"/>
          <a:sy n="49" d="100"/>
        </p:scale>
        <p:origin x="19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DA57F-818E-461C-A469-849227BEB9EE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C01E4E10-1AB7-466B-AB80-F68AC90DDB5C}">
      <dgm:prSet phldrT="[Text]"/>
      <dgm:spPr/>
      <dgm:t>
        <a:bodyPr/>
        <a:lstStyle/>
        <a:p>
          <a:r>
            <a:rPr lang="en-US" dirty="0"/>
            <a:t>ASK</a:t>
          </a:r>
        </a:p>
      </dgm:t>
    </dgm:pt>
    <dgm:pt modelId="{4BA2890B-71D6-45F8-8AC9-A0D37727355B}" type="parTrans" cxnId="{05278405-433E-4F18-9E35-ED8CC338B9FA}">
      <dgm:prSet/>
      <dgm:spPr/>
      <dgm:t>
        <a:bodyPr/>
        <a:lstStyle/>
        <a:p>
          <a:endParaRPr lang="en-US"/>
        </a:p>
      </dgm:t>
    </dgm:pt>
    <dgm:pt modelId="{79BF6D92-1401-4B3C-AB9E-8B8FFE8C0ED7}" type="sibTrans" cxnId="{05278405-433E-4F18-9E35-ED8CC338B9FA}">
      <dgm:prSet/>
      <dgm:spPr/>
      <dgm:t>
        <a:bodyPr/>
        <a:lstStyle/>
        <a:p>
          <a:endParaRPr lang="en-US"/>
        </a:p>
      </dgm:t>
    </dgm:pt>
    <dgm:pt modelId="{22616E96-4505-4C07-B04E-1F9DCA47754F}">
      <dgm:prSet phldrT="[Text]"/>
      <dgm:spPr/>
      <dgm:t>
        <a:bodyPr/>
        <a:lstStyle/>
        <a:p>
          <a:r>
            <a:rPr lang="en-US" dirty="0"/>
            <a:t>ADVISE</a:t>
          </a:r>
        </a:p>
      </dgm:t>
    </dgm:pt>
    <dgm:pt modelId="{53302055-6DD2-4CA7-96E6-B3961463855D}" type="parTrans" cxnId="{C8B22AB7-0EA2-40C4-AFF6-5B4CE878DA29}">
      <dgm:prSet/>
      <dgm:spPr/>
      <dgm:t>
        <a:bodyPr/>
        <a:lstStyle/>
        <a:p>
          <a:endParaRPr lang="en-US"/>
        </a:p>
      </dgm:t>
    </dgm:pt>
    <dgm:pt modelId="{1C11B1C3-81D4-48C6-85B9-0F417BBCA90C}" type="sibTrans" cxnId="{C8B22AB7-0EA2-40C4-AFF6-5B4CE878DA29}">
      <dgm:prSet/>
      <dgm:spPr/>
      <dgm:t>
        <a:bodyPr/>
        <a:lstStyle/>
        <a:p>
          <a:endParaRPr lang="en-US"/>
        </a:p>
      </dgm:t>
    </dgm:pt>
    <dgm:pt modelId="{041097D9-DD79-44C9-9E68-BF2DED97BDC6}">
      <dgm:prSet phldrT="[Text]"/>
      <dgm:spPr/>
      <dgm:t>
        <a:bodyPr/>
        <a:lstStyle/>
        <a:p>
          <a:r>
            <a:rPr lang="en-US" dirty="0"/>
            <a:t>ASSESS</a:t>
          </a:r>
        </a:p>
      </dgm:t>
    </dgm:pt>
    <dgm:pt modelId="{71AAA887-9B62-4B8D-BF27-B665E7A7FD49}" type="parTrans" cxnId="{FCB05DB6-7215-43CC-8D2D-79FE7CA6F5FC}">
      <dgm:prSet/>
      <dgm:spPr/>
      <dgm:t>
        <a:bodyPr/>
        <a:lstStyle/>
        <a:p>
          <a:endParaRPr lang="en-US"/>
        </a:p>
      </dgm:t>
    </dgm:pt>
    <dgm:pt modelId="{2F88368D-DA89-4759-894C-3BD6659C189E}" type="sibTrans" cxnId="{FCB05DB6-7215-43CC-8D2D-79FE7CA6F5FC}">
      <dgm:prSet/>
      <dgm:spPr/>
      <dgm:t>
        <a:bodyPr/>
        <a:lstStyle/>
        <a:p>
          <a:endParaRPr lang="en-US"/>
        </a:p>
      </dgm:t>
    </dgm:pt>
    <dgm:pt modelId="{43336E09-0EB6-4373-A102-584BE5393255}">
      <dgm:prSet phldrT="[Text]"/>
      <dgm:spPr/>
      <dgm:t>
        <a:bodyPr/>
        <a:lstStyle/>
        <a:p>
          <a:r>
            <a:rPr lang="en-US" dirty="0"/>
            <a:t>ASSIST</a:t>
          </a:r>
        </a:p>
      </dgm:t>
    </dgm:pt>
    <dgm:pt modelId="{C5B8ABCE-6326-48A3-95AD-82B5F39D06D9}" type="parTrans" cxnId="{8882F05C-4DF8-4171-976D-92FFC8D03214}">
      <dgm:prSet/>
      <dgm:spPr/>
      <dgm:t>
        <a:bodyPr/>
        <a:lstStyle/>
        <a:p>
          <a:endParaRPr lang="en-US"/>
        </a:p>
      </dgm:t>
    </dgm:pt>
    <dgm:pt modelId="{C71F3E65-9373-453A-975F-8B3E2E4119B9}" type="sibTrans" cxnId="{8882F05C-4DF8-4171-976D-92FFC8D03214}">
      <dgm:prSet/>
      <dgm:spPr/>
      <dgm:t>
        <a:bodyPr/>
        <a:lstStyle/>
        <a:p>
          <a:endParaRPr lang="en-US"/>
        </a:p>
      </dgm:t>
    </dgm:pt>
    <dgm:pt modelId="{D8B9519D-13D2-433A-B54A-39C93974DA2A}">
      <dgm:prSet phldrT="[Text]"/>
      <dgm:spPr/>
      <dgm:t>
        <a:bodyPr/>
        <a:lstStyle/>
        <a:p>
          <a:r>
            <a:rPr lang="en-US" dirty="0"/>
            <a:t>ARRANGE</a:t>
          </a:r>
        </a:p>
      </dgm:t>
    </dgm:pt>
    <dgm:pt modelId="{51B1810A-AF7F-4170-956F-B543B14E7F52}" type="parTrans" cxnId="{1874654B-83DC-46D6-9009-112AABFC14AA}">
      <dgm:prSet/>
      <dgm:spPr/>
      <dgm:t>
        <a:bodyPr/>
        <a:lstStyle/>
        <a:p>
          <a:endParaRPr lang="en-US"/>
        </a:p>
      </dgm:t>
    </dgm:pt>
    <dgm:pt modelId="{924B8E8F-AB23-4809-A38D-F42C33F946B5}" type="sibTrans" cxnId="{1874654B-83DC-46D6-9009-112AABFC14AA}">
      <dgm:prSet/>
      <dgm:spPr/>
      <dgm:t>
        <a:bodyPr/>
        <a:lstStyle/>
        <a:p>
          <a:endParaRPr lang="en-US"/>
        </a:p>
      </dgm:t>
    </dgm:pt>
    <dgm:pt modelId="{A6C69BDE-975E-48F1-A0F5-2BA710569117}" type="pres">
      <dgm:prSet presAssocID="{C54DA57F-818E-461C-A469-849227BEB9EE}" presName="CompostProcess" presStyleCnt="0">
        <dgm:presLayoutVars>
          <dgm:dir/>
          <dgm:resizeHandles val="exact"/>
        </dgm:presLayoutVars>
      </dgm:prSet>
      <dgm:spPr/>
    </dgm:pt>
    <dgm:pt modelId="{3AFFBBD5-94B2-457F-B5A4-A3B63F0A22E1}" type="pres">
      <dgm:prSet presAssocID="{C54DA57F-818E-461C-A469-849227BEB9EE}" presName="arrow" presStyleLbl="bgShp" presStyleIdx="0" presStyleCnt="1" custLinFactNeighborX="-771" custLinFactNeighborY="-10465"/>
      <dgm:spPr/>
    </dgm:pt>
    <dgm:pt modelId="{A1A4B205-282D-4DDF-9326-24CD34A5C687}" type="pres">
      <dgm:prSet presAssocID="{C54DA57F-818E-461C-A469-849227BEB9EE}" presName="linearProcess" presStyleCnt="0"/>
      <dgm:spPr/>
    </dgm:pt>
    <dgm:pt modelId="{58248033-9FB2-474F-A8D2-63AD7C190B91}" type="pres">
      <dgm:prSet presAssocID="{C01E4E10-1AB7-466B-AB80-F68AC90DDB5C}" presName="textNode" presStyleLbl="node1" presStyleIdx="0" presStyleCnt="5">
        <dgm:presLayoutVars>
          <dgm:bulletEnabled val="1"/>
        </dgm:presLayoutVars>
      </dgm:prSet>
      <dgm:spPr/>
    </dgm:pt>
    <dgm:pt modelId="{B9A2B764-939E-4AB9-9CFA-D94228048F67}" type="pres">
      <dgm:prSet presAssocID="{79BF6D92-1401-4B3C-AB9E-8B8FFE8C0ED7}" presName="sibTrans" presStyleCnt="0"/>
      <dgm:spPr/>
    </dgm:pt>
    <dgm:pt modelId="{845FB51E-228C-47D8-B9F3-FC0ED9A00BDF}" type="pres">
      <dgm:prSet presAssocID="{22616E96-4505-4C07-B04E-1F9DCA47754F}" presName="textNode" presStyleLbl="node1" presStyleIdx="1" presStyleCnt="5">
        <dgm:presLayoutVars>
          <dgm:bulletEnabled val="1"/>
        </dgm:presLayoutVars>
      </dgm:prSet>
      <dgm:spPr/>
    </dgm:pt>
    <dgm:pt modelId="{3E12BE07-8638-4301-8693-63B7F8FD8CAA}" type="pres">
      <dgm:prSet presAssocID="{1C11B1C3-81D4-48C6-85B9-0F417BBCA90C}" presName="sibTrans" presStyleCnt="0"/>
      <dgm:spPr/>
    </dgm:pt>
    <dgm:pt modelId="{DF7FC4B2-17EF-4D63-BF68-225897DFC1AD}" type="pres">
      <dgm:prSet presAssocID="{041097D9-DD79-44C9-9E68-BF2DED97BDC6}" presName="textNode" presStyleLbl="node1" presStyleIdx="2" presStyleCnt="5">
        <dgm:presLayoutVars>
          <dgm:bulletEnabled val="1"/>
        </dgm:presLayoutVars>
      </dgm:prSet>
      <dgm:spPr/>
    </dgm:pt>
    <dgm:pt modelId="{F8BEF266-AF7C-4A76-BB55-FCE6376D57D5}" type="pres">
      <dgm:prSet presAssocID="{2F88368D-DA89-4759-894C-3BD6659C189E}" presName="sibTrans" presStyleCnt="0"/>
      <dgm:spPr/>
    </dgm:pt>
    <dgm:pt modelId="{0AE54607-C352-45EF-8ADB-938E827629D3}" type="pres">
      <dgm:prSet presAssocID="{43336E09-0EB6-4373-A102-584BE5393255}" presName="textNode" presStyleLbl="node1" presStyleIdx="3" presStyleCnt="5">
        <dgm:presLayoutVars>
          <dgm:bulletEnabled val="1"/>
        </dgm:presLayoutVars>
      </dgm:prSet>
      <dgm:spPr/>
    </dgm:pt>
    <dgm:pt modelId="{507A1B5B-6AB2-4B90-B19E-622E3066D4DD}" type="pres">
      <dgm:prSet presAssocID="{C71F3E65-9373-453A-975F-8B3E2E4119B9}" presName="sibTrans" presStyleCnt="0"/>
      <dgm:spPr/>
    </dgm:pt>
    <dgm:pt modelId="{AA993A1E-733A-44F1-9909-ADF3B57E5CD5}" type="pres">
      <dgm:prSet presAssocID="{D8B9519D-13D2-433A-B54A-39C93974DA2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5278405-433E-4F18-9E35-ED8CC338B9FA}" srcId="{C54DA57F-818E-461C-A469-849227BEB9EE}" destId="{C01E4E10-1AB7-466B-AB80-F68AC90DDB5C}" srcOrd="0" destOrd="0" parTransId="{4BA2890B-71D6-45F8-8AC9-A0D37727355B}" sibTransId="{79BF6D92-1401-4B3C-AB9E-8B8FFE8C0ED7}"/>
    <dgm:cxn modelId="{1BEDF309-854B-46B1-A7EF-19FE0A5B9D2C}" type="presOf" srcId="{43336E09-0EB6-4373-A102-584BE5393255}" destId="{0AE54607-C352-45EF-8ADB-938E827629D3}" srcOrd="0" destOrd="0" presId="urn:microsoft.com/office/officeart/2005/8/layout/hProcess9"/>
    <dgm:cxn modelId="{F1C37329-A9C8-4F23-838A-32C70A2B83DD}" type="presOf" srcId="{D8B9519D-13D2-433A-B54A-39C93974DA2A}" destId="{AA993A1E-733A-44F1-9909-ADF3B57E5CD5}" srcOrd="0" destOrd="0" presId="urn:microsoft.com/office/officeart/2005/8/layout/hProcess9"/>
    <dgm:cxn modelId="{8882F05C-4DF8-4171-976D-92FFC8D03214}" srcId="{C54DA57F-818E-461C-A469-849227BEB9EE}" destId="{43336E09-0EB6-4373-A102-584BE5393255}" srcOrd="3" destOrd="0" parTransId="{C5B8ABCE-6326-48A3-95AD-82B5F39D06D9}" sibTransId="{C71F3E65-9373-453A-975F-8B3E2E4119B9}"/>
    <dgm:cxn modelId="{87ED6D45-4664-455E-8ECA-0B21BA145509}" type="presOf" srcId="{C54DA57F-818E-461C-A469-849227BEB9EE}" destId="{A6C69BDE-975E-48F1-A0F5-2BA710569117}" srcOrd="0" destOrd="0" presId="urn:microsoft.com/office/officeart/2005/8/layout/hProcess9"/>
    <dgm:cxn modelId="{1874654B-83DC-46D6-9009-112AABFC14AA}" srcId="{C54DA57F-818E-461C-A469-849227BEB9EE}" destId="{D8B9519D-13D2-433A-B54A-39C93974DA2A}" srcOrd="4" destOrd="0" parTransId="{51B1810A-AF7F-4170-956F-B543B14E7F52}" sibTransId="{924B8E8F-AB23-4809-A38D-F42C33F946B5}"/>
    <dgm:cxn modelId="{3A783D50-087D-40F5-9C2A-DC3C8A69006C}" type="presOf" srcId="{C01E4E10-1AB7-466B-AB80-F68AC90DDB5C}" destId="{58248033-9FB2-474F-A8D2-63AD7C190B91}" srcOrd="0" destOrd="0" presId="urn:microsoft.com/office/officeart/2005/8/layout/hProcess9"/>
    <dgm:cxn modelId="{C8BCA2A2-F946-4934-94F0-06BB5D97CFC5}" type="presOf" srcId="{22616E96-4505-4C07-B04E-1F9DCA47754F}" destId="{845FB51E-228C-47D8-B9F3-FC0ED9A00BDF}" srcOrd="0" destOrd="0" presId="urn:microsoft.com/office/officeart/2005/8/layout/hProcess9"/>
    <dgm:cxn modelId="{6629C7B2-A5CA-4295-BECB-4B9B99D1A678}" type="presOf" srcId="{041097D9-DD79-44C9-9E68-BF2DED97BDC6}" destId="{DF7FC4B2-17EF-4D63-BF68-225897DFC1AD}" srcOrd="0" destOrd="0" presId="urn:microsoft.com/office/officeart/2005/8/layout/hProcess9"/>
    <dgm:cxn modelId="{FCB05DB6-7215-43CC-8D2D-79FE7CA6F5FC}" srcId="{C54DA57F-818E-461C-A469-849227BEB9EE}" destId="{041097D9-DD79-44C9-9E68-BF2DED97BDC6}" srcOrd="2" destOrd="0" parTransId="{71AAA887-9B62-4B8D-BF27-B665E7A7FD49}" sibTransId="{2F88368D-DA89-4759-894C-3BD6659C189E}"/>
    <dgm:cxn modelId="{C8B22AB7-0EA2-40C4-AFF6-5B4CE878DA29}" srcId="{C54DA57F-818E-461C-A469-849227BEB9EE}" destId="{22616E96-4505-4C07-B04E-1F9DCA47754F}" srcOrd="1" destOrd="0" parTransId="{53302055-6DD2-4CA7-96E6-B3961463855D}" sibTransId="{1C11B1C3-81D4-48C6-85B9-0F417BBCA90C}"/>
    <dgm:cxn modelId="{FBDCC7AE-AF4D-4B2C-AB7B-61740608655A}" type="presParOf" srcId="{A6C69BDE-975E-48F1-A0F5-2BA710569117}" destId="{3AFFBBD5-94B2-457F-B5A4-A3B63F0A22E1}" srcOrd="0" destOrd="0" presId="urn:microsoft.com/office/officeart/2005/8/layout/hProcess9"/>
    <dgm:cxn modelId="{DB60FE4A-9037-449C-AFA3-7F8FEED460A1}" type="presParOf" srcId="{A6C69BDE-975E-48F1-A0F5-2BA710569117}" destId="{A1A4B205-282D-4DDF-9326-24CD34A5C687}" srcOrd="1" destOrd="0" presId="urn:microsoft.com/office/officeart/2005/8/layout/hProcess9"/>
    <dgm:cxn modelId="{712B772D-C67A-46BE-B227-C31F529D9D3F}" type="presParOf" srcId="{A1A4B205-282D-4DDF-9326-24CD34A5C687}" destId="{58248033-9FB2-474F-A8D2-63AD7C190B91}" srcOrd="0" destOrd="0" presId="urn:microsoft.com/office/officeart/2005/8/layout/hProcess9"/>
    <dgm:cxn modelId="{CDC49641-7FC4-4587-B42E-461023976D33}" type="presParOf" srcId="{A1A4B205-282D-4DDF-9326-24CD34A5C687}" destId="{B9A2B764-939E-4AB9-9CFA-D94228048F67}" srcOrd="1" destOrd="0" presId="urn:microsoft.com/office/officeart/2005/8/layout/hProcess9"/>
    <dgm:cxn modelId="{AAD96BBE-FDE7-433D-99BC-5AA86A7B7347}" type="presParOf" srcId="{A1A4B205-282D-4DDF-9326-24CD34A5C687}" destId="{845FB51E-228C-47D8-B9F3-FC0ED9A00BDF}" srcOrd="2" destOrd="0" presId="urn:microsoft.com/office/officeart/2005/8/layout/hProcess9"/>
    <dgm:cxn modelId="{5156F21B-790D-427F-8248-164330E6D37C}" type="presParOf" srcId="{A1A4B205-282D-4DDF-9326-24CD34A5C687}" destId="{3E12BE07-8638-4301-8693-63B7F8FD8CAA}" srcOrd="3" destOrd="0" presId="urn:microsoft.com/office/officeart/2005/8/layout/hProcess9"/>
    <dgm:cxn modelId="{921E9537-E5F7-42D9-8A8E-3AE23AB3CB87}" type="presParOf" srcId="{A1A4B205-282D-4DDF-9326-24CD34A5C687}" destId="{DF7FC4B2-17EF-4D63-BF68-225897DFC1AD}" srcOrd="4" destOrd="0" presId="urn:microsoft.com/office/officeart/2005/8/layout/hProcess9"/>
    <dgm:cxn modelId="{C9EC3C9F-0300-44CA-B70F-92D4A7F1BBCC}" type="presParOf" srcId="{A1A4B205-282D-4DDF-9326-24CD34A5C687}" destId="{F8BEF266-AF7C-4A76-BB55-FCE6376D57D5}" srcOrd="5" destOrd="0" presId="urn:microsoft.com/office/officeart/2005/8/layout/hProcess9"/>
    <dgm:cxn modelId="{8B544FA2-3F8B-41D6-9E5E-CECC3CFC20A7}" type="presParOf" srcId="{A1A4B205-282D-4DDF-9326-24CD34A5C687}" destId="{0AE54607-C352-45EF-8ADB-938E827629D3}" srcOrd="6" destOrd="0" presId="urn:microsoft.com/office/officeart/2005/8/layout/hProcess9"/>
    <dgm:cxn modelId="{F924AF79-A0AD-4A9C-8B16-5406872BC5CA}" type="presParOf" srcId="{A1A4B205-282D-4DDF-9326-24CD34A5C687}" destId="{507A1B5B-6AB2-4B90-B19E-622E3066D4DD}" srcOrd="7" destOrd="0" presId="urn:microsoft.com/office/officeart/2005/8/layout/hProcess9"/>
    <dgm:cxn modelId="{2EFE6299-460D-46D6-A063-226D13320A0C}" type="presParOf" srcId="{A1A4B205-282D-4DDF-9326-24CD34A5C687}" destId="{AA993A1E-733A-44F1-9909-ADF3B57E5C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DA57F-818E-461C-A469-849227BEB9EE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C01E4E10-1AB7-466B-AB80-F68AC90DDB5C}">
      <dgm:prSet phldrT="[Text]"/>
      <dgm:spPr/>
      <dgm:t>
        <a:bodyPr/>
        <a:lstStyle/>
        <a:p>
          <a:r>
            <a:rPr lang="en-US" dirty="0"/>
            <a:t>ASK</a:t>
          </a:r>
        </a:p>
      </dgm:t>
    </dgm:pt>
    <dgm:pt modelId="{4BA2890B-71D6-45F8-8AC9-A0D37727355B}" type="parTrans" cxnId="{05278405-433E-4F18-9E35-ED8CC338B9FA}">
      <dgm:prSet/>
      <dgm:spPr/>
      <dgm:t>
        <a:bodyPr/>
        <a:lstStyle/>
        <a:p>
          <a:endParaRPr lang="en-US"/>
        </a:p>
      </dgm:t>
    </dgm:pt>
    <dgm:pt modelId="{79BF6D92-1401-4B3C-AB9E-8B8FFE8C0ED7}" type="sibTrans" cxnId="{05278405-433E-4F18-9E35-ED8CC338B9FA}">
      <dgm:prSet/>
      <dgm:spPr/>
      <dgm:t>
        <a:bodyPr/>
        <a:lstStyle/>
        <a:p>
          <a:endParaRPr lang="en-US"/>
        </a:p>
      </dgm:t>
    </dgm:pt>
    <dgm:pt modelId="{22616E96-4505-4C07-B04E-1F9DCA47754F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ADVISE</a:t>
          </a:r>
        </a:p>
      </dgm:t>
    </dgm:pt>
    <dgm:pt modelId="{53302055-6DD2-4CA7-96E6-B3961463855D}" type="parTrans" cxnId="{C8B22AB7-0EA2-40C4-AFF6-5B4CE878DA29}">
      <dgm:prSet/>
      <dgm:spPr/>
      <dgm:t>
        <a:bodyPr/>
        <a:lstStyle/>
        <a:p>
          <a:endParaRPr lang="en-US"/>
        </a:p>
      </dgm:t>
    </dgm:pt>
    <dgm:pt modelId="{1C11B1C3-81D4-48C6-85B9-0F417BBCA90C}" type="sibTrans" cxnId="{C8B22AB7-0EA2-40C4-AFF6-5B4CE878DA29}">
      <dgm:prSet/>
      <dgm:spPr/>
      <dgm:t>
        <a:bodyPr/>
        <a:lstStyle/>
        <a:p>
          <a:endParaRPr lang="en-US"/>
        </a:p>
      </dgm:t>
    </dgm:pt>
    <dgm:pt modelId="{041097D9-DD79-44C9-9E68-BF2DED97BDC6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ASSESS</a:t>
          </a:r>
        </a:p>
      </dgm:t>
    </dgm:pt>
    <dgm:pt modelId="{71AAA887-9B62-4B8D-BF27-B665E7A7FD49}" type="parTrans" cxnId="{FCB05DB6-7215-43CC-8D2D-79FE7CA6F5FC}">
      <dgm:prSet/>
      <dgm:spPr/>
      <dgm:t>
        <a:bodyPr/>
        <a:lstStyle/>
        <a:p>
          <a:endParaRPr lang="en-US"/>
        </a:p>
      </dgm:t>
    </dgm:pt>
    <dgm:pt modelId="{2F88368D-DA89-4759-894C-3BD6659C189E}" type="sibTrans" cxnId="{FCB05DB6-7215-43CC-8D2D-79FE7CA6F5FC}">
      <dgm:prSet/>
      <dgm:spPr/>
      <dgm:t>
        <a:bodyPr/>
        <a:lstStyle/>
        <a:p>
          <a:endParaRPr lang="en-US"/>
        </a:p>
      </dgm:t>
    </dgm:pt>
    <dgm:pt modelId="{43336E09-0EB6-4373-A102-584BE5393255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ASSIST</a:t>
          </a:r>
        </a:p>
      </dgm:t>
    </dgm:pt>
    <dgm:pt modelId="{C5B8ABCE-6326-48A3-95AD-82B5F39D06D9}" type="parTrans" cxnId="{8882F05C-4DF8-4171-976D-92FFC8D03214}">
      <dgm:prSet/>
      <dgm:spPr/>
      <dgm:t>
        <a:bodyPr/>
        <a:lstStyle/>
        <a:p>
          <a:endParaRPr lang="en-US"/>
        </a:p>
      </dgm:t>
    </dgm:pt>
    <dgm:pt modelId="{C71F3E65-9373-453A-975F-8B3E2E4119B9}" type="sibTrans" cxnId="{8882F05C-4DF8-4171-976D-92FFC8D03214}">
      <dgm:prSet/>
      <dgm:spPr/>
      <dgm:t>
        <a:bodyPr/>
        <a:lstStyle/>
        <a:p>
          <a:endParaRPr lang="en-US"/>
        </a:p>
      </dgm:t>
    </dgm:pt>
    <dgm:pt modelId="{D8B9519D-13D2-433A-B54A-39C93974DA2A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ARRANGE</a:t>
          </a:r>
        </a:p>
      </dgm:t>
    </dgm:pt>
    <dgm:pt modelId="{51B1810A-AF7F-4170-956F-B543B14E7F52}" type="parTrans" cxnId="{1874654B-83DC-46D6-9009-112AABFC14AA}">
      <dgm:prSet/>
      <dgm:spPr/>
      <dgm:t>
        <a:bodyPr/>
        <a:lstStyle/>
        <a:p>
          <a:endParaRPr lang="en-US"/>
        </a:p>
      </dgm:t>
    </dgm:pt>
    <dgm:pt modelId="{924B8E8F-AB23-4809-A38D-F42C33F946B5}" type="sibTrans" cxnId="{1874654B-83DC-46D6-9009-112AABFC14AA}">
      <dgm:prSet/>
      <dgm:spPr/>
      <dgm:t>
        <a:bodyPr/>
        <a:lstStyle/>
        <a:p>
          <a:endParaRPr lang="en-US"/>
        </a:p>
      </dgm:t>
    </dgm:pt>
    <dgm:pt modelId="{A6C69BDE-975E-48F1-A0F5-2BA710569117}" type="pres">
      <dgm:prSet presAssocID="{C54DA57F-818E-461C-A469-849227BEB9EE}" presName="CompostProcess" presStyleCnt="0">
        <dgm:presLayoutVars>
          <dgm:dir/>
          <dgm:resizeHandles val="exact"/>
        </dgm:presLayoutVars>
      </dgm:prSet>
      <dgm:spPr/>
    </dgm:pt>
    <dgm:pt modelId="{3AFFBBD5-94B2-457F-B5A4-A3B63F0A22E1}" type="pres">
      <dgm:prSet presAssocID="{C54DA57F-818E-461C-A469-849227BEB9EE}" presName="arrow" presStyleLbl="bgShp" presStyleIdx="0" presStyleCnt="1" custLinFactNeighborX="314"/>
      <dgm:spPr/>
    </dgm:pt>
    <dgm:pt modelId="{A1A4B205-282D-4DDF-9326-24CD34A5C687}" type="pres">
      <dgm:prSet presAssocID="{C54DA57F-818E-461C-A469-849227BEB9EE}" presName="linearProcess" presStyleCnt="0"/>
      <dgm:spPr/>
    </dgm:pt>
    <dgm:pt modelId="{58248033-9FB2-474F-A8D2-63AD7C190B91}" type="pres">
      <dgm:prSet presAssocID="{C01E4E10-1AB7-466B-AB80-F68AC90DDB5C}" presName="textNode" presStyleLbl="node1" presStyleIdx="0" presStyleCnt="5" custLinFactNeighborX="46920" custLinFactNeighborY="3085">
        <dgm:presLayoutVars>
          <dgm:bulletEnabled val="1"/>
        </dgm:presLayoutVars>
      </dgm:prSet>
      <dgm:spPr/>
    </dgm:pt>
    <dgm:pt modelId="{B9A2B764-939E-4AB9-9CFA-D94228048F67}" type="pres">
      <dgm:prSet presAssocID="{79BF6D92-1401-4B3C-AB9E-8B8FFE8C0ED7}" presName="sibTrans" presStyleCnt="0"/>
      <dgm:spPr/>
    </dgm:pt>
    <dgm:pt modelId="{845FB51E-228C-47D8-B9F3-FC0ED9A00BDF}" type="pres">
      <dgm:prSet presAssocID="{22616E96-4505-4C07-B04E-1F9DCA47754F}" presName="textNode" presStyleLbl="node1" presStyleIdx="1" presStyleCnt="5">
        <dgm:presLayoutVars>
          <dgm:bulletEnabled val="1"/>
        </dgm:presLayoutVars>
      </dgm:prSet>
      <dgm:spPr/>
    </dgm:pt>
    <dgm:pt modelId="{3E12BE07-8638-4301-8693-63B7F8FD8CAA}" type="pres">
      <dgm:prSet presAssocID="{1C11B1C3-81D4-48C6-85B9-0F417BBCA90C}" presName="sibTrans" presStyleCnt="0"/>
      <dgm:spPr/>
    </dgm:pt>
    <dgm:pt modelId="{DF7FC4B2-17EF-4D63-BF68-225897DFC1AD}" type="pres">
      <dgm:prSet presAssocID="{041097D9-DD79-44C9-9E68-BF2DED97BDC6}" presName="textNode" presStyleLbl="node1" presStyleIdx="2" presStyleCnt="5">
        <dgm:presLayoutVars>
          <dgm:bulletEnabled val="1"/>
        </dgm:presLayoutVars>
      </dgm:prSet>
      <dgm:spPr/>
    </dgm:pt>
    <dgm:pt modelId="{F8BEF266-AF7C-4A76-BB55-FCE6376D57D5}" type="pres">
      <dgm:prSet presAssocID="{2F88368D-DA89-4759-894C-3BD6659C189E}" presName="sibTrans" presStyleCnt="0"/>
      <dgm:spPr/>
    </dgm:pt>
    <dgm:pt modelId="{0AE54607-C352-45EF-8ADB-938E827629D3}" type="pres">
      <dgm:prSet presAssocID="{43336E09-0EB6-4373-A102-584BE5393255}" presName="textNode" presStyleLbl="node1" presStyleIdx="3" presStyleCnt="5">
        <dgm:presLayoutVars>
          <dgm:bulletEnabled val="1"/>
        </dgm:presLayoutVars>
      </dgm:prSet>
      <dgm:spPr/>
    </dgm:pt>
    <dgm:pt modelId="{507A1B5B-6AB2-4B90-B19E-622E3066D4DD}" type="pres">
      <dgm:prSet presAssocID="{C71F3E65-9373-453A-975F-8B3E2E4119B9}" presName="sibTrans" presStyleCnt="0"/>
      <dgm:spPr/>
    </dgm:pt>
    <dgm:pt modelId="{AA993A1E-733A-44F1-9909-ADF3B57E5CD5}" type="pres">
      <dgm:prSet presAssocID="{D8B9519D-13D2-433A-B54A-39C93974DA2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C269F02-F829-46E7-8219-419F833428CD}" type="presOf" srcId="{041097D9-DD79-44C9-9E68-BF2DED97BDC6}" destId="{DF7FC4B2-17EF-4D63-BF68-225897DFC1AD}" srcOrd="0" destOrd="0" presId="urn:microsoft.com/office/officeart/2005/8/layout/hProcess9"/>
    <dgm:cxn modelId="{05278405-433E-4F18-9E35-ED8CC338B9FA}" srcId="{C54DA57F-818E-461C-A469-849227BEB9EE}" destId="{C01E4E10-1AB7-466B-AB80-F68AC90DDB5C}" srcOrd="0" destOrd="0" parTransId="{4BA2890B-71D6-45F8-8AC9-A0D37727355B}" sibTransId="{79BF6D92-1401-4B3C-AB9E-8B8FFE8C0ED7}"/>
    <dgm:cxn modelId="{467EDF33-15CF-4FF1-8684-6FFD762C5480}" type="presOf" srcId="{C01E4E10-1AB7-466B-AB80-F68AC90DDB5C}" destId="{58248033-9FB2-474F-A8D2-63AD7C190B91}" srcOrd="0" destOrd="0" presId="urn:microsoft.com/office/officeart/2005/8/layout/hProcess9"/>
    <dgm:cxn modelId="{8882F05C-4DF8-4171-976D-92FFC8D03214}" srcId="{C54DA57F-818E-461C-A469-849227BEB9EE}" destId="{43336E09-0EB6-4373-A102-584BE5393255}" srcOrd="3" destOrd="0" parTransId="{C5B8ABCE-6326-48A3-95AD-82B5F39D06D9}" sibTransId="{C71F3E65-9373-453A-975F-8B3E2E4119B9}"/>
    <dgm:cxn modelId="{1874654B-83DC-46D6-9009-112AABFC14AA}" srcId="{C54DA57F-818E-461C-A469-849227BEB9EE}" destId="{D8B9519D-13D2-433A-B54A-39C93974DA2A}" srcOrd="4" destOrd="0" parTransId="{51B1810A-AF7F-4170-956F-B543B14E7F52}" sibTransId="{924B8E8F-AB23-4809-A38D-F42C33F946B5}"/>
    <dgm:cxn modelId="{4E028384-41F7-4467-86D9-F5315411BE9A}" type="presOf" srcId="{22616E96-4505-4C07-B04E-1F9DCA47754F}" destId="{845FB51E-228C-47D8-B9F3-FC0ED9A00BDF}" srcOrd="0" destOrd="0" presId="urn:microsoft.com/office/officeart/2005/8/layout/hProcess9"/>
    <dgm:cxn modelId="{20FF9090-5E3E-466F-8769-AC280ACA41E5}" type="presOf" srcId="{43336E09-0EB6-4373-A102-584BE5393255}" destId="{0AE54607-C352-45EF-8ADB-938E827629D3}" srcOrd="0" destOrd="0" presId="urn:microsoft.com/office/officeart/2005/8/layout/hProcess9"/>
    <dgm:cxn modelId="{DF5231B5-0969-4D76-8A0C-19A9E8C7BF97}" type="presOf" srcId="{D8B9519D-13D2-433A-B54A-39C93974DA2A}" destId="{AA993A1E-733A-44F1-9909-ADF3B57E5CD5}" srcOrd="0" destOrd="0" presId="urn:microsoft.com/office/officeart/2005/8/layout/hProcess9"/>
    <dgm:cxn modelId="{FCB05DB6-7215-43CC-8D2D-79FE7CA6F5FC}" srcId="{C54DA57F-818E-461C-A469-849227BEB9EE}" destId="{041097D9-DD79-44C9-9E68-BF2DED97BDC6}" srcOrd="2" destOrd="0" parTransId="{71AAA887-9B62-4B8D-BF27-B665E7A7FD49}" sibTransId="{2F88368D-DA89-4759-894C-3BD6659C189E}"/>
    <dgm:cxn modelId="{C8B22AB7-0EA2-40C4-AFF6-5B4CE878DA29}" srcId="{C54DA57F-818E-461C-A469-849227BEB9EE}" destId="{22616E96-4505-4C07-B04E-1F9DCA47754F}" srcOrd="1" destOrd="0" parTransId="{53302055-6DD2-4CA7-96E6-B3961463855D}" sibTransId="{1C11B1C3-81D4-48C6-85B9-0F417BBCA90C}"/>
    <dgm:cxn modelId="{A077D1E1-F698-4378-88C7-59CA7604B589}" type="presOf" srcId="{C54DA57F-818E-461C-A469-849227BEB9EE}" destId="{A6C69BDE-975E-48F1-A0F5-2BA710569117}" srcOrd="0" destOrd="0" presId="urn:microsoft.com/office/officeart/2005/8/layout/hProcess9"/>
    <dgm:cxn modelId="{4A47B8D5-1639-4680-9A21-67D44C6932B8}" type="presParOf" srcId="{A6C69BDE-975E-48F1-A0F5-2BA710569117}" destId="{3AFFBBD5-94B2-457F-B5A4-A3B63F0A22E1}" srcOrd="0" destOrd="0" presId="urn:microsoft.com/office/officeart/2005/8/layout/hProcess9"/>
    <dgm:cxn modelId="{B3FCBC1F-7337-4759-BBB5-B7CDBF261AA1}" type="presParOf" srcId="{A6C69BDE-975E-48F1-A0F5-2BA710569117}" destId="{A1A4B205-282D-4DDF-9326-24CD34A5C687}" srcOrd="1" destOrd="0" presId="urn:microsoft.com/office/officeart/2005/8/layout/hProcess9"/>
    <dgm:cxn modelId="{0AFE870C-16B6-4A97-880F-628CA5508EBE}" type="presParOf" srcId="{A1A4B205-282D-4DDF-9326-24CD34A5C687}" destId="{58248033-9FB2-474F-A8D2-63AD7C190B91}" srcOrd="0" destOrd="0" presId="urn:microsoft.com/office/officeart/2005/8/layout/hProcess9"/>
    <dgm:cxn modelId="{F428CD5A-F9D0-458B-857B-1167870544AA}" type="presParOf" srcId="{A1A4B205-282D-4DDF-9326-24CD34A5C687}" destId="{B9A2B764-939E-4AB9-9CFA-D94228048F67}" srcOrd="1" destOrd="0" presId="urn:microsoft.com/office/officeart/2005/8/layout/hProcess9"/>
    <dgm:cxn modelId="{BE542C84-52C1-4F27-A077-34E7F09A44D7}" type="presParOf" srcId="{A1A4B205-282D-4DDF-9326-24CD34A5C687}" destId="{845FB51E-228C-47D8-B9F3-FC0ED9A00BDF}" srcOrd="2" destOrd="0" presId="urn:microsoft.com/office/officeart/2005/8/layout/hProcess9"/>
    <dgm:cxn modelId="{7984C319-FEB5-4EA3-BDA6-A60540989E93}" type="presParOf" srcId="{A1A4B205-282D-4DDF-9326-24CD34A5C687}" destId="{3E12BE07-8638-4301-8693-63B7F8FD8CAA}" srcOrd="3" destOrd="0" presId="urn:microsoft.com/office/officeart/2005/8/layout/hProcess9"/>
    <dgm:cxn modelId="{72CC14BB-75B8-4CA2-B760-06553949190D}" type="presParOf" srcId="{A1A4B205-282D-4DDF-9326-24CD34A5C687}" destId="{DF7FC4B2-17EF-4D63-BF68-225897DFC1AD}" srcOrd="4" destOrd="0" presId="urn:microsoft.com/office/officeart/2005/8/layout/hProcess9"/>
    <dgm:cxn modelId="{ED882690-E390-43E7-86AB-66802654B81E}" type="presParOf" srcId="{A1A4B205-282D-4DDF-9326-24CD34A5C687}" destId="{F8BEF266-AF7C-4A76-BB55-FCE6376D57D5}" srcOrd="5" destOrd="0" presId="urn:microsoft.com/office/officeart/2005/8/layout/hProcess9"/>
    <dgm:cxn modelId="{6508A1CC-9511-46E4-826F-48640E362496}" type="presParOf" srcId="{A1A4B205-282D-4DDF-9326-24CD34A5C687}" destId="{0AE54607-C352-45EF-8ADB-938E827629D3}" srcOrd="6" destOrd="0" presId="urn:microsoft.com/office/officeart/2005/8/layout/hProcess9"/>
    <dgm:cxn modelId="{215ACF08-7C55-4EB0-814F-7FCF776A5B06}" type="presParOf" srcId="{A1A4B205-282D-4DDF-9326-24CD34A5C687}" destId="{507A1B5B-6AB2-4B90-B19E-622E3066D4DD}" srcOrd="7" destOrd="0" presId="urn:microsoft.com/office/officeart/2005/8/layout/hProcess9"/>
    <dgm:cxn modelId="{D95DB54B-C5B3-433B-AEF0-45A8811A807D}" type="presParOf" srcId="{A1A4B205-282D-4DDF-9326-24CD34A5C687}" destId="{AA993A1E-733A-44F1-9909-ADF3B57E5C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1DEAA-51F2-4AD8-8005-310A89C0464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A65515C-7F59-458A-8105-C8252463B230}">
      <dgm:prSet phldrT="[Text]" custT="1"/>
      <dgm:spPr/>
      <dgm:t>
        <a:bodyPr/>
        <a:lstStyle/>
        <a:p>
          <a:r>
            <a:rPr lang="en-US" sz="2400" dirty="0"/>
            <a:t>Does patient use tobacco now?</a:t>
          </a:r>
        </a:p>
      </dgm:t>
    </dgm:pt>
    <dgm:pt modelId="{29D0E7F5-7CD2-41B0-8702-91BFF2FAF414}" type="parTrans" cxnId="{85C7FDBF-D382-4598-AAE3-B3CFF75FB200}">
      <dgm:prSet/>
      <dgm:spPr/>
      <dgm:t>
        <a:bodyPr/>
        <a:lstStyle/>
        <a:p>
          <a:endParaRPr lang="en-US"/>
        </a:p>
      </dgm:t>
    </dgm:pt>
    <dgm:pt modelId="{A1FE9504-B638-4ED9-8CBA-49A42E1044FD}" type="sibTrans" cxnId="{85C7FDBF-D382-4598-AAE3-B3CFF75FB200}">
      <dgm:prSet/>
      <dgm:spPr/>
      <dgm:t>
        <a:bodyPr/>
        <a:lstStyle/>
        <a:p>
          <a:endParaRPr lang="en-US"/>
        </a:p>
      </dgm:t>
    </dgm:pt>
    <dgm:pt modelId="{1C93BE05-225D-4A93-9FE0-36915C4FCCF8}">
      <dgm:prSet phldrT="[Text]" custT="1"/>
      <dgm:spPr/>
      <dgm:t>
        <a:bodyPr/>
        <a:lstStyle/>
        <a:p>
          <a:r>
            <a:rPr lang="en-US" sz="1800" dirty="0"/>
            <a:t>Is patient now willing to quit?</a:t>
          </a:r>
        </a:p>
      </dgm:t>
    </dgm:pt>
    <dgm:pt modelId="{2616A0A9-D06A-4C9C-A31E-47047E053FB7}" type="parTrans" cxnId="{A3B8DF6F-13D3-43D6-B379-781A3AA9BDD9}">
      <dgm:prSet/>
      <dgm:spPr/>
      <dgm:t>
        <a:bodyPr/>
        <a:lstStyle/>
        <a:p>
          <a:endParaRPr lang="en-US"/>
        </a:p>
      </dgm:t>
    </dgm:pt>
    <dgm:pt modelId="{4FC39A41-5B2F-47FD-BFD8-3AAF30DAC475}" type="sibTrans" cxnId="{A3B8DF6F-13D3-43D6-B379-781A3AA9BDD9}">
      <dgm:prSet/>
      <dgm:spPr/>
      <dgm:t>
        <a:bodyPr/>
        <a:lstStyle/>
        <a:p>
          <a:endParaRPr lang="en-US"/>
        </a:p>
      </dgm:t>
    </dgm:pt>
    <dgm:pt modelId="{FCB58265-688A-4397-8F13-BF01813CE9E8}">
      <dgm:prSet phldrT="[Text]" custT="1"/>
      <dgm:spPr/>
      <dgm:t>
        <a:bodyPr/>
        <a:lstStyle/>
        <a:p>
          <a:r>
            <a:rPr lang="en-US" sz="1600" dirty="0"/>
            <a:t>Provide appropriate tobacco dependence treatments</a:t>
          </a:r>
        </a:p>
      </dgm:t>
    </dgm:pt>
    <dgm:pt modelId="{3044DD7C-5C9A-47A1-BC64-F67839D61D6B}" type="parTrans" cxnId="{A93111F4-0E8F-4C3F-9F89-B49FA2304D17}">
      <dgm:prSet/>
      <dgm:spPr/>
      <dgm:t>
        <a:bodyPr/>
        <a:lstStyle/>
        <a:p>
          <a:endParaRPr lang="en-US"/>
        </a:p>
      </dgm:t>
    </dgm:pt>
    <dgm:pt modelId="{5C33B44F-6D1A-4B84-9AAE-11E9DA1B6566}" type="sibTrans" cxnId="{A93111F4-0E8F-4C3F-9F89-B49FA2304D17}">
      <dgm:prSet/>
      <dgm:spPr/>
      <dgm:t>
        <a:bodyPr/>
        <a:lstStyle/>
        <a:p>
          <a:endParaRPr lang="en-US"/>
        </a:p>
      </dgm:t>
    </dgm:pt>
    <dgm:pt modelId="{9D0E764F-CBDD-4B2A-8A6B-E602FA71B511}">
      <dgm:prSet phldrT="[Text]" custT="1"/>
      <dgm:spPr/>
      <dgm:t>
        <a:bodyPr/>
        <a:lstStyle/>
        <a:p>
          <a:r>
            <a:rPr lang="en-US" sz="1800" dirty="0"/>
            <a:t>Provide motivation to quit</a:t>
          </a:r>
        </a:p>
      </dgm:t>
    </dgm:pt>
    <dgm:pt modelId="{B76C86EB-0412-436A-B4CD-A37992014261}" type="parTrans" cxnId="{EA69DFBD-3FAD-48D0-B3F4-E407C7943CA0}">
      <dgm:prSet/>
      <dgm:spPr/>
      <dgm:t>
        <a:bodyPr/>
        <a:lstStyle/>
        <a:p>
          <a:endParaRPr lang="en-US"/>
        </a:p>
      </dgm:t>
    </dgm:pt>
    <dgm:pt modelId="{7F2A8172-6C92-4001-8706-D4473C6D38A8}" type="sibTrans" cxnId="{EA69DFBD-3FAD-48D0-B3F4-E407C7943CA0}">
      <dgm:prSet/>
      <dgm:spPr/>
      <dgm:t>
        <a:bodyPr/>
        <a:lstStyle/>
        <a:p>
          <a:endParaRPr lang="en-US"/>
        </a:p>
      </dgm:t>
    </dgm:pt>
    <dgm:pt modelId="{FCC65840-9CB5-475F-963F-3E327B289100}">
      <dgm:prSet phldrT="[Text]" custT="1"/>
      <dgm:spPr/>
      <dgm:t>
        <a:bodyPr/>
        <a:lstStyle/>
        <a:p>
          <a:r>
            <a:rPr lang="en-US" sz="1800" dirty="0"/>
            <a:t>Did patient once use tobacco?</a:t>
          </a:r>
        </a:p>
      </dgm:t>
    </dgm:pt>
    <dgm:pt modelId="{5A717903-E19C-4FC3-8B5D-FD5BB413DA32}" type="parTrans" cxnId="{E644B2D8-3D60-4F7F-B857-3D8B818B13E2}">
      <dgm:prSet/>
      <dgm:spPr/>
      <dgm:t>
        <a:bodyPr/>
        <a:lstStyle/>
        <a:p>
          <a:endParaRPr lang="en-US"/>
        </a:p>
      </dgm:t>
    </dgm:pt>
    <dgm:pt modelId="{D4395908-BAD3-43ED-B5D4-09F5ED5949CE}" type="sibTrans" cxnId="{E644B2D8-3D60-4F7F-B857-3D8B818B13E2}">
      <dgm:prSet/>
      <dgm:spPr/>
      <dgm:t>
        <a:bodyPr/>
        <a:lstStyle/>
        <a:p>
          <a:endParaRPr lang="en-US"/>
        </a:p>
      </dgm:t>
    </dgm:pt>
    <dgm:pt modelId="{1CCBE10B-C5C1-49BE-BC14-570D4610D500}">
      <dgm:prSet phldrT="[Text]" custT="1"/>
      <dgm:spPr/>
      <dgm:t>
        <a:bodyPr/>
        <a:lstStyle/>
        <a:p>
          <a:r>
            <a:rPr lang="en-US" sz="1800" dirty="0"/>
            <a:t>Encourage continued abstinence</a:t>
          </a:r>
        </a:p>
      </dgm:t>
    </dgm:pt>
    <dgm:pt modelId="{DD392E64-220B-4541-BF72-8F5BA1FA5BEB}" type="parTrans" cxnId="{3D4EC0C2-89C0-4C06-A1CD-75845900C5AF}">
      <dgm:prSet/>
      <dgm:spPr/>
      <dgm:t>
        <a:bodyPr/>
        <a:lstStyle/>
        <a:p>
          <a:endParaRPr lang="en-US"/>
        </a:p>
      </dgm:t>
    </dgm:pt>
    <dgm:pt modelId="{8CED16A3-FA96-4ADA-A9DD-5844A970E4F9}" type="sibTrans" cxnId="{3D4EC0C2-89C0-4C06-A1CD-75845900C5AF}">
      <dgm:prSet/>
      <dgm:spPr/>
      <dgm:t>
        <a:bodyPr/>
        <a:lstStyle/>
        <a:p>
          <a:endParaRPr lang="en-US"/>
        </a:p>
      </dgm:t>
    </dgm:pt>
    <dgm:pt modelId="{672897A6-79CD-4977-AECE-7149541BAEDD}">
      <dgm:prSet phldrT="[Text]" custT="1"/>
      <dgm:spPr/>
      <dgm:t>
        <a:bodyPr/>
        <a:lstStyle/>
        <a:p>
          <a:r>
            <a:rPr lang="en-US" sz="1800" dirty="0"/>
            <a:t>Prevent relapse</a:t>
          </a:r>
        </a:p>
      </dgm:t>
    </dgm:pt>
    <dgm:pt modelId="{7CB55878-2061-4BD4-873B-B940E5B35669}" type="parTrans" cxnId="{D07F2D2D-0280-4981-8E28-43D640FF0FAA}">
      <dgm:prSet/>
      <dgm:spPr/>
      <dgm:t>
        <a:bodyPr/>
        <a:lstStyle/>
        <a:p>
          <a:endParaRPr lang="en-US"/>
        </a:p>
      </dgm:t>
    </dgm:pt>
    <dgm:pt modelId="{60697A31-2B07-4C5B-A707-8568AC6D385D}" type="sibTrans" cxnId="{D07F2D2D-0280-4981-8E28-43D640FF0FAA}">
      <dgm:prSet/>
      <dgm:spPr/>
      <dgm:t>
        <a:bodyPr/>
        <a:lstStyle/>
        <a:p>
          <a:endParaRPr lang="en-US"/>
        </a:p>
      </dgm:t>
    </dgm:pt>
    <dgm:pt modelId="{2B9F0819-7D2B-4851-BA75-864DF0007C6F}" type="pres">
      <dgm:prSet presAssocID="{DB41DEAA-51F2-4AD8-8005-310A89C046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7CDFDE-53FE-4C1F-BF7F-BBB3F6C6A245}" type="pres">
      <dgm:prSet presAssocID="{FA65515C-7F59-458A-8105-C8252463B230}" presName="hierRoot1" presStyleCnt="0"/>
      <dgm:spPr/>
    </dgm:pt>
    <dgm:pt modelId="{2FB27117-3423-4652-B6EF-126639143875}" type="pres">
      <dgm:prSet presAssocID="{FA65515C-7F59-458A-8105-C8252463B230}" presName="composite" presStyleCnt="0"/>
      <dgm:spPr/>
    </dgm:pt>
    <dgm:pt modelId="{6DA63CED-933A-4AB9-B3CF-5C98A7DEBADB}" type="pres">
      <dgm:prSet presAssocID="{FA65515C-7F59-458A-8105-C8252463B230}" presName="background" presStyleLbl="node0" presStyleIdx="0" presStyleCnt="1"/>
      <dgm:spPr>
        <a:effectLst/>
      </dgm:spPr>
    </dgm:pt>
    <dgm:pt modelId="{351EE45B-0F67-4F35-91CE-E3CFD9C05596}" type="pres">
      <dgm:prSet presAssocID="{FA65515C-7F59-458A-8105-C8252463B230}" presName="text" presStyleLbl="fgAcc0" presStyleIdx="0" presStyleCnt="1" custScaleX="154325" custScaleY="138271">
        <dgm:presLayoutVars>
          <dgm:chPref val="3"/>
        </dgm:presLayoutVars>
      </dgm:prSet>
      <dgm:spPr/>
    </dgm:pt>
    <dgm:pt modelId="{3CF1713A-A558-4489-8C8C-BED6122AC88C}" type="pres">
      <dgm:prSet presAssocID="{FA65515C-7F59-458A-8105-C8252463B230}" presName="hierChild2" presStyleCnt="0"/>
      <dgm:spPr/>
    </dgm:pt>
    <dgm:pt modelId="{F5D23315-96C1-48D7-8487-8E9466C5B7D1}" type="pres">
      <dgm:prSet presAssocID="{2616A0A9-D06A-4C9C-A31E-47047E053FB7}" presName="Name10" presStyleLbl="parChTrans1D2" presStyleIdx="0" presStyleCnt="2"/>
      <dgm:spPr/>
    </dgm:pt>
    <dgm:pt modelId="{CCEC92E8-918C-4381-8451-7EF57E87A2A3}" type="pres">
      <dgm:prSet presAssocID="{1C93BE05-225D-4A93-9FE0-36915C4FCCF8}" presName="hierRoot2" presStyleCnt="0"/>
      <dgm:spPr/>
    </dgm:pt>
    <dgm:pt modelId="{EBF34C0E-AB75-4FA3-9B84-8C6FF4F747BB}" type="pres">
      <dgm:prSet presAssocID="{1C93BE05-225D-4A93-9FE0-36915C4FCCF8}" presName="composite2" presStyleCnt="0"/>
      <dgm:spPr/>
    </dgm:pt>
    <dgm:pt modelId="{95A35D69-82FF-4863-BEE4-8AE4C999D849}" type="pres">
      <dgm:prSet presAssocID="{1C93BE05-225D-4A93-9FE0-36915C4FCCF8}" presName="background2" presStyleLbl="node2" presStyleIdx="0" presStyleCnt="2"/>
      <dgm:spPr/>
    </dgm:pt>
    <dgm:pt modelId="{4210AF9E-6A59-4187-8768-8930B5483671}" type="pres">
      <dgm:prSet presAssocID="{1C93BE05-225D-4A93-9FE0-36915C4FCCF8}" presName="text2" presStyleLbl="fgAcc2" presStyleIdx="0" presStyleCnt="2">
        <dgm:presLayoutVars>
          <dgm:chPref val="3"/>
        </dgm:presLayoutVars>
      </dgm:prSet>
      <dgm:spPr/>
    </dgm:pt>
    <dgm:pt modelId="{EA8622AB-183D-42FB-8FAF-DE86F7A619DE}" type="pres">
      <dgm:prSet presAssocID="{1C93BE05-225D-4A93-9FE0-36915C4FCCF8}" presName="hierChild3" presStyleCnt="0"/>
      <dgm:spPr/>
    </dgm:pt>
    <dgm:pt modelId="{11B39325-E27E-41D7-A232-05947BDACF09}" type="pres">
      <dgm:prSet presAssocID="{3044DD7C-5C9A-47A1-BC64-F67839D61D6B}" presName="Name17" presStyleLbl="parChTrans1D3" presStyleIdx="0" presStyleCnt="4"/>
      <dgm:spPr/>
    </dgm:pt>
    <dgm:pt modelId="{6080EB9C-C172-447E-90B8-8C83D4F9654D}" type="pres">
      <dgm:prSet presAssocID="{FCB58265-688A-4397-8F13-BF01813CE9E8}" presName="hierRoot3" presStyleCnt="0"/>
      <dgm:spPr/>
    </dgm:pt>
    <dgm:pt modelId="{4C0AFB55-CC38-481D-A014-BB7AE6989E23}" type="pres">
      <dgm:prSet presAssocID="{FCB58265-688A-4397-8F13-BF01813CE9E8}" presName="composite3" presStyleCnt="0"/>
      <dgm:spPr/>
    </dgm:pt>
    <dgm:pt modelId="{C8059052-D4E0-4610-A5CC-33135C690062}" type="pres">
      <dgm:prSet presAssocID="{FCB58265-688A-4397-8F13-BF01813CE9E8}" presName="background3" presStyleLbl="node3" presStyleIdx="0" presStyleCnt="4"/>
      <dgm:spPr/>
    </dgm:pt>
    <dgm:pt modelId="{DFF327E3-3DBF-426B-B603-738B7AD83996}" type="pres">
      <dgm:prSet presAssocID="{FCB58265-688A-4397-8F13-BF01813CE9E8}" presName="text3" presStyleLbl="fgAcc3" presStyleIdx="0" presStyleCnt="4">
        <dgm:presLayoutVars>
          <dgm:chPref val="3"/>
        </dgm:presLayoutVars>
      </dgm:prSet>
      <dgm:spPr/>
    </dgm:pt>
    <dgm:pt modelId="{E1C7153D-917D-40A3-A4A4-0A4296994B39}" type="pres">
      <dgm:prSet presAssocID="{FCB58265-688A-4397-8F13-BF01813CE9E8}" presName="hierChild4" presStyleCnt="0"/>
      <dgm:spPr/>
    </dgm:pt>
    <dgm:pt modelId="{0290EA2A-B713-4106-B0CD-BD5735DC6DF0}" type="pres">
      <dgm:prSet presAssocID="{B76C86EB-0412-436A-B4CD-A37992014261}" presName="Name17" presStyleLbl="parChTrans1D3" presStyleIdx="1" presStyleCnt="4"/>
      <dgm:spPr/>
    </dgm:pt>
    <dgm:pt modelId="{1EFA3A47-7240-4819-BA79-8CE6E32E2AE7}" type="pres">
      <dgm:prSet presAssocID="{9D0E764F-CBDD-4B2A-8A6B-E602FA71B511}" presName="hierRoot3" presStyleCnt="0"/>
      <dgm:spPr/>
    </dgm:pt>
    <dgm:pt modelId="{13A83312-030C-4921-838A-1075A05E4660}" type="pres">
      <dgm:prSet presAssocID="{9D0E764F-CBDD-4B2A-8A6B-E602FA71B511}" presName="composite3" presStyleCnt="0"/>
      <dgm:spPr/>
    </dgm:pt>
    <dgm:pt modelId="{3AAB822B-4D0C-4528-806C-FC65960C9E4A}" type="pres">
      <dgm:prSet presAssocID="{9D0E764F-CBDD-4B2A-8A6B-E602FA71B511}" presName="background3" presStyleLbl="node3" presStyleIdx="1" presStyleCnt="4"/>
      <dgm:spPr/>
    </dgm:pt>
    <dgm:pt modelId="{46AD5915-2788-442B-9DAC-FD82AB61D62A}" type="pres">
      <dgm:prSet presAssocID="{9D0E764F-CBDD-4B2A-8A6B-E602FA71B511}" presName="text3" presStyleLbl="fgAcc3" presStyleIdx="1" presStyleCnt="4">
        <dgm:presLayoutVars>
          <dgm:chPref val="3"/>
        </dgm:presLayoutVars>
      </dgm:prSet>
      <dgm:spPr/>
    </dgm:pt>
    <dgm:pt modelId="{FDB6B0C4-A310-4F84-9777-F0D8D94D1441}" type="pres">
      <dgm:prSet presAssocID="{9D0E764F-CBDD-4B2A-8A6B-E602FA71B511}" presName="hierChild4" presStyleCnt="0"/>
      <dgm:spPr/>
    </dgm:pt>
    <dgm:pt modelId="{6980EBB9-889F-4413-9B0B-673510865373}" type="pres">
      <dgm:prSet presAssocID="{5A717903-E19C-4FC3-8B5D-FD5BB413DA32}" presName="Name10" presStyleLbl="parChTrans1D2" presStyleIdx="1" presStyleCnt="2"/>
      <dgm:spPr/>
    </dgm:pt>
    <dgm:pt modelId="{9486E728-3E8B-46F1-92E6-8E5885FCE866}" type="pres">
      <dgm:prSet presAssocID="{FCC65840-9CB5-475F-963F-3E327B289100}" presName="hierRoot2" presStyleCnt="0"/>
      <dgm:spPr/>
    </dgm:pt>
    <dgm:pt modelId="{057D88E5-0C44-4AC0-B1E8-554E3A0136C2}" type="pres">
      <dgm:prSet presAssocID="{FCC65840-9CB5-475F-963F-3E327B289100}" presName="composite2" presStyleCnt="0"/>
      <dgm:spPr/>
    </dgm:pt>
    <dgm:pt modelId="{690B7CE9-0965-44F2-8768-A8ED23A0C5BC}" type="pres">
      <dgm:prSet presAssocID="{FCC65840-9CB5-475F-963F-3E327B289100}" presName="background2" presStyleLbl="node2" presStyleIdx="1" presStyleCnt="2"/>
      <dgm:spPr/>
    </dgm:pt>
    <dgm:pt modelId="{E955FB00-F356-4A95-B4CE-F848DDE72AA3}" type="pres">
      <dgm:prSet presAssocID="{FCC65840-9CB5-475F-963F-3E327B289100}" presName="text2" presStyleLbl="fgAcc2" presStyleIdx="1" presStyleCnt="2" custLinFactNeighborY="1193">
        <dgm:presLayoutVars>
          <dgm:chPref val="3"/>
        </dgm:presLayoutVars>
      </dgm:prSet>
      <dgm:spPr/>
    </dgm:pt>
    <dgm:pt modelId="{E4081D0A-6ED5-4781-97EC-A453A83021CB}" type="pres">
      <dgm:prSet presAssocID="{FCC65840-9CB5-475F-963F-3E327B289100}" presName="hierChild3" presStyleCnt="0"/>
      <dgm:spPr/>
    </dgm:pt>
    <dgm:pt modelId="{FDC289CE-C648-40E1-B5C9-2D47FC31566E}" type="pres">
      <dgm:prSet presAssocID="{7CB55878-2061-4BD4-873B-B940E5B35669}" presName="Name17" presStyleLbl="parChTrans1D3" presStyleIdx="2" presStyleCnt="4"/>
      <dgm:spPr/>
    </dgm:pt>
    <dgm:pt modelId="{C071F444-7AAE-4E39-A317-930C741CC134}" type="pres">
      <dgm:prSet presAssocID="{672897A6-79CD-4977-AECE-7149541BAEDD}" presName="hierRoot3" presStyleCnt="0"/>
      <dgm:spPr/>
    </dgm:pt>
    <dgm:pt modelId="{0A4CBB2E-B32C-4F5A-B209-5FF23E46515D}" type="pres">
      <dgm:prSet presAssocID="{672897A6-79CD-4977-AECE-7149541BAEDD}" presName="composite3" presStyleCnt="0"/>
      <dgm:spPr/>
    </dgm:pt>
    <dgm:pt modelId="{88A213AF-10AE-432F-9045-EBA76775A981}" type="pres">
      <dgm:prSet presAssocID="{672897A6-79CD-4977-AECE-7149541BAEDD}" presName="background3" presStyleLbl="node3" presStyleIdx="2" presStyleCnt="4"/>
      <dgm:spPr/>
    </dgm:pt>
    <dgm:pt modelId="{80D68E09-B560-4026-AAD2-473E00B97A35}" type="pres">
      <dgm:prSet presAssocID="{672897A6-79CD-4977-AECE-7149541BAEDD}" presName="text3" presStyleLbl="fgAcc3" presStyleIdx="2" presStyleCnt="4">
        <dgm:presLayoutVars>
          <dgm:chPref val="3"/>
        </dgm:presLayoutVars>
      </dgm:prSet>
      <dgm:spPr/>
    </dgm:pt>
    <dgm:pt modelId="{89DE3644-923C-4D9C-9EA8-E9ED4EF52B1A}" type="pres">
      <dgm:prSet presAssocID="{672897A6-79CD-4977-AECE-7149541BAEDD}" presName="hierChild4" presStyleCnt="0"/>
      <dgm:spPr/>
    </dgm:pt>
    <dgm:pt modelId="{8DCEAE39-9659-4367-876A-0C4BEEEA0AA6}" type="pres">
      <dgm:prSet presAssocID="{DD392E64-220B-4541-BF72-8F5BA1FA5BEB}" presName="Name17" presStyleLbl="parChTrans1D3" presStyleIdx="3" presStyleCnt="4"/>
      <dgm:spPr/>
    </dgm:pt>
    <dgm:pt modelId="{D60F8DA5-D137-463F-8A75-FC7A236CA547}" type="pres">
      <dgm:prSet presAssocID="{1CCBE10B-C5C1-49BE-BC14-570D4610D500}" presName="hierRoot3" presStyleCnt="0"/>
      <dgm:spPr/>
    </dgm:pt>
    <dgm:pt modelId="{056581E1-C1D5-4B70-9B6E-8F32BD647626}" type="pres">
      <dgm:prSet presAssocID="{1CCBE10B-C5C1-49BE-BC14-570D4610D500}" presName="composite3" presStyleCnt="0"/>
      <dgm:spPr/>
    </dgm:pt>
    <dgm:pt modelId="{C517B1CC-0425-4700-88CC-7DFA52070544}" type="pres">
      <dgm:prSet presAssocID="{1CCBE10B-C5C1-49BE-BC14-570D4610D500}" presName="background3" presStyleLbl="node3" presStyleIdx="3" presStyleCnt="4"/>
      <dgm:spPr/>
    </dgm:pt>
    <dgm:pt modelId="{869C9132-7D8A-41A6-A763-F00FA5B39E1C}" type="pres">
      <dgm:prSet presAssocID="{1CCBE10B-C5C1-49BE-BC14-570D4610D500}" presName="text3" presStyleLbl="fgAcc3" presStyleIdx="3" presStyleCnt="4">
        <dgm:presLayoutVars>
          <dgm:chPref val="3"/>
        </dgm:presLayoutVars>
      </dgm:prSet>
      <dgm:spPr/>
    </dgm:pt>
    <dgm:pt modelId="{30D8431D-9FB5-42E8-A881-495B8DC5859D}" type="pres">
      <dgm:prSet presAssocID="{1CCBE10B-C5C1-49BE-BC14-570D4610D500}" presName="hierChild4" presStyleCnt="0"/>
      <dgm:spPr/>
    </dgm:pt>
  </dgm:ptLst>
  <dgm:cxnLst>
    <dgm:cxn modelId="{820E4F01-2908-4BB0-9B98-93370C4B5264}" type="presOf" srcId="{1C93BE05-225D-4A93-9FE0-36915C4FCCF8}" destId="{4210AF9E-6A59-4187-8768-8930B5483671}" srcOrd="0" destOrd="0" presId="urn:microsoft.com/office/officeart/2005/8/layout/hierarchy1"/>
    <dgm:cxn modelId="{577A630C-120F-4B95-9C94-CB7C077C6EB0}" type="presOf" srcId="{672897A6-79CD-4977-AECE-7149541BAEDD}" destId="{80D68E09-B560-4026-AAD2-473E00B97A35}" srcOrd="0" destOrd="0" presId="urn:microsoft.com/office/officeart/2005/8/layout/hierarchy1"/>
    <dgm:cxn modelId="{019E7F14-6B95-48AE-A500-067D952034BC}" type="presOf" srcId="{2616A0A9-D06A-4C9C-A31E-47047E053FB7}" destId="{F5D23315-96C1-48D7-8487-8E9466C5B7D1}" srcOrd="0" destOrd="0" presId="urn:microsoft.com/office/officeart/2005/8/layout/hierarchy1"/>
    <dgm:cxn modelId="{D07F2D2D-0280-4981-8E28-43D640FF0FAA}" srcId="{FCC65840-9CB5-475F-963F-3E327B289100}" destId="{672897A6-79CD-4977-AECE-7149541BAEDD}" srcOrd="0" destOrd="0" parTransId="{7CB55878-2061-4BD4-873B-B940E5B35669}" sibTransId="{60697A31-2B07-4C5B-A707-8568AC6D385D}"/>
    <dgm:cxn modelId="{A3B8DF6F-13D3-43D6-B379-781A3AA9BDD9}" srcId="{FA65515C-7F59-458A-8105-C8252463B230}" destId="{1C93BE05-225D-4A93-9FE0-36915C4FCCF8}" srcOrd="0" destOrd="0" parTransId="{2616A0A9-D06A-4C9C-A31E-47047E053FB7}" sibTransId="{4FC39A41-5B2F-47FD-BFD8-3AAF30DAC475}"/>
    <dgm:cxn modelId="{8EF84273-E382-488D-AC44-E9C096607A0D}" type="presOf" srcId="{FCC65840-9CB5-475F-963F-3E327B289100}" destId="{E955FB00-F356-4A95-B4CE-F848DDE72AA3}" srcOrd="0" destOrd="0" presId="urn:microsoft.com/office/officeart/2005/8/layout/hierarchy1"/>
    <dgm:cxn modelId="{9D9B7B9E-36E1-4744-8771-2702DFC16108}" type="presOf" srcId="{9D0E764F-CBDD-4B2A-8A6B-E602FA71B511}" destId="{46AD5915-2788-442B-9DAC-FD82AB61D62A}" srcOrd="0" destOrd="0" presId="urn:microsoft.com/office/officeart/2005/8/layout/hierarchy1"/>
    <dgm:cxn modelId="{4D070DAA-A235-43B2-8FA9-8BA67ACFFD9C}" type="presOf" srcId="{B76C86EB-0412-436A-B4CD-A37992014261}" destId="{0290EA2A-B713-4106-B0CD-BD5735DC6DF0}" srcOrd="0" destOrd="0" presId="urn:microsoft.com/office/officeart/2005/8/layout/hierarchy1"/>
    <dgm:cxn modelId="{EF4A7DB5-E04F-4DF3-9B1B-7A9021317346}" type="presOf" srcId="{5A717903-E19C-4FC3-8B5D-FD5BB413DA32}" destId="{6980EBB9-889F-4413-9B0B-673510865373}" srcOrd="0" destOrd="0" presId="urn:microsoft.com/office/officeart/2005/8/layout/hierarchy1"/>
    <dgm:cxn modelId="{D72452BD-AF2B-4B23-A359-6CE3D3FF8F0B}" type="presOf" srcId="{1CCBE10B-C5C1-49BE-BC14-570D4610D500}" destId="{869C9132-7D8A-41A6-A763-F00FA5B39E1C}" srcOrd="0" destOrd="0" presId="urn:microsoft.com/office/officeart/2005/8/layout/hierarchy1"/>
    <dgm:cxn modelId="{EA69DFBD-3FAD-48D0-B3F4-E407C7943CA0}" srcId="{1C93BE05-225D-4A93-9FE0-36915C4FCCF8}" destId="{9D0E764F-CBDD-4B2A-8A6B-E602FA71B511}" srcOrd="1" destOrd="0" parTransId="{B76C86EB-0412-436A-B4CD-A37992014261}" sibTransId="{7F2A8172-6C92-4001-8706-D4473C6D38A8}"/>
    <dgm:cxn modelId="{BB1281BF-774D-4593-A11E-80EF7F31823A}" type="presOf" srcId="{DD392E64-220B-4541-BF72-8F5BA1FA5BEB}" destId="{8DCEAE39-9659-4367-876A-0C4BEEEA0AA6}" srcOrd="0" destOrd="0" presId="urn:microsoft.com/office/officeart/2005/8/layout/hierarchy1"/>
    <dgm:cxn modelId="{85C7FDBF-D382-4598-AAE3-B3CFF75FB200}" srcId="{DB41DEAA-51F2-4AD8-8005-310A89C04646}" destId="{FA65515C-7F59-458A-8105-C8252463B230}" srcOrd="0" destOrd="0" parTransId="{29D0E7F5-7CD2-41B0-8702-91BFF2FAF414}" sibTransId="{A1FE9504-B638-4ED9-8CBA-49A42E1044FD}"/>
    <dgm:cxn modelId="{3D4EC0C2-89C0-4C06-A1CD-75845900C5AF}" srcId="{FCC65840-9CB5-475F-963F-3E327B289100}" destId="{1CCBE10B-C5C1-49BE-BC14-570D4610D500}" srcOrd="1" destOrd="0" parTransId="{DD392E64-220B-4541-BF72-8F5BA1FA5BEB}" sibTransId="{8CED16A3-FA96-4ADA-A9DD-5844A970E4F9}"/>
    <dgm:cxn modelId="{B2A208CD-01F5-46A3-9627-23D76D387B0E}" type="presOf" srcId="{DB41DEAA-51F2-4AD8-8005-310A89C04646}" destId="{2B9F0819-7D2B-4851-BA75-864DF0007C6F}" srcOrd="0" destOrd="0" presId="urn:microsoft.com/office/officeart/2005/8/layout/hierarchy1"/>
    <dgm:cxn modelId="{ECBBFECF-C647-416B-B9B7-47C15A588FC6}" type="presOf" srcId="{7CB55878-2061-4BD4-873B-B940E5B35669}" destId="{FDC289CE-C648-40E1-B5C9-2D47FC31566E}" srcOrd="0" destOrd="0" presId="urn:microsoft.com/office/officeart/2005/8/layout/hierarchy1"/>
    <dgm:cxn modelId="{E644B2D8-3D60-4F7F-B857-3D8B818B13E2}" srcId="{FA65515C-7F59-458A-8105-C8252463B230}" destId="{FCC65840-9CB5-475F-963F-3E327B289100}" srcOrd="1" destOrd="0" parTransId="{5A717903-E19C-4FC3-8B5D-FD5BB413DA32}" sibTransId="{D4395908-BAD3-43ED-B5D4-09F5ED5949CE}"/>
    <dgm:cxn modelId="{75F15DE5-BE0C-4A42-916A-836964FE2AAD}" type="presOf" srcId="{FA65515C-7F59-458A-8105-C8252463B230}" destId="{351EE45B-0F67-4F35-91CE-E3CFD9C05596}" srcOrd="0" destOrd="0" presId="urn:microsoft.com/office/officeart/2005/8/layout/hierarchy1"/>
    <dgm:cxn modelId="{8EF38BEE-9B23-4F68-8779-03274D936FF2}" type="presOf" srcId="{FCB58265-688A-4397-8F13-BF01813CE9E8}" destId="{DFF327E3-3DBF-426B-B603-738B7AD83996}" srcOrd="0" destOrd="0" presId="urn:microsoft.com/office/officeart/2005/8/layout/hierarchy1"/>
    <dgm:cxn modelId="{A93111F4-0E8F-4C3F-9F89-B49FA2304D17}" srcId="{1C93BE05-225D-4A93-9FE0-36915C4FCCF8}" destId="{FCB58265-688A-4397-8F13-BF01813CE9E8}" srcOrd="0" destOrd="0" parTransId="{3044DD7C-5C9A-47A1-BC64-F67839D61D6B}" sibTransId="{5C33B44F-6D1A-4B84-9AAE-11E9DA1B6566}"/>
    <dgm:cxn modelId="{8C4B73FA-310F-4A4F-AE5A-923BF2050DF8}" type="presOf" srcId="{3044DD7C-5C9A-47A1-BC64-F67839D61D6B}" destId="{11B39325-E27E-41D7-A232-05947BDACF09}" srcOrd="0" destOrd="0" presId="urn:microsoft.com/office/officeart/2005/8/layout/hierarchy1"/>
    <dgm:cxn modelId="{DC3CF930-8743-43B7-B029-41A08EA3044F}" type="presParOf" srcId="{2B9F0819-7D2B-4851-BA75-864DF0007C6F}" destId="{BE7CDFDE-53FE-4C1F-BF7F-BBB3F6C6A245}" srcOrd="0" destOrd="0" presId="urn:microsoft.com/office/officeart/2005/8/layout/hierarchy1"/>
    <dgm:cxn modelId="{9274D7F5-5A6C-47FD-920A-1EAD46B277CB}" type="presParOf" srcId="{BE7CDFDE-53FE-4C1F-BF7F-BBB3F6C6A245}" destId="{2FB27117-3423-4652-B6EF-126639143875}" srcOrd="0" destOrd="0" presId="urn:microsoft.com/office/officeart/2005/8/layout/hierarchy1"/>
    <dgm:cxn modelId="{935A29BD-BF56-4B53-97B1-5920686ADC35}" type="presParOf" srcId="{2FB27117-3423-4652-B6EF-126639143875}" destId="{6DA63CED-933A-4AB9-B3CF-5C98A7DEBADB}" srcOrd="0" destOrd="0" presId="urn:microsoft.com/office/officeart/2005/8/layout/hierarchy1"/>
    <dgm:cxn modelId="{F562A3CA-9ED7-4B36-BBF7-DA1EC03AD0E1}" type="presParOf" srcId="{2FB27117-3423-4652-B6EF-126639143875}" destId="{351EE45B-0F67-4F35-91CE-E3CFD9C05596}" srcOrd="1" destOrd="0" presId="urn:microsoft.com/office/officeart/2005/8/layout/hierarchy1"/>
    <dgm:cxn modelId="{0AE71A0A-BB76-4FE7-8DED-D2B4268CB93C}" type="presParOf" srcId="{BE7CDFDE-53FE-4C1F-BF7F-BBB3F6C6A245}" destId="{3CF1713A-A558-4489-8C8C-BED6122AC88C}" srcOrd="1" destOrd="0" presId="urn:microsoft.com/office/officeart/2005/8/layout/hierarchy1"/>
    <dgm:cxn modelId="{EF78C14D-7F28-4458-B69C-E0ABACDE7794}" type="presParOf" srcId="{3CF1713A-A558-4489-8C8C-BED6122AC88C}" destId="{F5D23315-96C1-48D7-8487-8E9466C5B7D1}" srcOrd="0" destOrd="0" presId="urn:microsoft.com/office/officeart/2005/8/layout/hierarchy1"/>
    <dgm:cxn modelId="{27743B0A-6639-4AF1-A569-6B61AF54BA3E}" type="presParOf" srcId="{3CF1713A-A558-4489-8C8C-BED6122AC88C}" destId="{CCEC92E8-918C-4381-8451-7EF57E87A2A3}" srcOrd="1" destOrd="0" presId="urn:microsoft.com/office/officeart/2005/8/layout/hierarchy1"/>
    <dgm:cxn modelId="{683F58E4-D587-4936-8E1D-A86F2E6036C4}" type="presParOf" srcId="{CCEC92E8-918C-4381-8451-7EF57E87A2A3}" destId="{EBF34C0E-AB75-4FA3-9B84-8C6FF4F747BB}" srcOrd="0" destOrd="0" presId="urn:microsoft.com/office/officeart/2005/8/layout/hierarchy1"/>
    <dgm:cxn modelId="{9E161526-C00E-4F3E-A383-E17AD5FDA5A1}" type="presParOf" srcId="{EBF34C0E-AB75-4FA3-9B84-8C6FF4F747BB}" destId="{95A35D69-82FF-4863-BEE4-8AE4C999D849}" srcOrd="0" destOrd="0" presId="urn:microsoft.com/office/officeart/2005/8/layout/hierarchy1"/>
    <dgm:cxn modelId="{1CE4291C-4B4F-465C-BF45-F0E6630C1ACF}" type="presParOf" srcId="{EBF34C0E-AB75-4FA3-9B84-8C6FF4F747BB}" destId="{4210AF9E-6A59-4187-8768-8930B5483671}" srcOrd="1" destOrd="0" presId="urn:microsoft.com/office/officeart/2005/8/layout/hierarchy1"/>
    <dgm:cxn modelId="{84A9DAA2-1C03-4647-8E73-3B8BE2C60AE0}" type="presParOf" srcId="{CCEC92E8-918C-4381-8451-7EF57E87A2A3}" destId="{EA8622AB-183D-42FB-8FAF-DE86F7A619DE}" srcOrd="1" destOrd="0" presId="urn:microsoft.com/office/officeart/2005/8/layout/hierarchy1"/>
    <dgm:cxn modelId="{A35BF73F-C28C-4B3D-8CC9-1C6B6E1B6FDF}" type="presParOf" srcId="{EA8622AB-183D-42FB-8FAF-DE86F7A619DE}" destId="{11B39325-E27E-41D7-A232-05947BDACF09}" srcOrd="0" destOrd="0" presId="urn:microsoft.com/office/officeart/2005/8/layout/hierarchy1"/>
    <dgm:cxn modelId="{A37A3267-DA1D-4E2C-A6FE-7BB8ED550C2C}" type="presParOf" srcId="{EA8622AB-183D-42FB-8FAF-DE86F7A619DE}" destId="{6080EB9C-C172-447E-90B8-8C83D4F9654D}" srcOrd="1" destOrd="0" presId="urn:microsoft.com/office/officeart/2005/8/layout/hierarchy1"/>
    <dgm:cxn modelId="{5DFCC3C0-0376-4995-BEA0-77322BD89197}" type="presParOf" srcId="{6080EB9C-C172-447E-90B8-8C83D4F9654D}" destId="{4C0AFB55-CC38-481D-A014-BB7AE6989E23}" srcOrd="0" destOrd="0" presId="urn:microsoft.com/office/officeart/2005/8/layout/hierarchy1"/>
    <dgm:cxn modelId="{2FBFAE71-33BA-4100-B875-DAFA40C01093}" type="presParOf" srcId="{4C0AFB55-CC38-481D-A014-BB7AE6989E23}" destId="{C8059052-D4E0-4610-A5CC-33135C690062}" srcOrd="0" destOrd="0" presId="urn:microsoft.com/office/officeart/2005/8/layout/hierarchy1"/>
    <dgm:cxn modelId="{F0671504-B1E9-428D-BA4F-035C4450ECDB}" type="presParOf" srcId="{4C0AFB55-CC38-481D-A014-BB7AE6989E23}" destId="{DFF327E3-3DBF-426B-B603-738B7AD83996}" srcOrd="1" destOrd="0" presId="urn:microsoft.com/office/officeart/2005/8/layout/hierarchy1"/>
    <dgm:cxn modelId="{D95084DA-FE9F-4816-82D0-47319C78074E}" type="presParOf" srcId="{6080EB9C-C172-447E-90B8-8C83D4F9654D}" destId="{E1C7153D-917D-40A3-A4A4-0A4296994B39}" srcOrd="1" destOrd="0" presId="urn:microsoft.com/office/officeart/2005/8/layout/hierarchy1"/>
    <dgm:cxn modelId="{DAA53258-16F4-472F-AB3B-A60A458CE91F}" type="presParOf" srcId="{EA8622AB-183D-42FB-8FAF-DE86F7A619DE}" destId="{0290EA2A-B713-4106-B0CD-BD5735DC6DF0}" srcOrd="2" destOrd="0" presId="urn:microsoft.com/office/officeart/2005/8/layout/hierarchy1"/>
    <dgm:cxn modelId="{27EC7D4D-ACDC-43A9-824B-17561A5E22A8}" type="presParOf" srcId="{EA8622AB-183D-42FB-8FAF-DE86F7A619DE}" destId="{1EFA3A47-7240-4819-BA79-8CE6E32E2AE7}" srcOrd="3" destOrd="0" presId="urn:microsoft.com/office/officeart/2005/8/layout/hierarchy1"/>
    <dgm:cxn modelId="{903A3788-BEF1-4A09-89AB-BA33CDF1DEF3}" type="presParOf" srcId="{1EFA3A47-7240-4819-BA79-8CE6E32E2AE7}" destId="{13A83312-030C-4921-838A-1075A05E4660}" srcOrd="0" destOrd="0" presId="urn:microsoft.com/office/officeart/2005/8/layout/hierarchy1"/>
    <dgm:cxn modelId="{134570F7-6C38-4131-96C0-800B41B91A2E}" type="presParOf" srcId="{13A83312-030C-4921-838A-1075A05E4660}" destId="{3AAB822B-4D0C-4528-806C-FC65960C9E4A}" srcOrd="0" destOrd="0" presId="urn:microsoft.com/office/officeart/2005/8/layout/hierarchy1"/>
    <dgm:cxn modelId="{D9D948EE-B5AF-46E0-BF6B-F6AD9E373FE4}" type="presParOf" srcId="{13A83312-030C-4921-838A-1075A05E4660}" destId="{46AD5915-2788-442B-9DAC-FD82AB61D62A}" srcOrd="1" destOrd="0" presId="urn:microsoft.com/office/officeart/2005/8/layout/hierarchy1"/>
    <dgm:cxn modelId="{5DC105BC-ED28-4DF9-B1BB-68BA259F6CD4}" type="presParOf" srcId="{1EFA3A47-7240-4819-BA79-8CE6E32E2AE7}" destId="{FDB6B0C4-A310-4F84-9777-F0D8D94D1441}" srcOrd="1" destOrd="0" presId="urn:microsoft.com/office/officeart/2005/8/layout/hierarchy1"/>
    <dgm:cxn modelId="{5E27B780-CC81-4108-BCC9-80C8A554DAFE}" type="presParOf" srcId="{3CF1713A-A558-4489-8C8C-BED6122AC88C}" destId="{6980EBB9-889F-4413-9B0B-673510865373}" srcOrd="2" destOrd="0" presId="urn:microsoft.com/office/officeart/2005/8/layout/hierarchy1"/>
    <dgm:cxn modelId="{8EF93699-A0F6-4FF5-818C-13260B8E7FC6}" type="presParOf" srcId="{3CF1713A-A558-4489-8C8C-BED6122AC88C}" destId="{9486E728-3E8B-46F1-92E6-8E5885FCE866}" srcOrd="3" destOrd="0" presId="urn:microsoft.com/office/officeart/2005/8/layout/hierarchy1"/>
    <dgm:cxn modelId="{75892F86-B747-4CF1-B081-CAA610DEEA83}" type="presParOf" srcId="{9486E728-3E8B-46F1-92E6-8E5885FCE866}" destId="{057D88E5-0C44-4AC0-B1E8-554E3A0136C2}" srcOrd="0" destOrd="0" presId="urn:microsoft.com/office/officeart/2005/8/layout/hierarchy1"/>
    <dgm:cxn modelId="{DFB320D3-3675-4956-8687-A2D528F090FE}" type="presParOf" srcId="{057D88E5-0C44-4AC0-B1E8-554E3A0136C2}" destId="{690B7CE9-0965-44F2-8768-A8ED23A0C5BC}" srcOrd="0" destOrd="0" presId="urn:microsoft.com/office/officeart/2005/8/layout/hierarchy1"/>
    <dgm:cxn modelId="{466EF2FB-9FB9-4D24-8F87-5B445AC80057}" type="presParOf" srcId="{057D88E5-0C44-4AC0-B1E8-554E3A0136C2}" destId="{E955FB00-F356-4A95-B4CE-F848DDE72AA3}" srcOrd="1" destOrd="0" presId="urn:microsoft.com/office/officeart/2005/8/layout/hierarchy1"/>
    <dgm:cxn modelId="{74C5B430-9E76-4CA1-BEE4-9372AAC56186}" type="presParOf" srcId="{9486E728-3E8B-46F1-92E6-8E5885FCE866}" destId="{E4081D0A-6ED5-4781-97EC-A453A83021CB}" srcOrd="1" destOrd="0" presId="urn:microsoft.com/office/officeart/2005/8/layout/hierarchy1"/>
    <dgm:cxn modelId="{D7E37D78-D1B0-4449-AFCA-28345CC63A64}" type="presParOf" srcId="{E4081D0A-6ED5-4781-97EC-A453A83021CB}" destId="{FDC289CE-C648-40E1-B5C9-2D47FC31566E}" srcOrd="0" destOrd="0" presId="urn:microsoft.com/office/officeart/2005/8/layout/hierarchy1"/>
    <dgm:cxn modelId="{31570365-FF8A-425F-94E9-64951C326DE4}" type="presParOf" srcId="{E4081D0A-6ED5-4781-97EC-A453A83021CB}" destId="{C071F444-7AAE-4E39-A317-930C741CC134}" srcOrd="1" destOrd="0" presId="urn:microsoft.com/office/officeart/2005/8/layout/hierarchy1"/>
    <dgm:cxn modelId="{3AB4F7E4-3D85-49C1-A7B3-2DD26816CCF5}" type="presParOf" srcId="{C071F444-7AAE-4E39-A317-930C741CC134}" destId="{0A4CBB2E-B32C-4F5A-B209-5FF23E46515D}" srcOrd="0" destOrd="0" presId="urn:microsoft.com/office/officeart/2005/8/layout/hierarchy1"/>
    <dgm:cxn modelId="{D5BF5B78-8955-4A0F-A1ED-425407378761}" type="presParOf" srcId="{0A4CBB2E-B32C-4F5A-B209-5FF23E46515D}" destId="{88A213AF-10AE-432F-9045-EBA76775A981}" srcOrd="0" destOrd="0" presId="urn:microsoft.com/office/officeart/2005/8/layout/hierarchy1"/>
    <dgm:cxn modelId="{7BADAB73-9B01-4416-8A0D-F66ABABEA530}" type="presParOf" srcId="{0A4CBB2E-B32C-4F5A-B209-5FF23E46515D}" destId="{80D68E09-B560-4026-AAD2-473E00B97A35}" srcOrd="1" destOrd="0" presId="urn:microsoft.com/office/officeart/2005/8/layout/hierarchy1"/>
    <dgm:cxn modelId="{614164D6-52F4-4317-B90A-12C02BAAFF40}" type="presParOf" srcId="{C071F444-7AAE-4E39-A317-930C741CC134}" destId="{89DE3644-923C-4D9C-9EA8-E9ED4EF52B1A}" srcOrd="1" destOrd="0" presId="urn:microsoft.com/office/officeart/2005/8/layout/hierarchy1"/>
    <dgm:cxn modelId="{BBAD8A70-F652-422C-935E-81E3A0B34E54}" type="presParOf" srcId="{E4081D0A-6ED5-4781-97EC-A453A83021CB}" destId="{8DCEAE39-9659-4367-876A-0C4BEEEA0AA6}" srcOrd="2" destOrd="0" presId="urn:microsoft.com/office/officeart/2005/8/layout/hierarchy1"/>
    <dgm:cxn modelId="{86EC275B-2768-4A9C-B7CD-C7D7349FF0AF}" type="presParOf" srcId="{E4081D0A-6ED5-4781-97EC-A453A83021CB}" destId="{D60F8DA5-D137-463F-8A75-FC7A236CA547}" srcOrd="3" destOrd="0" presId="urn:microsoft.com/office/officeart/2005/8/layout/hierarchy1"/>
    <dgm:cxn modelId="{2AED0A45-51BA-4A00-B8AE-91050E61D1F3}" type="presParOf" srcId="{D60F8DA5-D137-463F-8A75-FC7A236CA547}" destId="{056581E1-C1D5-4B70-9B6E-8F32BD647626}" srcOrd="0" destOrd="0" presId="urn:microsoft.com/office/officeart/2005/8/layout/hierarchy1"/>
    <dgm:cxn modelId="{D76913DE-BD27-4F43-8211-C8092923AA3C}" type="presParOf" srcId="{056581E1-C1D5-4B70-9B6E-8F32BD647626}" destId="{C517B1CC-0425-4700-88CC-7DFA52070544}" srcOrd="0" destOrd="0" presId="urn:microsoft.com/office/officeart/2005/8/layout/hierarchy1"/>
    <dgm:cxn modelId="{5620B6AF-0804-48DB-BEE6-51434A6CD3A0}" type="presParOf" srcId="{056581E1-C1D5-4B70-9B6E-8F32BD647626}" destId="{869C9132-7D8A-41A6-A763-F00FA5B39E1C}" srcOrd="1" destOrd="0" presId="urn:microsoft.com/office/officeart/2005/8/layout/hierarchy1"/>
    <dgm:cxn modelId="{9520CA4F-869F-4A6F-B4DF-A4D565DDD6E8}" type="presParOf" srcId="{D60F8DA5-D137-463F-8A75-FC7A236CA547}" destId="{30D8431D-9FB5-42E8-A881-495B8DC585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4DA57F-818E-461C-A469-849227BEB9EE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C01E4E10-1AB7-466B-AB80-F68AC90DDB5C}">
      <dgm:prSet phldrT="[Text]"/>
      <dgm:spPr>
        <a:solidFill>
          <a:schemeClr val="bg1">
            <a:lumMod val="75000"/>
            <a:alpha val="50196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ASK</a:t>
          </a:r>
        </a:p>
      </dgm:t>
    </dgm:pt>
    <dgm:pt modelId="{4BA2890B-71D6-45F8-8AC9-A0D37727355B}" type="parTrans" cxnId="{05278405-433E-4F18-9E35-ED8CC338B9FA}">
      <dgm:prSet/>
      <dgm:spPr/>
      <dgm:t>
        <a:bodyPr/>
        <a:lstStyle/>
        <a:p>
          <a:endParaRPr lang="en-US"/>
        </a:p>
      </dgm:t>
    </dgm:pt>
    <dgm:pt modelId="{79BF6D92-1401-4B3C-AB9E-8B8FFE8C0ED7}" type="sibTrans" cxnId="{05278405-433E-4F18-9E35-ED8CC338B9FA}">
      <dgm:prSet/>
      <dgm:spPr/>
      <dgm:t>
        <a:bodyPr/>
        <a:lstStyle/>
        <a:p>
          <a:endParaRPr lang="en-US"/>
        </a:p>
      </dgm:t>
    </dgm:pt>
    <dgm:pt modelId="{22616E96-4505-4C07-B04E-1F9DCA47754F}">
      <dgm:prSet phldrT="[Text]"/>
      <dgm:spPr>
        <a:solidFill>
          <a:srgbClr val="0066CC"/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ADVISE</a:t>
          </a:r>
        </a:p>
      </dgm:t>
    </dgm:pt>
    <dgm:pt modelId="{53302055-6DD2-4CA7-96E6-B3961463855D}" type="parTrans" cxnId="{C8B22AB7-0EA2-40C4-AFF6-5B4CE878DA29}">
      <dgm:prSet/>
      <dgm:spPr/>
      <dgm:t>
        <a:bodyPr/>
        <a:lstStyle/>
        <a:p>
          <a:endParaRPr lang="en-US"/>
        </a:p>
      </dgm:t>
    </dgm:pt>
    <dgm:pt modelId="{1C11B1C3-81D4-48C6-85B9-0F417BBCA90C}" type="sibTrans" cxnId="{C8B22AB7-0EA2-40C4-AFF6-5B4CE878DA29}">
      <dgm:prSet/>
      <dgm:spPr/>
      <dgm:t>
        <a:bodyPr/>
        <a:lstStyle/>
        <a:p>
          <a:endParaRPr lang="en-US"/>
        </a:p>
      </dgm:t>
    </dgm:pt>
    <dgm:pt modelId="{041097D9-DD79-44C9-9E68-BF2DED97BDC6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ASSESS</a:t>
          </a:r>
        </a:p>
      </dgm:t>
    </dgm:pt>
    <dgm:pt modelId="{71AAA887-9B62-4B8D-BF27-B665E7A7FD49}" type="parTrans" cxnId="{FCB05DB6-7215-43CC-8D2D-79FE7CA6F5FC}">
      <dgm:prSet/>
      <dgm:spPr/>
      <dgm:t>
        <a:bodyPr/>
        <a:lstStyle/>
        <a:p>
          <a:endParaRPr lang="en-US"/>
        </a:p>
      </dgm:t>
    </dgm:pt>
    <dgm:pt modelId="{2F88368D-DA89-4759-894C-3BD6659C189E}" type="sibTrans" cxnId="{FCB05DB6-7215-43CC-8D2D-79FE7CA6F5FC}">
      <dgm:prSet/>
      <dgm:spPr/>
      <dgm:t>
        <a:bodyPr/>
        <a:lstStyle/>
        <a:p>
          <a:endParaRPr lang="en-US"/>
        </a:p>
      </dgm:t>
    </dgm:pt>
    <dgm:pt modelId="{43336E09-0EB6-4373-A102-584BE5393255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ASSIST</a:t>
          </a:r>
        </a:p>
      </dgm:t>
    </dgm:pt>
    <dgm:pt modelId="{C5B8ABCE-6326-48A3-95AD-82B5F39D06D9}" type="parTrans" cxnId="{8882F05C-4DF8-4171-976D-92FFC8D03214}">
      <dgm:prSet/>
      <dgm:spPr/>
      <dgm:t>
        <a:bodyPr/>
        <a:lstStyle/>
        <a:p>
          <a:endParaRPr lang="en-US"/>
        </a:p>
      </dgm:t>
    </dgm:pt>
    <dgm:pt modelId="{C71F3E65-9373-453A-975F-8B3E2E4119B9}" type="sibTrans" cxnId="{8882F05C-4DF8-4171-976D-92FFC8D03214}">
      <dgm:prSet/>
      <dgm:spPr/>
      <dgm:t>
        <a:bodyPr/>
        <a:lstStyle/>
        <a:p>
          <a:endParaRPr lang="en-US"/>
        </a:p>
      </dgm:t>
    </dgm:pt>
    <dgm:pt modelId="{D8B9519D-13D2-433A-B54A-39C93974DA2A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ARRANGE</a:t>
          </a:r>
        </a:p>
      </dgm:t>
    </dgm:pt>
    <dgm:pt modelId="{51B1810A-AF7F-4170-956F-B543B14E7F52}" type="parTrans" cxnId="{1874654B-83DC-46D6-9009-112AABFC14AA}">
      <dgm:prSet/>
      <dgm:spPr/>
      <dgm:t>
        <a:bodyPr/>
        <a:lstStyle/>
        <a:p>
          <a:endParaRPr lang="en-US"/>
        </a:p>
      </dgm:t>
    </dgm:pt>
    <dgm:pt modelId="{924B8E8F-AB23-4809-A38D-F42C33F946B5}" type="sibTrans" cxnId="{1874654B-83DC-46D6-9009-112AABFC14AA}">
      <dgm:prSet/>
      <dgm:spPr/>
      <dgm:t>
        <a:bodyPr/>
        <a:lstStyle/>
        <a:p>
          <a:endParaRPr lang="en-US"/>
        </a:p>
      </dgm:t>
    </dgm:pt>
    <dgm:pt modelId="{A6C69BDE-975E-48F1-A0F5-2BA710569117}" type="pres">
      <dgm:prSet presAssocID="{C54DA57F-818E-461C-A469-849227BEB9EE}" presName="CompostProcess" presStyleCnt="0">
        <dgm:presLayoutVars>
          <dgm:dir/>
          <dgm:resizeHandles val="exact"/>
        </dgm:presLayoutVars>
      </dgm:prSet>
      <dgm:spPr/>
    </dgm:pt>
    <dgm:pt modelId="{3AFFBBD5-94B2-457F-B5A4-A3B63F0A22E1}" type="pres">
      <dgm:prSet presAssocID="{C54DA57F-818E-461C-A469-849227BEB9EE}" presName="arrow" presStyleLbl="bgShp" presStyleIdx="0" presStyleCnt="1" custLinFactNeighborX="-771" custLinFactNeighborY="-10465"/>
      <dgm:spPr/>
    </dgm:pt>
    <dgm:pt modelId="{A1A4B205-282D-4DDF-9326-24CD34A5C687}" type="pres">
      <dgm:prSet presAssocID="{C54DA57F-818E-461C-A469-849227BEB9EE}" presName="linearProcess" presStyleCnt="0"/>
      <dgm:spPr/>
    </dgm:pt>
    <dgm:pt modelId="{58248033-9FB2-474F-A8D2-63AD7C190B91}" type="pres">
      <dgm:prSet presAssocID="{C01E4E10-1AB7-466B-AB80-F68AC90DDB5C}" presName="textNode" presStyleLbl="node1" presStyleIdx="0" presStyleCnt="5">
        <dgm:presLayoutVars>
          <dgm:bulletEnabled val="1"/>
        </dgm:presLayoutVars>
      </dgm:prSet>
      <dgm:spPr/>
    </dgm:pt>
    <dgm:pt modelId="{B9A2B764-939E-4AB9-9CFA-D94228048F67}" type="pres">
      <dgm:prSet presAssocID="{79BF6D92-1401-4B3C-AB9E-8B8FFE8C0ED7}" presName="sibTrans" presStyleCnt="0"/>
      <dgm:spPr/>
    </dgm:pt>
    <dgm:pt modelId="{845FB51E-228C-47D8-B9F3-FC0ED9A00BDF}" type="pres">
      <dgm:prSet presAssocID="{22616E96-4505-4C07-B04E-1F9DCA47754F}" presName="textNode" presStyleLbl="node1" presStyleIdx="1" presStyleCnt="5">
        <dgm:presLayoutVars>
          <dgm:bulletEnabled val="1"/>
        </dgm:presLayoutVars>
      </dgm:prSet>
      <dgm:spPr/>
    </dgm:pt>
    <dgm:pt modelId="{3E12BE07-8638-4301-8693-63B7F8FD8CAA}" type="pres">
      <dgm:prSet presAssocID="{1C11B1C3-81D4-48C6-85B9-0F417BBCA90C}" presName="sibTrans" presStyleCnt="0"/>
      <dgm:spPr/>
    </dgm:pt>
    <dgm:pt modelId="{DF7FC4B2-17EF-4D63-BF68-225897DFC1AD}" type="pres">
      <dgm:prSet presAssocID="{041097D9-DD79-44C9-9E68-BF2DED97BDC6}" presName="textNode" presStyleLbl="node1" presStyleIdx="2" presStyleCnt="5">
        <dgm:presLayoutVars>
          <dgm:bulletEnabled val="1"/>
        </dgm:presLayoutVars>
      </dgm:prSet>
      <dgm:spPr/>
    </dgm:pt>
    <dgm:pt modelId="{F8BEF266-AF7C-4A76-BB55-FCE6376D57D5}" type="pres">
      <dgm:prSet presAssocID="{2F88368D-DA89-4759-894C-3BD6659C189E}" presName="sibTrans" presStyleCnt="0"/>
      <dgm:spPr/>
    </dgm:pt>
    <dgm:pt modelId="{0AE54607-C352-45EF-8ADB-938E827629D3}" type="pres">
      <dgm:prSet presAssocID="{43336E09-0EB6-4373-A102-584BE5393255}" presName="textNode" presStyleLbl="node1" presStyleIdx="3" presStyleCnt="5">
        <dgm:presLayoutVars>
          <dgm:bulletEnabled val="1"/>
        </dgm:presLayoutVars>
      </dgm:prSet>
      <dgm:spPr/>
    </dgm:pt>
    <dgm:pt modelId="{507A1B5B-6AB2-4B90-B19E-622E3066D4DD}" type="pres">
      <dgm:prSet presAssocID="{C71F3E65-9373-453A-975F-8B3E2E4119B9}" presName="sibTrans" presStyleCnt="0"/>
      <dgm:spPr/>
    </dgm:pt>
    <dgm:pt modelId="{AA993A1E-733A-44F1-9909-ADF3B57E5CD5}" type="pres">
      <dgm:prSet presAssocID="{D8B9519D-13D2-433A-B54A-39C93974DA2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5278405-433E-4F18-9E35-ED8CC338B9FA}" srcId="{C54DA57F-818E-461C-A469-849227BEB9EE}" destId="{C01E4E10-1AB7-466B-AB80-F68AC90DDB5C}" srcOrd="0" destOrd="0" parTransId="{4BA2890B-71D6-45F8-8AC9-A0D37727355B}" sibTransId="{79BF6D92-1401-4B3C-AB9E-8B8FFE8C0ED7}"/>
    <dgm:cxn modelId="{8882F05C-4DF8-4171-976D-92FFC8D03214}" srcId="{C54DA57F-818E-461C-A469-849227BEB9EE}" destId="{43336E09-0EB6-4373-A102-584BE5393255}" srcOrd="3" destOrd="0" parTransId="{C5B8ABCE-6326-48A3-95AD-82B5F39D06D9}" sibTransId="{C71F3E65-9373-453A-975F-8B3E2E4119B9}"/>
    <dgm:cxn modelId="{1874654B-83DC-46D6-9009-112AABFC14AA}" srcId="{C54DA57F-818E-461C-A469-849227BEB9EE}" destId="{D8B9519D-13D2-433A-B54A-39C93974DA2A}" srcOrd="4" destOrd="0" parTransId="{51B1810A-AF7F-4170-956F-B543B14E7F52}" sibTransId="{924B8E8F-AB23-4809-A38D-F42C33F946B5}"/>
    <dgm:cxn modelId="{2D8C004C-05DE-41CC-82EF-A58FE03A9409}" type="presOf" srcId="{C01E4E10-1AB7-466B-AB80-F68AC90DDB5C}" destId="{58248033-9FB2-474F-A8D2-63AD7C190B91}" srcOrd="0" destOrd="0" presId="urn:microsoft.com/office/officeart/2005/8/layout/hProcess9"/>
    <dgm:cxn modelId="{79FCD09B-67E6-4E21-934F-397F08DDB196}" type="presOf" srcId="{43336E09-0EB6-4373-A102-584BE5393255}" destId="{0AE54607-C352-45EF-8ADB-938E827629D3}" srcOrd="0" destOrd="0" presId="urn:microsoft.com/office/officeart/2005/8/layout/hProcess9"/>
    <dgm:cxn modelId="{AA15EBAF-FCD7-413E-B8EB-F225D2B59AEF}" type="presOf" srcId="{041097D9-DD79-44C9-9E68-BF2DED97BDC6}" destId="{DF7FC4B2-17EF-4D63-BF68-225897DFC1AD}" srcOrd="0" destOrd="0" presId="urn:microsoft.com/office/officeart/2005/8/layout/hProcess9"/>
    <dgm:cxn modelId="{94D289B3-DCDB-43CF-A837-C27D6ADFCC80}" type="presOf" srcId="{22616E96-4505-4C07-B04E-1F9DCA47754F}" destId="{845FB51E-228C-47D8-B9F3-FC0ED9A00BDF}" srcOrd="0" destOrd="0" presId="urn:microsoft.com/office/officeart/2005/8/layout/hProcess9"/>
    <dgm:cxn modelId="{FCB05DB6-7215-43CC-8D2D-79FE7CA6F5FC}" srcId="{C54DA57F-818E-461C-A469-849227BEB9EE}" destId="{041097D9-DD79-44C9-9E68-BF2DED97BDC6}" srcOrd="2" destOrd="0" parTransId="{71AAA887-9B62-4B8D-BF27-B665E7A7FD49}" sibTransId="{2F88368D-DA89-4759-894C-3BD6659C189E}"/>
    <dgm:cxn modelId="{C8B22AB7-0EA2-40C4-AFF6-5B4CE878DA29}" srcId="{C54DA57F-818E-461C-A469-849227BEB9EE}" destId="{22616E96-4505-4C07-B04E-1F9DCA47754F}" srcOrd="1" destOrd="0" parTransId="{53302055-6DD2-4CA7-96E6-B3961463855D}" sibTransId="{1C11B1C3-81D4-48C6-85B9-0F417BBCA90C}"/>
    <dgm:cxn modelId="{F8CCEEBA-C15C-4D97-AEA9-0E0F49EEE9CF}" type="presOf" srcId="{C54DA57F-818E-461C-A469-849227BEB9EE}" destId="{A6C69BDE-975E-48F1-A0F5-2BA710569117}" srcOrd="0" destOrd="0" presId="urn:microsoft.com/office/officeart/2005/8/layout/hProcess9"/>
    <dgm:cxn modelId="{638AB3C6-CC3F-4145-B4D3-ABFA94A86574}" type="presOf" srcId="{D8B9519D-13D2-433A-B54A-39C93974DA2A}" destId="{AA993A1E-733A-44F1-9909-ADF3B57E5CD5}" srcOrd="0" destOrd="0" presId="urn:microsoft.com/office/officeart/2005/8/layout/hProcess9"/>
    <dgm:cxn modelId="{3F018A41-9398-4502-8186-32099EEB40E3}" type="presParOf" srcId="{A6C69BDE-975E-48F1-A0F5-2BA710569117}" destId="{3AFFBBD5-94B2-457F-B5A4-A3B63F0A22E1}" srcOrd="0" destOrd="0" presId="urn:microsoft.com/office/officeart/2005/8/layout/hProcess9"/>
    <dgm:cxn modelId="{363D2908-990A-422C-A6C9-30AC1A06F8E5}" type="presParOf" srcId="{A6C69BDE-975E-48F1-A0F5-2BA710569117}" destId="{A1A4B205-282D-4DDF-9326-24CD34A5C687}" srcOrd="1" destOrd="0" presId="urn:microsoft.com/office/officeart/2005/8/layout/hProcess9"/>
    <dgm:cxn modelId="{B371ECA3-5FE8-4950-B558-68694D5E4356}" type="presParOf" srcId="{A1A4B205-282D-4DDF-9326-24CD34A5C687}" destId="{58248033-9FB2-474F-A8D2-63AD7C190B91}" srcOrd="0" destOrd="0" presId="urn:microsoft.com/office/officeart/2005/8/layout/hProcess9"/>
    <dgm:cxn modelId="{37A67062-F431-44F6-914D-610E9C67ACD0}" type="presParOf" srcId="{A1A4B205-282D-4DDF-9326-24CD34A5C687}" destId="{B9A2B764-939E-4AB9-9CFA-D94228048F67}" srcOrd="1" destOrd="0" presId="urn:microsoft.com/office/officeart/2005/8/layout/hProcess9"/>
    <dgm:cxn modelId="{5AC5904B-3EF6-4B70-877D-A625E173F731}" type="presParOf" srcId="{A1A4B205-282D-4DDF-9326-24CD34A5C687}" destId="{845FB51E-228C-47D8-B9F3-FC0ED9A00BDF}" srcOrd="2" destOrd="0" presId="urn:microsoft.com/office/officeart/2005/8/layout/hProcess9"/>
    <dgm:cxn modelId="{4498F3DA-44A1-46B1-9272-E04482A66B9E}" type="presParOf" srcId="{A1A4B205-282D-4DDF-9326-24CD34A5C687}" destId="{3E12BE07-8638-4301-8693-63B7F8FD8CAA}" srcOrd="3" destOrd="0" presId="urn:microsoft.com/office/officeart/2005/8/layout/hProcess9"/>
    <dgm:cxn modelId="{A5B557EA-A29F-4440-A1F9-5981D1FD9731}" type="presParOf" srcId="{A1A4B205-282D-4DDF-9326-24CD34A5C687}" destId="{DF7FC4B2-17EF-4D63-BF68-225897DFC1AD}" srcOrd="4" destOrd="0" presId="urn:microsoft.com/office/officeart/2005/8/layout/hProcess9"/>
    <dgm:cxn modelId="{0A6947A2-0E4B-4D97-946A-40C8757F847D}" type="presParOf" srcId="{A1A4B205-282D-4DDF-9326-24CD34A5C687}" destId="{F8BEF266-AF7C-4A76-BB55-FCE6376D57D5}" srcOrd="5" destOrd="0" presId="urn:microsoft.com/office/officeart/2005/8/layout/hProcess9"/>
    <dgm:cxn modelId="{95032C59-CC0B-4B30-B543-5D001099ABD2}" type="presParOf" srcId="{A1A4B205-282D-4DDF-9326-24CD34A5C687}" destId="{0AE54607-C352-45EF-8ADB-938E827629D3}" srcOrd="6" destOrd="0" presId="urn:microsoft.com/office/officeart/2005/8/layout/hProcess9"/>
    <dgm:cxn modelId="{6C9D28C1-7E31-4CB8-A7C7-4CEE8ABED29A}" type="presParOf" srcId="{A1A4B205-282D-4DDF-9326-24CD34A5C687}" destId="{507A1B5B-6AB2-4B90-B19E-622E3066D4DD}" srcOrd="7" destOrd="0" presId="urn:microsoft.com/office/officeart/2005/8/layout/hProcess9"/>
    <dgm:cxn modelId="{62E25B1C-03CD-4C44-BFE7-883D6EBE3BF5}" type="presParOf" srcId="{A1A4B205-282D-4DDF-9326-24CD34A5C687}" destId="{AA993A1E-733A-44F1-9909-ADF3B57E5C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DA57F-818E-461C-A469-849227BEB9EE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C01E4E10-1AB7-466B-AB80-F68AC90DDB5C}">
      <dgm:prSet phldrT="[Text]"/>
      <dgm:spPr>
        <a:solidFill>
          <a:schemeClr val="bg1">
            <a:lumMod val="75000"/>
            <a:alpha val="50196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ASK</a:t>
          </a:r>
        </a:p>
      </dgm:t>
    </dgm:pt>
    <dgm:pt modelId="{4BA2890B-71D6-45F8-8AC9-A0D37727355B}" type="parTrans" cxnId="{05278405-433E-4F18-9E35-ED8CC338B9FA}">
      <dgm:prSet/>
      <dgm:spPr/>
      <dgm:t>
        <a:bodyPr/>
        <a:lstStyle/>
        <a:p>
          <a:endParaRPr lang="en-US"/>
        </a:p>
      </dgm:t>
    </dgm:pt>
    <dgm:pt modelId="{79BF6D92-1401-4B3C-AB9E-8B8FFE8C0ED7}" type="sibTrans" cxnId="{05278405-433E-4F18-9E35-ED8CC338B9FA}">
      <dgm:prSet/>
      <dgm:spPr/>
      <dgm:t>
        <a:bodyPr/>
        <a:lstStyle/>
        <a:p>
          <a:endParaRPr lang="en-US"/>
        </a:p>
      </dgm:t>
    </dgm:pt>
    <dgm:pt modelId="{22616E96-4505-4C07-B04E-1F9DCA47754F}">
      <dgm:prSet phldrT="[Text]"/>
      <dgm:spPr>
        <a:solidFill>
          <a:srgbClr val="BFBFBF">
            <a:alpha val="38824"/>
          </a:srgbClr>
        </a:solidFill>
        <a:ln>
          <a:solidFill>
            <a:srgbClr val="FFFFFF">
              <a:alpha val="50196"/>
            </a:srgbClr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ADVISE</a:t>
          </a:r>
        </a:p>
      </dgm:t>
    </dgm:pt>
    <dgm:pt modelId="{53302055-6DD2-4CA7-96E6-B3961463855D}" type="parTrans" cxnId="{C8B22AB7-0EA2-40C4-AFF6-5B4CE878DA29}">
      <dgm:prSet/>
      <dgm:spPr/>
      <dgm:t>
        <a:bodyPr/>
        <a:lstStyle/>
        <a:p>
          <a:endParaRPr lang="en-US"/>
        </a:p>
      </dgm:t>
    </dgm:pt>
    <dgm:pt modelId="{1C11B1C3-81D4-48C6-85B9-0F417BBCA90C}" type="sibTrans" cxnId="{C8B22AB7-0EA2-40C4-AFF6-5B4CE878DA29}">
      <dgm:prSet/>
      <dgm:spPr/>
      <dgm:t>
        <a:bodyPr/>
        <a:lstStyle/>
        <a:p>
          <a:endParaRPr lang="en-US"/>
        </a:p>
      </dgm:t>
    </dgm:pt>
    <dgm:pt modelId="{041097D9-DD79-44C9-9E68-BF2DED97BDC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ASSESS</a:t>
          </a:r>
        </a:p>
      </dgm:t>
    </dgm:pt>
    <dgm:pt modelId="{71AAA887-9B62-4B8D-BF27-B665E7A7FD49}" type="parTrans" cxnId="{FCB05DB6-7215-43CC-8D2D-79FE7CA6F5FC}">
      <dgm:prSet/>
      <dgm:spPr/>
      <dgm:t>
        <a:bodyPr/>
        <a:lstStyle/>
        <a:p>
          <a:endParaRPr lang="en-US"/>
        </a:p>
      </dgm:t>
    </dgm:pt>
    <dgm:pt modelId="{2F88368D-DA89-4759-894C-3BD6659C189E}" type="sibTrans" cxnId="{FCB05DB6-7215-43CC-8D2D-79FE7CA6F5FC}">
      <dgm:prSet/>
      <dgm:spPr/>
      <dgm:t>
        <a:bodyPr/>
        <a:lstStyle/>
        <a:p>
          <a:endParaRPr lang="en-US"/>
        </a:p>
      </dgm:t>
    </dgm:pt>
    <dgm:pt modelId="{43336E09-0EB6-4373-A102-584BE5393255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ASSIST</a:t>
          </a:r>
        </a:p>
      </dgm:t>
    </dgm:pt>
    <dgm:pt modelId="{C5B8ABCE-6326-48A3-95AD-82B5F39D06D9}" type="parTrans" cxnId="{8882F05C-4DF8-4171-976D-92FFC8D03214}">
      <dgm:prSet/>
      <dgm:spPr/>
      <dgm:t>
        <a:bodyPr/>
        <a:lstStyle/>
        <a:p>
          <a:endParaRPr lang="en-US"/>
        </a:p>
      </dgm:t>
    </dgm:pt>
    <dgm:pt modelId="{C71F3E65-9373-453A-975F-8B3E2E4119B9}" type="sibTrans" cxnId="{8882F05C-4DF8-4171-976D-92FFC8D03214}">
      <dgm:prSet/>
      <dgm:spPr/>
      <dgm:t>
        <a:bodyPr/>
        <a:lstStyle/>
        <a:p>
          <a:endParaRPr lang="en-US"/>
        </a:p>
      </dgm:t>
    </dgm:pt>
    <dgm:pt modelId="{D8B9519D-13D2-433A-B54A-39C93974DA2A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ARRANGE</a:t>
          </a:r>
        </a:p>
      </dgm:t>
    </dgm:pt>
    <dgm:pt modelId="{51B1810A-AF7F-4170-956F-B543B14E7F52}" type="parTrans" cxnId="{1874654B-83DC-46D6-9009-112AABFC14AA}">
      <dgm:prSet/>
      <dgm:spPr/>
      <dgm:t>
        <a:bodyPr/>
        <a:lstStyle/>
        <a:p>
          <a:endParaRPr lang="en-US"/>
        </a:p>
      </dgm:t>
    </dgm:pt>
    <dgm:pt modelId="{924B8E8F-AB23-4809-A38D-F42C33F946B5}" type="sibTrans" cxnId="{1874654B-83DC-46D6-9009-112AABFC14AA}">
      <dgm:prSet/>
      <dgm:spPr/>
      <dgm:t>
        <a:bodyPr/>
        <a:lstStyle/>
        <a:p>
          <a:endParaRPr lang="en-US"/>
        </a:p>
      </dgm:t>
    </dgm:pt>
    <dgm:pt modelId="{A6C69BDE-975E-48F1-A0F5-2BA710569117}" type="pres">
      <dgm:prSet presAssocID="{C54DA57F-818E-461C-A469-849227BEB9EE}" presName="CompostProcess" presStyleCnt="0">
        <dgm:presLayoutVars>
          <dgm:dir/>
          <dgm:resizeHandles val="exact"/>
        </dgm:presLayoutVars>
      </dgm:prSet>
      <dgm:spPr/>
    </dgm:pt>
    <dgm:pt modelId="{3AFFBBD5-94B2-457F-B5A4-A3B63F0A22E1}" type="pres">
      <dgm:prSet presAssocID="{C54DA57F-818E-461C-A469-849227BEB9EE}" presName="arrow" presStyleLbl="bgShp" presStyleIdx="0" presStyleCnt="1" custLinFactNeighborX="-771" custLinFactNeighborY="-10465"/>
      <dgm:spPr/>
    </dgm:pt>
    <dgm:pt modelId="{A1A4B205-282D-4DDF-9326-24CD34A5C687}" type="pres">
      <dgm:prSet presAssocID="{C54DA57F-818E-461C-A469-849227BEB9EE}" presName="linearProcess" presStyleCnt="0"/>
      <dgm:spPr/>
    </dgm:pt>
    <dgm:pt modelId="{58248033-9FB2-474F-A8D2-63AD7C190B91}" type="pres">
      <dgm:prSet presAssocID="{C01E4E10-1AB7-466B-AB80-F68AC90DDB5C}" presName="textNode" presStyleLbl="node1" presStyleIdx="0" presStyleCnt="5">
        <dgm:presLayoutVars>
          <dgm:bulletEnabled val="1"/>
        </dgm:presLayoutVars>
      </dgm:prSet>
      <dgm:spPr/>
    </dgm:pt>
    <dgm:pt modelId="{B9A2B764-939E-4AB9-9CFA-D94228048F67}" type="pres">
      <dgm:prSet presAssocID="{79BF6D92-1401-4B3C-AB9E-8B8FFE8C0ED7}" presName="sibTrans" presStyleCnt="0"/>
      <dgm:spPr/>
    </dgm:pt>
    <dgm:pt modelId="{845FB51E-228C-47D8-B9F3-FC0ED9A00BDF}" type="pres">
      <dgm:prSet presAssocID="{22616E96-4505-4C07-B04E-1F9DCA47754F}" presName="textNode" presStyleLbl="node1" presStyleIdx="1" presStyleCnt="5">
        <dgm:presLayoutVars>
          <dgm:bulletEnabled val="1"/>
        </dgm:presLayoutVars>
      </dgm:prSet>
      <dgm:spPr/>
    </dgm:pt>
    <dgm:pt modelId="{3E12BE07-8638-4301-8693-63B7F8FD8CAA}" type="pres">
      <dgm:prSet presAssocID="{1C11B1C3-81D4-48C6-85B9-0F417BBCA90C}" presName="sibTrans" presStyleCnt="0"/>
      <dgm:spPr/>
    </dgm:pt>
    <dgm:pt modelId="{DF7FC4B2-17EF-4D63-BF68-225897DFC1AD}" type="pres">
      <dgm:prSet presAssocID="{041097D9-DD79-44C9-9E68-BF2DED97BDC6}" presName="textNode" presStyleLbl="node1" presStyleIdx="2" presStyleCnt="5">
        <dgm:presLayoutVars>
          <dgm:bulletEnabled val="1"/>
        </dgm:presLayoutVars>
      </dgm:prSet>
      <dgm:spPr/>
    </dgm:pt>
    <dgm:pt modelId="{F8BEF266-AF7C-4A76-BB55-FCE6376D57D5}" type="pres">
      <dgm:prSet presAssocID="{2F88368D-DA89-4759-894C-3BD6659C189E}" presName="sibTrans" presStyleCnt="0"/>
      <dgm:spPr/>
    </dgm:pt>
    <dgm:pt modelId="{0AE54607-C352-45EF-8ADB-938E827629D3}" type="pres">
      <dgm:prSet presAssocID="{43336E09-0EB6-4373-A102-584BE5393255}" presName="textNode" presStyleLbl="node1" presStyleIdx="3" presStyleCnt="5">
        <dgm:presLayoutVars>
          <dgm:bulletEnabled val="1"/>
        </dgm:presLayoutVars>
      </dgm:prSet>
      <dgm:spPr/>
    </dgm:pt>
    <dgm:pt modelId="{507A1B5B-6AB2-4B90-B19E-622E3066D4DD}" type="pres">
      <dgm:prSet presAssocID="{C71F3E65-9373-453A-975F-8B3E2E4119B9}" presName="sibTrans" presStyleCnt="0"/>
      <dgm:spPr/>
    </dgm:pt>
    <dgm:pt modelId="{AA993A1E-733A-44F1-9909-ADF3B57E5CD5}" type="pres">
      <dgm:prSet presAssocID="{D8B9519D-13D2-433A-B54A-39C93974DA2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5278405-433E-4F18-9E35-ED8CC338B9FA}" srcId="{C54DA57F-818E-461C-A469-849227BEB9EE}" destId="{C01E4E10-1AB7-466B-AB80-F68AC90DDB5C}" srcOrd="0" destOrd="0" parTransId="{4BA2890B-71D6-45F8-8AC9-A0D37727355B}" sibTransId="{79BF6D92-1401-4B3C-AB9E-8B8FFE8C0ED7}"/>
    <dgm:cxn modelId="{749C3828-AD0C-49EB-A09A-AB36ABD7FECE}" type="presOf" srcId="{D8B9519D-13D2-433A-B54A-39C93974DA2A}" destId="{AA993A1E-733A-44F1-9909-ADF3B57E5CD5}" srcOrd="0" destOrd="0" presId="urn:microsoft.com/office/officeart/2005/8/layout/hProcess9"/>
    <dgm:cxn modelId="{5A9AAD2B-EEA0-463F-9BE1-330D6CD6A584}" type="presOf" srcId="{C54DA57F-818E-461C-A469-849227BEB9EE}" destId="{A6C69BDE-975E-48F1-A0F5-2BA710569117}" srcOrd="0" destOrd="0" presId="urn:microsoft.com/office/officeart/2005/8/layout/hProcess9"/>
    <dgm:cxn modelId="{A1FB8F34-D896-41D6-B756-273107F0C23F}" type="presOf" srcId="{041097D9-DD79-44C9-9E68-BF2DED97BDC6}" destId="{DF7FC4B2-17EF-4D63-BF68-225897DFC1AD}" srcOrd="0" destOrd="0" presId="urn:microsoft.com/office/officeart/2005/8/layout/hProcess9"/>
    <dgm:cxn modelId="{562AB85B-A37B-423A-BCAE-816948329CA9}" type="presOf" srcId="{C01E4E10-1AB7-466B-AB80-F68AC90DDB5C}" destId="{58248033-9FB2-474F-A8D2-63AD7C190B91}" srcOrd="0" destOrd="0" presId="urn:microsoft.com/office/officeart/2005/8/layout/hProcess9"/>
    <dgm:cxn modelId="{8882F05C-4DF8-4171-976D-92FFC8D03214}" srcId="{C54DA57F-818E-461C-A469-849227BEB9EE}" destId="{43336E09-0EB6-4373-A102-584BE5393255}" srcOrd="3" destOrd="0" parTransId="{C5B8ABCE-6326-48A3-95AD-82B5F39D06D9}" sibTransId="{C71F3E65-9373-453A-975F-8B3E2E4119B9}"/>
    <dgm:cxn modelId="{1874654B-83DC-46D6-9009-112AABFC14AA}" srcId="{C54DA57F-818E-461C-A469-849227BEB9EE}" destId="{D8B9519D-13D2-433A-B54A-39C93974DA2A}" srcOrd="4" destOrd="0" parTransId="{51B1810A-AF7F-4170-956F-B543B14E7F52}" sibTransId="{924B8E8F-AB23-4809-A38D-F42C33F946B5}"/>
    <dgm:cxn modelId="{FCB05DB6-7215-43CC-8D2D-79FE7CA6F5FC}" srcId="{C54DA57F-818E-461C-A469-849227BEB9EE}" destId="{041097D9-DD79-44C9-9E68-BF2DED97BDC6}" srcOrd="2" destOrd="0" parTransId="{71AAA887-9B62-4B8D-BF27-B665E7A7FD49}" sibTransId="{2F88368D-DA89-4759-894C-3BD6659C189E}"/>
    <dgm:cxn modelId="{C8B22AB7-0EA2-40C4-AFF6-5B4CE878DA29}" srcId="{C54DA57F-818E-461C-A469-849227BEB9EE}" destId="{22616E96-4505-4C07-B04E-1F9DCA47754F}" srcOrd="1" destOrd="0" parTransId="{53302055-6DD2-4CA7-96E6-B3961463855D}" sibTransId="{1C11B1C3-81D4-48C6-85B9-0F417BBCA90C}"/>
    <dgm:cxn modelId="{03E83BC1-FEDC-46B8-A96B-4DBF2647F04C}" type="presOf" srcId="{43336E09-0EB6-4373-A102-584BE5393255}" destId="{0AE54607-C352-45EF-8ADB-938E827629D3}" srcOrd="0" destOrd="0" presId="urn:microsoft.com/office/officeart/2005/8/layout/hProcess9"/>
    <dgm:cxn modelId="{9FE6E6C2-9B72-4CDF-BDC0-726970CBC91D}" type="presOf" srcId="{22616E96-4505-4C07-B04E-1F9DCA47754F}" destId="{845FB51E-228C-47D8-B9F3-FC0ED9A00BDF}" srcOrd="0" destOrd="0" presId="urn:microsoft.com/office/officeart/2005/8/layout/hProcess9"/>
    <dgm:cxn modelId="{3BCBDF0C-6B26-439F-9144-304ACFF3507C}" type="presParOf" srcId="{A6C69BDE-975E-48F1-A0F5-2BA710569117}" destId="{3AFFBBD5-94B2-457F-B5A4-A3B63F0A22E1}" srcOrd="0" destOrd="0" presId="urn:microsoft.com/office/officeart/2005/8/layout/hProcess9"/>
    <dgm:cxn modelId="{B5855AE2-9812-431D-AF21-944F5A58896D}" type="presParOf" srcId="{A6C69BDE-975E-48F1-A0F5-2BA710569117}" destId="{A1A4B205-282D-4DDF-9326-24CD34A5C687}" srcOrd="1" destOrd="0" presId="urn:microsoft.com/office/officeart/2005/8/layout/hProcess9"/>
    <dgm:cxn modelId="{A011A362-B441-4626-AE1C-417923808233}" type="presParOf" srcId="{A1A4B205-282D-4DDF-9326-24CD34A5C687}" destId="{58248033-9FB2-474F-A8D2-63AD7C190B91}" srcOrd="0" destOrd="0" presId="urn:microsoft.com/office/officeart/2005/8/layout/hProcess9"/>
    <dgm:cxn modelId="{3C42B470-6771-4B46-BA87-DE689E733AE4}" type="presParOf" srcId="{A1A4B205-282D-4DDF-9326-24CD34A5C687}" destId="{B9A2B764-939E-4AB9-9CFA-D94228048F67}" srcOrd="1" destOrd="0" presId="urn:microsoft.com/office/officeart/2005/8/layout/hProcess9"/>
    <dgm:cxn modelId="{620F4F00-39B6-4407-A48D-463929BB474B}" type="presParOf" srcId="{A1A4B205-282D-4DDF-9326-24CD34A5C687}" destId="{845FB51E-228C-47D8-B9F3-FC0ED9A00BDF}" srcOrd="2" destOrd="0" presId="urn:microsoft.com/office/officeart/2005/8/layout/hProcess9"/>
    <dgm:cxn modelId="{7FBA3B4D-4A2A-447A-9EDC-7322A65E0D23}" type="presParOf" srcId="{A1A4B205-282D-4DDF-9326-24CD34A5C687}" destId="{3E12BE07-8638-4301-8693-63B7F8FD8CAA}" srcOrd="3" destOrd="0" presId="urn:microsoft.com/office/officeart/2005/8/layout/hProcess9"/>
    <dgm:cxn modelId="{FF7D4E1A-253A-4B1C-8648-4630F5A58AB0}" type="presParOf" srcId="{A1A4B205-282D-4DDF-9326-24CD34A5C687}" destId="{DF7FC4B2-17EF-4D63-BF68-225897DFC1AD}" srcOrd="4" destOrd="0" presId="urn:microsoft.com/office/officeart/2005/8/layout/hProcess9"/>
    <dgm:cxn modelId="{21AB2D07-3FC5-4736-8B41-EF952343DFC3}" type="presParOf" srcId="{A1A4B205-282D-4DDF-9326-24CD34A5C687}" destId="{F8BEF266-AF7C-4A76-BB55-FCE6376D57D5}" srcOrd="5" destOrd="0" presId="urn:microsoft.com/office/officeart/2005/8/layout/hProcess9"/>
    <dgm:cxn modelId="{7C4792CE-2CFC-4D6E-8FF5-9D54EEC8B16B}" type="presParOf" srcId="{A1A4B205-282D-4DDF-9326-24CD34A5C687}" destId="{0AE54607-C352-45EF-8ADB-938E827629D3}" srcOrd="6" destOrd="0" presId="urn:microsoft.com/office/officeart/2005/8/layout/hProcess9"/>
    <dgm:cxn modelId="{7D4D7B3E-464C-4C2E-B067-E55BDCB6C3BB}" type="presParOf" srcId="{A1A4B205-282D-4DDF-9326-24CD34A5C687}" destId="{507A1B5B-6AB2-4B90-B19E-622E3066D4DD}" srcOrd="7" destOrd="0" presId="urn:microsoft.com/office/officeart/2005/8/layout/hProcess9"/>
    <dgm:cxn modelId="{885EE8DE-9A80-486C-85E1-BF4D2FD4E1AC}" type="presParOf" srcId="{A1A4B205-282D-4DDF-9326-24CD34A5C687}" destId="{AA993A1E-733A-44F1-9909-ADF3B57E5C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4DA57F-818E-461C-A469-849227BEB9EE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C01E4E10-1AB7-466B-AB80-F68AC90DDB5C}">
      <dgm:prSet phldrT="[Text]"/>
      <dgm:spPr>
        <a:solidFill>
          <a:schemeClr val="bg1">
            <a:lumMod val="75000"/>
            <a:alpha val="50196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ASK</a:t>
          </a:r>
        </a:p>
      </dgm:t>
    </dgm:pt>
    <dgm:pt modelId="{4BA2890B-71D6-45F8-8AC9-A0D37727355B}" type="parTrans" cxnId="{05278405-433E-4F18-9E35-ED8CC338B9FA}">
      <dgm:prSet/>
      <dgm:spPr/>
      <dgm:t>
        <a:bodyPr/>
        <a:lstStyle/>
        <a:p>
          <a:endParaRPr lang="en-US"/>
        </a:p>
      </dgm:t>
    </dgm:pt>
    <dgm:pt modelId="{79BF6D92-1401-4B3C-AB9E-8B8FFE8C0ED7}" type="sibTrans" cxnId="{05278405-433E-4F18-9E35-ED8CC338B9FA}">
      <dgm:prSet/>
      <dgm:spPr/>
      <dgm:t>
        <a:bodyPr/>
        <a:lstStyle/>
        <a:p>
          <a:endParaRPr lang="en-US"/>
        </a:p>
      </dgm:t>
    </dgm:pt>
    <dgm:pt modelId="{22616E96-4505-4C07-B04E-1F9DCA47754F}">
      <dgm:prSet phldrT="[Text]"/>
      <dgm:spPr>
        <a:solidFill>
          <a:srgbClr val="BFBFBF">
            <a:alpha val="38824"/>
          </a:srgbClr>
        </a:solidFill>
        <a:ln>
          <a:solidFill>
            <a:srgbClr val="FFFFFF">
              <a:alpha val="50196"/>
            </a:srgbClr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ADVISE</a:t>
          </a:r>
        </a:p>
      </dgm:t>
    </dgm:pt>
    <dgm:pt modelId="{53302055-6DD2-4CA7-96E6-B3961463855D}" type="parTrans" cxnId="{C8B22AB7-0EA2-40C4-AFF6-5B4CE878DA29}">
      <dgm:prSet/>
      <dgm:spPr/>
      <dgm:t>
        <a:bodyPr/>
        <a:lstStyle/>
        <a:p>
          <a:endParaRPr lang="en-US"/>
        </a:p>
      </dgm:t>
    </dgm:pt>
    <dgm:pt modelId="{1C11B1C3-81D4-48C6-85B9-0F417BBCA90C}" type="sibTrans" cxnId="{C8B22AB7-0EA2-40C4-AFF6-5B4CE878DA29}">
      <dgm:prSet/>
      <dgm:spPr/>
      <dgm:t>
        <a:bodyPr/>
        <a:lstStyle/>
        <a:p>
          <a:endParaRPr lang="en-US"/>
        </a:p>
      </dgm:t>
    </dgm:pt>
    <dgm:pt modelId="{041097D9-DD79-44C9-9E68-BF2DED97BDC6}">
      <dgm:prSet phldrT="[Text]"/>
      <dgm:spPr>
        <a:solidFill>
          <a:srgbClr val="BFBFBF">
            <a:alpha val="50196"/>
          </a:srgb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ASSESS</a:t>
          </a:r>
        </a:p>
      </dgm:t>
    </dgm:pt>
    <dgm:pt modelId="{71AAA887-9B62-4B8D-BF27-B665E7A7FD49}" type="parTrans" cxnId="{FCB05DB6-7215-43CC-8D2D-79FE7CA6F5FC}">
      <dgm:prSet/>
      <dgm:spPr/>
      <dgm:t>
        <a:bodyPr/>
        <a:lstStyle/>
        <a:p>
          <a:endParaRPr lang="en-US"/>
        </a:p>
      </dgm:t>
    </dgm:pt>
    <dgm:pt modelId="{2F88368D-DA89-4759-894C-3BD6659C189E}" type="sibTrans" cxnId="{FCB05DB6-7215-43CC-8D2D-79FE7CA6F5FC}">
      <dgm:prSet/>
      <dgm:spPr/>
      <dgm:t>
        <a:bodyPr/>
        <a:lstStyle/>
        <a:p>
          <a:endParaRPr lang="en-US"/>
        </a:p>
      </dgm:t>
    </dgm:pt>
    <dgm:pt modelId="{43336E09-0EB6-4373-A102-584BE539325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ASSIST</a:t>
          </a:r>
        </a:p>
      </dgm:t>
    </dgm:pt>
    <dgm:pt modelId="{C5B8ABCE-6326-48A3-95AD-82B5F39D06D9}" type="parTrans" cxnId="{8882F05C-4DF8-4171-976D-92FFC8D03214}">
      <dgm:prSet/>
      <dgm:spPr/>
      <dgm:t>
        <a:bodyPr/>
        <a:lstStyle/>
        <a:p>
          <a:endParaRPr lang="en-US"/>
        </a:p>
      </dgm:t>
    </dgm:pt>
    <dgm:pt modelId="{C71F3E65-9373-453A-975F-8B3E2E4119B9}" type="sibTrans" cxnId="{8882F05C-4DF8-4171-976D-92FFC8D03214}">
      <dgm:prSet/>
      <dgm:spPr/>
      <dgm:t>
        <a:bodyPr/>
        <a:lstStyle/>
        <a:p>
          <a:endParaRPr lang="en-US"/>
        </a:p>
      </dgm:t>
    </dgm:pt>
    <dgm:pt modelId="{D8B9519D-13D2-433A-B54A-39C93974DA2A}">
      <dgm:prSet phldrT="[Text]"/>
      <dgm:spPr>
        <a:solidFill>
          <a:schemeClr val="bg1">
            <a:lumMod val="65000"/>
            <a:alpha val="45098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ARRANGE</a:t>
          </a:r>
        </a:p>
      </dgm:t>
    </dgm:pt>
    <dgm:pt modelId="{51B1810A-AF7F-4170-956F-B543B14E7F52}" type="parTrans" cxnId="{1874654B-83DC-46D6-9009-112AABFC14AA}">
      <dgm:prSet/>
      <dgm:spPr/>
      <dgm:t>
        <a:bodyPr/>
        <a:lstStyle/>
        <a:p>
          <a:endParaRPr lang="en-US"/>
        </a:p>
      </dgm:t>
    </dgm:pt>
    <dgm:pt modelId="{924B8E8F-AB23-4809-A38D-F42C33F946B5}" type="sibTrans" cxnId="{1874654B-83DC-46D6-9009-112AABFC14AA}">
      <dgm:prSet/>
      <dgm:spPr/>
      <dgm:t>
        <a:bodyPr/>
        <a:lstStyle/>
        <a:p>
          <a:endParaRPr lang="en-US"/>
        </a:p>
      </dgm:t>
    </dgm:pt>
    <dgm:pt modelId="{A6C69BDE-975E-48F1-A0F5-2BA710569117}" type="pres">
      <dgm:prSet presAssocID="{C54DA57F-818E-461C-A469-849227BEB9EE}" presName="CompostProcess" presStyleCnt="0">
        <dgm:presLayoutVars>
          <dgm:dir/>
          <dgm:resizeHandles val="exact"/>
        </dgm:presLayoutVars>
      </dgm:prSet>
      <dgm:spPr/>
    </dgm:pt>
    <dgm:pt modelId="{3AFFBBD5-94B2-457F-B5A4-A3B63F0A22E1}" type="pres">
      <dgm:prSet presAssocID="{C54DA57F-818E-461C-A469-849227BEB9EE}" presName="arrow" presStyleLbl="bgShp" presStyleIdx="0" presStyleCnt="1" custLinFactNeighborX="-771" custLinFactNeighborY="-10465"/>
      <dgm:spPr/>
    </dgm:pt>
    <dgm:pt modelId="{A1A4B205-282D-4DDF-9326-24CD34A5C687}" type="pres">
      <dgm:prSet presAssocID="{C54DA57F-818E-461C-A469-849227BEB9EE}" presName="linearProcess" presStyleCnt="0"/>
      <dgm:spPr/>
    </dgm:pt>
    <dgm:pt modelId="{58248033-9FB2-474F-A8D2-63AD7C190B91}" type="pres">
      <dgm:prSet presAssocID="{C01E4E10-1AB7-466B-AB80-F68AC90DDB5C}" presName="textNode" presStyleLbl="node1" presStyleIdx="0" presStyleCnt="5">
        <dgm:presLayoutVars>
          <dgm:bulletEnabled val="1"/>
        </dgm:presLayoutVars>
      </dgm:prSet>
      <dgm:spPr/>
    </dgm:pt>
    <dgm:pt modelId="{B9A2B764-939E-4AB9-9CFA-D94228048F67}" type="pres">
      <dgm:prSet presAssocID="{79BF6D92-1401-4B3C-AB9E-8B8FFE8C0ED7}" presName="sibTrans" presStyleCnt="0"/>
      <dgm:spPr/>
    </dgm:pt>
    <dgm:pt modelId="{845FB51E-228C-47D8-B9F3-FC0ED9A00BDF}" type="pres">
      <dgm:prSet presAssocID="{22616E96-4505-4C07-B04E-1F9DCA47754F}" presName="textNode" presStyleLbl="node1" presStyleIdx="1" presStyleCnt="5">
        <dgm:presLayoutVars>
          <dgm:bulletEnabled val="1"/>
        </dgm:presLayoutVars>
      </dgm:prSet>
      <dgm:spPr/>
    </dgm:pt>
    <dgm:pt modelId="{3E12BE07-8638-4301-8693-63B7F8FD8CAA}" type="pres">
      <dgm:prSet presAssocID="{1C11B1C3-81D4-48C6-85B9-0F417BBCA90C}" presName="sibTrans" presStyleCnt="0"/>
      <dgm:spPr/>
    </dgm:pt>
    <dgm:pt modelId="{DF7FC4B2-17EF-4D63-BF68-225897DFC1AD}" type="pres">
      <dgm:prSet presAssocID="{041097D9-DD79-44C9-9E68-BF2DED97BDC6}" presName="textNode" presStyleLbl="node1" presStyleIdx="2" presStyleCnt="5">
        <dgm:presLayoutVars>
          <dgm:bulletEnabled val="1"/>
        </dgm:presLayoutVars>
      </dgm:prSet>
      <dgm:spPr/>
    </dgm:pt>
    <dgm:pt modelId="{F8BEF266-AF7C-4A76-BB55-FCE6376D57D5}" type="pres">
      <dgm:prSet presAssocID="{2F88368D-DA89-4759-894C-3BD6659C189E}" presName="sibTrans" presStyleCnt="0"/>
      <dgm:spPr/>
    </dgm:pt>
    <dgm:pt modelId="{0AE54607-C352-45EF-8ADB-938E827629D3}" type="pres">
      <dgm:prSet presAssocID="{43336E09-0EB6-4373-A102-584BE5393255}" presName="textNode" presStyleLbl="node1" presStyleIdx="3" presStyleCnt="5">
        <dgm:presLayoutVars>
          <dgm:bulletEnabled val="1"/>
        </dgm:presLayoutVars>
      </dgm:prSet>
      <dgm:spPr/>
    </dgm:pt>
    <dgm:pt modelId="{507A1B5B-6AB2-4B90-B19E-622E3066D4DD}" type="pres">
      <dgm:prSet presAssocID="{C71F3E65-9373-453A-975F-8B3E2E4119B9}" presName="sibTrans" presStyleCnt="0"/>
      <dgm:spPr/>
    </dgm:pt>
    <dgm:pt modelId="{AA993A1E-733A-44F1-9909-ADF3B57E5CD5}" type="pres">
      <dgm:prSet presAssocID="{D8B9519D-13D2-433A-B54A-39C93974DA2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5278405-433E-4F18-9E35-ED8CC338B9FA}" srcId="{C54DA57F-818E-461C-A469-849227BEB9EE}" destId="{C01E4E10-1AB7-466B-AB80-F68AC90DDB5C}" srcOrd="0" destOrd="0" parTransId="{4BA2890B-71D6-45F8-8AC9-A0D37727355B}" sibTransId="{79BF6D92-1401-4B3C-AB9E-8B8FFE8C0ED7}"/>
    <dgm:cxn modelId="{8882F05C-4DF8-4171-976D-92FFC8D03214}" srcId="{C54DA57F-818E-461C-A469-849227BEB9EE}" destId="{43336E09-0EB6-4373-A102-584BE5393255}" srcOrd="3" destOrd="0" parTransId="{C5B8ABCE-6326-48A3-95AD-82B5F39D06D9}" sibTransId="{C71F3E65-9373-453A-975F-8B3E2E4119B9}"/>
    <dgm:cxn modelId="{31D98448-5DCF-46B2-9422-622CF3D09941}" type="presOf" srcId="{C01E4E10-1AB7-466B-AB80-F68AC90DDB5C}" destId="{58248033-9FB2-474F-A8D2-63AD7C190B91}" srcOrd="0" destOrd="0" presId="urn:microsoft.com/office/officeart/2005/8/layout/hProcess9"/>
    <dgm:cxn modelId="{1874654B-83DC-46D6-9009-112AABFC14AA}" srcId="{C54DA57F-818E-461C-A469-849227BEB9EE}" destId="{D8B9519D-13D2-433A-B54A-39C93974DA2A}" srcOrd="4" destOrd="0" parTransId="{51B1810A-AF7F-4170-956F-B543B14E7F52}" sibTransId="{924B8E8F-AB23-4809-A38D-F42C33F946B5}"/>
    <dgm:cxn modelId="{34F08854-3BA8-4795-BDF5-1546B6F5BB61}" type="presOf" srcId="{041097D9-DD79-44C9-9E68-BF2DED97BDC6}" destId="{DF7FC4B2-17EF-4D63-BF68-225897DFC1AD}" srcOrd="0" destOrd="0" presId="urn:microsoft.com/office/officeart/2005/8/layout/hProcess9"/>
    <dgm:cxn modelId="{CF19077C-F972-4A61-B32B-A5DD4613450A}" type="presOf" srcId="{D8B9519D-13D2-433A-B54A-39C93974DA2A}" destId="{AA993A1E-733A-44F1-9909-ADF3B57E5CD5}" srcOrd="0" destOrd="0" presId="urn:microsoft.com/office/officeart/2005/8/layout/hProcess9"/>
    <dgm:cxn modelId="{5B106D8B-3B44-431D-BA39-6D94324C723A}" type="presOf" srcId="{C54DA57F-818E-461C-A469-849227BEB9EE}" destId="{A6C69BDE-975E-48F1-A0F5-2BA710569117}" srcOrd="0" destOrd="0" presId="urn:microsoft.com/office/officeart/2005/8/layout/hProcess9"/>
    <dgm:cxn modelId="{883902A1-D5A1-4C5F-B049-19A8919B9457}" type="presOf" srcId="{43336E09-0EB6-4373-A102-584BE5393255}" destId="{0AE54607-C352-45EF-8ADB-938E827629D3}" srcOrd="0" destOrd="0" presId="urn:microsoft.com/office/officeart/2005/8/layout/hProcess9"/>
    <dgm:cxn modelId="{FCB05DB6-7215-43CC-8D2D-79FE7CA6F5FC}" srcId="{C54DA57F-818E-461C-A469-849227BEB9EE}" destId="{041097D9-DD79-44C9-9E68-BF2DED97BDC6}" srcOrd="2" destOrd="0" parTransId="{71AAA887-9B62-4B8D-BF27-B665E7A7FD49}" sibTransId="{2F88368D-DA89-4759-894C-3BD6659C189E}"/>
    <dgm:cxn modelId="{C8B22AB7-0EA2-40C4-AFF6-5B4CE878DA29}" srcId="{C54DA57F-818E-461C-A469-849227BEB9EE}" destId="{22616E96-4505-4C07-B04E-1F9DCA47754F}" srcOrd="1" destOrd="0" parTransId="{53302055-6DD2-4CA7-96E6-B3961463855D}" sibTransId="{1C11B1C3-81D4-48C6-85B9-0F417BBCA90C}"/>
    <dgm:cxn modelId="{A21574B8-FF2A-48FB-AE1A-B3E82F202CD8}" type="presOf" srcId="{22616E96-4505-4C07-B04E-1F9DCA47754F}" destId="{845FB51E-228C-47D8-B9F3-FC0ED9A00BDF}" srcOrd="0" destOrd="0" presId="urn:microsoft.com/office/officeart/2005/8/layout/hProcess9"/>
    <dgm:cxn modelId="{064182BE-4910-47A1-9F60-5E19EDBC7554}" type="presParOf" srcId="{A6C69BDE-975E-48F1-A0F5-2BA710569117}" destId="{3AFFBBD5-94B2-457F-B5A4-A3B63F0A22E1}" srcOrd="0" destOrd="0" presId="urn:microsoft.com/office/officeart/2005/8/layout/hProcess9"/>
    <dgm:cxn modelId="{5618F13E-ECDA-4A54-BD14-FDCCF26EFF5A}" type="presParOf" srcId="{A6C69BDE-975E-48F1-A0F5-2BA710569117}" destId="{A1A4B205-282D-4DDF-9326-24CD34A5C687}" srcOrd="1" destOrd="0" presId="urn:microsoft.com/office/officeart/2005/8/layout/hProcess9"/>
    <dgm:cxn modelId="{932CADDF-F6AF-40DC-BF78-F6D889CAB7FE}" type="presParOf" srcId="{A1A4B205-282D-4DDF-9326-24CD34A5C687}" destId="{58248033-9FB2-474F-A8D2-63AD7C190B91}" srcOrd="0" destOrd="0" presId="urn:microsoft.com/office/officeart/2005/8/layout/hProcess9"/>
    <dgm:cxn modelId="{15A5E7D5-D8AF-4DD2-B320-FFDD4D0CBA5F}" type="presParOf" srcId="{A1A4B205-282D-4DDF-9326-24CD34A5C687}" destId="{B9A2B764-939E-4AB9-9CFA-D94228048F67}" srcOrd="1" destOrd="0" presId="urn:microsoft.com/office/officeart/2005/8/layout/hProcess9"/>
    <dgm:cxn modelId="{C7A3C4AE-EB3B-4F9A-82A8-9A63FF474A39}" type="presParOf" srcId="{A1A4B205-282D-4DDF-9326-24CD34A5C687}" destId="{845FB51E-228C-47D8-B9F3-FC0ED9A00BDF}" srcOrd="2" destOrd="0" presId="urn:microsoft.com/office/officeart/2005/8/layout/hProcess9"/>
    <dgm:cxn modelId="{F7CC11EA-7BD9-4C3E-AA8D-ED56B150E772}" type="presParOf" srcId="{A1A4B205-282D-4DDF-9326-24CD34A5C687}" destId="{3E12BE07-8638-4301-8693-63B7F8FD8CAA}" srcOrd="3" destOrd="0" presId="urn:microsoft.com/office/officeart/2005/8/layout/hProcess9"/>
    <dgm:cxn modelId="{12F68F12-29B7-4FC5-9FC0-1EF80084159E}" type="presParOf" srcId="{A1A4B205-282D-4DDF-9326-24CD34A5C687}" destId="{DF7FC4B2-17EF-4D63-BF68-225897DFC1AD}" srcOrd="4" destOrd="0" presId="urn:microsoft.com/office/officeart/2005/8/layout/hProcess9"/>
    <dgm:cxn modelId="{05CBD4CA-D21C-4E2E-A03C-96FA34E2D4EF}" type="presParOf" srcId="{A1A4B205-282D-4DDF-9326-24CD34A5C687}" destId="{F8BEF266-AF7C-4A76-BB55-FCE6376D57D5}" srcOrd="5" destOrd="0" presId="urn:microsoft.com/office/officeart/2005/8/layout/hProcess9"/>
    <dgm:cxn modelId="{A7177534-F9B2-42FA-8E39-FBC7EBDD9961}" type="presParOf" srcId="{A1A4B205-282D-4DDF-9326-24CD34A5C687}" destId="{0AE54607-C352-45EF-8ADB-938E827629D3}" srcOrd="6" destOrd="0" presId="urn:microsoft.com/office/officeart/2005/8/layout/hProcess9"/>
    <dgm:cxn modelId="{4228A645-9A04-44B5-9CE1-5C614D7A6E30}" type="presParOf" srcId="{A1A4B205-282D-4DDF-9326-24CD34A5C687}" destId="{507A1B5B-6AB2-4B90-B19E-622E3066D4DD}" srcOrd="7" destOrd="0" presId="urn:microsoft.com/office/officeart/2005/8/layout/hProcess9"/>
    <dgm:cxn modelId="{8522E4AC-027E-4753-B5CE-E613ABAD97A6}" type="presParOf" srcId="{A1A4B205-282D-4DDF-9326-24CD34A5C687}" destId="{AA993A1E-733A-44F1-9909-ADF3B57E5C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4DA57F-818E-461C-A469-849227BEB9EE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C01E4E10-1AB7-466B-AB80-F68AC90DDB5C}">
      <dgm:prSet phldrT="[Text]"/>
      <dgm:spPr>
        <a:solidFill>
          <a:schemeClr val="bg1">
            <a:lumMod val="75000"/>
            <a:alpha val="50196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65000"/>
                </a:schemeClr>
              </a:solidFill>
            </a:rPr>
            <a:t>ASK</a:t>
          </a:r>
        </a:p>
      </dgm:t>
    </dgm:pt>
    <dgm:pt modelId="{4BA2890B-71D6-45F8-8AC9-A0D37727355B}" type="parTrans" cxnId="{05278405-433E-4F18-9E35-ED8CC338B9FA}">
      <dgm:prSet/>
      <dgm:spPr/>
      <dgm:t>
        <a:bodyPr/>
        <a:lstStyle/>
        <a:p>
          <a:endParaRPr lang="en-US"/>
        </a:p>
      </dgm:t>
    </dgm:pt>
    <dgm:pt modelId="{79BF6D92-1401-4B3C-AB9E-8B8FFE8C0ED7}" type="sibTrans" cxnId="{05278405-433E-4F18-9E35-ED8CC338B9FA}">
      <dgm:prSet/>
      <dgm:spPr/>
      <dgm:t>
        <a:bodyPr/>
        <a:lstStyle/>
        <a:p>
          <a:endParaRPr lang="en-US"/>
        </a:p>
      </dgm:t>
    </dgm:pt>
    <dgm:pt modelId="{22616E96-4505-4C07-B04E-1F9DCA47754F}">
      <dgm:prSet phldrT="[Text]"/>
      <dgm:spPr>
        <a:solidFill>
          <a:srgbClr val="BFBFBF">
            <a:alpha val="38824"/>
          </a:srgbClr>
        </a:solidFill>
        <a:ln>
          <a:solidFill>
            <a:srgbClr val="FFFFFF">
              <a:alpha val="50196"/>
            </a:srgbClr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ADVISE</a:t>
          </a:r>
        </a:p>
      </dgm:t>
    </dgm:pt>
    <dgm:pt modelId="{53302055-6DD2-4CA7-96E6-B3961463855D}" type="parTrans" cxnId="{C8B22AB7-0EA2-40C4-AFF6-5B4CE878DA29}">
      <dgm:prSet/>
      <dgm:spPr/>
      <dgm:t>
        <a:bodyPr/>
        <a:lstStyle/>
        <a:p>
          <a:endParaRPr lang="en-US"/>
        </a:p>
      </dgm:t>
    </dgm:pt>
    <dgm:pt modelId="{1C11B1C3-81D4-48C6-85B9-0F417BBCA90C}" type="sibTrans" cxnId="{C8B22AB7-0EA2-40C4-AFF6-5B4CE878DA29}">
      <dgm:prSet/>
      <dgm:spPr/>
      <dgm:t>
        <a:bodyPr/>
        <a:lstStyle/>
        <a:p>
          <a:endParaRPr lang="en-US"/>
        </a:p>
      </dgm:t>
    </dgm:pt>
    <dgm:pt modelId="{041097D9-DD79-44C9-9E68-BF2DED97BDC6}">
      <dgm:prSet phldrT="[Text]"/>
      <dgm:spPr>
        <a:solidFill>
          <a:srgbClr val="BFBFBF">
            <a:alpha val="50196"/>
          </a:srgb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ASSESS</a:t>
          </a:r>
        </a:p>
      </dgm:t>
    </dgm:pt>
    <dgm:pt modelId="{71AAA887-9B62-4B8D-BF27-B665E7A7FD49}" type="parTrans" cxnId="{FCB05DB6-7215-43CC-8D2D-79FE7CA6F5FC}">
      <dgm:prSet/>
      <dgm:spPr/>
      <dgm:t>
        <a:bodyPr/>
        <a:lstStyle/>
        <a:p>
          <a:endParaRPr lang="en-US"/>
        </a:p>
      </dgm:t>
    </dgm:pt>
    <dgm:pt modelId="{2F88368D-DA89-4759-894C-3BD6659C189E}" type="sibTrans" cxnId="{FCB05DB6-7215-43CC-8D2D-79FE7CA6F5FC}">
      <dgm:prSet/>
      <dgm:spPr/>
      <dgm:t>
        <a:bodyPr/>
        <a:lstStyle/>
        <a:p>
          <a:endParaRPr lang="en-US"/>
        </a:p>
      </dgm:t>
    </dgm:pt>
    <dgm:pt modelId="{43336E09-0EB6-4373-A102-584BE5393255}">
      <dgm:prSet phldrT="[Text]"/>
      <dgm:spPr>
        <a:solidFill>
          <a:srgbClr val="D9D9D9">
            <a:alpha val="50196"/>
          </a:srgbClr>
        </a:solidFill>
      </dgm:spPr>
      <dgm:t>
        <a:bodyPr/>
        <a:lstStyle/>
        <a:p>
          <a:r>
            <a:rPr lang="en-US" dirty="0">
              <a:solidFill>
                <a:schemeClr val="bg1">
                  <a:lumMod val="75000"/>
                </a:schemeClr>
              </a:solidFill>
            </a:rPr>
            <a:t>ASSIST</a:t>
          </a:r>
        </a:p>
      </dgm:t>
    </dgm:pt>
    <dgm:pt modelId="{C5B8ABCE-6326-48A3-95AD-82B5F39D06D9}" type="parTrans" cxnId="{8882F05C-4DF8-4171-976D-92FFC8D03214}">
      <dgm:prSet/>
      <dgm:spPr/>
      <dgm:t>
        <a:bodyPr/>
        <a:lstStyle/>
        <a:p>
          <a:endParaRPr lang="en-US"/>
        </a:p>
      </dgm:t>
    </dgm:pt>
    <dgm:pt modelId="{C71F3E65-9373-453A-975F-8B3E2E4119B9}" type="sibTrans" cxnId="{8882F05C-4DF8-4171-976D-92FFC8D03214}">
      <dgm:prSet/>
      <dgm:spPr/>
      <dgm:t>
        <a:bodyPr/>
        <a:lstStyle/>
        <a:p>
          <a:endParaRPr lang="en-US"/>
        </a:p>
      </dgm:t>
    </dgm:pt>
    <dgm:pt modelId="{D8B9519D-13D2-433A-B54A-39C93974DA2A}">
      <dgm:prSet phldrT="[Text]"/>
      <dgm:spPr>
        <a:solidFill>
          <a:srgbClr val="4F81BD"/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ARRANGE</a:t>
          </a:r>
        </a:p>
      </dgm:t>
    </dgm:pt>
    <dgm:pt modelId="{51B1810A-AF7F-4170-956F-B543B14E7F52}" type="parTrans" cxnId="{1874654B-83DC-46D6-9009-112AABFC14AA}">
      <dgm:prSet/>
      <dgm:spPr/>
      <dgm:t>
        <a:bodyPr/>
        <a:lstStyle/>
        <a:p>
          <a:endParaRPr lang="en-US"/>
        </a:p>
      </dgm:t>
    </dgm:pt>
    <dgm:pt modelId="{924B8E8F-AB23-4809-A38D-F42C33F946B5}" type="sibTrans" cxnId="{1874654B-83DC-46D6-9009-112AABFC14AA}">
      <dgm:prSet/>
      <dgm:spPr/>
      <dgm:t>
        <a:bodyPr/>
        <a:lstStyle/>
        <a:p>
          <a:endParaRPr lang="en-US"/>
        </a:p>
      </dgm:t>
    </dgm:pt>
    <dgm:pt modelId="{A6C69BDE-975E-48F1-A0F5-2BA710569117}" type="pres">
      <dgm:prSet presAssocID="{C54DA57F-818E-461C-A469-849227BEB9EE}" presName="CompostProcess" presStyleCnt="0">
        <dgm:presLayoutVars>
          <dgm:dir/>
          <dgm:resizeHandles val="exact"/>
        </dgm:presLayoutVars>
      </dgm:prSet>
      <dgm:spPr/>
    </dgm:pt>
    <dgm:pt modelId="{3AFFBBD5-94B2-457F-B5A4-A3B63F0A22E1}" type="pres">
      <dgm:prSet presAssocID="{C54DA57F-818E-461C-A469-849227BEB9EE}" presName="arrow" presStyleLbl="bgShp" presStyleIdx="0" presStyleCnt="1" custLinFactNeighborX="-771" custLinFactNeighborY="-10465"/>
      <dgm:spPr/>
    </dgm:pt>
    <dgm:pt modelId="{A1A4B205-282D-4DDF-9326-24CD34A5C687}" type="pres">
      <dgm:prSet presAssocID="{C54DA57F-818E-461C-A469-849227BEB9EE}" presName="linearProcess" presStyleCnt="0"/>
      <dgm:spPr/>
    </dgm:pt>
    <dgm:pt modelId="{58248033-9FB2-474F-A8D2-63AD7C190B91}" type="pres">
      <dgm:prSet presAssocID="{C01E4E10-1AB7-466B-AB80-F68AC90DDB5C}" presName="textNode" presStyleLbl="node1" presStyleIdx="0" presStyleCnt="5">
        <dgm:presLayoutVars>
          <dgm:bulletEnabled val="1"/>
        </dgm:presLayoutVars>
      </dgm:prSet>
      <dgm:spPr/>
    </dgm:pt>
    <dgm:pt modelId="{B9A2B764-939E-4AB9-9CFA-D94228048F67}" type="pres">
      <dgm:prSet presAssocID="{79BF6D92-1401-4B3C-AB9E-8B8FFE8C0ED7}" presName="sibTrans" presStyleCnt="0"/>
      <dgm:spPr/>
    </dgm:pt>
    <dgm:pt modelId="{845FB51E-228C-47D8-B9F3-FC0ED9A00BDF}" type="pres">
      <dgm:prSet presAssocID="{22616E96-4505-4C07-B04E-1F9DCA47754F}" presName="textNode" presStyleLbl="node1" presStyleIdx="1" presStyleCnt="5">
        <dgm:presLayoutVars>
          <dgm:bulletEnabled val="1"/>
        </dgm:presLayoutVars>
      </dgm:prSet>
      <dgm:spPr/>
    </dgm:pt>
    <dgm:pt modelId="{3E12BE07-8638-4301-8693-63B7F8FD8CAA}" type="pres">
      <dgm:prSet presAssocID="{1C11B1C3-81D4-48C6-85B9-0F417BBCA90C}" presName="sibTrans" presStyleCnt="0"/>
      <dgm:spPr/>
    </dgm:pt>
    <dgm:pt modelId="{DF7FC4B2-17EF-4D63-BF68-225897DFC1AD}" type="pres">
      <dgm:prSet presAssocID="{041097D9-DD79-44C9-9E68-BF2DED97BDC6}" presName="textNode" presStyleLbl="node1" presStyleIdx="2" presStyleCnt="5">
        <dgm:presLayoutVars>
          <dgm:bulletEnabled val="1"/>
        </dgm:presLayoutVars>
      </dgm:prSet>
      <dgm:spPr/>
    </dgm:pt>
    <dgm:pt modelId="{F8BEF266-AF7C-4A76-BB55-FCE6376D57D5}" type="pres">
      <dgm:prSet presAssocID="{2F88368D-DA89-4759-894C-3BD6659C189E}" presName="sibTrans" presStyleCnt="0"/>
      <dgm:spPr/>
    </dgm:pt>
    <dgm:pt modelId="{0AE54607-C352-45EF-8ADB-938E827629D3}" type="pres">
      <dgm:prSet presAssocID="{43336E09-0EB6-4373-A102-584BE5393255}" presName="textNode" presStyleLbl="node1" presStyleIdx="3" presStyleCnt="5">
        <dgm:presLayoutVars>
          <dgm:bulletEnabled val="1"/>
        </dgm:presLayoutVars>
      </dgm:prSet>
      <dgm:spPr/>
    </dgm:pt>
    <dgm:pt modelId="{507A1B5B-6AB2-4B90-B19E-622E3066D4DD}" type="pres">
      <dgm:prSet presAssocID="{C71F3E65-9373-453A-975F-8B3E2E4119B9}" presName="sibTrans" presStyleCnt="0"/>
      <dgm:spPr/>
    </dgm:pt>
    <dgm:pt modelId="{AA993A1E-733A-44F1-9909-ADF3B57E5CD5}" type="pres">
      <dgm:prSet presAssocID="{D8B9519D-13D2-433A-B54A-39C93974DA2A}" presName="textNode" presStyleLbl="node1" presStyleIdx="4" presStyleCnt="5" custLinFactNeighborX="-42031" custLinFactNeighborY="-1760">
        <dgm:presLayoutVars>
          <dgm:bulletEnabled val="1"/>
        </dgm:presLayoutVars>
      </dgm:prSet>
      <dgm:spPr/>
    </dgm:pt>
  </dgm:ptLst>
  <dgm:cxnLst>
    <dgm:cxn modelId="{A0BE3102-517F-4C24-AC7A-4FC803333416}" type="presOf" srcId="{C54DA57F-818E-461C-A469-849227BEB9EE}" destId="{A6C69BDE-975E-48F1-A0F5-2BA710569117}" srcOrd="0" destOrd="0" presId="urn:microsoft.com/office/officeart/2005/8/layout/hProcess9"/>
    <dgm:cxn modelId="{05278405-433E-4F18-9E35-ED8CC338B9FA}" srcId="{C54DA57F-818E-461C-A469-849227BEB9EE}" destId="{C01E4E10-1AB7-466B-AB80-F68AC90DDB5C}" srcOrd="0" destOrd="0" parTransId="{4BA2890B-71D6-45F8-8AC9-A0D37727355B}" sibTransId="{79BF6D92-1401-4B3C-AB9E-8B8FFE8C0ED7}"/>
    <dgm:cxn modelId="{8882F05C-4DF8-4171-976D-92FFC8D03214}" srcId="{C54DA57F-818E-461C-A469-849227BEB9EE}" destId="{43336E09-0EB6-4373-A102-584BE5393255}" srcOrd="3" destOrd="0" parTransId="{C5B8ABCE-6326-48A3-95AD-82B5F39D06D9}" sibTransId="{C71F3E65-9373-453A-975F-8B3E2E4119B9}"/>
    <dgm:cxn modelId="{F4878845-49A9-4486-A2A6-8894F39E99C2}" type="presOf" srcId="{C01E4E10-1AB7-466B-AB80-F68AC90DDB5C}" destId="{58248033-9FB2-474F-A8D2-63AD7C190B91}" srcOrd="0" destOrd="0" presId="urn:microsoft.com/office/officeart/2005/8/layout/hProcess9"/>
    <dgm:cxn modelId="{1874654B-83DC-46D6-9009-112AABFC14AA}" srcId="{C54DA57F-818E-461C-A469-849227BEB9EE}" destId="{D8B9519D-13D2-433A-B54A-39C93974DA2A}" srcOrd="4" destOrd="0" parTransId="{51B1810A-AF7F-4170-956F-B543B14E7F52}" sibTransId="{924B8E8F-AB23-4809-A38D-F42C33F946B5}"/>
    <dgm:cxn modelId="{3097AFAF-2866-448B-9588-38624A767F43}" type="presOf" srcId="{D8B9519D-13D2-433A-B54A-39C93974DA2A}" destId="{AA993A1E-733A-44F1-9909-ADF3B57E5CD5}" srcOrd="0" destOrd="0" presId="urn:microsoft.com/office/officeart/2005/8/layout/hProcess9"/>
    <dgm:cxn modelId="{2FED04B1-5993-4A65-972C-0D6023FB329B}" type="presOf" srcId="{43336E09-0EB6-4373-A102-584BE5393255}" destId="{0AE54607-C352-45EF-8ADB-938E827629D3}" srcOrd="0" destOrd="0" presId="urn:microsoft.com/office/officeart/2005/8/layout/hProcess9"/>
    <dgm:cxn modelId="{FCB05DB6-7215-43CC-8D2D-79FE7CA6F5FC}" srcId="{C54DA57F-818E-461C-A469-849227BEB9EE}" destId="{041097D9-DD79-44C9-9E68-BF2DED97BDC6}" srcOrd="2" destOrd="0" parTransId="{71AAA887-9B62-4B8D-BF27-B665E7A7FD49}" sibTransId="{2F88368D-DA89-4759-894C-3BD6659C189E}"/>
    <dgm:cxn modelId="{C8B22AB7-0EA2-40C4-AFF6-5B4CE878DA29}" srcId="{C54DA57F-818E-461C-A469-849227BEB9EE}" destId="{22616E96-4505-4C07-B04E-1F9DCA47754F}" srcOrd="1" destOrd="0" parTransId="{53302055-6DD2-4CA7-96E6-B3961463855D}" sibTransId="{1C11B1C3-81D4-48C6-85B9-0F417BBCA90C}"/>
    <dgm:cxn modelId="{0ACB0ECB-0F5E-48BE-A7A0-ED404A305FB1}" type="presOf" srcId="{041097D9-DD79-44C9-9E68-BF2DED97BDC6}" destId="{DF7FC4B2-17EF-4D63-BF68-225897DFC1AD}" srcOrd="0" destOrd="0" presId="urn:microsoft.com/office/officeart/2005/8/layout/hProcess9"/>
    <dgm:cxn modelId="{69C4A8EF-2C55-4CBC-9131-910632F15FC0}" type="presOf" srcId="{22616E96-4505-4C07-B04E-1F9DCA47754F}" destId="{845FB51E-228C-47D8-B9F3-FC0ED9A00BDF}" srcOrd="0" destOrd="0" presId="urn:microsoft.com/office/officeart/2005/8/layout/hProcess9"/>
    <dgm:cxn modelId="{0FC55F45-4A64-407F-8A89-FCA1AA9FD007}" type="presParOf" srcId="{A6C69BDE-975E-48F1-A0F5-2BA710569117}" destId="{3AFFBBD5-94B2-457F-B5A4-A3B63F0A22E1}" srcOrd="0" destOrd="0" presId="urn:microsoft.com/office/officeart/2005/8/layout/hProcess9"/>
    <dgm:cxn modelId="{56B4C331-F56C-4A0C-AF97-8744C7D3FE58}" type="presParOf" srcId="{A6C69BDE-975E-48F1-A0F5-2BA710569117}" destId="{A1A4B205-282D-4DDF-9326-24CD34A5C687}" srcOrd="1" destOrd="0" presId="urn:microsoft.com/office/officeart/2005/8/layout/hProcess9"/>
    <dgm:cxn modelId="{6BEB5580-DC93-4959-B799-1E90D1CF2E1B}" type="presParOf" srcId="{A1A4B205-282D-4DDF-9326-24CD34A5C687}" destId="{58248033-9FB2-474F-A8D2-63AD7C190B91}" srcOrd="0" destOrd="0" presId="urn:microsoft.com/office/officeart/2005/8/layout/hProcess9"/>
    <dgm:cxn modelId="{9CDAB41F-8F2D-4731-95FF-16C80EA4589F}" type="presParOf" srcId="{A1A4B205-282D-4DDF-9326-24CD34A5C687}" destId="{B9A2B764-939E-4AB9-9CFA-D94228048F67}" srcOrd="1" destOrd="0" presId="urn:microsoft.com/office/officeart/2005/8/layout/hProcess9"/>
    <dgm:cxn modelId="{6CC15498-4DF6-41FB-AFD6-7014E40E7116}" type="presParOf" srcId="{A1A4B205-282D-4DDF-9326-24CD34A5C687}" destId="{845FB51E-228C-47D8-B9F3-FC0ED9A00BDF}" srcOrd="2" destOrd="0" presId="urn:microsoft.com/office/officeart/2005/8/layout/hProcess9"/>
    <dgm:cxn modelId="{3C87A349-7775-4E5F-B557-ADC7939E1AEF}" type="presParOf" srcId="{A1A4B205-282D-4DDF-9326-24CD34A5C687}" destId="{3E12BE07-8638-4301-8693-63B7F8FD8CAA}" srcOrd="3" destOrd="0" presId="urn:microsoft.com/office/officeart/2005/8/layout/hProcess9"/>
    <dgm:cxn modelId="{6D2C96E0-DC37-4CBD-BADE-E9952F451C7E}" type="presParOf" srcId="{A1A4B205-282D-4DDF-9326-24CD34A5C687}" destId="{DF7FC4B2-17EF-4D63-BF68-225897DFC1AD}" srcOrd="4" destOrd="0" presId="urn:microsoft.com/office/officeart/2005/8/layout/hProcess9"/>
    <dgm:cxn modelId="{19B424AC-0A85-4CA2-86FC-D3CAEB62B037}" type="presParOf" srcId="{A1A4B205-282D-4DDF-9326-24CD34A5C687}" destId="{F8BEF266-AF7C-4A76-BB55-FCE6376D57D5}" srcOrd="5" destOrd="0" presId="urn:microsoft.com/office/officeart/2005/8/layout/hProcess9"/>
    <dgm:cxn modelId="{092D6A8F-3212-4E56-9571-AE81314786A2}" type="presParOf" srcId="{A1A4B205-282D-4DDF-9326-24CD34A5C687}" destId="{0AE54607-C352-45EF-8ADB-938E827629D3}" srcOrd="6" destOrd="0" presId="urn:microsoft.com/office/officeart/2005/8/layout/hProcess9"/>
    <dgm:cxn modelId="{5A0FFAF4-E38E-42EB-A9FC-1868A0EE708C}" type="presParOf" srcId="{A1A4B205-282D-4DDF-9326-24CD34A5C687}" destId="{507A1B5B-6AB2-4B90-B19E-622E3066D4DD}" srcOrd="7" destOrd="0" presId="urn:microsoft.com/office/officeart/2005/8/layout/hProcess9"/>
    <dgm:cxn modelId="{0E060850-4655-45B2-96F2-BDF467AD4637}" type="presParOf" srcId="{A1A4B205-282D-4DDF-9326-24CD34A5C687}" destId="{AA993A1E-733A-44F1-9909-ADF3B57E5C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BBD5-94B2-457F-B5A4-A3B63F0A22E1}">
      <dsp:nvSpPr>
        <dsp:cNvPr id="0" name=""/>
        <dsp:cNvSpPr/>
      </dsp:nvSpPr>
      <dsp:spPr>
        <a:xfrm>
          <a:off x="625874" y="0"/>
          <a:ext cx="7772399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8033-9FB2-474F-A8D2-63AD7C190B91}">
      <dsp:nvSpPr>
        <dsp:cNvPr id="0" name=""/>
        <dsp:cNvSpPr/>
      </dsp:nvSpPr>
      <dsp:spPr>
        <a:xfrm>
          <a:off x="2678" y="822960"/>
          <a:ext cx="1612701" cy="10972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ASK</a:t>
          </a:r>
        </a:p>
      </dsp:txBody>
      <dsp:txXfrm>
        <a:off x="56243" y="876525"/>
        <a:ext cx="1505571" cy="990150"/>
      </dsp:txXfrm>
    </dsp:sp>
    <dsp:sp modelId="{845FB51E-228C-47D8-B9F3-FC0ED9A00BDF}">
      <dsp:nvSpPr>
        <dsp:cNvPr id="0" name=""/>
        <dsp:cNvSpPr/>
      </dsp:nvSpPr>
      <dsp:spPr>
        <a:xfrm>
          <a:off x="1884163" y="822960"/>
          <a:ext cx="1612701" cy="1097280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ADVISE</a:t>
          </a:r>
        </a:p>
      </dsp:txBody>
      <dsp:txXfrm>
        <a:off x="1937728" y="876525"/>
        <a:ext cx="1505571" cy="990150"/>
      </dsp:txXfrm>
    </dsp:sp>
    <dsp:sp modelId="{DF7FC4B2-17EF-4D63-BF68-225897DFC1AD}">
      <dsp:nvSpPr>
        <dsp:cNvPr id="0" name=""/>
        <dsp:cNvSpPr/>
      </dsp:nvSpPr>
      <dsp:spPr>
        <a:xfrm>
          <a:off x="3765648" y="822960"/>
          <a:ext cx="1612701" cy="109728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ASSESS</a:t>
          </a:r>
        </a:p>
      </dsp:txBody>
      <dsp:txXfrm>
        <a:off x="3819213" y="876525"/>
        <a:ext cx="1505571" cy="990150"/>
      </dsp:txXfrm>
    </dsp:sp>
    <dsp:sp modelId="{0AE54607-C352-45EF-8ADB-938E827629D3}">
      <dsp:nvSpPr>
        <dsp:cNvPr id="0" name=""/>
        <dsp:cNvSpPr/>
      </dsp:nvSpPr>
      <dsp:spPr>
        <a:xfrm>
          <a:off x="5647133" y="822960"/>
          <a:ext cx="1612701" cy="1097280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ASSIST</a:t>
          </a:r>
        </a:p>
      </dsp:txBody>
      <dsp:txXfrm>
        <a:off x="5700698" y="876525"/>
        <a:ext cx="1505571" cy="990150"/>
      </dsp:txXfrm>
    </dsp:sp>
    <dsp:sp modelId="{AA993A1E-733A-44F1-9909-ADF3B57E5CD5}">
      <dsp:nvSpPr>
        <dsp:cNvPr id="0" name=""/>
        <dsp:cNvSpPr/>
      </dsp:nvSpPr>
      <dsp:spPr>
        <a:xfrm>
          <a:off x="7528618" y="822960"/>
          <a:ext cx="1612701" cy="109728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ARRANGE</a:t>
          </a:r>
        </a:p>
      </dsp:txBody>
      <dsp:txXfrm>
        <a:off x="7582183" y="876525"/>
        <a:ext cx="1505571" cy="99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BBD5-94B2-457F-B5A4-A3B63F0A22E1}">
      <dsp:nvSpPr>
        <dsp:cNvPr id="0" name=""/>
        <dsp:cNvSpPr/>
      </dsp:nvSpPr>
      <dsp:spPr>
        <a:xfrm>
          <a:off x="710205" y="0"/>
          <a:ext cx="7772399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8033-9FB2-474F-A8D2-63AD7C190B91}">
      <dsp:nvSpPr>
        <dsp:cNvPr id="0" name=""/>
        <dsp:cNvSpPr/>
      </dsp:nvSpPr>
      <dsp:spPr>
        <a:xfrm>
          <a:off x="128792" y="856811"/>
          <a:ext cx="1612701" cy="10972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ASK</a:t>
          </a:r>
        </a:p>
      </dsp:txBody>
      <dsp:txXfrm>
        <a:off x="182357" y="910376"/>
        <a:ext cx="1505571" cy="990150"/>
      </dsp:txXfrm>
    </dsp:sp>
    <dsp:sp modelId="{845FB51E-228C-47D8-B9F3-FC0ED9A00BDF}">
      <dsp:nvSpPr>
        <dsp:cNvPr id="0" name=""/>
        <dsp:cNvSpPr/>
      </dsp:nvSpPr>
      <dsp:spPr>
        <a:xfrm>
          <a:off x="1884163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ADVISE</a:t>
          </a:r>
        </a:p>
      </dsp:txBody>
      <dsp:txXfrm>
        <a:off x="1937728" y="876525"/>
        <a:ext cx="1505571" cy="990150"/>
      </dsp:txXfrm>
    </dsp:sp>
    <dsp:sp modelId="{DF7FC4B2-17EF-4D63-BF68-225897DFC1AD}">
      <dsp:nvSpPr>
        <dsp:cNvPr id="0" name=""/>
        <dsp:cNvSpPr/>
      </dsp:nvSpPr>
      <dsp:spPr>
        <a:xfrm>
          <a:off x="3765648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ASSESS</a:t>
          </a:r>
        </a:p>
      </dsp:txBody>
      <dsp:txXfrm>
        <a:off x="3819213" y="876525"/>
        <a:ext cx="1505571" cy="990150"/>
      </dsp:txXfrm>
    </dsp:sp>
    <dsp:sp modelId="{0AE54607-C352-45EF-8ADB-938E827629D3}">
      <dsp:nvSpPr>
        <dsp:cNvPr id="0" name=""/>
        <dsp:cNvSpPr/>
      </dsp:nvSpPr>
      <dsp:spPr>
        <a:xfrm>
          <a:off x="5647133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ASSIST</a:t>
          </a:r>
        </a:p>
      </dsp:txBody>
      <dsp:txXfrm>
        <a:off x="5700698" y="876525"/>
        <a:ext cx="1505571" cy="990150"/>
      </dsp:txXfrm>
    </dsp:sp>
    <dsp:sp modelId="{AA993A1E-733A-44F1-9909-ADF3B57E5CD5}">
      <dsp:nvSpPr>
        <dsp:cNvPr id="0" name=""/>
        <dsp:cNvSpPr/>
      </dsp:nvSpPr>
      <dsp:spPr>
        <a:xfrm>
          <a:off x="7528618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ARRANGE</a:t>
          </a:r>
        </a:p>
      </dsp:txBody>
      <dsp:txXfrm>
        <a:off x="7582183" y="876525"/>
        <a:ext cx="1505571" cy="99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EAE39-9659-4367-876A-0C4BEEEA0AA6}">
      <dsp:nvSpPr>
        <dsp:cNvPr id="0" name=""/>
        <dsp:cNvSpPr/>
      </dsp:nvSpPr>
      <dsp:spPr>
        <a:xfrm>
          <a:off x="6190915" y="3226991"/>
          <a:ext cx="1063644" cy="49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773"/>
              </a:lnTo>
              <a:lnTo>
                <a:pt x="1063644" y="331773"/>
              </a:lnTo>
              <a:lnTo>
                <a:pt x="1063644" y="49301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289CE-C648-40E1-B5C9-2D47FC31566E}">
      <dsp:nvSpPr>
        <dsp:cNvPr id="0" name=""/>
        <dsp:cNvSpPr/>
      </dsp:nvSpPr>
      <dsp:spPr>
        <a:xfrm>
          <a:off x="5127271" y="3226991"/>
          <a:ext cx="1063644" cy="493012"/>
        </a:xfrm>
        <a:custGeom>
          <a:avLst/>
          <a:gdLst/>
          <a:ahLst/>
          <a:cxnLst/>
          <a:rect l="0" t="0" r="0" b="0"/>
          <a:pathLst>
            <a:path>
              <a:moveTo>
                <a:pt x="1063644" y="0"/>
              </a:moveTo>
              <a:lnTo>
                <a:pt x="1063644" y="331773"/>
              </a:lnTo>
              <a:lnTo>
                <a:pt x="0" y="331773"/>
              </a:lnTo>
              <a:lnTo>
                <a:pt x="0" y="49301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0EBB9-889F-4413-9B0B-673510865373}">
      <dsp:nvSpPr>
        <dsp:cNvPr id="0" name=""/>
        <dsp:cNvSpPr/>
      </dsp:nvSpPr>
      <dsp:spPr>
        <a:xfrm>
          <a:off x="4063626" y="1602384"/>
          <a:ext cx="2127289" cy="519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44"/>
              </a:lnTo>
              <a:lnTo>
                <a:pt x="2127289" y="358144"/>
              </a:lnTo>
              <a:lnTo>
                <a:pt x="2127289" y="51938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0EA2A-B713-4106-B0CD-BD5735DC6DF0}">
      <dsp:nvSpPr>
        <dsp:cNvPr id="0" name=""/>
        <dsp:cNvSpPr/>
      </dsp:nvSpPr>
      <dsp:spPr>
        <a:xfrm>
          <a:off x="1936337" y="3213806"/>
          <a:ext cx="1063644" cy="50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59"/>
              </a:lnTo>
              <a:lnTo>
                <a:pt x="1063644" y="344959"/>
              </a:lnTo>
              <a:lnTo>
                <a:pt x="1063644" y="50619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39325-E27E-41D7-A232-05947BDACF09}">
      <dsp:nvSpPr>
        <dsp:cNvPr id="0" name=""/>
        <dsp:cNvSpPr/>
      </dsp:nvSpPr>
      <dsp:spPr>
        <a:xfrm>
          <a:off x="872692" y="3213806"/>
          <a:ext cx="1063644" cy="506198"/>
        </a:xfrm>
        <a:custGeom>
          <a:avLst/>
          <a:gdLst/>
          <a:ahLst/>
          <a:cxnLst/>
          <a:rect l="0" t="0" r="0" b="0"/>
          <a:pathLst>
            <a:path>
              <a:moveTo>
                <a:pt x="1063644" y="0"/>
              </a:moveTo>
              <a:lnTo>
                <a:pt x="1063644" y="344959"/>
              </a:lnTo>
              <a:lnTo>
                <a:pt x="0" y="344959"/>
              </a:lnTo>
              <a:lnTo>
                <a:pt x="0" y="50619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23315-96C1-48D7-8487-8E9466C5B7D1}">
      <dsp:nvSpPr>
        <dsp:cNvPr id="0" name=""/>
        <dsp:cNvSpPr/>
      </dsp:nvSpPr>
      <dsp:spPr>
        <a:xfrm>
          <a:off x="1936337" y="1602384"/>
          <a:ext cx="2127289" cy="506198"/>
        </a:xfrm>
        <a:custGeom>
          <a:avLst/>
          <a:gdLst/>
          <a:ahLst/>
          <a:cxnLst/>
          <a:rect l="0" t="0" r="0" b="0"/>
          <a:pathLst>
            <a:path>
              <a:moveTo>
                <a:pt x="2127289" y="0"/>
              </a:moveTo>
              <a:lnTo>
                <a:pt x="2127289" y="344959"/>
              </a:lnTo>
              <a:lnTo>
                <a:pt x="0" y="344959"/>
              </a:lnTo>
              <a:lnTo>
                <a:pt x="0" y="50619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63CED-933A-4AB9-B3CF-5C98A7DEBADB}">
      <dsp:nvSpPr>
        <dsp:cNvPr id="0" name=""/>
        <dsp:cNvSpPr/>
      </dsp:nvSpPr>
      <dsp:spPr>
        <a:xfrm>
          <a:off x="2720605" y="74180"/>
          <a:ext cx="2686041" cy="1528203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1EE45B-0F67-4F35-91CE-E3CFD9C05596}">
      <dsp:nvSpPr>
        <dsp:cNvPr id="0" name=""/>
        <dsp:cNvSpPr/>
      </dsp:nvSpPr>
      <dsp:spPr>
        <a:xfrm>
          <a:off x="2913995" y="257901"/>
          <a:ext cx="2686041" cy="1528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Does patient use tobacco now?</a:t>
          </a:r>
        </a:p>
      </dsp:txBody>
      <dsp:txXfrm>
        <a:off x="2958755" y="302661"/>
        <a:ext cx="2596521" cy="1438683"/>
      </dsp:txXfrm>
    </dsp:sp>
    <dsp:sp modelId="{95A35D69-82FF-4863-BEE4-8AE4C999D849}">
      <dsp:nvSpPr>
        <dsp:cNvPr id="0" name=""/>
        <dsp:cNvSpPr/>
      </dsp:nvSpPr>
      <dsp:spPr>
        <a:xfrm>
          <a:off x="1066082" y="2108582"/>
          <a:ext cx="1740509" cy="11052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10AF9E-6A59-4187-8768-8930B5483671}">
      <dsp:nvSpPr>
        <dsp:cNvPr id="0" name=""/>
        <dsp:cNvSpPr/>
      </dsp:nvSpPr>
      <dsp:spPr>
        <a:xfrm>
          <a:off x="1259472" y="2292303"/>
          <a:ext cx="1740509" cy="1105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patient now willing to quit?</a:t>
          </a:r>
        </a:p>
      </dsp:txBody>
      <dsp:txXfrm>
        <a:off x="1291843" y="2324674"/>
        <a:ext cx="1675767" cy="1040481"/>
      </dsp:txXfrm>
    </dsp:sp>
    <dsp:sp modelId="{C8059052-D4E0-4610-A5CC-33135C690062}">
      <dsp:nvSpPr>
        <dsp:cNvPr id="0" name=""/>
        <dsp:cNvSpPr/>
      </dsp:nvSpPr>
      <dsp:spPr>
        <a:xfrm>
          <a:off x="2437" y="3720004"/>
          <a:ext cx="1740509" cy="110522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F327E3-3DBF-426B-B603-738B7AD83996}">
      <dsp:nvSpPr>
        <dsp:cNvPr id="0" name=""/>
        <dsp:cNvSpPr/>
      </dsp:nvSpPr>
      <dsp:spPr>
        <a:xfrm>
          <a:off x="195827" y="3903724"/>
          <a:ext cx="1740509" cy="1105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appropriate tobacco dependence treatments</a:t>
          </a:r>
        </a:p>
      </dsp:txBody>
      <dsp:txXfrm>
        <a:off x="228198" y="3936095"/>
        <a:ext cx="1675767" cy="1040481"/>
      </dsp:txXfrm>
    </dsp:sp>
    <dsp:sp modelId="{3AAB822B-4D0C-4528-806C-FC65960C9E4A}">
      <dsp:nvSpPr>
        <dsp:cNvPr id="0" name=""/>
        <dsp:cNvSpPr/>
      </dsp:nvSpPr>
      <dsp:spPr>
        <a:xfrm>
          <a:off x="2129727" y="3720004"/>
          <a:ext cx="1740509" cy="110522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AD5915-2788-442B-9DAC-FD82AB61D62A}">
      <dsp:nvSpPr>
        <dsp:cNvPr id="0" name=""/>
        <dsp:cNvSpPr/>
      </dsp:nvSpPr>
      <dsp:spPr>
        <a:xfrm>
          <a:off x="2323117" y="3903724"/>
          <a:ext cx="1740509" cy="1105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 motivation to quit</a:t>
          </a:r>
        </a:p>
      </dsp:txBody>
      <dsp:txXfrm>
        <a:off x="2355488" y="3936095"/>
        <a:ext cx="1675767" cy="1040481"/>
      </dsp:txXfrm>
    </dsp:sp>
    <dsp:sp modelId="{690B7CE9-0965-44F2-8768-A8ED23A0C5BC}">
      <dsp:nvSpPr>
        <dsp:cNvPr id="0" name=""/>
        <dsp:cNvSpPr/>
      </dsp:nvSpPr>
      <dsp:spPr>
        <a:xfrm>
          <a:off x="5320661" y="2121767"/>
          <a:ext cx="1740509" cy="11052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55FB00-F356-4A95-B4CE-F848DDE72AA3}">
      <dsp:nvSpPr>
        <dsp:cNvPr id="0" name=""/>
        <dsp:cNvSpPr/>
      </dsp:nvSpPr>
      <dsp:spPr>
        <a:xfrm>
          <a:off x="5514051" y="2305488"/>
          <a:ext cx="1740509" cy="1105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Did patient once use tobacco?</a:t>
          </a:r>
        </a:p>
      </dsp:txBody>
      <dsp:txXfrm>
        <a:off x="5546422" y="2337859"/>
        <a:ext cx="1675767" cy="1040481"/>
      </dsp:txXfrm>
    </dsp:sp>
    <dsp:sp modelId="{88A213AF-10AE-432F-9045-EBA76775A981}">
      <dsp:nvSpPr>
        <dsp:cNvPr id="0" name=""/>
        <dsp:cNvSpPr/>
      </dsp:nvSpPr>
      <dsp:spPr>
        <a:xfrm>
          <a:off x="4257016" y="3720004"/>
          <a:ext cx="1740509" cy="110522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D68E09-B560-4026-AAD2-473E00B97A35}">
      <dsp:nvSpPr>
        <dsp:cNvPr id="0" name=""/>
        <dsp:cNvSpPr/>
      </dsp:nvSpPr>
      <dsp:spPr>
        <a:xfrm>
          <a:off x="4450406" y="3903724"/>
          <a:ext cx="1740509" cy="1105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Prevent relapse</a:t>
          </a:r>
        </a:p>
      </dsp:txBody>
      <dsp:txXfrm>
        <a:off x="4482777" y="3936095"/>
        <a:ext cx="1675767" cy="1040481"/>
      </dsp:txXfrm>
    </dsp:sp>
    <dsp:sp modelId="{C517B1CC-0425-4700-88CC-7DFA52070544}">
      <dsp:nvSpPr>
        <dsp:cNvPr id="0" name=""/>
        <dsp:cNvSpPr/>
      </dsp:nvSpPr>
      <dsp:spPr>
        <a:xfrm>
          <a:off x="6384305" y="3720004"/>
          <a:ext cx="1740509" cy="110522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9C9132-7D8A-41A6-A763-F00FA5B39E1C}">
      <dsp:nvSpPr>
        <dsp:cNvPr id="0" name=""/>
        <dsp:cNvSpPr/>
      </dsp:nvSpPr>
      <dsp:spPr>
        <a:xfrm>
          <a:off x="6577695" y="3903724"/>
          <a:ext cx="1740509" cy="1105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Encourage continued abstinence</a:t>
          </a:r>
        </a:p>
      </dsp:txBody>
      <dsp:txXfrm>
        <a:off x="6610066" y="3936095"/>
        <a:ext cx="1675767" cy="1040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BBD5-94B2-457F-B5A4-A3B63F0A22E1}">
      <dsp:nvSpPr>
        <dsp:cNvPr id="0" name=""/>
        <dsp:cNvSpPr/>
      </dsp:nvSpPr>
      <dsp:spPr>
        <a:xfrm>
          <a:off x="625874" y="0"/>
          <a:ext cx="7772399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8033-9FB2-474F-A8D2-63AD7C190B91}">
      <dsp:nvSpPr>
        <dsp:cNvPr id="0" name=""/>
        <dsp:cNvSpPr/>
      </dsp:nvSpPr>
      <dsp:spPr>
        <a:xfrm>
          <a:off x="2678" y="822960"/>
          <a:ext cx="1612701" cy="1097280"/>
        </a:xfrm>
        <a:prstGeom prst="roundRect">
          <a:avLst/>
        </a:prstGeom>
        <a:solidFill>
          <a:schemeClr val="bg1">
            <a:lumMod val="75000"/>
            <a:alpha val="5019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65000"/>
                </a:schemeClr>
              </a:solidFill>
            </a:rPr>
            <a:t>ASK</a:t>
          </a:r>
        </a:p>
      </dsp:txBody>
      <dsp:txXfrm>
        <a:off x="56243" y="876525"/>
        <a:ext cx="1505571" cy="990150"/>
      </dsp:txXfrm>
    </dsp:sp>
    <dsp:sp modelId="{845FB51E-228C-47D8-B9F3-FC0ED9A00BDF}">
      <dsp:nvSpPr>
        <dsp:cNvPr id="0" name=""/>
        <dsp:cNvSpPr/>
      </dsp:nvSpPr>
      <dsp:spPr>
        <a:xfrm>
          <a:off x="1884163" y="822960"/>
          <a:ext cx="1612701" cy="1097280"/>
        </a:xfrm>
        <a:prstGeom prst="roundRect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ADVISE</a:t>
          </a:r>
        </a:p>
      </dsp:txBody>
      <dsp:txXfrm>
        <a:off x="1937728" y="876525"/>
        <a:ext cx="1505571" cy="990150"/>
      </dsp:txXfrm>
    </dsp:sp>
    <dsp:sp modelId="{DF7FC4B2-17EF-4D63-BF68-225897DFC1AD}">
      <dsp:nvSpPr>
        <dsp:cNvPr id="0" name=""/>
        <dsp:cNvSpPr/>
      </dsp:nvSpPr>
      <dsp:spPr>
        <a:xfrm>
          <a:off x="3765648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ASSESS</a:t>
          </a:r>
        </a:p>
      </dsp:txBody>
      <dsp:txXfrm>
        <a:off x="3819213" y="876525"/>
        <a:ext cx="1505571" cy="990150"/>
      </dsp:txXfrm>
    </dsp:sp>
    <dsp:sp modelId="{0AE54607-C352-45EF-8ADB-938E827629D3}">
      <dsp:nvSpPr>
        <dsp:cNvPr id="0" name=""/>
        <dsp:cNvSpPr/>
      </dsp:nvSpPr>
      <dsp:spPr>
        <a:xfrm>
          <a:off x="5647133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ASSIST</a:t>
          </a:r>
        </a:p>
      </dsp:txBody>
      <dsp:txXfrm>
        <a:off x="5700698" y="876525"/>
        <a:ext cx="1505571" cy="990150"/>
      </dsp:txXfrm>
    </dsp:sp>
    <dsp:sp modelId="{AA993A1E-733A-44F1-9909-ADF3B57E5CD5}">
      <dsp:nvSpPr>
        <dsp:cNvPr id="0" name=""/>
        <dsp:cNvSpPr/>
      </dsp:nvSpPr>
      <dsp:spPr>
        <a:xfrm>
          <a:off x="7528618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ARRANGE</a:t>
          </a:r>
        </a:p>
      </dsp:txBody>
      <dsp:txXfrm>
        <a:off x="7582183" y="876525"/>
        <a:ext cx="1505571" cy="990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BBD5-94B2-457F-B5A4-A3B63F0A22E1}">
      <dsp:nvSpPr>
        <dsp:cNvPr id="0" name=""/>
        <dsp:cNvSpPr/>
      </dsp:nvSpPr>
      <dsp:spPr>
        <a:xfrm>
          <a:off x="625874" y="0"/>
          <a:ext cx="7772399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8033-9FB2-474F-A8D2-63AD7C190B91}">
      <dsp:nvSpPr>
        <dsp:cNvPr id="0" name=""/>
        <dsp:cNvSpPr/>
      </dsp:nvSpPr>
      <dsp:spPr>
        <a:xfrm>
          <a:off x="2678" y="822960"/>
          <a:ext cx="1612701" cy="1097280"/>
        </a:xfrm>
        <a:prstGeom prst="roundRect">
          <a:avLst/>
        </a:prstGeom>
        <a:solidFill>
          <a:schemeClr val="bg1">
            <a:lumMod val="75000"/>
            <a:alpha val="5019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65000"/>
                </a:schemeClr>
              </a:solidFill>
            </a:rPr>
            <a:t>ASK</a:t>
          </a:r>
        </a:p>
      </dsp:txBody>
      <dsp:txXfrm>
        <a:off x="56243" y="876525"/>
        <a:ext cx="1505571" cy="990150"/>
      </dsp:txXfrm>
    </dsp:sp>
    <dsp:sp modelId="{845FB51E-228C-47D8-B9F3-FC0ED9A00BDF}">
      <dsp:nvSpPr>
        <dsp:cNvPr id="0" name=""/>
        <dsp:cNvSpPr/>
      </dsp:nvSpPr>
      <dsp:spPr>
        <a:xfrm>
          <a:off x="1884163" y="822960"/>
          <a:ext cx="1612701" cy="1097280"/>
        </a:xfrm>
        <a:prstGeom prst="roundRect">
          <a:avLst/>
        </a:prstGeom>
        <a:solidFill>
          <a:srgbClr val="BFBFBF">
            <a:alpha val="38824"/>
          </a:srgbClr>
        </a:solidFill>
        <a:ln w="25400" cap="flat" cmpd="sng" algn="ctr">
          <a:solidFill>
            <a:srgbClr val="FFFFFF">
              <a:alpha val="50196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ADVISE</a:t>
          </a:r>
        </a:p>
      </dsp:txBody>
      <dsp:txXfrm>
        <a:off x="1937728" y="876525"/>
        <a:ext cx="1505571" cy="990150"/>
      </dsp:txXfrm>
    </dsp:sp>
    <dsp:sp modelId="{DF7FC4B2-17EF-4D63-BF68-225897DFC1AD}">
      <dsp:nvSpPr>
        <dsp:cNvPr id="0" name=""/>
        <dsp:cNvSpPr/>
      </dsp:nvSpPr>
      <dsp:spPr>
        <a:xfrm>
          <a:off x="3765648" y="822960"/>
          <a:ext cx="1612701" cy="10972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ASSESS</a:t>
          </a:r>
        </a:p>
      </dsp:txBody>
      <dsp:txXfrm>
        <a:off x="3819213" y="876525"/>
        <a:ext cx="1505571" cy="990150"/>
      </dsp:txXfrm>
    </dsp:sp>
    <dsp:sp modelId="{0AE54607-C352-45EF-8ADB-938E827629D3}">
      <dsp:nvSpPr>
        <dsp:cNvPr id="0" name=""/>
        <dsp:cNvSpPr/>
      </dsp:nvSpPr>
      <dsp:spPr>
        <a:xfrm>
          <a:off x="5647133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ASSIST</a:t>
          </a:r>
        </a:p>
      </dsp:txBody>
      <dsp:txXfrm>
        <a:off x="5700698" y="876525"/>
        <a:ext cx="1505571" cy="990150"/>
      </dsp:txXfrm>
    </dsp:sp>
    <dsp:sp modelId="{AA993A1E-733A-44F1-9909-ADF3B57E5CD5}">
      <dsp:nvSpPr>
        <dsp:cNvPr id="0" name=""/>
        <dsp:cNvSpPr/>
      </dsp:nvSpPr>
      <dsp:spPr>
        <a:xfrm>
          <a:off x="7528618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ARRANGE</a:t>
          </a:r>
        </a:p>
      </dsp:txBody>
      <dsp:txXfrm>
        <a:off x="7582183" y="876525"/>
        <a:ext cx="1505571" cy="990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BBD5-94B2-457F-B5A4-A3B63F0A22E1}">
      <dsp:nvSpPr>
        <dsp:cNvPr id="0" name=""/>
        <dsp:cNvSpPr/>
      </dsp:nvSpPr>
      <dsp:spPr>
        <a:xfrm>
          <a:off x="625874" y="0"/>
          <a:ext cx="7772399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8033-9FB2-474F-A8D2-63AD7C190B91}">
      <dsp:nvSpPr>
        <dsp:cNvPr id="0" name=""/>
        <dsp:cNvSpPr/>
      </dsp:nvSpPr>
      <dsp:spPr>
        <a:xfrm>
          <a:off x="2678" y="822960"/>
          <a:ext cx="1612701" cy="1097280"/>
        </a:xfrm>
        <a:prstGeom prst="roundRect">
          <a:avLst/>
        </a:prstGeom>
        <a:solidFill>
          <a:schemeClr val="bg1">
            <a:lumMod val="75000"/>
            <a:alpha val="5019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65000"/>
                </a:schemeClr>
              </a:solidFill>
            </a:rPr>
            <a:t>ASK</a:t>
          </a:r>
        </a:p>
      </dsp:txBody>
      <dsp:txXfrm>
        <a:off x="56243" y="876525"/>
        <a:ext cx="1505571" cy="990150"/>
      </dsp:txXfrm>
    </dsp:sp>
    <dsp:sp modelId="{845FB51E-228C-47D8-B9F3-FC0ED9A00BDF}">
      <dsp:nvSpPr>
        <dsp:cNvPr id="0" name=""/>
        <dsp:cNvSpPr/>
      </dsp:nvSpPr>
      <dsp:spPr>
        <a:xfrm>
          <a:off x="1884163" y="822960"/>
          <a:ext cx="1612701" cy="1097280"/>
        </a:xfrm>
        <a:prstGeom prst="roundRect">
          <a:avLst/>
        </a:prstGeom>
        <a:solidFill>
          <a:srgbClr val="BFBFBF">
            <a:alpha val="38824"/>
          </a:srgbClr>
        </a:solidFill>
        <a:ln w="25400" cap="flat" cmpd="sng" algn="ctr">
          <a:solidFill>
            <a:srgbClr val="FFFFFF">
              <a:alpha val="50196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ADVISE</a:t>
          </a:r>
        </a:p>
      </dsp:txBody>
      <dsp:txXfrm>
        <a:off x="1937728" y="876525"/>
        <a:ext cx="1505571" cy="990150"/>
      </dsp:txXfrm>
    </dsp:sp>
    <dsp:sp modelId="{DF7FC4B2-17EF-4D63-BF68-225897DFC1AD}">
      <dsp:nvSpPr>
        <dsp:cNvPr id="0" name=""/>
        <dsp:cNvSpPr/>
      </dsp:nvSpPr>
      <dsp:spPr>
        <a:xfrm>
          <a:off x="3765648" y="822960"/>
          <a:ext cx="1612701" cy="1097280"/>
        </a:xfrm>
        <a:prstGeom prst="roundRect">
          <a:avLst/>
        </a:prstGeom>
        <a:solidFill>
          <a:srgbClr val="BFBFBF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ASSESS</a:t>
          </a:r>
        </a:p>
      </dsp:txBody>
      <dsp:txXfrm>
        <a:off x="3819213" y="876525"/>
        <a:ext cx="1505571" cy="990150"/>
      </dsp:txXfrm>
    </dsp:sp>
    <dsp:sp modelId="{0AE54607-C352-45EF-8ADB-938E827629D3}">
      <dsp:nvSpPr>
        <dsp:cNvPr id="0" name=""/>
        <dsp:cNvSpPr/>
      </dsp:nvSpPr>
      <dsp:spPr>
        <a:xfrm>
          <a:off x="5647133" y="822960"/>
          <a:ext cx="1612701" cy="10972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ASSIST</a:t>
          </a:r>
        </a:p>
      </dsp:txBody>
      <dsp:txXfrm>
        <a:off x="5700698" y="876525"/>
        <a:ext cx="1505571" cy="990150"/>
      </dsp:txXfrm>
    </dsp:sp>
    <dsp:sp modelId="{AA993A1E-733A-44F1-9909-ADF3B57E5CD5}">
      <dsp:nvSpPr>
        <dsp:cNvPr id="0" name=""/>
        <dsp:cNvSpPr/>
      </dsp:nvSpPr>
      <dsp:spPr>
        <a:xfrm>
          <a:off x="7528618" y="822960"/>
          <a:ext cx="1612701" cy="1097280"/>
        </a:xfrm>
        <a:prstGeom prst="roundRect">
          <a:avLst/>
        </a:prstGeom>
        <a:solidFill>
          <a:schemeClr val="bg1">
            <a:lumMod val="65000"/>
            <a:alpha val="4509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ARRANGE</a:t>
          </a:r>
        </a:p>
      </dsp:txBody>
      <dsp:txXfrm>
        <a:off x="7582183" y="876525"/>
        <a:ext cx="1505571" cy="990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FBBD5-94B2-457F-B5A4-A3B63F0A22E1}">
      <dsp:nvSpPr>
        <dsp:cNvPr id="0" name=""/>
        <dsp:cNvSpPr/>
      </dsp:nvSpPr>
      <dsp:spPr>
        <a:xfrm>
          <a:off x="625874" y="0"/>
          <a:ext cx="7772399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48033-9FB2-474F-A8D2-63AD7C190B91}">
      <dsp:nvSpPr>
        <dsp:cNvPr id="0" name=""/>
        <dsp:cNvSpPr/>
      </dsp:nvSpPr>
      <dsp:spPr>
        <a:xfrm>
          <a:off x="2678" y="822960"/>
          <a:ext cx="1612701" cy="1097280"/>
        </a:xfrm>
        <a:prstGeom prst="roundRect">
          <a:avLst/>
        </a:prstGeom>
        <a:solidFill>
          <a:schemeClr val="bg1">
            <a:lumMod val="75000"/>
            <a:alpha val="5019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65000"/>
                </a:schemeClr>
              </a:solidFill>
            </a:rPr>
            <a:t>ASK</a:t>
          </a:r>
        </a:p>
      </dsp:txBody>
      <dsp:txXfrm>
        <a:off x="56243" y="876525"/>
        <a:ext cx="1505571" cy="990150"/>
      </dsp:txXfrm>
    </dsp:sp>
    <dsp:sp modelId="{845FB51E-228C-47D8-B9F3-FC0ED9A00BDF}">
      <dsp:nvSpPr>
        <dsp:cNvPr id="0" name=""/>
        <dsp:cNvSpPr/>
      </dsp:nvSpPr>
      <dsp:spPr>
        <a:xfrm>
          <a:off x="1884163" y="822960"/>
          <a:ext cx="1612701" cy="1097280"/>
        </a:xfrm>
        <a:prstGeom prst="roundRect">
          <a:avLst/>
        </a:prstGeom>
        <a:solidFill>
          <a:srgbClr val="BFBFBF">
            <a:alpha val="38824"/>
          </a:srgbClr>
        </a:solidFill>
        <a:ln w="25400" cap="flat" cmpd="sng" algn="ctr">
          <a:solidFill>
            <a:srgbClr val="FFFFFF">
              <a:alpha val="50196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ADVISE</a:t>
          </a:r>
        </a:p>
      </dsp:txBody>
      <dsp:txXfrm>
        <a:off x="1937728" y="876525"/>
        <a:ext cx="1505571" cy="990150"/>
      </dsp:txXfrm>
    </dsp:sp>
    <dsp:sp modelId="{DF7FC4B2-17EF-4D63-BF68-225897DFC1AD}">
      <dsp:nvSpPr>
        <dsp:cNvPr id="0" name=""/>
        <dsp:cNvSpPr/>
      </dsp:nvSpPr>
      <dsp:spPr>
        <a:xfrm>
          <a:off x="3765648" y="822960"/>
          <a:ext cx="1612701" cy="1097280"/>
        </a:xfrm>
        <a:prstGeom prst="roundRect">
          <a:avLst/>
        </a:prstGeom>
        <a:solidFill>
          <a:srgbClr val="BFBFBF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ASSESS</a:t>
          </a:r>
        </a:p>
      </dsp:txBody>
      <dsp:txXfrm>
        <a:off x="3819213" y="876525"/>
        <a:ext cx="1505571" cy="990150"/>
      </dsp:txXfrm>
    </dsp:sp>
    <dsp:sp modelId="{0AE54607-C352-45EF-8ADB-938E827629D3}">
      <dsp:nvSpPr>
        <dsp:cNvPr id="0" name=""/>
        <dsp:cNvSpPr/>
      </dsp:nvSpPr>
      <dsp:spPr>
        <a:xfrm>
          <a:off x="5647133" y="822960"/>
          <a:ext cx="1612701" cy="1097280"/>
        </a:xfrm>
        <a:prstGeom prst="roundRect">
          <a:avLst/>
        </a:prstGeom>
        <a:solidFill>
          <a:srgbClr val="D9D9D9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75000"/>
                </a:schemeClr>
              </a:solidFill>
            </a:rPr>
            <a:t>ASSIST</a:t>
          </a:r>
        </a:p>
      </dsp:txBody>
      <dsp:txXfrm>
        <a:off x="5700698" y="876525"/>
        <a:ext cx="1505571" cy="990150"/>
      </dsp:txXfrm>
    </dsp:sp>
    <dsp:sp modelId="{AA993A1E-733A-44F1-9909-ADF3B57E5CD5}">
      <dsp:nvSpPr>
        <dsp:cNvPr id="0" name=""/>
        <dsp:cNvSpPr/>
      </dsp:nvSpPr>
      <dsp:spPr>
        <a:xfrm>
          <a:off x="7415646" y="803647"/>
          <a:ext cx="1612701" cy="1097280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>
                  <a:lumMod val="85000"/>
                </a:schemeClr>
              </a:solidFill>
            </a:rPr>
            <a:t>ARRANGE</a:t>
          </a:r>
        </a:p>
      </dsp:txBody>
      <dsp:txXfrm>
        <a:off x="7469211" y="857212"/>
        <a:ext cx="1505571" cy="99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0E64CA-A138-46CC-AD41-B6E0A8097D7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5C9778-BF1F-4F84-8199-CF033E07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23663B-5A9F-43A9-BA64-EB43D9F2F5D4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9A1BAF-5B4C-4083-A62D-22F691E5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5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4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4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4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5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5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5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89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8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03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7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7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84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47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20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5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0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1BAF-5B4C-4083-A62D-22F691E541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2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2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DC4D-D0AE-1642-B712-916A99D89C47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124E-8B8C-D349-99E1-801F91F68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9187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Verdana"/>
                <a:cs typeface="Verdana"/>
              </a:rPr>
              <a:t>Talking to Patients about their Tobacco Dependence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February 9, 2018</a:t>
            </a:r>
          </a:p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Patricia Mallaber, MS, RN, ANP-BC, CTTS</a:t>
            </a:r>
          </a:p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Nurse Practitioner</a:t>
            </a:r>
          </a:p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Wilmot Cancer Institute</a:t>
            </a:r>
          </a:p>
          <a:p>
            <a:r>
              <a:rPr lang="en-US" sz="1700" dirty="0">
                <a:solidFill>
                  <a:schemeClr val="bg1"/>
                </a:solidFill>
                <a:latin typeface="Verdana"/>
                <a:cs typeface="Verdana"/>
              </a:rPr>
              <a:t>Tobacco Dependence Treatment Program</a:t>
            </a:r>
          </a:p>
        </p:txBody>
      </p:sp>
    </p:spTree>
    <p:extLst>
      <p:ext uri="{BB962C8B-B14F-4D97-AF65-F5344CB8AC3E}">
        <p14:creationId xmlns:p14="http://schemas.microsoft.com/office/powerpoint/2010/main" val="369694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The Five A’s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5842003"/>
              </p:ext>
            </p:extLst>
          </p:nvPr>
        </p:nvGraphicFramePr>
        <p:xfrm>
          <a:off x="0" y="596823"/>
          <a:ext cx="914399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04108" y="2497750"/>
            <a:ext cx="1" cy="84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76418" y="249775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8187295" y="2497750"/>
            <a:ext cx="0" cy="88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-119742" y="3364595"/>
            <a:ext cx="210589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ASK every patient about tobacco use at every visit and document smoking status.</a:t>
            </a:r>
          </a:p>
          <a:p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6977" y="3365108"/>
            <a:ext cx="175892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Is the tobacco user willing to make a quit attempt at this time?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323118" y="3379521"/>
            <a:ext cx="1728354" cy="312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Schedule follow-up contact, preferably within the first week after the quit date.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77243" y="3364595"/>
            <a:ext cx="191453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 a clear, strong, and personalized manner urge every tobacco user to quit.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2150" y="3365108"/>
            <a:ext cx="185117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For the patient willing to make a quit attempt, use counseling and pharmacotherapy to help him or her quit.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7808" y="2497750"/>
            <a:ext cx="14334" cy="86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7764" y="2497750"/>
            <a:ext cx="14334" cy="88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38" y="5811223"/>
            <a:ext cx="86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Fiore MC, Jaen CR, Baker TB, et al. </a:t>
            </a:r>
            <a:r>
              <a:rPr lang="en-US" sz="1200" i="1" dirty="0"/>
              <a:t>Treating Tobacco Use and Dependence: 2008 Update. </a:t>
            </a:r>
            <a:r>
              <a:rPr lang="en-US" sz="1200" dirty="0"/>
              <a:t>Clinical Practice Guideline. Rockville, MD: U.S. </a:t>
            </a:r>
            <a:r>
              <a:rPr lang="en-US" sz="1200" dirty="0" err="1"/>
              <a:t>Departmentof</a:t>
            </a:r>
            <a:r>
              <a:rPr lang="en-US" sz="1200" dirty="0"/>
              <a:t> Health and Human Services. Public Health Service. May 2008.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12506" y="1233377"/>
            <a:ext cx="1879271" cy="40510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884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228600" y="1059693"/>
            <a:ext cx="5396023" cy="51315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Urge all smokers to quit smoking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Ensure them that you can help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Reassure them that it can take multiple quit attempts to be successful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Past results do not guarantee future outcomes!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Previous failed attempts to not mean future attempts will be the same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Be non confrontational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000" dirty="0"/>
              <a:t>Be encouraging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23" y="1765005"/>
            <a:ext cx="3442978" cy="26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Reframe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37506" y="1937464"/>
            <a:ext cx="4259882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X"/>
            </a:pPr>
            <a:r>
              <a:rPr lang="en-US" sz="2800" dirty="0"/>
              <a:t>If you keep smoking you will get cancer (or a heart attack, a stroke,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887538"/>
            <a:ext cx="4368346" cy="3951288"/>
          </a:xfrm>
          <a:prstGeom prst="rect">
            <a:avLst/>
          </a:prstGeom>
        </p:spPr>
        <p:txBody>
          <a:bodyPr/>
          <a:lstStyle/>
          <a:p>
            <a:pPr>
              <a:buFont typeface="Wingdings 2" panose="05020102010507070707" pitchFamily="18" charset="2"/>
              <a:buChar char="R"/>
            </a:pPr>
            <a:r>
              <a:rPr lang="en-US" sz="2800" dirty="0"/>
              <a:t>Did you know that one of the best things you can do for your health is to quit smoking?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Instead of saying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Try</a:t>
            </a:r>
          </a:p>
        </p:txBody>
      </p:sp>
      <p:pic>
        <p:nvPicPr>
          <p:cNvPr id="3074" name="Picture 2" descr="C:\Users\pmallaber\AppData\Local\Microsoft\Windows\Temporary Internet Files\Content.IE5\PW10INHX\felicidad[1]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84" y="3810000"/>
            <a:ext cx="279548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8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The Five A’s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9246336"/>
              </p:ext>
            </p:extLst>
          </p:nvPr>
        </p:nvGraphicFramePr>
        <p:xfrm>
          <a:off x="0" y="596823"/>
          <a:ext cx="914399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04108" y="2497750"/>
            <a:ext cx="1" cy="84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76418" y="249775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8187295" y="2497750"/>
            <a:ext cx="0" cy="88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-119742" y="3364595"/>
            <a:ext cx="210589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ASK every patient about tobacco use at every visit and document smoking status.</a:t>
            </a:r>
          </a:p>
          <a:p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6977" y="3365108"/>
            <a:ext cx="175892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Is the tobacco user willing to make a quit attempt at this time?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323118" y="3379521"/>
            <a:ext cx="1728354" cy="312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Schedule follow-up contact, preferably within the first week after the quit date.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9271" y="3364595"/>
            <a:ext cx="191453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 a clear, strong, and personalized manner urge every tobacco user to quit.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2150" y="3365108"/>
            <a:ext cx="185117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For the patient willing to make a quit attempt, use counseling and pharmacotherapy to help him or her quit.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7808" y="2497750"/>
            <a:ext cx="14334" cy="86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7764" y="2497750"/>
            <a:ext cx="14334" cy="88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38" y="5811223"/>
            <a:ext cx="86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Fiore MC, Jaen CR, Baker TB, et al. </a:t>
            </a:r>
            <a:r>
              <a:rPr lang="en-US" sz="1200" i="1" dirty="0"/>
              <a:t>Treating Tobacco Use and Dependence: 2008 Update. </a:t>
            </a:r>
            <a:r>
              <a:rPr lang="en-US" sz="1200" dirty="0"/>
              <a:t>Clinical Practice Guideline. Rockville, MD: U.S. </a:t>
            </a:r>
            <a:r>
              <a:rPr lang="en-US" sz="1200" dirty="0" err="1"/>
              <a:t>Departmentof</a:t>
            </a:r>
            <a:r>
              <a:rPr lang="en-US" sz="1200" dirty="0"/>
              <a:t> Health and Human Services. Public Health Service. May 2008.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6803" y="1144393"/>
            <a:ext cx="1879271" cy="40510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Stages of Change</a:t>
            </a:r>
            <a:endParaRPr lang="en-US" sz="2800" dirty="0">
              <a:solidFill>
                <a:srgbClr val="2359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32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1025" y="1070608"/>
            <a:ext cx="8247014" cy="3086100"/>
            <a:chOff x="621367" y="2821268"/>
            <a:chExt cx="6628008" cy="2050486"/>
          </a:xfrm>
        </p:grpSpPr>
        <p:sp>
          <p:nvSpPr>
            <p:cNvPr id="5" name="Freeform 4"/>
            <p:cNvSpPr/>
            <p:nvPr/>
          </p:nvSpPr>
          <p:spPr>
            <a:xfrm>
              <a:off x="621367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bg1"/>
                  </a:solidFill>
                </a:rPr>
                <a:t>Pre-contemplation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7555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dirty="0"/>
                <a:t>No plans to quit in the next 6 months</a:t>
              </a:r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 kern="1200" dirty="0"/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dirty="0"/>
                <a:t>No interest, lack of knowledge or awareness of potential benefits of quitting</a:t>
              </a:r>
              <a:endParaRPr lang="en-US" sz="13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80347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bg1"/>
                  </a:solidFill>
                </a:rPr>
                <a:t>Contemplation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03453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Seriously considering a quit attempt in the next 6 months</a:t>
              </a:r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 dirty="0"/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dirty="0"/>
                <a:t>Gathering information</a:t>
              </a:r>
              <a:endParaRPr lang="en-US" sz="13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339327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bg1"/>
                  </a:solidFill>
                </a:rPr>
                <a:t>Preparation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9351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Plans to quit in the next month</a:t>
              </a:r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300" dirty="0"/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Taking Steps towards quitting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98308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tx1"/>
                  </a:solidFill>
                </a:rPr>
                <a:t>Action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5249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dirty="0"/>
                <a:t>(Day 1-6 months)</a:t>
              </a:r>
            </a:p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dirty="0"/>
                <a:t>Using Medications, Following up in clinic as well as using family/friends for support</a:t>
              </a:r>
              <a:endParaRPr lang="en-US" sz="13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57288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tx1"/>
                  </a:solidFill>
                </a:rPr>
                <a:t>Maintenance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1147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&gt;6 mo</a:t>
              </a:r>
              <a:r>
                <a:rPr lang="en-US" sz="1300" dirty="0"/>
                <a:t>nths smoke free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664" y="5876942"/>
            <a:ext cx="895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Prochaska &amp;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DiClemente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1983; Prochaska,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DiClemente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, &amp; Norcross, 1992</a:t>
            </a:r>
          </a:p>
        </p:txBody>
      </p:sp>
      <p:sp>
        <p:nvSpPr>
          <p:cNvPr id="16" name="Freeform 15"/>
          <p:cNvSpPr/>
          <p:nvPr/>
        </p:nvSpPr>
        <p:spPr>
          <a:xfrm>
            <a:off x="550592" y="4467242"/>
            <a:ext cx="1481782" cy="1143000"/>
          </a:xfrm>
          <a:custGeom>
            <a:avLst/>
            <a:gdLst>
              <a:gd name="connsiteX0" fmla="*/ 0 w 1083715"/>
              <a:gd name="connsiteY0" fmla="*/ 0 h 1541415"/>
              <a:gd name="connsiteX1" fmla="*/ 1083715 w 1083715"/>
              <a:gd name="connsiteY1" fmla="*/ 0 h 1541415"/>
              <a:gd name="connsiteX2" fmla="*/ 1083715 w 1083715"/>
              <a:gd name="connsiteY2" fmla="*/ 1541415 h 1541415"/>
              <a:gd name="connsiteX3" fmla="*/ 0 w 1083715"/>
              <a:gd name="connsiteY3" fmla="*/ 1541415 h 1541415"/>
              <a:gd name="connsiteX4" fmla="*/ 0 w 1083715"/>
              <a:gd name="connsiteY4" fmla="*/ 0 h 154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15" h="1541415">
                <a:moveTo>
                  <a:pt x="0" y="0"/>
                </a:moveTo>
                <a:lnTo>
                  <a:pt x="1083715" y="0"/>
                </a:lnTo>
                <a:lnTo>
                  <a:pt x="1083715" y="1541415"/>
                </a:lnTo>
                <a:lnTo>
                  <a:pt x="0" y="154141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kern="1200" dirty="0">
                <a:solidFill>
                  <a:schemeClr val="bg1"/>
                </a:solidFill>
              </a:rPr>
              <a:t>Discuss benefits, risks, resources available</a:t>
            </a:r>
          </a:p>
        </p:txBody>
      </p:sp>
      <p:sp>
        <p:nvSpPr>
          <p:cNvPr id="17" name="Freeform 16"/>
          <p:cNvSpPr/>
          <p:nvPr/>
        </p:nvSpPr>
        <p:spPr>
          <a:xfrm>
            <a:off x="2241527" y="4467242"/>
            <a:ext cx="1481782" cy="1143000"/>
          </a:xfrm>
          <a:custGeom>
            <a:avLst/>
            <a:gdLst>
              <a:gd name="connsiteX0" fmla="*/ 0 w 1083715"/>
              <a:gd name="connsiteY0" fmla="*/ 0 h 1541415"/>
              <a:gd name="connsiteX1" fmla="*/ 1083715 w 1083715"/>
              <a:gd name="connsiteY1" fmla="*/ 0 h 1541415"/>
              <a:gd name="connsiteX2" fmla="*/ 1083715 w 1083715"/>
              <a:gd name="connsiteY2" fmla="*/ 1541415 h 1541415"/>
              <a:gd name="connsiteX3" fmla="*/ 0 w 1083715"/>
              <a:gd name="connsiteY3" fmla="*/ 1541415 h 1541415"/>
              <a:gd name="connsiteX4" fmla="*/ 0 w 1083715"/>
              <a:gd name="connsiteY4" fmla="*/ 0 h 154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15" h="1541415">
                <a:moveTo>
                  <a:pt x="0" y="0"/>
                </a:moveTo>
                <a:lnTo>
                  <a:pt x="1083715" y="0"/>
                </a:lnTo>
                <a:lnTo>
                  <a:pt x="1083715" y="1541415"/>
                </a:lnTo>
                <a:lnTo>
                  <a:pt x="0" y="154141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kern="1200" dirty="0">
                <a:solidFill>
                  <a:schemeClr val="bg1"/>
                </a:solidFill>
              </a:rPr>
              <a:t>Encouragement, Motivational Interviewing</a:t>
            </a:r>
          </a:p>
        </p:txBody>
      </p:sp>
      <p:sp>
        <p:nvSpPr>
          <p:cNvPr id="18" name="Freeform 17"/>
          <p:cNvSpPr/>
          <p:nvPr/>
        </p:nvSpPr>
        <p:spPr>
          <a:xfrm>
            <a:off x="3932461" y="4467242"/>
            <a:ext cx="1481782" cy="1143000"/>
          </a:xfrm>
          <a:custGeom>
            <a:avLst/>
            <a:gdLst>
              <a:gd name="connsiteX0" fmla="*/ 0 w 1083715"/>
              <a:gd name="connsiteY0" fmla="*/ 0 h 1541415"/>
              <a:gd name="connsiteX1" fmla="*/ 1083715 w 1083715"/>
              <a:gd name="connsiteY1" fmla="*/ 0 h 1541415"/>
              <a:gd name="connsiteX2" fmla="*/ 1083715 w 1083715"/>
              <a:gd name="connsiteY2" fmla="*/ 1541415 h 1541415"/>
              <a:gd name="connsiteX3" fmla="*/ 0 w 1083715"/>
              <a:gd name="connsiteY3" fmla="*/ 1541415 h 1541415"/>
              <a:gd name="connsiteX4" fmla="*/ 0 w 1083715"/>
              <a:gd name="connsiteY4" fmla="*/ 0 h 154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15" h="1541415">
                <a:moveTo>
                  <a:pt x="0" y="0"/>
                </a:moveTo>
                <a:lnTo>
                  <a:pt x="1083715" y="0"/>
                </a:lnTo>
                <a:lnTo>
                  <a:pt x="1083715" y="1541415"/>
                </a:lnTo>
                <a:lnTo>
                  <a:pt x="0" y="154141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kern="1200" dirty="0">
                <a:solidFill>
                  <a:schemeClr val="bg1"/>
                </a:solidFill>
              </a:rPr>
              <a:t>Motivational Interviewing, Help with plan, Medication and Behavior teaching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5623395" y="4467242"/>
            <a:ext cx="1481782" cy="1143000"/>
          </a:xfrm>
          <a:custGeom>
            <a:avLst/>
            <a:gdLst>
              <a:gd name="connsiteX0" fmla="*/ 0 w 1083715"/>
              <a:gd name="connsiteY0" fmla="*/ 0 h 1541415"/>
              <a:gd name="connsiteX1" fmla="*/ 1083715 w 1083715"/>
              <a:gd name="connsiteY1" fmla="*/ 0 h 1541415"/>
              <a:gd name="connsiteX2" fmla="*/ 1083715 w 1083715"/>
              <a:gd name="connsiteY2" fmla="*/ 1541415 h 1541415"/>
              <a:gd name="connsiteX3" fmla="*/ 0 w 1083715"/>
              <a:gd name="connsiteY3" fmla="*/ 1541415 h 1541415"/>
              <a:gd name="connsiteX4" fmla="*/ 0 w 1083715"/>
              <a:gd name="connsiteY4" fmla="*/ 0 h 154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15" h="1541415">
                <a:moveTo>
                  <a:pt x="0" y="0"/>
                </a:moveTo>
                <a:lnTo>
                  <a:pt x="1083715" y="0"/>
                </a:lnTo>
                <a:lnTo>
                  <a:pt x="1083715" y="1541415"/>
                </a:lnTo>
                <a:lnTo>
                  <a:pt x="0" y="154141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>
                <a:solidFill>
                  <a:schemeClr val="bg1"/>
                </a:solidFill>
              </a:rPr>
              <a:t>Provide support, Medication refills, plan modification (if needed), additional resources if needed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314330" y="4467242"/>
            <a:ext cx="1481782" cy="1143000"/>
          </a:xfrm>
          <a:custGeom>
            <a:avLst/>
            <a:gdLst>
              <a:gd name="connsiteX0" fmla="*/ 0 w 1083715"/>
              <a:gd name="connsiteY0" fmla="*/ 0 h 1541415"/>
              <a:gd name="connsiteX1" fmla="*/ 1083715 w 1083715"/>
              <a:gd name="connsiteY1" fmla="*/ 0 h 1541415"/>
              <a:gd name="connsiteX2" fmla="*/ 1083715 w 1083715"/>
              <a:gd name="connsiteY2" fmla="*/ 1541415 h 1541415"/>
              <a:gd name="connsiteX3" fmla="*/ 0 w 1083715"/>
              <a:gd name="connsiteY3" fmla="*/ 1541415 h 1541415"/>
              <a:gd name="connsiteX4" fmla="*/ 0 w 1083715"/>
              <a:gd name="connsiteY4" fmla="*/ 0 h 154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715" h="1541415">
                <a:moveTo>
                  <a:pt x="0" y="0"/>
                </a:moveTo>
                <a:lnTo>
                  <a:pt x="1083715" y="0"/>
                </a:lnTo>
                <a:lnTo>
                  <a:pt x="1083715" y="1541415"/>
                </a:lnTo>
                <a:lnTo>
                  <a:pt x="0" y="154141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342" tIns="69342" rIns="92456" bIns="104013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dirty="0">
                <a:solidFill>
                  <a:schemeClr val="bg1"/>
                </a:solidFill>
              </a:rPr>
              <a:t>Discuss relapse prevention, target date to stop medications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005733" y="4124341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696666" y="4105290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387602" y="4105289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078536" y="4067188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701808" y="4105290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809463" y="2842860"/>
            <a:ext cx="2319920" cy="307777"/>
          </a:xfrm>
          <a:prstGeom prst="rect">
            <a:avLst/>
          </a:prstGeom>
          <a:solidFill>
            <a:srgbClr val="D9D9D9"/>
          </a:solidFill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Patient’s Status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465362" y="4884854"/>
            <a:ext cx="1590672" cy="307777"/>
          </a:xfrm>
          <a:prstGeom prst="rect">
            <a:avLst/>
          </a:prstGeom>
          <a:solidFill>
            <a:srgbClr val="1F497D"/>
          </a:solidFill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can we do?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888" y="1245805"/>
            <a:ext cx="658173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044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94" y="-123547"/>
            <a:ext cx="8857807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Self Determination Theory and Motivation</a:t>
            </a:r>
            <a:endParaRPr lang="en-US" sz="2800" b="1" dirty="0">
              <a:solidFill>
                <a:srgbClr val="2359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135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7151" y="1884586"/>
            <a:ext cx="7986988" cy="2050486"/>
            <a:chOff x="621367" y="2821268"/>
            <a:chExt cx="7986988" cy="2050486"/>
          </a:xfrm>
        </p:grpSpPr>
        <p:sp>
          <p:nvSpPr>
            <p:cNvPr id="5" name="Freeform 4"/>
            <p:cNvSpPr/>
            <p:nvPr/>
          </p:nvSpPr>
          <p:spPr>
            <a:xfrm>
              <a:off x="621367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err="1">
                  <a:solidFill>
                    <a:schemeClr val="bg1"/>
                  </a:solidFill>
                </a:rPr>
                <a:t>Amotivated</a:t>
              </a:r>
              <a:endParaRPr lang="en-US" sz="13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7555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“I do not want to quit at all”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80347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bg1"/>
                  </a:solidFill>
                </a:rPr>
                <a:t>External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03453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“My doctor says I should quit”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339327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>
                  <a:solidFill>
                    <a:schemeClr val="bg1"/>
                  </a:solidFill>
                </a:rPr>
                <a:t>Introjected</a:t>
              </a:r>
              <a:endParaRPr lang="en-US" sz="13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9351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“I know I should quit”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698308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tx1"/>
                  </a:solidFill>
                </a:rPr>
                <a:t>Identified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5249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“I want to quit because it is  consistent with my goals”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57288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tx1"/>
                  </a:solidFill>
                </a:rPr>
                <a:t>Integrated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1147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“Being a non smoker is who I am now”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16268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chemeClr val="tx1"/>
                  </a:solidFill>
                </a:rPr>
                <a:t>Intrinsic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7045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0" lvl="1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300" kern="1200" dirty="0"/>
                <a:t>“I feel great since I have quit”</a:t>
              </a:r>
            </a:p>
          </p:txBody>
        </p:sp>
      </p:grpSp>
      <p:sp>
        <p:nvSpPr>
          <p:cNvPr id="17" name="Right Arrow 16"/>
          <p:cNvSpPr/>
          <p:nvPr/>
        </p:nvSpPr>
        <p:spPr>
          <a:xfrm rot="10800000">
            <a:off x="703975" y="4028673"/>
            <a:ext cx="3729038" cy="535772"/>
          </a:xfrm>
          <a:prstGeom prst="rightArrow">
            <a:avLst/>
          </a:prstGeom>
          <a:gradFill flip="none" rotWithShape="1">
            <a:gsLst>
              <a:gs pos="0">
                <a:srgbClr val="003399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673338" y="4028674"/>
            <a:ext cx="3729038" cy="535772"/>
          </a:xfrm>
          <a:prstGeom prst="rightArrow">
            <a:avLst/>
          </a:prstGeom>
          <a:gradFill flip="none" rotWithShape="1">
            <a:gsLst>
              <a:gs pos="0">
                <a:srgbClr val="003399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46948" y="4696783"/>
            <a:ext cx="286597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More Controlled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9631" y="4687414"/>
            <a:ext cx="31806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More Autonomous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63398" y="1155717"/>
            <a:ext cx="0" cy="41529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99631" y="1037190"/>
            <a:ext cx="36645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More likely to engage in 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sustain behavior change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602" y="5836592"/>
            <a:ext cx="895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Ryan, R. M., &amp; Deci, E. L. (2000). </a:t>
            </a:r>
          </a:p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Segar &amp; Hall (2011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6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3659" y="-46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Motivational Interviewing</a:t>
            </a:r>
            <a:r>
              <a:rPr lang="en-US" sz="2800" dirty="0"/>
              <a:t>  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idx="1"/>
          </p:nvPr>
        </p:nvSpPr>
        <p:spPr>
          <a:xfrm>
            <a:off x="423659" y="10908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Patient centered counseling</a:t>
            </a:r>
          </a:p>
          <a:p>
            <a:r>
              <a:rPr lang="en-US" dirty="0"/>
              <a:t>Recognizing/Acknowledging patient’s current feelings about making health change</a:t>
            </a:r>
          </a:p>
          <a:p>
            <a:r>
              <a:rPr lang="en-US" dirty="0"/>
              <a:t>Promotes patient autonomy</a:t>
            </a:r>
          </a:p>
          <a:p>
            <a:r>
              <a:rPr lang="en-US" dirty="0"/>
              <a:t>Assists with exploring/resolving ambivalence</a:t>
            </a:r>
          </a:p>
          <a:p>
            <a:r>
              <a:rPr lang="en-US" dirty="0"/>
              <a:t>Open ended questions</a:t>
            </a:r>
          </a:p>
          <a:p>
            <a:r>
              <a:rPr lang="en-US" dirty="0"/>
              <a:t>Non-judgmental</a:t>
            </a:r>
          </a:p>
          <a:p>
            <a:r>
              <a:rPr lang="en-US" dirty="0"/>
              <a:t>Reflective listening</a:t>
            </a:r>
          </a:p>
          <a:p>
            <a:endParaRPr lang="en-US" dirty="0"/>
          </a:p>
        </p:txBody>
      </p:sp>
      <p:pic>
        <p:nvPicPr>
          <p:cNvPr id="4099" name="Picture 3" descr="C:\Users\pmallaber\AppData\Local\Microsoft\Windows\Temporary Internet Files\Content.IE5\83ZWHWJS\interview[1]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8497"/>
          <a:stretch/>
        </p:blipFill>
        <p:spPr bwMode="auto">
          <a:xfrm>
            <a:off x="4933950" y="3905250"/>
            <a:ext cx="3879754" cy="21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1477" y="5947261"/>
            <a:ext cx="1722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6A6A6"/>
                </a:solidFill>
              </a:rPr>
              <a:t>Miller and </a:t>
            </a:r>
            <a:r>
              <a:rPr lang="en-US" sz="1600" dirty="0" err="1">
                <a:solidFill>
                  <a:srgbClr val="A6A6A6"/>
                </a:solidFill>
              </a:rPr>
              <a:t>Rollnick</a:t>
            </a:r>
            <a:endParaRPr lang="en-US" sz="16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8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Motivational Interviewing and</a:t>
            </a:r>
            <a:b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</a:br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Self Determination Theory</a:t>
            </a:r>
            <a:endParaRPr lang="en-US" sz="2800" dirty="0">
              <a:solidFill>
                <a:srgbClr val="2359A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4488" y="1006231"/>
            <a:ext cx="7774213" cy="4128064"/>
            <a:chOff x="3339327" y="2821268"/>
            <a:chExt cx="3910048" cy="2050486"/>
          </a:xfrm>
        </p:grpSpPr>
        <p:sp>
          <p:nvSpPr>
            <p:cNvPr id="4" name="Freeform 3"/>
            <p:cNvSpPr/>
            <p:nvPr/>
          </p:nvSpPr>
          <p:spPr>
            <a:xfrm>
              <a:off x="3339327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</a:rPr>
                <a:t>Structure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39351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Present clear and neutral information about behavior and outcomes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Provide positive feedback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Develop appropriate goals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Elicit and reinforce self motivational statements</a:t>
              </a:r>
              <a:endParaRPr lang="en-US" sz="17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698308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</a:rPr>
                <a:t>Autonomy Support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75249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Present options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Let client make decisions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Develop discrepancy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Rolling with resistance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sz="1700" dirty="0"/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sz="1700" kern="1200" dirty="0"/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US" sz="17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057288" y="2821268"/>
              <a:ext cx="1192087" cy="432000"/>
            </a:xfrm>
            <a:custGeom>
              <a:avLst/>
              <a:gdLst>
                <a:gd name="connsiteX0" fmla="*/ 0 w 1192087"/>
                <a:gd name="connsiteY0" fmla="*/ 0 h 432000"/>
                <a:gd name="connsiteX1" fmla="*/ 1192087 w 1192087"/>
                <a:gd name="connsiteY1" fmla="*/ 0 h 432000"/>
                <a:gd name="connsiteX2" fmla="*/ 1192087 w 1192087"/>
                <a:gd name="connsiteY2" fmla="*/ 432000 h 432000"/>
                <a:gd name="connsiteX3" fmla="*/ 0 w 1192087"/>
                <a:gd name="connsiteY3" fmla="*/ 432000 h 432000"/>
                <a:gd name="connsiteX4" fmla="*/ 0 w 1192087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087" h="432000">
                  <a:moveTo>
                    <a:pt x="0" y="0"/>
                  </a:moveTo>
                  <a:lnTo>
                    <a:pt x="1192087" y="0"/>
                  </a:lnTo>
                  <a:lnTo>
                    <a:pt x="1192087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chemeClr val="bg1"/>
                  </a:solidFill>
                </a:rPr>
                <a:t>Involvement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111474" y="3330339"/>
              <a:ext cx="1083715" cy="1541415"/>
            </a:xfrm>
            <a:custGeom>
              <a:avLst/>
              <a:gdLst>
                <a:gd name="connsiteX0" fmla="*/ 0 w 1083715"/>
                <a:gd name="connsiteY0" fmla="*/ 0 h 1541415"/>
                <a:gd name="connsiteX1" fmla="*/ 1083715 w 1083715"/>
                <a:gd name="connsiteY1" fmla="*/ 0 h 1541415"/>
                <a:gd name="connsiteX2" fmla="*/ 1083715 w 1083715"/>
                <a:gd name="connsiteY2" fmla="*/ 1541415 h 1541415"/>
                <a:gd name="connsiteX3" fmla="*/ 0 w 1083715"/>
                <a:gd name="connsiteY3" fmla="*/ 1541415 h 1541415"/>
                <a:gd name="connsiteX4" fmla="*/ 0 w 1083715"/>
                <a:gd name="connsiteY4" fmla="*/ 0 h 154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715" h="1541415">
                  <a:moveTo>
                    <a:pt x="0" y="0"/>
                  </a:moveTo>
                  <a:lnTo>
                    <a:pt x="1083715" y="0"/>
                  </a:lnTo>
                  <a:lnTo>
                    <a:pt x="1083715" y="1541415"/>
                  </a:lnTo>
                  <a:lnTo>
                    <a:pt x="0" y="154141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ctr" anchorCtr="0">
              <a:noAutofit/>
            </a:bodyPr>
            <a:lstStyle/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Express empathy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Demonstrate empathy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Demonstrate understanding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Avoid criticism and judgement</a:t>
              </a:r>
            </a:p>
            <a:p>
              <a:pPr marL="285750" lvl="1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Explore client’s concerns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774487" y="5303089"/>
            <a:ext cx="2370186" cy="869708"/>
          </a:xfrm>
          <a:custGeom>
            <a:avLst/>
            <a:gdLst>
              <a:gd name="connsiteX0" fmla="*/ 0 w 1192087"/>
              <a:gd name="connsiteY0" fmla="*/ 0 h 432000"/>
              <a:gd name="connsiteX1" fmla="*/ 1192087 w 1192087"/>
              <a:gd name="connsiteY1" fmla="*/ 0 h 432000"/>
              <a:gd name="connsiteX2" fmla="*/ 1192087 w 1192087"/>
              <a:gd name="connsiteY2" fmla="*/ 432000 h 432000"/>
              <a:gd name="connsiteX3" fmla="*/ 0 w 1192087"/>
              <a:gd name="connsiteY3" fmla="*/ 432000 h 432000"/>
              <a:gd name="connsiteX4" fmla="*/ 0 w 1192087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87" h="432000">
                <a:moveTo>
                  <a:pt x="0" y="0"/>
                </a:moveTo>
                <a:lnTo>
                  <a:pt x="1192087" y="0"/>
                </a:lnTo>
                <a:lnTo>
                  <a:pt x="1192087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bg1"/>
                </a:solidFill>
              </a:rPr>
              <a:t>Competence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76502" y="5303089"/>
            <a:ext cx="2370186" cy="869708"/>
          </a:xfrm>
          <a:custGeom>
            <a:avLst/>
            <a:gdLst>
              <a:gd name="connsiteX0" fmla="*/ 0 w 1192087"/>
              <a:gd name="connsiteY0" fmla="*/ 0 h 432000"/>
              <a:gd name="connsiteX1" fmla="*/ 1192087 w 1192087"/>
              <a:gd name="connsiteY1" fmla="*/ 0 h 432000"/>
              <a:gd name="connsiteX2" fmla="*/ 1192087 w 1192087"/>
              <a:gd name="connsiteY2" fmla="*/ 432000 h 432000"/>
              <a:gd name="connsiteX3" fmla="*/ 0 w 1192087"/>
              <a:gd name="connsiteY3" fmla="*/ 432000 h 432000"/>
              <a:gd name="connsiteX4" fmla="*/ 0 w 1192087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87" h="432000">
                <a:moveTo>
                  <a:pt x="0" y="0"/>
                </a:moveTo>
                <a:lnTo>
                  <a:pt x="1192087" y="0"/>
                </a:lnTo>
                <a:lnTo>
                  <a:pt x="1192087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bg1"/>
                </a:solidFill>
              </a:rPr>
              <a:t>Autonomy</a:t>
            </a:r>
          </a:p>
        </p:txBody>
      </p:sp>
      <p:sp>
        <p:nvSpPr>
          <p:cNvPr id="12" name="Freeform 11"/>
          <p:cNvSpPr/>
          <p:nvPr/>
        </p:nvSpPr>
        <p:spPr>
          <a:xfrm>
            <a:off x="6178516" y="5292456"/>
            <a:ext cx="2370186" cy="869708"/>
          </a:xfrm>
          <a:custGeom>
            <a:avLst/>
            <a:gdLst>
              <a:gd name="connsiteX0" fmla="*/ 0 w 1192087"/>
              <a:gd name="connsiteY0" fmla="*/ 0 h 432000"/>
              <a:gd name="connsiteX1" fmla="*/ 1192087 w 1192087"/>
              <a:gd name="connsiteY1" fmla="*/ 0 h 432000"/>
              <a:gd name="connsiteX2" fmla="*/ 1192087 w 1192087"/>
              <a:gd name="connsiteY2" fmla="*/ 432000 h 432000"/>
              <a:gd name="connsiteX3" fmla="*/ 0 w 1192087"/>
              <a:gd name="connsiteY3" fmla="*/ 432000 h 432000"/>
              <a:gd name="connsiteX4" fmla="*/ 0 w 1192087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087" h="432000">
                <a:moveTo>
                  <a:pt x="0" y="0"/>
                </a:moveTo>
                <a:lnTo>
                  <a:pt x="1192087" y="0"/>
                </a:lnTo>
                <a:lnTo>
                  <a:pt x="1192087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bg1"/>
                </a:solidFill>
              </a:rPr>
              <a:t>Relatedness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673830" y="1557716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75845" y="1604476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077858" y="1613514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1673832" y="4917289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4375845" y="4917289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7077858" y="4926327"/>
            <a:ext cx="571500" cy="5429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mallaber\AppData\Local\Microsoft\Windows\Temporary Internet Files\Content.IE5\83ZWHWJS\self-motivati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61" y="765544"/>
            <a:ext cx="6749345" cy="50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8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09550" y="1112839"/>
            <a:ext cx="7543800" cy="52006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/>
              <a:t>Consider questions that will guide your treatment and start a conversation</a:t>
            </a:r>
          </a:p>
          <a:p>
            <a:pPr lvl="1"/>
            <a:r>
              <a:rPr lang="en-US" dirty="0"/>
              <a:t>What are your goals?  </a:t>
            </a:r>
          </a:p>
          <a:p>
            <a:pPr lvl="1"/>
            <a:r>
              <a:rPr lang="en-US" dirty="0"/>
              <a:t>How old were you when you started smoking?</a:t>
            </a:r>
          </a:p>
          <a:p>
            <a:pPr lvl="1"/>
            <a:r>
              <a:rPr lang="en-US" dirty="0"/>
              <a:t>How many per day over the past month?</a:t>
            </a:r>
          </a:p>
          <a:p>
            <a:pPr lvl="1"/>
            <a:r>
              <a:rPr lang="en-US" dirty="0"/>
              <a:t>What is the most you ever smoked on a regular basis?</a:t>
            </a:r>
          </a:p>
          <a:p>
            <a:pPr lvl="1"/>
            <a:r>
              <a:rPr lang="en-US" dirty="0"/>
              <a:t>How soon after you wake up do you have your first puff?</a:t>
            </a:r>
          </a:p>
          <a:p>
            <a:pPr lvl="1"/>
            <a:r>
              <a:rPr lang="en-US" dirty="0"/>
              <a:t>What is the longest you have ever gone without a cigarette?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7073" y="-3016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to Consider</a:t>
            </a:r>
          </a:p>
        </p:txBody>
      </p:sp>
      <p:pic>
        <p:nvPicPr>
          <p:cNvPr id="23556" name="Picture 4" descr="C:\Users\pmallaber\AppData\Local\Microsoft\Windows\Temporary Internet Files\Content.IE5\A9A0B8A3\stick_figure_sit_in_question_mark_image_500_cl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61" y="1629371"/>
            <a:ext cx="2173678" cy="23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0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mallaber\AppData\Local\Microsoft\Windows\Temporary Internet Files\Content.IE5\EIU4QKLT\be_prepare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92" y="637953"/>
            <a:ext cx="6423904" cy="51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793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76225" y="1668420"/>
            <a:ext cx="3657600" cy="38862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Common Answers</a:t>
            </a:r>
          </a:p>
          <a:p>
            <a:pPr lvl="1"/>
            <a:r>
              <a:rPr lang="en-US" sz="2400" dirty="0"/>
              <a:t>Helps me relax</a:t>
            </a:r>
          </a:p>
          <a:p>
            <a:pPr lvl="1"/>
            <a:r>
              <a:rPr lang="en-US" sz="2400" dirty="0"/>
              <a:t>My “me” time</a:t>
            </a:r>
          </a:p>
          <a:p>
            <a:pPr lvl="1"/>
            <a:r>
              <a:rPr lang="en-US" sz="2400" dirty="0"/>
              <a:t>Gives me an escape</a:t>
            </a:r>
          </a:p>
          <a:p>
            <a:pPr lvl="1"/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368800" y="1668420"/>
            <a:ext cx="4368346" cy="44275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600" dirty="0"/>
              <a:t>Common Answers</a:t>
            </a:r>
          </a:p>
          <a:p>
            <a:pPr lvl="1"/>
            <a:r>
              <a:rPr lang="en-US" sz="2600" dirty="0"/>
              <a:t>Smells bad</a:t>
            </a:r>
          </a:p>
          <a:p>
            <a:pPr lvl="1"/>
            <a:r>
              <a:rPr lang="en-US" sz="2600" dirty="0"/>
              <a:t>Hurts my health</a:t>
            </a:r>
          </a:p>
          <a:p>
            <a:pPr lvl="2"/>
            <a:r>
              <a:rPr lang="en-US" sz="2600" dirty="0"/>
              <a:t>COPD, Cancer, </a:t>
            </a:r>
            <a:r>
              <a:rPr lang="en-US" sz="2600" dirty="0" err="1"/>
              <a:t>etc</a:t>
            </a:r>
            <a:endParaRPr lang="en-US" sz="2600" dirty="0"/>
          </a:p>
          <a:p>
            <a:pPr lvl="1"/>
            <a:r>
              <a:rPr lang="en-US" sz="2600" dirty="0"/>
              <a:t>Costs too much</a:t>
            </a:r>
          </a:p>
          <a:p>
            <a:pPr lvl="1"/>
            <a:r>
              <a:rPr lang="en-US" sz="2600" dirty="0"/>
              <a:t>Social Stigma</a:t>
            </a:r>
          </a:p>
          <a:p>
            <a:pPr lvl="1"/>
            <a:r>
              <a:rPr lang="en-US" sz="2600" dirty="0"/>
              <a:t>Tastes bad</a:t>
            </a:r>
          </a:p>
          <a:p>
            <a:pPr lvl="1"/>
            <a:r>
              <a:rPr lang="en-US" sz="2600" dirty="0"/>
              <a:t>Can no longer smoke in public</a:t>
            </a:r>
          </a:p>
          <a:p>
            <a:pPr lvl="1"/>
            <a:r>
              <a:rPr lang="en-US" sz="2600" dirty="0"/>
              <a:t>Control it has over me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927895"/>
            <a:ext cx="4040188" cy="740524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What do you like about smoking?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645025" y="927894"/>
            <a:ext cx="4041775" cy="740525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anchor="ctr" anchorCtr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What do you NOT like about smoking?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7073" y="-3016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pic>
        <p:nvPicPr>
          <p:cNvPr id="6146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3" y="3774516"/>
            <a:ext cx="3131971" cy="18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0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887538"/>
            <a:ext cx="4368346" cy="422751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Quitting smoking can take time</a:t>
            </a:r>
          </a:p>
          <a:p>
            <a:pPr lvl="1"/>
            <a:r>
              <a:rPr lang="en-US" sz="4400" dirty="0"/>
              <a:t>This is something that has been a part of your life for XX years- it is not realistic to think you can turn it off overnight</a:t>
            </a:r>
          </a:p>
          <a:p>
            <a:r>
              <a:rPr lang="en-US" sz="4400" dirty="0"/>
              <a:t>It can take many quit attempts to quit</a:t>
            </a:r>
          </a:p>
          <a:p>
            <a:r>
              <a:rPr lang="en-US" sz="4400" dirty="0"/>
              <a:t>Sometimes our first plan doesn’t work out and we have to try a couple of different combinations of medications/behaviors etc.</a:t>
            </a:r>
          </a:p>
          <a:p>
            <a:endParaRPr lang="en-US" sz="3700" dirty="0"/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004854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“I’ve tried a million times- I can’t do it!”</a:t>
            </a:r>
          </a:p>
        </p:txBody>
      </p:sp>
      <p:pic>
        <p:nvPicPr>
          <p:cNvPr id="8194" name="Picture 2" descr="C:\Users\pmallaber\AppData\Local\Microsoft\Windows\Temporary Internet Files\Content.IE5\A9A0B8A3\cant-thumb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1"/>
          <a:stretch/>
        </p:blipFill>
        <p:spPr bwMode="auto">
          <a:xfrm>
            <a:off x="1733993" y="3222995"/>
            <a:ext cx="2209800" cy="24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6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481739" y="2004854"/>
            <a:ext cx="436834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“There will always be some degree of stress in your life.  Let’s talk about other ways we can help you manage stress”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004854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“It’s not a good time right now, I have a lot going on.  I want to wait until my stress level goes and then I can work on this”</a:t>
            </a:r>
          </a:p>
        </p:txBody>
      </p:sp>
      <p:pic>
        <p:nvPicPr>
          <p:cNvPr id="7170" name="Picture 2" descr="C:\Users\pmallaber\AppData\Local\Microsoft\Windows\Temporary Internet Files\Content.IE5\FPZ8FQ6G\stress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2828">
            <a:off x="5728940" y="4213458"/>
            <a:ext cx="2213670" cy="139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2004854"/>
            <a:ext cx="436834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“Consider having a conversation with your spouse and let him/her know quitting is important to you.”</a:t>
            </a:r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004854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“I can’t quit because my spouse smokes too and doesn’t want to quit”.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19" y="4373300"/>
            <a:ext cx="3381375" cy="17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887538"/>
            <a:ext cx="436834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Encourage the patient to consider all of the control that cigarettes have over them in their lives (financially, emotionally, physically)</a:t>
            </a:r>
            <a:endParaRPr lang="en-US" sz="36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004854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“I feel like things are out of control- smoking is the only thing I have control of right now”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63" y="4590411"/>
            <a:ext cx="2218900" cy="14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The Five A’s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9410550"/>
              </p:ext>
            </p:extLst>
          </p:nvPr>
        </p:nvGraphicFramePr>
        <p:xfrm>
          <a:off x="0" y="596823"/>
          <a:ext cx="914399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04108" y="2497750"/>
            <a:ext cx="1" cy="84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76418" y="249775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8187295" y="2497750"/>
            <a:ext cx="0" cy="88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-119742" y="3364595"/>
            <a:ext cx="210589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ASK every patient about tobacco use at every visit and document smoking status.</a:t>
            </a:r>
          </a:p>
          <a:p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6977" y="3365108"/>
            <a:ext cx="175892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Is the tobacco user willing to make a quit attempt at this time?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323118" y="3379521"/>
            <a:ext cx="1728354" cy="312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Schedule follow-up contact, preferably within the first week after the quit date.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9271" y="3364595"/>
            <a:ext cx="191453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 a clear, strong, and personalized manner urge every tobacco user to quit.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2150" y="3365108"/>
            <a:ext cx="185117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For the patient willing to make a quit attempt, use counseling and pharmacotherapy to help him or her quit.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7808" y="2497750"/>
            <a:ext cx="14334" cy="86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7764" y="2497750"/>
            <a:ext cx="14334" cy="88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38" y="5811223"/>
            <a:ext cx="86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Fiore MC, Jaen CR, Baker TB, et al. </a:t>
            </a:r>
            <a:r>
              <a:rPr lang="en-US" sz="1200" i="1" dirty="0"/>
              <a:t>Treating Tobacco Use and Dependence: 2008 Update. </a:t>
            </a:r>
            <a:r>
              <a:rPr lang="en-US" sz="1200" dirty="0"/>
              <a:t>Clinical Practice Guideline. Rockville, MD: U.S. </a:t>
            </a:r>
            <a:r>
              <a:rPr lang="en-US" sz="1200" dirty="0" err="1"/>
              <a:t>Departmentof</a:t>
            </a:r>
            <a:r>
              <a:rPr lang="en-US" sz="1200" dirty="0"/>
              <a:t> Health and Human Services. Public Health Service. May 2008.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75901" y="1233377"/>
            <a:ext cx="1879271" cy="41892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29762"/>
              </p:ext>
            </p:extLst>
          </p:nvPr>
        </p:nvGraphicFramePr>
        <p:xfrm>
          <a:off x="457200" y="1502485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31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Talking</a:t>
                      </a:r>
                      <a:r>
                        <a:rPr lang="en-US" sz="2400" baseline="0" dirty="0"/>
                        <a:t> o</a:t>
                      </a:r>
                      <a:r>
                        <a:rPr lang="en-US" sz="2400" dirty="0"/>
                        <a:t>n the phone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Think of other things to hold in hand while on phone (lollypop, toothpicks, straw)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65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Driving in the car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Consider</a:t>
                      </a:r>
                      <a:r>
                        <a:rPr lang="en-US" baseline="0" dirty="0"/>
                        <a:t> n</a:t>
                      </a:r>
                      <a:r>
                        <a:rPr lang="en-US" dirty="0"/>
                        <a:t>ot having cigarettes within reach in the car (put in trunk)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65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After meals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Try</a:t>
                      </a:r>
                      <a:r>
                        <a:rPr lang="en-US" baseline="0" dirty="0"/>
                        <a:t> w</a:t>
                      </a:r>
                      <a:r>
                        <a:rPr lang="en-US" dirty="0"/>
                        <a:t>ashing dishes/brushing teeth right after eating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65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When I am bored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Try to keep busy (puzzles, games, hobbies)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831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When I feel stressed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Learning other strategies to deal with stress (counseling, breathing exercises, yoga, meditation)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think are some of your triggers??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</p:spTree>
    <p:extLst>
      <p:ext uri="{BB962C8B-B14F-4D97-AF65-F5344CB8AC3E}">
        <p14:creationId xmlns:p14="http://schemas.microsoft.com/office/powerpoint/2010/main" val="3832010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2004854"/>
            <a:ext cx="4368346" cy="3951288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“Let’s go through what you’ve tried before”</a:t>
            </a:r>
          </a:p>
          <a:p>
            <a:r>
              <a:rPr lang="en-US" sz="2800" dirty="0"/>
              <a:t>“Did you know there are 7 FDA approved medications to help patients quit smoking?”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004854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“I’ve tried all of the medicines- none of them work”</a:t>
            </a:r>
          </a:p>
        </p:txBody>
      </p:sp>
      <p:pic>
        <p:nvPicPr>
          <p:cNvPr id="2048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25" y="4786153"/>
            <a:ext cx="1734200" cy="12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9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887538"/>
            <a:ext cx="4368346" cy="3951288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“Unfortunately none of the medications we have available are meant to </a:t>
            </a:r>
            <a:r>
              <a:rPr lang="en-US" sz="2800" u="sng" dirty="0"/>
              <a:t>make</a:t>
            </a:r>
            <a:r>
              <a:rPr lang="en-US" sz="2800" dirty="0"/>
              <a:t> you quit smoking- they are meant to help the process be more comfortable for you”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004854"/>
            <a:ext cx="3657600" cy="38862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“I took &lt;&lt;medicine&gt;&gt; once but it didn’t work- I still smoked!”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77" y="3443619"/>
            <a:ext cx="2676717" cy="2250115"/>
          </a:xfrm>
          <a:prstGeom prst="rect">
            <a:avLst/>
          </a:prstGeom>
        </p:spPr>
      </p:pic>
      <p:pic>
        <p:nvPicPr>
          <p:cNvPr id="18440" name="Picture 8" descr="Image result for clarify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6" b="28297"/>
          <a:stretch/>
        </p:blipFill>
        <p:spPr bwMode="auto">
          <a:xfrm rot="20257757">
            <a:off x="1379317" y="4199105"/>
            <a:ext cx="3160248" cy="11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49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 situations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634333"/>
            <a:ext cx="436834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Discuss chemical components in a cigarette smoke (one of which is nicotine)</a:t>
            </a:r>
          </a:p>
          <a:p>
            <a:r>
              <a:rPr lang="en-US" sz="2800" dirty="0"/>
              <a:t>Review rationale and safety of Nicotine Replacement</a:t>
            </a:r>
            <a:endParaRPr lang="en-US" sz="3600" dirty="0"/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954883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994571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90525" y="1699421"/>
            <a:ext cx="4040188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“I don’t want to use the patch and put chemicals in my body”</a:t>
            </a:r>
          </a:p>
          <a:p>
            <a:r>
              <a:rPr lang="en-US" sz="2800" dirty="0"/>
              <a:t>“I don’t want to get addicted to the patch”</a:t>
            </a:r>
          </a:p>
        </p:txBody>
      </p:sp>
      <p:pic>
        <p:nvPicPr>
          <p:cNvPr id="5122" name="Picture 2" descr="C:\Users\pmallaber\AppData\Local\Microsoft\Windows\Temporary Internet Files\Content.IE5\83ZWHWJS\SafetyFirs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27" y="3766946"/>
            <a:ext cx="1817371" cy="24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6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Who should be talking to patients?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Physicians</a:t>
            </a:r>
          </a:p>
          <a:p>
            <a:r>
              <a:rPr lang="en-US" dirty="0"/>
              <a:t>Physician Assistants</a:t>
            </a:r>
          </a:p>
          <a:p>
            <a:r>
              <a:rPr lang="en-US" dirty="0"/>
              <a:t>Nurse Practitioners</a:t>
            </a:r>
          </a:p>
          <a:p>
            <a:r>
              <a:rPr lang="en-US" dirty="0"/>
              <a:t>Nurses</a:t>
            </a:r>
          </a:p>
          <a:p>
            <a:r>
              <a:rPr lang="en-US" dirty="0"/>
              <a:t>Physical and Occupational Therapists</a:t>
            </a:r>
          </a:p>
          <a:p>
            <a:r>
              <a:rPr lang="en-US" dirty="0"/>
              <a:t>Mental Health Professionals</a:t>
            </a:r>
          </a:p>
          <a:p>
            <a:r>
              <a:rPr lang="en-US" dirty="0"/>
              <a:t>Dental Professionals</a:t>
            </a:r>
          </a:p>
          <a:p>
            <a:r>
              <a:rPr lang="en-US" dirty="0"/>
              <a:t>Pharmacists</a:t>
            </a:r>
          </a:p>
        </p:txBody>
      </p:sp>
      <p:pic>
        <p:nvPicPr>
          <p:cNvPr id="4098" name="Picture 2" descr="C:\Users\pmallaber\AppData\Local\Microsoft\Windows\Temporary Internet Files\Content.IE5\PW10INHX\0407_BILO_Greenhouse%201[1]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20244" r="4635" b="20764"/>
          <a:stretch/>
        </p:blipFill>
        <p:spPr bwMode="auto">
          <a:xfrm rot="20063356">
            <a:off x="834587" y="2581041"/>
            <a:ext cx="4912603" cy="164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Verdana"/>
                <a:cs typeface="Verdana"/>
              </a:rPr>
              <a:t>The Five A’s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6986535"/>
              </p:ext>
            </p:extLst>
          </p:nvPr>
        </p:nvGraphicFramePr>
        <p:xfrm>
          <a:off x="0" y="596823"/>
          <a:ext cx="914399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04108" y="2497750"/>
            <a:ext cx="1" cy="84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76418" y="249775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8204363" y="2497750"/>
            <a:ext cx="0" cy="88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-119742" y="3364595"/>
            <a:ext cx="210589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ASK every patient about tobacco use at every visit and document smoking status.</a:t>
            </a:r>
          </a:p>
          <a:p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6977" y="3365108"/>
            <a:ext cx="175892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Is the tobacco user willing to make a quit attempt at this time?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340186" y="3379521"/>
            <a:ext cx="1728354" cy="312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Schedule follow-up contact, preferably within the first week after the quit date.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9271" y="3364595"/>
            <a:ext cx="191453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 a clear, strong, and personalized manner urge every tobacco user to quit.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2150" y="3365108"/>
            <a:ext cx="185117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For the patient willing to make a quit attempt, use counseling and pharmacotherapy to help him or her quit</a:t>
            </a:r>
            <a:r>
              <a:rPr lang="en-US" sz="1800" dirty="0"/>
              <a:t>.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7808" y="2497750"/>
            <a:ext cx="14334" cy="86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7764" y="2497750"/>
            <a:ext cx="14334" cy="88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38" y="5811223"/>
            <a:ext cx="86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Fiore MC, Jaen CR, Baker TB, et al. </a:t>
            </a:r>
            <a:r>
              <a:rPr lang="en-US" sz="1200" i="1" dirty="0"/>
              <a:t>Treating Tobacco Use and Dependence: 2008 Update. </a:t>
            </a:r>
            <a:r>
              <a:rPr lang="en-US" sz="1200" dirty="0"/>
              <a:t>Clinical Practice Guideline. Rockville, MD: U.S. </a:t>
            </a:r>
            <a:r>
              <a:rPr lang="en-US" sz="1200" dirty="0" err="1"/>
              <a:t>Departmentof</a:t>
            </a:r>
            <a:r>
              <a:rPr lang="en-US" sz="1200" dirty="0"/>
              <a:t> Health and Human Services. Public Health Service. May 2008.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64728" y="1222135"/>
            <a:ext cx="1879271" cy="40510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9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 for follow ups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887538"/>
            <a:ext cx="436834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Identify other ways you can follow up 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Electronically (EMR based email)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199" y="2004854"/>
            <a:ext cx="3973513" cy="38862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“</a:t>
            </a:r>
            <a:r>
              <a:rPr lang="en-US" sz="2800" dirty="0"/>
              <a:t>I have too many visits/copays- I can’t come back for a follow up that soon”</a:t>
            </a:r>
          </a:p>
          <a:p>
            <a:r>
              <a:rPr lang="en-US" sz="2800" dirty="0"/>
              <a:t>“I don’t have a ride”</a:t>
            </a:r>
          </a:p>
        </p:txBody>
      </p:sp>
      <p:pic>
        <p:nvPicPr>
          <p:cNvPr id="17410" name="Picture 2" descr="C:\Users\pmallaber\AppData\Local\Microsoft\Windows\Temporary Internet Files\Content.IE5\83ZWHWJS\freedom_breaking_through_wall_400_clr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80" y="4419600"/>
            <a:ext cx="2739064" cy="20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90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Responses at Follow Up Visits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430712" y="1887538"/>
            <a:ext cx="4713287" cy="4322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dirty="0"/>
              <a:t>Focus on positives and achievements </a:t>
            </a:r>
          </a:p>
          <a:p>
            <a:pPr lvl="1"/>
            <a:r>
              <a:rPr lang="en-US" sz="3000" dirty="0"/>
              <a:t>“You went 2 weeks without smoking!”</a:t>
            </a:r>
          </a:p>
          <a:p>
            <a:pPr lvl="1"/>
            <a:r>
              <a:rPr lang="en-US" sz="3000" dirty="0"/>
              <a:t>“You are still working on this and you haven’t given up!”</a:t>
            </a:r>
          </a:p>
          <a:p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199" y="2004854"/>
            <a:ext cx="4187825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“I failed, I am still smoking”</a:t>
            </a:r>
          </a:p>
          <a:p>
            <a:r>
              <a:rPr lang="en-US" sz="2800" dirty="0"/>
              <a:t>“I am not doing well”</a:t>
            </a:r>
          </a:p>
        </p:txBody>
      </p:sp>
      <p:pic>
        <p:nvPicPr>
          <p:cNvPr id="10" name="Picture 3" descr="C:\Users\pmallaber\AppData\Local\Microsoft\Windows\Temporary Internet Files\Content.IE5\OF2U7SQ2\event_9226983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62" y="4150357"/>
            <a:ext cx="2214314" cy="17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9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Approaching Slip Ups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887538"/>
            <a:ext cx="4368346" cy="4627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Acknowledge the slip, help the patient recognize and learn from 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“Let the slip slide!”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Congratulate them for not relapsing to their previous smoking pattern</a:t>
            </a:r>
          </a:p>
          <a:p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0525" y="124777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24777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Health Care Professional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2004854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Follow up visit:</a:t>
            </a:r>
          </a:p>
          <a:p>
            <a:r>
              <a:rPr lang="en-US" sz="2800" dirty="0"/>
              <a:t>“I quit for 2 weeks and then my friend passed away so I had one”</a:t>
            </a:r>
          </a:p>
        </p:txBody>
      </p:sp>
      <p:pic>
        <p:nvPicPr>
          <p:cNvPr id="2050" name="Picture 2" descr="C:\Users\pmallaber\AppData\Local\Microsoft\Windows\Temporary Internet Files\Content.IE5\GRB2MMO8\warning-banana-skin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71" y="4308707"/>
            <a:ext cx="2147029" cy="18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43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8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Relapse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35666"/>
            <a:ext cx="5911702" cy="52418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Prevention of relapse begins at the beginning phases of the quit journey</a:t>
            </a:r>
          </a:p>
          <a:p>
            <a:pPr lvl="1"/>
            <a:r>
              <a:rPr lang="en-US" dirty="0"/>
              <a:t>Anticipating triggers, strategies</a:t>
            </a:r>
          </a:p>
          <a:p>
            <a:pPr lvl="1"/>
            <a:r>
              <a:rPr lang="en-US" dirty="0"/>
              <a:t>Pharmacologic Support</a:t>
            </a:r>
          </a:p>
          <a:p>
            <a:r>
              <a:rPr lang="en-US" dirty="0"/>
              <a:t>Patients who relapse often feel negative feelings of shame, guilt and blame</a:t>
            </a:r>
          </a:p>
          <a:p>
            <a:pPr lvl="1"/>
            <a:r>
              <a:rPr lang="en-US" dirty="0"/>
              <a:t>Congratulate them for time they spent tobacco free</a:t>
            </a:r>
          </a:p>
          <a:p>
            <a:pPr lvl="1"/>
            <a:r>
              <a:rPr lang="en-US" dirty="0"/>
              <a:t>Help to focus on what they learned (both negative and positive) from this quit attempt</a:t>
            </a:r>
          </a:p>
          <a:p>
            <a:r>
              <a:rPr lang="en-US" dirty="0"/>
              <a:t>Assist in starting new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88" y="2453064"/>
            <a:ext cx="2463456" cy="15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5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Alternate Resources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084521"/>
            <a:ext cx="9296400" cy="4878129"/>
          </a:xfrm>
        </p:spPr>
        <p:txBody>
          <a:bodyPr>
            <a:normAutofit/>
          </a:bodyPr>
          <a:lstStyle/>
          <a:p>
            <a:r>
              <a:rPr lang="en-US" sz="2400" dirty="0"/>
              <a:t>Local Tobacco Treatment Providers/Classes/Groups</a:t>
            </a:r>
          </a:p>
          <a:p>
            <a:r>
              <a:rPr lang="en-US" sz="2400" dirty="0"/>
              <a:t>NY State Smokers’ </a:t>
            </a:r>
            <a:r>
              <a:rPr lang="en-US" sz="2400" dirty="0" err="1"/>
              <a:t>Quitline</a:t>
            </a:r>
            <a:endParaRPr lang="en-US" sz="2400" dirty="0"/>
          </a:p>
          <a:p>
            <a:r>
              <a:rPr lang="en-US" sz="2400" dirty="0"/>
              <a:t>Employer programs</a:t>
            </a:r>
          </a:p>
          <a:p>
            <a:r>
              <a:rPr lang="en-US" sz="2400" dirty="0"/>
              <a:t>Nicotine Anonymous</a:t>
            </a:r>
          </a:p>
          <a:p>
            <a:r>
              <a:rPr lang="en-US" sz="2400" dirty="0"/>
              <a:t>American Cancer Society Quit for Life Program</a:t>
            </a:r>
          </a:p>
          <a:p>
            <a:r>
              <a:rPr lang="en-US" sz="2400" dirty="0"/>
              <a:t>American Lung Association Freedom from Smoking Program</a:t>
            </a:r>
          </a:p>
          <a:p>
            <a:r>
              <a:rPr lang="en-US" sz="2400" dirty="0"/>
              <a:t>Smart Phone/Tablet Apps/Text Programs</a:t>
            </a:r>
          </a:p>
          <a:p>
            <a:r>
              <a:rPr lang="en-US" sz="2400" dirty="0"/>
              <a:t>Websites to visit</a:t>
            </a:r>
          </a:p>
          <a:p>
            <a:r>
              <a:rPr lang="en-US" sz="2400" dirty="0"/>
              <a:t>Social Media</a:t>
            </a:r>
          </a:p>
          <a:p>
            <a:r>
              <a:rPr lang="en-US" sz="2400" dirty="0"/>
              <a:t>Pamphlets and Handouts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 descr="C:\Users\pmallaber\AppData\Local\Microsoft\Windows\Temporary Internet Files\Content.IE5\83ZWHWJS\Help.Support.Advice.Guidance.Assistanc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96" y="4173968"/>
            <a:ext cx="3059354" cy="18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92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Ongoing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45145" y="1047750"/>
            <a:ext cx="5587298" cy="5078413"/>
          </a:xfrm>
        </p:spPr>
        <p:txBody>
          <a:bodyPr>
            <a:normAutofit/>
          </a:bodyPr>
          <a:lstStyle/>
          <a:p>
            <a:r>
              <a:rPr lang="en-US" dirty="0"/>
              <a:t>Reassurance that we are here for them no matter what</a:t>
            </a:r>
          </a:p>
          <a:p>
            <a:r>
              <a:rPr lang="en-US" dirty="0"/>
              <a:t>If relapse occurs we will have open line of support to offer assistance—no judgement</a:t>
            </a:r>
          </a:p>
          <a:p>
            <a:r>
              <a:rPr lang="en-US" dirty="0"/>
              <a:t>We can help them try again</a:t>
            </a:r>
          </a:p>
          <a:p>
            <a:pPr lvl="1"/>
            <a:r>
              <a:rPr lang="en-US" dirty="0"/>
              <a:t>Next week</a:t>
            </a:r>
          </a:p>
          <a:p>
            <a:pPr lvl="1"/>
            <a:r>
              <a:rPr lang="en-US" dirty="0"/>
              <a:t>Next month</a:t>
            </a:r>
          </a:p>
          <a:p>
            <a:pPr lvl="1"/>
            <a:r>
              <a:rPr lang="en-US" dirty="0"/>
              <a:t>Whenever!</a:t>
            </a:r>
          </a:p>
        </p:txBody>
      </p:sp>
      <p:pic>
        <p:nvPicPr>
          <p:cNvPr id="15362" name="Picture 2" descr="C:\Users\pmallaber\AppData\Local\Microsoft\Windows\Temporary Internet Files\Content.IE5\83ZWHWJS\support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0" y="1924050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66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135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who are unwilling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8744" y="1010093"/>
            <a:ext cx="5178056" cy="44458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The 5 R’s</a:t>
            </a:r>
          </a:p>
          <a:p>
            <a:r>
              <a:rPr lang="en-US" sz="9600" b="1" dirty="0"/>
              <a:t>Relevance</a:t>
            </a:r>
            <a:endParaRPr lang="en-US" sz="9600" dirty="0"/>
          </a:p>
          <a:p>
            <a:pPr lvl="1"/>
            <a:r>
              <a:rPr lang="en-US" sz="8000" dirty="0"/>
              <a:t>Do you feel that quitting smoking is an important thing for you to do for yourself?</a:t>
            </a:r>
          </a:p>
          <a:p>
            <a:r>
              <a:rPr lang="en-US" sz="9600" b="1" dirty="0"/>
              <a:t>Risks</a:t>
            </a:r>
            <a:endParaRPr lang="en-US" sz="9600" dirty="0"/>
          </a:p>
          <a:p>
            <a:pPr lvl="1"/>
            <a:r>
              <a:rPr lang="en-US" sz="8000" dirty="0"/>
              <a:t>What effect do you think your continued smoking will have on you/others around you?</a:t>
            </a:r>
          </a:p>
          <a:p>
            <a:r>
              <a:rPr lang="en-US" sz="9600" b="1" dirty="0"/>
              <a:t>Rewards</a:t>
            </a:r>
            <a:endParaRPr lang="en-US" sz="9600" dirty="0"/>
          </a:p>
          <a:p>
            <a:pPr lvl="1"/>
            <a:r>
              <a:rPr lang="en-US" sz="8000" dirty="0"/>
              <a:t>Can you think of some potential benefits of quitting smoking for you?</a:t>
            </a:r>
          </a:p>
          <a:p>
            <a:r>
              <a:rPr lang="en-US" sz="10000" b="1" dirty="0"/>
              <a:t>Roadblocks</a:t>
            </a:r>
            <a:endParaRPr lang="en-US" sz="10000" dirty="0"/>
          </a:p>
          <a:p>
            <a:pPr lvl="1"/>
            <a:r>
              <a:rPr lang="en-US" sz="8000" dirty="0"/>
              <a:t>What are some barriers you feel to quitting?</a:t>
            </a:r>
          </a:p>
          <a:p>
            <a:r>
              <a:rPr lang="en-US" sz="10000" b="1" dirty="0"/>
              <a:t>Repetition</a:t>
            </a:r>
            <a:endParaRPr lang="en-US" sz="10000" dirty="0"/>
          </a:p>
          <a:p>
            <a:pPr lvl="1"/>
            <a:r>
              <a:rPr lang="en-US" sz="8000" dirty="0"/>
              <a:t>Repeat every time a patient visits.</a:t>
            </a:r>
            <a:endParaRPr lang="en-US" dirty="0"/>
          </a:p>
          <a:p>
            <a:endParaRPr lang="en-US" dirty="0"/>
          </a:p>
        </p:txBody>
      </p:sp>
      <p:pic>
        <p:nvPicPr>
          <p:cNvPr id="10244" name="Picture 4" descr="C:\Users\pmallaber\AppData\Local\Microsoft\Windows\Temporary Internet Files\Content.IE5\OFGBX8NX\pic-road-bloc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4" y="3882878"/>
            <a:ext cx="2592923" cy="17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mallaber\AppData\Local\Microsoft\Windows\Temporary Internet Files\Content.IE5\PW10INHX\arms_crosse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6" y="1331064"/>
            <a:ext cx="2531037" cy="21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pmallaber\AppData\Local\Microsoft\Windows\Temporary Internet Files\Content.IE5\EIU4QKLT\Userbox_family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3" b="24166"/>
          <a:stretch/>
        </p:blipFill>
        <p:spPr bwMode="auto">
          <a:xfrm>
            <a:off x="5180163" y="4895850"/>
            <a:ext cx="297149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 for Family/Friends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645156"/>
            <a:ext cx="436834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200" dirty="0"/>
              <a:t>Judge</a:t>
            </a:r>
          </a:p>
          <a:p>
            <a:pPr lvl="0"/>
            <a:r>
              <a:rPr lang="en-US" sz="2200" dirty="0"/>
              <a:t>Nag</a:t>
            </a:r>
          </a:p>
          <a:p>
            <a:pPr lvl="0"/>
            <a:r>
              <a:rPr lang="en-US" sz="2200" dirty="0"/>
              <a:t>Tease</a:t>
            </a:r>
          </a:p>
          <a:p>
            <a:pPr lvl="0"/>
            <a:r>
              <a:rPr lang="en-US" sz="2200" dirty="0"/>
              <a:t>Offer them any tobacco products</a:t>
            </a:r>
          </a:p>
          <a:p>
            <a:pPr lvl="0"/>
            <a:r>
              <a:rPr lang="en-US" sz="2200" dirty="0"/>
              <a:t>Smoke around them</a:t>
            </a:r>
          </a:p>
          <a:p>
            <a:pPr lvl="0"/>
            <a:r>
              <a:rPr lang="en-US" sz="2200" dirty="0"/>
              <a:t>Scold them or make them feel guilty for slip ups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946656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946656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Don’t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90525" y="1645156"/>
            <a:ext cx="4187825" cy="437618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Ask how they are doing and feeling</a:t>
            </a:r>
          </a:p>
          <a:p>
            <a:pPr lvl="0"/>
            <a:r>
              <a:rPr lang="en-US" sz="2400" dirty="0"/>
              <a:t>Be supportive when they need to talk</a:t>
            </a:r>
          </a:p>
          <a:p>
            <a:pPr lvl="0"/>
            <a:r>
              <a:rPr lang="en-US" sz="2400" dirty="0"/>
              <a:t>Help distract them through cravings (“let’s go on a walk”)</a:t>
            </a:r>
          </a:p>
          <a:p>
            <a:pPr lvl="0"/>
            <a:r>
              <a:rPr lang="en-US" sz="2400" dirty="0"/>
              <a:t>Be patient and respectful-this process is done at the quitter’s pace</a:t>
            </a:r>
          </a:p>
          <a:p>
            <a:pPr lvl="0"/>
            <a:r>
              <a:rPr lang="en-US" sz="2400" dirty="0"/>
              <a:t>Be positive and encouraging</a:t>
            </a:r>
          </a:p>
          <a:p>
            <a:pPr lvl="0"/>
            <a:r>
              <a:rPr lang="en-US" sz="2400" dirty="0"/>
              <a:t>Help remind them of the reasons they want to quit</a:t>
            </a:r>
          </a:p>
          <a:p>
            <a:pPr lvl="0"/>
            <a:r>
              <a:rPr lang="en-US" sz="2400" dirty="0"/>
              <a:t>Be patient with them</a:t>
            </a:r>
          </a:p>
        </p:txBody>
      </p:sp>
    </p:spTree>
    <p:extLst>
      <p:ext uri="{BB962C8B-B14F-4D97-AF65-F5344CB8AC3E}">
        <p14:creationId xmlns:p14="http://schemas.microsoft.com/office/powerpoint/2010/main" val="4650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76" y="291095"/>
            <a:ext cx="5006498" cy="2820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87" y="3111422"/>
            <a:ext cx="4094587" cy="2921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7" y="289783"/>
            <a:ext cx="4242858" cy="2821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8"/>
          <a:stretch/>
        </p:blipFill>
        <p:spPr>
          <a:xfrm>
            <a:off x="685800" y="3117583"/>
            <a:ext cx="4116081" cy="3032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095"/>
            <a:ext cx="7867651" cy="5936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0"/>
          <a:stretch/>
        </p:blipFill>
        <p:spPr>
          <a:xfrm>
            <a:off x="9806640" y="1700603"/>
            <a:ext cx="3303525" cy="21443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The Five A’s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3224631"/>
              </p:ext>
            </p:extLst>
          </p:nvPr>
        </p:nvGraphicFramePr>
        <p:xfrm>
          <a:off x="0" y="596823"/>
          <a:ext cx="914399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04108" y="2497750"/>
            <a:ext cx="1" cy="84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76418" y="249775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8187295" y="2497750"/>
            <a:ext cx="0" cy="88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-119742" y="3364595"/>
            <a:ext cx="210589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ASK every patient about tobacco use at every visit and document smoking status.</a:t>
            </a:r>
          </a:p>
          <a:p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6977" y="3365108"/>
            <a:ext cx="175892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Is the tobacco user willing to make a quit attempt at this time?</a:t>
            </a:r>
          </a:p>
          <a:p>
            <a:endParaRPr lang="en-US" sz="1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323118" y="3379521"/>
            <a:ext cx="1728354" cy="312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Schedule follow-up contact, preferably within the first week after the quit date.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9271" y="3364595"/>
            <a:ext cx="191453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 a clear, strong, and personalized manner urge every tobacco user to quit.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2150" y="3365108"/>
            <a:ext cx="185117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For the patient willing to make a quit attempt, use counseling and pharmacotherapy to help him or her quit.</a:t>
            </a:r>
          </a:p>
          <a:p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7808" y="2497750"/>
            <a:ext cx="14334" cy="86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7764" y="2497750"/>
            <a:ext cx="14334" cy="88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38" y="5811223"/>
            <a:ext cx="86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Fiore MC, Jaen CR, Baker TB, et al. </a:t>
            </a:r>
            <a:r>
              <a:rPr lang="en-US" sz="1200" i="1" dirty="0"/>
              <a:t>Treating Tobacco Use and Dependence: 2008 Update. </a:t>
            </a:r>
            <a:r>
              <a:rPr lang="en-US" sz="1200" dirty="0"/>
              <a:t>Clinical Practice Guideline. Rockville, MD: U.S. </a:t>
            </a:r>
            <a:r>
              <a:rPr lang="en-US" sz="1200" dirty="0" err="1"/>
              <a:t>Departmentof</a:t>
            </a:r>
            <a:r>
              <a:rPr lang="en-US" sz="1200" dirty="0"/>
              <a:t> Health and Human Services. Public Health Service. May 2008.</a:t>
            </a:r>
          </a:p>
        </p:txBody>
      </p:sp>
    </p:spTree>
    <p:extLst>
      <p:ext uri="{BB962C8B-B14F-4D97-AF65-F5344CB8AC3E}">
        <p14:creationId xmlns:p14="http://schemas.microsoft.com/office/powerpoint/2010/main" val="7687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having a “Tobacco Treatment Champion”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711" y="1396373"/>
            <a:ext cx="6124353" cy="46570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Passionate person in clinic/work place </a:t>
            </a:r>
          </a:p>
          <a:p>
            <a:r>
              <a:rPr lang="en-US" dirty="0"/>
              <a:t>This person can take lead for tobacco treatment, education for staff</a:t>
            </a:r>
          </a:p>
          <a:p>
            <a:r>
              <a:rPr lang="en-US" dirty="0"/>
              <a:t>May be able to provide individual counseling, follow up for patients in between visits</a:t>
            </a:r>
          </a:p>
          <a:p>
            <a:r>
              <a:rPr lang="en-US" dirty="0"/>
              <a:t>This person may seek additional training/become certified in tobacco treatment</a:t>
            </a:r>
          </a:p>
        </p:txBody>
      </p:sp>
      <p:pic>
        <p:nvPicPr>
          <p:cNvPr id="16387" name="Picture 3" descr="C:\Users\pmallaber\AppData\Local\Microsoft\Windows\Temporary Internet Files\Content.IE5\OFGBX8NX\social-media-expe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63" y="1994822"/>
            <a:ext cx="2201780" cy="22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83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pmallaber\AppData\Local\Microsoft\Windows\Temporary Internet Files\Content.IE5\PW10INHX\9353095333_4722418abe_b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55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163" y="4744928"/>
            <a:ext cx="44513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endParaRPr lang="en-US" u="sng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patricia_mallaber@urmc.rochester.edu</a:t>
            </a:r>
          </a:p>
        </p:txBody>
      </p:sp>
    </p:spTree>
    <p:extLst>
      <p:ext uri="{BB962C8B-B14F-4D97-AF65-F5344CB8AC3E}">
        <p14:creationId xmlns:p14="http://schemas.microsoft.com/office/powerpoint/2010/main" val="85800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The Five A’s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8150267"/>
              </p:ext>
            </p:extLst>
          </p:nvPr>
        </p:nvGraphicFramePr>
        <p:xfrm>
          <a:off x="0" y="596823"/>
          <a:ext cx="9143999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933202" y="2497750"/>
            <a:ext cx="1" cy="846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676418" y="249775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8187295" y="2497750"/>
            <a:ext cx="0" cy="881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-113311" y="3364595"/>
            <a:ext cx="210589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Ask every patient about tobacco use at every visit and document smoking status.</a:t>
            </a:r>
          </a:p>
          <a:p>
            <a:endParaRPr lang="en-US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6977" y="3365108"/>
            <a:ext cx="175892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Is the tobacco user willing to make a quit attempt at this time?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323118" y="3379521"/>
            <a:ext cx="1728354" cy="312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Schedule follow-up contact, preferably within the first week after the quit date.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9271" y="3364595"/>
            <a:ext cx="1914534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In a clear, strong, and personalized manner urge every tobacco user to quit.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2150" y="3365108"/>
            <a:ext cx="1851176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For the patient willing to make a quit attempt, use counseling and pharmacotherapy to help him or her quit.</a:t>
            </a:r>
          </a:p>
          <a:p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7808" y="2497750"/>
            <a:ext cx="14334" cy="866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7764" y="2497750"/>
            <a:ext cx="14334" cy="88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38" y="5811223"/>
            <a:ext cx="86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Fiore MC, Jaen CR, Baker TB, et al. </a:t>
            </a:r>
            <a:r>
              <a:rPr lang="en-US" sz="1200" i="1" dirty="0"/>
              <a:t>Treating Tobacco Use and Dependence: 2008 Update. </a:t>
            </a:r>
            <a:r>
              <a:rPr lang="en-US" sz="1200" dirty="0"/>
              <a:t>Clinical Practice Guideline. Rockville, MD: U.S. </a:t>
            </a:r>
            <a:r>
              <a:rPr lang="en-US" sz="1200" dirty="0" err="1"/>
              <a:t>Departmentof</a:t>
            </a:r>
            <a:r>
              <a:rPr lang="en-US" sz="1200" dirty="0"/>
              <a:t> Health and Human Services. Public Health Service. May 2008.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1233377"/>
            <a:ext cx="1879271" cy="40510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21403"/>
            <a:ext cx="2457450" cy="185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77" y="3935120"/>
            <a:ext cx="2143125" cy="2143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What Can You Do?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876300"/>
            <a:ext cx="7286625" cy="4525963"/>
          </a:xfrm>
        </p:spPr>
        <p:txBody>
          <a:bodyPr/>
          <a:lstStyle/>
          <a:p>
            <a:r>
              <a:rPr lang="en-US" b="1" dirty="0"/>
              <a:t>Have a conversation….</a:t>
            </a:r>
          </a:p>
          <a:p>
            <a:pPr lvl="1"/>
            <a:r>
              <a:rPr lang="en-US" sz="2000" b="1" dirty="0"/>
              <a:t>Among all current U.S. adult cigarette smokers, nearly 7 out of every 10 (68.0%) reported in 2015 that they wanted to quit completely.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5708913"/>
            <a:ext cx="4312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Centers for Disease Control and Prevention. </a:t>
            </a:r>
          </a:p>
          <a:p>
            <a:r>
              <a:rPr lang="en-US" sz="1000" u="sng" dirty="0"/>
              <a:t>Quitting Smoking Among Adults—United States, 2000–2015</a:t>
            </a:r>
            <a:r>
              <a:rPr lang="en-US" sz="1000" dirty="0"/>
              <a:t>. Morbidity and Mortality Weekly Report 2017;65(52):1457-64 [accessed 2017 Jan 24].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6" y="4054018"/>
            <a:ext cx="2314575" cy="19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165716"/>
            <a:ext cx="2619375" cy="1743075"/>
          </a:xfrm>
          <a:prstGeom prst="rect">
            <a:avLst/>
          </a:prstGeom>
        </p:spPr>
      </p:pic>
      <p:pic>
        <p:nvPicPr>
          <p:cNvPr id="9" name="Picture 5" descr="C:\Users\pmallaber\AppData\Local\Microsoft\Windows\Temporary Internet Files\Content.IE5\PW10INHX\troubled-med[1]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6" y="2542120"/>
            <a:ext cx="2424207" cy="22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2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209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F497D"/>
                </a:solidFill>
                <a:latin typeface="Verdana"/>
                <a:cs typeface="Verdana"/>
              </a:rPr>
              <a:t>Treating Tobacco Use: An algorithm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72094" y="878773"/>
            <a:ext cx="8320643" cy="5083129"/>
            <a:chOff x="372094" y="878773"/>
            <a:chExt cx="8320643" cy="5083129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64555966"/>
                </p:ext>
              </p:extLst>
            </p:nvPr>
          </p:nvGraphicFramePr>
          <p:xfrm>
            <a:off x="372094" y="878773"/>
            <a:ext cx="8320643" cy="50831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012757" y="4006359"/>
              <a:ext cx="4855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4904" y="4035681"/>
              <a:ext cx="4855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2566" y="2376447"/>
              <a:ext cx="4555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62347" y="2376447"/>
              <a:ext cx="4855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1188" y="4022009"/>
              <a:ext cx="4555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45645" y="4039456"/>
              <a:ext cx="4555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6038" y="5811223"/>
            <a:ext cx="869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Fiore MC, Jaen CR, Baker TB, et al. </a:t>
            </a:r>
            <a:r>
              <a:rPr lang="en-US" sz="1200" i="1" dirty="0"/>
              <a:t>Treating Tobacco Use and Dependence: 2008 Update. </a:t>
            </a:r>
            <a:r>
              <a:rPr lang="en-US" sz="1200" dirty="0"/>
              <a:t>Clinical Practice Guideline. Rockville, MD: U.S. </a:t>
            </a:r>
            <a:r>
              <a:rPr lang="en-US" sz="1200" dirty="0" err="1"/>
              <a:t>Departmentof</a:t>
            </a:r>
            <a:r>
              <a:rPr lang="en-US" sz="1200" dirty="0"/>
              <a:t> Health and Human Services. Public Health Service. May 2008.</a:t>
            </a:r>
          </a:p>
        </p:txBody>
      </p:sp>
    </p:spTree>
    <p:extLst>
      <p:ext uri="{BB962C8B-B14F-4D97-AF65-F5344CB8AC3E}">
        <p14:creationId xmlns:p14="http://schemas.microsoft.com/office/powerpoint/2010/main" val="38365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“Tobacco Status” ≠ “Smoking Status”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" y="2076448"/>
            <a:ext cx="8763000" cy="4133851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Tobacco status </a:t>
            </a:r>
            <a:r>
              <a:rPr lang="en-US" dirty="0"/>
              <a:t>should be assessed and documented during every encounter</a:t>
            </a:r>
          </a:p>
          <a:p>
            <a:pPr lvl="1"/>
            <a:r>
              <a:rPr lang="en-US" dirty="0"/>
              <a:t>This is not just about smoking</a:t>
            </a:r>
          </a:p>
          <a:p>
            <a:pPr lvl="1"/>
            <a:r>
              <a:rPr lang="en-US" dirty="0"/>
              <a:t>This includes many different types of tobacco</a:t>
            </a:r>
          </a:p>
          <a:p>
            <a:pPr lvl="2"/>
            <a:r>
              <a:rPr lang="en-US" dirty="0"/>
              <a:t>Traditional “combustible” Cigarettes, e-cigarettes, vaping (standard vape or “mods”), chewing tobacco (snus, </a:t>
            </a:r>
            <a:r>
              <a:rPr lang="en-US" dirty="0" err="1"/>
              <a:t>snuf</a:t>
            </a:r>
            <a:r>
              <a:rPr lang="en-US" dirty="0"/>
              <a:t>), hookah, cigars, mini cigars (cigarillos), pipe </a:t>
            </a:r>
          </a:p>
          <a:p>
            <a:pPr lvl="2"/>
            <a:r>
              <a:rPr lang="en-US" dirty="0"/>
              <a:t>Some of these may vary by patient’s cultural background</a:t>
            </a:r>
          </a:p>
          <a:p>
            <a:pPr lvl="3"/>
            <a:r>
              <a:rPr lang="en-US" dirty="0"/>
              <a:t>Bidis, Betel nuts/Quid, </a:t>
            </a:r>
            <a:r>
              <a:rPr lang="en-US" dirty="0" err="1"/>
              <a:t>Kreteks</a:t>
            </a:r>
            <a:endParaRPr lang="en-US" dirty="0"/>
          </a:p>
          <a:p>
            <a:r>
              <a:rPr lang="en-US" dirty="0"/>
              <a:t>Use non-judgmental approach when assessing tobacco status</a:t>
            </a:r>
          </a:p>
        </p:txBody>
      </p:sp>
      <p:pic>
        <p:nvPicPr>
          <p:cNvPr id="1026" name="Picture 2" descr="C:\Users\pmallaber\AppData\Local\Microsoft\Windows\Temporary Internet Files\Content.IE5\FPZ8FQ6G\Test-Result-Comparisons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6" t="47500" r="8889" b="7500"/>
          <a:stretch/>
        </p:blipFill>
        <p:spPr bwMode="auto">
          <a:xfrm>
            <a:off x="5667374" y="818757"/>
            <a:ext cx="1133475" cy="125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mallaber\AppData\Local\Microsoft\Windows\Temporary Internet Files\Content.IE5\FPZ8FQ6G\Test-Result-Comparisons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7500" r="49444" b="7500"/>
          <a:stretch/>
        </p:blipFill>
        <p:spPr bwMode="auto">
          <a:xfrm>
            <a:off x="2438400" y="788397"/>
            <a:ext cx="1133475" cy="125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4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Ask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37505" y="1937464"/>
            <a:ext cx="4407519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X"/>
            </a:pPr>
            <a:r>
              <a:rPr lang="en-US" sz="2800" dirty="0"/>
              <a:t>Critical or Disparaging Questions</a:t>
            </a:r>
          </a:p>
          <a:p>
            <a:pPr lvl="1">
              <a:buFont typeface="Wingdings 2" panose="05020102010507070707" pitchFamily="18" charset="2"/>
              <a:buChar char="X"/>
            </a:pPr>
            <a:r>
              <a:rPr lang="en-US" sz="2400" dirty="0"/>
              <a:t>Have you quit smoking yet?</a:t>
            </a:r>
          </a:p>
          <a:p>
            <a:pPr lvl="1">
              <a:buFont typeface="Wingdings 2" panose="05020102010507070707" pitchFamily="18" charset="2"/>
              <a:buChar char="X"/>
            </a:pPr>
            <a:r>
              <a:rPr lang="en-US" sz="2400" dirty="0"/>
              <a:t>Why haven’t you quit smoking yet?</a:t>
            </a:r>
          </a:p>
          <a:p>
            <a:pPr lvl="1">
              <a:buFont typeface="Wingdings 2" panose="05020102010507070707" pitchFamily="18" charset="2"/>
              <a:buChar char="X"/>
            </a:pPr>
            <a:r>
              <a:rPr lang="en-US" sz="2400" dirty="0"/>
              <a:t>Why are you still smoking?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5025" y="1887538"/>
            <a:ext cx="4368346" cy="42846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Font typeface="Wingdings 2" panose="05020102010507070707" pitchFamily="18" charset="2"/>
              <a:buChar char="R"/>
            </a:pPr>
            <a:r>
              <a:rPr lang="en-US" sz="3300" dirty="0"/>
              <a:t>Open ended questions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/>
              <a:t>Tell me how things are going with smoking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/>
              <a:t>Have you thought about quitting?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/>
              <a:t>On a scale of 1-10 how much do you want to quit smoking right now?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/>
              <a:t>What do you like about smoking?</a:t>
            </a:r>
          </a:p>
          <a:p>
            <a:pPr lvl="1">
              <a:buFont typeface="Wingdings 2" panose="05020102010507070707" pitchFamily="18" charset="2"/>
              <a:buChar char="R"/>
            </a:pPr>
            <a:r>
              <a:rPr lang="en-US" dirty="0"/>
              <a:t>How do you feel about quitting?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1169990"/>
            <a:ext cx="4040188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Instead of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1169990"/>
            <a:ext cx="4041775" cy="639762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Try</a:t>
            </a:r>
          </a:p>
        </p:txBody>
      </p:sp>
      <p:pic>
        <p:nvPicPr>
          <p:cNvPr id="2050" name="Picture 2" descr="C:\Users\pmallaber\AppData\Local\Microsoft\Windows\Temporary Internet Files\Content.IE5\B7WCJI7E\dúvida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4" y="4648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1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62CFD03028D47BAAA083FACA1250C" ma:contentTypeVersion="0" ma:contentTypeDescription="Create a new document." ma:contentTypeScope="" ma:versionID="06f9b713a6f93ea4984f79be8e192c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07C50B-80C2-4AFD-82A7-89AE222EAA5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EEF5C4-795C-4970-9444-0C6E1B4371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B48FEB-784D-48B9-8EDF-AE62900A2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17556</TotalTime>
  <Words>2770</Words>
  <Application>Microsoft Office PowerPoint</Application>
  <PresentationFormat>On-screen Show (4:3)</PresentationFormat>
  <Paragraphs>422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Courier New</vt:lpstr>
      <vt:lpstr>Times New Roman</vt:lpstr>
      <vt:lpstr>Verdana</vt:lpstr>
      <vt:lpstr>Wingdings 2</vt:lpstr>
      <vt:lpstr>Office Theme</vt:lpstr>
      <vt:lpstr>Talking to Patients about their Tobacco Dependence</vt:lpstr>
      <vt:lpstr>PowerPoint Presentation</vt:lpstr>
      <vt:lpstr>Who should be talking to patients?</vt:lpstr>
      <vt:lpstr>PowerPoint Presentation</vt:lpstr>
      <vt:lpstr>PowerPoint Presentation</vt:lpstr>
      <vt:lpstr>PowerPoint Presentation</vt:lpstr>
      <vt:lpstr>PowerPoint Presentation</vt:lpstr>
      <vt:lpstr>“Tobacco Status” ≠ “Smoking Status”</vt:lpstr>
      <vt:lpstr>How to Ask</vt:lpstr>
      <vt:lpstr>PowerPoint Presentation</vt:lpstr>
      <vt:lpstr>Advise</vt:lpstr>
      <vt:lpstr>Reframe</vt:lpstr>
      <vt:lpstr>PowerPoint Presentation</vt:lpstr>
      <vt:lpstr>Stages of Change</vt:lpstr>
      <vt:lpstr>Self Determination Theory and Motivation</vt:lpstr>
      <vt:lpstr>PowerPoint Presentation</vt:lpstr>
      <vt:lpstr>Motivational Interviewing and Self Determination Theory</vt:lpstr>
      <vt:lpstr>PowerPoint Presentation</vt:lpstr>
      <vt:lpstr>Questions to Consider</vt:lpstr>
      <vt:lpstr>Real life situations</vt:lpstr>
      <vt:lpstr>Real life situations</vt:lpstr>
      <vt:lpstr>Real life situations</vt:lpstr>
      <vt:lpstr>Real life situations</vt:lpstr>
      <vt:lpstr>Real life situations</vt:lpstr>
      <vt:lpstr>PowerPoint Presentation</vt:lpstr>
      <vt:lpstr>What do think are some of your triggers??</vt:lpstr>
      <vt:lpstr>Real life situations</vt:lpstr>
      <vt:lpstr>Real life situations</vt:lpstr>
      <vt:lpstr>Real life situations</vt:lpstr>
      <vt:lpstr>PowerPoint Presentation</vt:lpstr>
      <vt:lpstr>Barriers for follow ups</vt:lpstr>
      <vt:lpstr>Common Responses at Follow Up Visits</vt:lpstr>
      <vt:lpstr>Approaching Slip Ups</vt:lpstr>
      <vt:lpstr>About Relapse</vt:lpstr>
      <vt:lpstr>Offer Alternate Resources</vt:lpstr>
      <vt:lpstr>Ongoing Support</vt:lpstr>
      <vt:lpstr>For those who are unwilling</vt:lpstr>
      <vt:lpstr>Teaching for Family/Friends</vt:lpstr>
      <vt:lpstr>PowerPoint Presentation</vt:lpstr>
      <vt:lpstr>Consider having a “Tobacco Treatment Champion”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 Ribaudo</dc:creator>
  <cp:lastModifiedBy>Thomas DellaPorta</cp:lastModifiedBy>
  <cp:revision>78</cp:revision>
  <cp:lastPrinted>2018-02-08T20:49:28Z</cp:lastPrinted>
  <dcterms:created xsi:type="dcterms:W3CDTF">2014-06-10T18:08:53Z</dcterms:created>
  <dcterms:modified xsi:type="dcterms:W3CDTF">2018-02-09T21:13:25Z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0x01010007D62CFD03028D47BAAA083FACA1250C</vt:lpwstr>
  </property>
</Properties>
</file>