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5.xml" ContentType="application/vnd.openxmlformats-officedocument.theme+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theme/theme6.xml" ContentType="application/vnd.openxmlformats-officedocument.theme+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theme/theme7.xml" ContentType="application/vnd.openxmlformats-officedocument.theme+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theme/theme8.xml" ContentType="application/vnd.openxmlformats-officedocument.theme+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theme/theme9.xml" ContentType="application/vnd.openxmlformats-officedocument.theme+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theme/theme10.xml" ContentType="application/vnd.openxmlformats-officedocument.theme+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theme/theme11.xml" ContentType="application/vnd.openxmlformats-officedocument.theme+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theme/theme12.xml" ContentType="application/vnd.openxmlformats-officedocument.theme+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theme/theme13.xml" ContentType="application/vnd.openxmlformats-officedocument.theme+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slideLayouts/slideLayout160.xml" ContentType="application/vnd.openxmlformats-officedocument.presentationml.slideLayout+xml"/>
  <Override PartName="/ppt/theme/theme14.xml" ContentType="application/vnd.openxmlformats-officedocument.theme+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slideLayouts/slideLayout166.xml" ContentType="application/vnd.openxmlformats-officedocument.presentationml.slideLayout+xml"/>
  <Override PartName="/ppt/slideLayouts/slideLayout167.xml" ContentType="application/vnd.openxmlformats-officedocument.presentationml.slideLayout+xml"/>
  <Override PartName="/ppt/slideLayouts/slideLayout168.xml" ContentType="application/vnd.openxmlformats-officedocument.presentationml.slideLayout+xml"/>
  <Override PartName="/ppt/slideLayouts/slideLayout169.xml" ContentType="application/vnd.openxmlformats-officedocument.presentationml.slideLayout+xml"/>
  <Override PartName="/ppt/slideLayouts/slideLayout170.xml" ContentType="application/vnd.openxmlformats-officedocument.presentationml.slideLayout+xml"/>
  <Override PartName="/ppt/slideLayouts/slideLayout171.xml" ContentType="application/vnd.openxmlformats-officedocument.presentationml.slideLayout+xml"/>
  <Override PartName="/ppt/theme/theme15.xml" ContentType="application/vnd.openxmlformats-officedocument.theme+xml"/>
  <Override PartName="/ppt/theme/theme16.xml" ContentType="application/vnd.openxmlformats-officedocument.theme+xml"/>
  <Override PartName="/ppt/theme/theme1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4" r:id="rId2"/>
    <p:sldMasterId id="2147483686" r:id="rId3"/>
    <p:sldMasterId id="2147483698" r:id="rId4"/>
    <p:sldMasterId id="2147483712" r:id="rId5"/>
    <p:sldMasterId id="2147483724" r:id="rId6"/>
    <p:sldMasterId id="2147483736" r:id="rId7"/>
    <p:sldMasterId id="2147483748" r:id="rId8"/>
    <p:sldMasterId id="2147483761" r:id="rId9"/>
    <p:sldMasterId id="2147483773" r:id="rId10"/>
    <p:sldMasterId id="2147483785" r:id="rId11"/>
    <p:sldMasterId id="2147483798" r:id="rId12"/>
    <p:sldMasterId id="2147483810" r:id="rId13"/>
    <p:sldMasterId id="2147483822" r:id="rId14"/>
    <p:sldMasterId id="2147483834" r:id="rId15"/>
  </p:sldMasterIdLst>
  <p:notesMasterIdLst>
    <p:notesMasterId r:id="rId18"/>
  </p:notesMasterIdLst>
  <p:handoutMasterIdLst>
    <p:handoutMasterId r:id="rId19"/>
  </p:handoutMasterIdLst>
  <p:sldIdLst>
    <p:sldId id="293" r:id="rId16"/>
    <p:sldId id="291" r:id="rId17"/>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17" autoAdjust="0"/>
    <p:restoredTop sz="94660"/>
  </p:normalViewPr>
  <p:slideViewPr>
    <p:cSldViewPr>
      <p:cViewPr varScale="1">
        <p:scale>
          <a:sx n="105" d="100"/>
          <a:sy n="105" d="100"/>
        </p:scale>
        <p:origin x="-14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2.xml"/><Relationship Id="rId2" Type="http://schemas.openxmlformats.org/officeDocument/2006/relationships/slideMaster" Target="slideMasters/slideMaster2.xml"/><Relationship Id="rId16" Type="http://schemas.openxmlformats.org/officeDocument/2006/relationships/slide" Target="slides/slide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tableStyles" Target="tableStyles.xml"/><Relationship Id="rId10" Type="http://schemas.openxmlformats.org/officeDocument/2006/relationships/slideMaster" Target="slideMasters/slideMaster10.xml"/><Relationship Id="rId19"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5138"/>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978275" y="0"/>
            <a:ext cx="3043238" cy="465138"/>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12C0094E-5C2F-4BBF-97B1-F8B43D9B7FF3}" type="datetimeFigureOut">
              <a:rPr lang="en-US"/>
              <a:pPr>
                <a:defRPr/>
              </a:pPr>
              <a:t>6/5/2012</a:t>
            </a:fld>
            <a:endParaRPr lang="en-US"/>
          </a:p>
        </p:txBody>
      </p:sp>
      <p:sp>
        <p:nvSpPr>
          <p:cNvPr id="4" name="Footer Placeholder 3"/>
          <p:cNvSpPr>
            <a:spLocks noGrp="1"/>
          </p:cNvSpPr>
          <p:nvPr>
            <p:ph type="ftr" sz="quarter" idx="2"/>
          </p:nvPr>
        </p:nvSpPr>
        <p:spPr>
          <a:xfrm>
            <a:off x="0" y="8842375"/>
            <a:ext cx="3043238" cy="465138"/>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978275" y="8842375"/>
            <a:ext cx="3043238" cy="465138"/>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9C6C75CA-4263-4320-8174-417CB2CD635F}" type="slidenum">
              <a:rPr lang="en-US"/>
              <a:pPr>
                <a:defRPr/>
              </a:pPr>
              <a:t>‹#›</a:t>
            </a:fld>
            <a:endParaRPr lang="en-US"/>
          </a:p>
        </p:txBody>
      </p:sp>
    </p:spTree>
    <p:extLst>
      <p:ext uri="{BB962C8B-B14F-4D97-AF65-F5344CB8AC3E}">
        <p14:creationId xmlns:p14="http://schemas.microsoft.com/office/powerpoint/2010/main" val="34254444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5138"/>
          </a:xfrm>
          <a:prstGeom prst="rect">
            <a:avLst/>
          </a:prstGeom>
        </p:spPr>
        <p:txBody>
          <a:bodyPr vert="horz" lIns="93324" tIns="46662" rIns="93324" bIns="46662"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8275" y="0"/>
            <a:ext cx="3043238" cy="465138"/>
          </a:xfrm>
          <a:prstGeom prst="rect">
            <a:avLst/>
          </a:prstGeom>
        </p:spPr>
        <p:txBody>
          <a:bodyPr vert="horz" lIns="93324" tIns="46662" rIns="93324" bIns="46662" rtlCol="0"/>
          <a:lstStyle>
            <a:lvl1pPr algn="r" fontAlgn="auto">
              <a:spcBef>
                <a:spcPts val="0"/>
              </a:spcBef>
              <a:spcAft>
                <a:spcPts val="0"/>
              </a:spcAft>
              <a:defRPr sz="1200">
                <a:latin typeface="+mn-lt"/>
              </a:defRPr>
            </a:lvl1pPr>
          </a:lstStyle>
          <a:p>
            <a:pPr>
              <a:defRPr/>
            </a:pPr>
            <a:fld id="{834EB700-A471-4044-9EE8-F0367F9384A9}" type="datetimeFigureOut">
              <a:rPr lang="en-US"/>
              <a:pPr>
                <a:defRPr/>
              </a:pPr>
              <a:t>6/5/2012</a:t>
            </a:fld>
            <a:endParaRPr lang="en-US"/>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pPr lvl="0"/>
            <a:endParaRPr lang="en-US" noProof="0"/>
          </a:p>
        </p:txBody>
      </p:sp>
      <p:sp>
        <p:nvSpPr>
          <p:cNvPr id="5" name="Notes Placeholder 4"/>
          <p:cNvSpPr>
            <a:spLocks noGrp="1"/>
          </p:cNvSpPr>
          <p:nvPr>
            <p:ph type="body" sz="quarter" idx="3"/>
          </p:nvPr>
        </p:nvSpPr>
        <p:spPr>
          <a:xfrm>
            <a:off x="701675" y="4421188"/>
            <a:ext cx="5619750" cy="4189412"/>
          </a:xfrm>
          <a:prstGeom prst="rect">
            <a:avLst/>
          </a:prstGeom>
        </p:spPr>
        <p:txBody>
          <a:bodyPr vert="horz" lIns="93324" tIns="46662" rIns="93324" bIns="46662"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42375"/>
            <a:ext cx="3043238" cy="465138"/>
          </a:xfrm>
          <a:prstGeom prst="rect">
            <a:avLst/>
          </a:prstGeom>
        </p:spPr>
        <p:txBody>
          <a:bodyPr vert="horz" lIns="93324" tIns="46662" rIns="93324" bIns="46662"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78275" y="8842375"/>
            <a:ext cx="3043238" cy="465138"/>
          </a:xfrm>
          <a:prstGeom prst="rect">
            <a:avLst/>
          </a:prstGeom>
        </p:spPr>
        <p:txBody>
          <a:bodyPr vert="horz" lIns="93324" tIns="46662" rIns="93324" bIns="46662" rtlCol="0" anchor="b"/>
          <a:lstStyle>
            <a:lvl1pPr algn="r" fontAlgn="auto">
              <a:spcBef>
                <a:spcPts val="0"/>
              </a:spcBef>
              <a:spcAft>
                <a:spcPts val="0"/>
              </a:spcAft>
              <a:defRPr sz="1200">
                <a:latin typeface="+mn-lt"/>
              </a:defRPr>
            </a:lvl1pPr>
          </a:lstStyle>
          <a:p>
            <a:pPr>
              <a:defRPr/>
            </a:pPr>
            <a:fld id="{DE273EE7-511D-4F2A-A86B-E7A8321A6C2D}" type="slidenum">
              <a:rPr lang="en-US"/>
              <a:pPr>
                <a:defRPr/>
              </a:pPr>
              <a:t>‹#›</a:t>
            </a:fld>
            <a:endParaRPr lang="en-US"/>
          </a:p>
        </p:txBody>
      </p:sp>
    </p:spTree>
    <p:extLst>
      <p:ext uri="{BB962C8B-B14F-4D97-AF65-F5344CB8AC3E}">
        <p14:creationId xmlns:p14="http://schemas.microsoft.com/office/powerpoint/2010/main" val="101158842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7" name="Slide Image Placeholder 1"/>
          <p:cNvSpPr>
            <a:spLocks noGrp="1" noRot="1" noChangeAspect="1"/>
          </p:cNvSpPr>
          <p:nvPr>
            <p:ph type="sldImg"/>
          </p:nvPr>
        </p:nvSpPr>
        <p:spPr bwMode="auto">
          <a:noFill/>
          <a:ln>
            <a:solidFill>
              <a:srgbClr val="000000"/>
            </a:solidFill>
            <a:miter lim="800000"/>
            <a:headEnd/>
            <a:tailEnd/>
          </a:ln>
        </p:spPr>
      </p:sp>
      <p:sp>
        <p:nvSpPr>
          <p:cNvPr id="19865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It is important to plan your recruitment data collection. …..Set up data collection process and tools such that you can answer </a:t>
            </a:r>
          </a:p>
          <a:p>
            <a:pPr eaLnBrk="1" hangingPunct="1">
              <a:spcBef>
                <a:spcPct val="0"/>
              </a:spcBef>
            </a:pPr>
            <a:r>
              <a:rPr lang="en-US" smtClean="0"/>
              <a:t>where in the pipeline or recruitment funnel you are or are not having success – Where is the fall off</a:t>
            </a:r>
          </a:p>
          <a:p>
            <a:pPr eaLnBrk="1" hangingPunct="1">
              <a:spcBef>
                <a:spcPct val="0"/>
              </a:spcBef>
            </a:pPr>
            <a:r>
              <a:rPr lang="en-US" smtClean="0"/>
              <a:t>if you are recruiting from different sites? What is the pattern from different sites?</a:t>
            </a:r>
          </a:p>
          <a:p>
            <a:pPr eaLnBrk="1" hangingPunct="1">
              <a:spcBef>
                <a:spcPct val="0"/>
              </a:spcBef>
            </a:pPr>
            <a:r>
              <a:rPr lang="en-US" smtClean="0"/>
              <a:t>If multiple enrollers are involved, what is the pattern across enrollers?</a:t>
            </a:r>
          </a:p>
          <a:p>
            <a:pPr eaLnBrk="1" hangingPunct="1">
              <a:spcBef>
                <a:spcPct val="0"/>
              </a:spcBef>
            </a:pPr>
            <a:r>
              <a:rPr lang="en-US" smtClean="0"/>
              <a:t>If recruitment happens on different days of the week or in different time periods (e.g. days, evenings), what is the pattern across these different periods?</a:t>
            </a:r>
          </a:p>
          <a:p>
            <a:pPr eaLnBrk="1" hangingPunct="1">
              <a:spcBef>
                <a:spcPct val="0"/>
              </a:spcBef>
            </a:pPr>
            <a:r>
              <a:rPr lang="en-US" smtClean="0"/>
              <a:t>If you need certain sub-groups, what is the pattern of their recruitment and retention?</a:t>
            </a:r>
          </a:p>
          <a:p>
            <a:pPr eaLnBrk="1" hangingPunct="1">
              <a:spcBef>
                <a:spcPct val="0"/>
              </a:spcBef>
            </a:pPr>
            <a:endParaRPr lang="en-US" smtClean="0"/>
          </a:p>
          <a:p>
            <a:pPr eaLnBrk="1" hangingPunct="1">
              <a:spcBef>
                <a:spcPct val="0"/>
              </a:spcBef>
            </a:pPr>
            <a:r>
              <a:rPr lang="en-US" smtClean="0"/>
              <a:t>These are just a few of the questions that might be of interest to the investigator</a:t>
            </a:r>
          </a:p>
          <a:p>
            <a:pPr eaLnBrk="1" hangingPunct="1">
              <a:spcBef>
                <a:spcPct val="0"/>
              </a:spcBef>
            </a:pPr>
            <a:r>
              <a:rPr lang="en-US" smtClean="0"/>
              <a:t> </a:t>
            </a:r>
          </a:p>
          <a:p>
            <a:pPr eaLnBrk="1" hangingPunct="1">
              <a:spcBef>
                <a:spcPct val="0"/>
              </a:spcBef>
            </a:pPr>
            <a:r>
              <a:rPr lang="en-US" smtClean="0"/>
              <a:t>Setting up screening data collection forms is essential to collect individual level information – identified or de-identified.</a:t>
            </a:r>
          </a:p>
          <a:p>
            <a:pPr eaLnBrk="1" hangingPunct="1">
              <a:spcBef>
                <a:spcPct val="0"/>
              </a:spcBef>
            </a:pPr>
            <a:endParaRPr lang="en-US" smtClean="0"/>
          </a:p>
          <a:p>
            <a:pPr eaLnBrk="1" hangingPunct="1">
              <a:spcBef>
                <a:spcPct val="0"/>
              </a:spcBef>
            </a:pPr>
            <a:endParaRPr lang="en-US" smtClean="0"/>
          </a:p>
        </p:txBody>
      </p:sp>
      <p:sp>
        <p:nvSpPr>
          <p:cNvPr id="22733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459F5FF-E4E6-4BB4-8789-A14D598DE29F}" type="slidenum">
              <a:rPr lang="en-US"/>
              <a:pPr fontAlgn="base">
                <a:spcBef>
                  <a:spcPct val="0"/>
                </a:spcBef>
                <a:spcAft>
                  <a:spcPct val="0"/>
                </a:spcAft>
                <a:defRPr/>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5" name="Slide Image Placeholder 1"/>
          <p:cNvSpPr>
            <a:spLocks noGrp="1" noRot="1" noChangeAspect="1"/>
          </p:cNvSpPr>
          <p:nvPr>
            <p:ph type="sldImg"/>
          </p:nvPr>
        </p:nvSpPr>
        <p:spPr bwMode="auto">
          <a:noFill/>
          <a:ln>
            <a:solidFill>
              <a:srgbClr val="000000"/>
            </a:solidFill>
            <a:miter lim="800000"/>
            <a:headEnd/>
            <a:tailEnd/>
          </a:ln>
        </p:spPr>
      </p:sp>
      <p:sp>
        <p:nvSpPr>
          <p:cNvPr id="20070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The from above which is spit on the screen is actually one long row. This form would be used if you know the name (but also can be done without the person’s name). You can note the date and time of contact if you want to tract staff time/costs. Capture key characteristics (age and race/ethnicity) are listed here but it could be sex or zip code or type of insurance depending on what is important to the study. You need to build into your IRB protocol that you will be retaining this data and that you will be de-identifying them.</a:t>
            </a:r>
          </a:p>
          <a:p>
            <a:pPr eaLnBrk="1" hangingPunct="1">
              <a:spcBef>
                <a:spcPct val="0"/>
              </a:spcBef>
            </a:pPr>
            <a:endParaRPr lang="en-US" smtClean="0"/>
          </a:p>
          <a:p>
            <a:pPr eaLnBrk="1" hangingPunct="1">
              <a:spcBef>
                <a:spcPct val="0"/>
              </a:spcBef>
            </a:pPr>
            <a:r>
              <a:rPr lang="en-US" smtClean="0"/>
              <a:t>Age can be listed by age category or you can just write in the age.</a:t>
            </a:r>
          </a:p>
          <a:p>
            <a:pPr eaLnBrk="1" hangingPunct="1">
              <a:spcBef>
                <a:spcPct val="0"/>
              </a:spcBef>
            </a:pPr>
            <a:endParaRPr lang="en-US" smtClean="0"/>
          </a:p>
          <a:p>
            <a:pPr eaLnBrk="1" hangingPunct="1">
              <a:spcBef>
                <a:spcPct val="0"/>
              </a:spcBef>
            </a:pPr>
            <a:r>
              <a:rPr lang="en-US" smtClean="0"/>
              <a:t>This form can be filled initially at time the initial appointment is made.</a:t>
            </a:r>
          </a:p>
          <a:p>
            <a:pPr eaLnBrk="1" hangingPunct="1">
              <a:spcBef>
                <a:spcPct val="0"/>
              </a:spcBef>
            </a:pPr>
            <a:r>
              <a:rPr lang="en-US" smtClean="0"/>
              <a:t>Key variables are those relevant to your study—for example it could represent eligibility criteria of recruitment targets.</a:t>
            </a:r>
          </a:p>
          <a:p>
            <a:pPr eaLnBrk="1" hangingPunct="1">
              <a:spcBef>
                <a:spcPct val="0"/>
              </a:spcBef>
            </a:pPr>
            <a:r>
              <a:rPr lang="en-US" smtClean="0"/>
              <a:t>You may want to use gender or income status or other pertinent variables instead of race/ethnicity. </a:t>
            </a:r>
          </a:p>
          <a:p>
            <a:pPr eaLnBrk="1" hangingPunct="1">
              <a:spcBef>
                <a:spcPct val="0"/>
              </a:spcBef>
            </a:pPr>
            <a:r>
              <a:rPr lang="en-US" smtClean="0"/>
              <a:t>For reasons for refusal – use categories. In beginning these categories would be open ended until you determine a pattern and can create more specific categories). Some examples of categories you might develop later are: MR (did not want to allow medical record access); SE (worried about side effects).</a:t>
            </a:r>
          </a:p>
        </p:txBody>
      </p:sp>
      <p:sp>
        <p:nvSpPr>
          <p:cNvPr id="22937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EB5BE62-0AC5-4DCB-9BE3-6E378FFE506F}" type="slidenum">
              <a:rPr lang="en-US"/>
              <a:pPr fontAlgn="base">
                <a:spcBef>
                  <a:spcPct val="0"/>
                </a:spcBef>
                <a:spcAft>
                  <a:spcPct val="0"/>
                </a:spcAft>
                <a:defRPr/>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6.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7.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8.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9.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7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6111" y="2130426"/>
            <a:ext cx="7771780" cy="1470025"/>
          </a:xfrm>
        </p:spPr>
        <p:txBody>
          <a:bodyPr/>
          <a:lstStyle/>
          <a:p>
            <a:r>
              <a:rPr lang="en-US" smtClean="0"/>
              <a:t>Click to edit Master title style</a:t>
            </a:r>
            <a:endParaRPr lang="en-US" dirty="0"/>
          </a:p>
        </p:txBody>
      </p:sp>
      <p:sp>
        <p:nvSpPr>
          <p:cNvPr id="3" name="Subtitle 2"/>
          <p:cNvSpPr>
            <a:spLocks noGrp="1"/>
          </p:cNvSpPr>
          <p:nvPr>
            <p:ph type="subTitle" idx="1"/>
          </p:nvPr>
        </p:nvSpPr>
        <p:spPr>
          <a:xfrm>
            <a:off x="1372220" y="3886200"/>
            <a:ext cx="6399561"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6891" y="273050"/>
            <a:ext cx="3009280"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4585" y="273055"/>
            <a:ext cx="511252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6891" y="1435103"/>
            <a:ext cx="300928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1939" y="4800600"/>
            <a:ext cx="5487329"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1939" y="612775"/>
            <a:ext cx="5487329"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1939" y="5367338"/>
            <a:ext cx="5487329"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4842" y="1836738"/>
            <a:ext cx="1953012" cy="1916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51160" y="1836738"/>
            <a:ext cx="5715000" cy="1916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6114" y="2130432"/>
            <a:ext cx="777178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2220" y="3886200"/>
            <a:ext cx="6399561"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1732" y="4406907"/>
            <a:ext cx="777333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1732" y="2906713"/>
            <a:ext cx="777333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17756" y="5183188"/>
            <a:ext cx="3859561" cy="2651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6000" y="5183188"/>
            <a:ext cx="3861110" cy="2651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6891" y="274638"/>
            <a:ext cx="823022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6891" y="1535113"/>
            <a:ext cx="404076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6891" y="2174875"/>
            <a:ext cx="404076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4797" y="1535113"/>
            <a:ext cx="40423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4797" y="2174875"/>
            <a:ext cx="40423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1037" y="1849439"/>
            <a:ext cx="1949914" cy="18113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71293" y="1849439"/>
            <a:ext cx="5701061" cy="18113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6891" y="273050"/>
            <a:ext cx="3009280"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4585" y="273057"/>
            <a:ext cx="511252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6891" y="1435103"/>
            <a:ext cx="300928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1939" y="4800600"/>
            <a:ext cx="5487329"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1939" y="612775"/>
            <a:ext cx="5487329"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1939" y="5367338"/>
            <a:ext cx="5487329"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0163" y="1844681"/>
            <a:ext cx="1966951" cy="36036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17760" y="1844681"/>
            <a:ext cx="5753720" cy="36036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6111" y="2130426"/>
            <a:ext cx="777178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2220" y="3886200"/>
            <a:ext cx="6399561"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1732" y="4406901"/>
            <a:ext cx="777333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1732" y="2906713"/>
            <a:ext cx="777333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71293" y="3425825"/>
            <a:ext cx="3825488" cy="234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45464" y="3425825"/>
            <a:ext cx="3825488" cy="234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verTx">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5"/>
            <a:ext cx="8229600" cy="113982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2"/>
            <a:ext cx="8229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3941763"/>
            <a:ext cx="8229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3638"/>
            <a:ext cx="2133600" cy="457200"/>
          </a:xfrm>
          <a:prstGeom prst="rect">
            <a:avLst/>
          </a:prstGeom>
        </p:spPr>
        <p:txBody>
          <a:bodyPr/>
          <a:lstStyle>
            <a:lvl1pPr fontAlgn="auto">
              <a:spcBef>
                <a:spcPts val="0"/>
              </a:spcBef>
              <a:spcAft>
                <a:spcPts val="0"/>
              </a:spcAft>
              <a:defRPr>
                <a:latin typeface="+mn-lt"/>
              </a:defRPr>
            </a:lvl1pPr>
          </a:lstStyle>
          <a:p>
            <a:pPr>
              <a:defRPr/>
            </a:pPr>
            <a:fld id="{A0F06E5A-7776-44D8-B030-76B8639ED517}" type="datetimeFigureOut">
              <a:rPr lang="en-US"/>
              <a:pPr>
                <a:defRPr/>
              </a:pPr>
              <a:t>6/5/2012</a:t>
            </a:fld>
            <a:endParaRPr lang="en-US"/>
          </a:p>
        </p:txBody>
      </p:sp>
      <p:sp>
        <p:nvSpPr>
          <p:cNvPr id="6" name="Footer Placeholder 5"/>
          <p:cNvSpPr>
            <a:spLocks noGrp="1"/>
          </p:cNvSpPr>
          <p:nvPr>
            <p:ph type="ftr" sz="quarter" idx="11"/>
          </p:nvPr>
        </p:nvSpPr>
        <p:spPr>
          <a:xfrm>
            <a:off x="3124200" y="6248400"/>
            <a:ext cx="2895600" cy="457200"/>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7" name="Slide Number Placeholder 6"/>
          <p:cNvSpPr>
            <a:spLocks noGrp="1"/>
          </p:cNvSpPr>
          <p:nvPr>
            <p:ph type="sldNum" sz="quarter" idx="12"/>
          </p:nvPr>
        </p:nvSpPr>
        <p:spPr>
          <a:xfrm>
            <a:off x="6553200" y="6243638"/>
            <a:ext cx="2133600" cy="457200"/>
          </a:xfrm>
          <a:prstGeom prst="rect">
            <a:avLst/>
          </a:prstGeom>
        </p:spPr>
        <p:txBody>
          <a:bodyPr/>
          <a:lstStyle>
            <a:lvl1pPr fontAlgn="auto">
              <a:spcBef>
                <a:spcPts val="0"/>
              </a:spcBef>
              <a:spcAft>
                <a:spcPts val="0"/>
              </a:spcAft>
              <a:defRPr>
                <a:latin typeface="+mn-lt"/>
              </a:defRPr>
            </a:lvl1pPr>
          </a:lstStyle>
          <a:p>
            <a:pPr>
              <a:defRPr/>
            </a:pPr>
            <a:fld id="{FA87258B-E550-4AF8-AFED-1EF4CE9673C2}" type="slidenum">
              <a:rPr lang="en-US"/>
              <a:pPr>
                <a:defRPr/>
              </a:pPr>
              <a:t>‹#›</a:t>
            </a:fld>
            <a:endParaRPr lang="en-US"/>
          </a:p>
        </p:txBody>
      </p:sp>
    </p:spTree>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6891" y="274638"/>
            <a:ext cx="823022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6891" y="1535113"/>
            <a:ext cx="404076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6891" y="2174875"/>
            <a:ext cx="404076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4794" y="1535113"/>
            <a:ext cx="40423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4794" y="2174875"/>
            <a:ext cx="40423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6891" y="273050"/>
            <a:ext cx="3009280"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4585" y="273051"/>
            <a:ext cx="511252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6891" y="1435101"/>
            <a:ext cx="300928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1939" y="4800600"/>
            <a:ext cx="5487329"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1939" y="612775"/>
            <a:ext cx="5487329"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1939" y="5367338"/>
            <a:ext cx="5487329"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1037" y="1849439"/>
            <a:ext cx="1949914" cy="18113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71293" y="1849439"/>
            <a:ext cx="5701061" cy="18113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objOverTx" preserve="1">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5"/>
            <a:ext cx="8229600" cy="113982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2"/>
            <a:ext cx="8229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3941763"/>
            <a:ext cx="8229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3638"/>
            <a:ext cx="2133600" cy="457200"/>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6" name="Footer Placeholder 5"/>
          <p:cNvSpPr>
            <a:spLocks noGrp="1"/>
          </p:cNvSpPr>
          <p:nvPr>
            <p:ph type="ftr" sz="quarter" idx="11"/>
          </p:nvPr>
        </p:nvSpPr>
        <p:spPr>
          <a:xfrm>
            <a:off x="3124200" y="6248400"/>
            <a:ext cx="2895600" cy="457200"/>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7" name="Slide Number Placeholder 6"/>
          <p:cNvSpPr>
            <a:spLocks noGrp="1"/>
          </p:cNvSpPr>
          <p:nvPr>
            <p:ph type="sldNum" sz="quarter" idx="12"/>
          </p:nvPr>
        </p:nvSpPr>
        <p:spPr>
          <a:xfrm>
            <a:off x="6553200" y="6243638"/>
            <a:ext cx="2133600" cy="457200"/>
          </a:xfrm>
          <a:prstGeom prst="rect">
            <a:avLst/>
          </a:prstGeom>
        </p:spPr>
        <p:txBody>
          <a:bodyPr/>
          <a:lstStyle>
            <a:lvl1pPr fontAlgn="auto">
              <a:spcBef>
                <a:spcPts val="0"/>
              </a:spcBef>
              <a:spcAft>
                <a:spcPts val="0"/>
              </a:spcAft>
              <a:defRPr>
                <a:latin typeface="+mn-lt"/>
              </a:defRPr>
            </a:lvl1pPr>
          </a:lstStyle>
          <a:p>
            <a:pPr>
              <a:defRPr/>
            </a:pPr>
            <a:fld id="{0F6B5E4A-C9AD-4D0C-BDB3-1C1B06162071}" type="slidenum">
              <a:rPr lang="en-US"/>
              <a:pPr>
                <a:defRPr/>
              </a:pPr>
              <a:t>‹#›</a:t>
            </a:fld>
            <a:endParaRPr lang="en-US"/>
          </a:p>
        </p:txBody>
      </p:sp>
    </p:spTree>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6113" y="2130430"/>
            <a:ext cx="777178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2220" y="3886200"/>
            <a:ext cx="6399561"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10"/>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44475"/>
            <a:ext cx="8385175" cy="14319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838200" y="1905000"/>
            <a:ext cx="8007350" cy="4191000"/>
          </a:xfrm>
        </p:spPr>
        <p:txBody>
          <a:bodyPr/>
          <a:lstStyle/>
          <a:p>
            <a:pPr lvl="0"/>
            <a:r>
              <a:rPr lang="en-US" noProof="0" smtClean="0"/>
              <a:t>Click icon to add table</a:t>
            </a:r>
            <a:endParaRPr lang="en-US" noProof="0"/>
          </a:p>
        </p:txBody>
      </p:sp>
      <p:sp>
        <p:nvSpPr>
          <p:cNvPr id="4" name="Date Placeholder 3"/>
          <p:cNvSpPr>
            <a:spLocks noGrp="1"/>
          </p:cNvSpPr>
          <p:nvPr>
            <p:ph type="dt" sz="half" idx="10"/>
          </p:nvPr>
        </p:nvSpPr>
        <p:spPr>
          <a:xfrm>
            <a:off x="838200" y="6245225"/>
            <a:ext cx="1901825" cy="476250"/>
          </a:xfrm>
          <a:prstGeom prst="rect">
            <a:avLst/>
          </a:prstGeom>
        </p:spPr>
        <p:txBody>
          <a:bodyPr/>
          <a:lstStyle>
            <a:lvl1pPr fontAlgn="auto">
              <a:spcBef>
                <a:spcPts val="0"/>
              </a:spcBef>
              <a:spcAft>
                <a:spcPts val="0"/>
              </a:spcAft>
              <a:defRPr>
                <a:latin typeface="+mn-lt"/>
              </a:defRPr>
            </a:lvl1pPr>
          </a:lstStyle>
          <a:p>
            <a:pPr>
              <a:defRPr/>
            </a:pPr>
            <a:fld id="{CE46F252-CE82-4E72-9F33-0EBFCF18F121}" type="datetimeFigureOut">
              <a:rPr lang="en-US"/>
              <a:pPr>
                <a:defRPr/>
              </a:pPr>
              <a:t>6/5/2012</a:t>
            </a:fld>
            <a:endParaRPr lang="en-US"/>
          </a:p>
        </p:txBody>
      </p:sp>
      <p:sp>
        <p:nvSpPr>
          <p:cNvPr id="5" name="Footer Placeholder 4"/>
          <p:cNvSpPr>
            <a:spLocks noGrp="1"/>
          </p:cNvSpPr>
          <p:nvPr>
            <p:ph type="ftr" sz="quarter" idx="11"/>
          </p:nvPr>
        </p:nvSpPr>
        <p:spPr>
          <a:xfrm>
            <a:off x="3429000" y="6245225"/>
            <a:ext cx="2895600" cy="476250"/>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6" name="Slide Number Placeholder 5"/>
          <p:cNvSpPr>
            <a:spLocks noGrp="1"/>
          </p:cNvSpPr>
          <p:nvPr>
            <p:ph type="sldNum" sz="quarter" idx="12"/>
          </p:nvPr>
        </p:nvSpPr>
        <p:spPr>
          <a:xfrm>
            <a:off x="6937375" y="6245225"/>
            <a:ext cx="1901825" cy="476250"/>
          </a:xfrm>
          <a:prstGeom prst="rect">
            <a:avLst/>
          </a:prstGeom>
        </p:spPr>
        <p:txBody>
          <a:bodyPr/>
          <a:lstStyle>
            <a:lvl1pPr fontAlgn="auto">
              <a:spcBef>
                <a:spcPts val="0"/>
              </a:spcBef>
              <a:spcAft>
                <a:spcPts val="0"/>
              </a:spcAft>
              <a:defRPr>
                <a:latin typeface="+mn-lt"/>
              </a:defRPr>
            </a:lvl1pPr>
          </a:lstStyle>
          <a:p>
            <a:pPr>
              <a:defRPr/>
            </a:pPr>
            <a:fld id="{9C3FA74F-6BF7-4C29-AFE1-19444A2EAE09}" type="slidenum">
              <a:rPr lang="en-US"/>
              <a:pPr>
                <a:defRPr/>
              </a:pPr>
              <a:t>‹#›</a:t>
            </a:fld>
            <a:endParaRPr lang="en-US"/>
          </a:p>
        </p:txBody>
      </p:sp>
    </p:spTree>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1732" y="4406905"/>
            <a:ext cx="777333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1732" y="2906713"/>
            <a:ext cx="777333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0"/>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51159" y="3421063"/>
            <a:ext cx="3833231" cy="3317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33073" y="3421063"/>
            <a:ext cx="3834780" cy="3317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0"/>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6891" y="274638"/>
            <a:ext cx="823022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6891" y="1535113"/>
            <a:ext cx="404076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6891" y="2174875"/>
            <a:ext cx="404076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4796" y="1535113"/>
            <a:ext cx="40423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4796" y="2174875"/>
            <a:ext cx="40423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0"/>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0"/>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6891" y="273050"/>
            <a:ext cx="3009280"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4585" y="273055"/>
            <a:ext cx="511252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6891" y="1435103"/>
            <a:ext cx="300928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1939" y="4800600"/>
            <a:ext cx="5487329"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1939" y="612775"/>
            <a:ext cx="5487329"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1939" y="5367338"/>
            <a:ext cx="5487329"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4842" y="1836738"/>
            <a:ext cx="1953012" cy="1916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51160" y="1836738"/>
            <a:ext cx="5715000" cy="1916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6114" y="2130432"/>
            <a:ext cx="777178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2220" y="3886200"/>
            <a:ext cx="6399561"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12"/>
          <p:cNvSpPr>
            <a:spLocks noGrp="1" noChangeArrowheads="1"/>
          </p:cNvSpPr>
          <p:nvPr>
            <p:ph type="sldNum" sz="quarter" idx="11"/>
          </p:nvPr>
        </p:nvSpPr>
        <p:spPr>
          <a:ln/>
        </p:spPr>
        <p:txBody>
          <a:bodyPr/>
          <a:lstStyle>
            <a:lvl1pPr>
              <a:defRPr/>
            </a:lvl1pPr>
          </a:lstStyle>
          <a:p>
            <a:pPr>
              <a:defRPr/>
            </a:pPr>
            <a:fld id="{F46C37AC-0D7B-4FEC-88AC-6ACA4BFACD82}"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6113" y="2130430"/>
            <a:ext cx="777178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2220" y="3886200"/>
            <a:ext cx="6399561"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10"/>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12"/>
          <p:cNvSpPr>
            <a:spLocks noGrp="1" noChangeArrowheads="1"/>
          </p:cNvSpPr>
          <p:nvPr>
            <p:ph type="sldNum" sz="quarter" idx="11"/>
          </p:nvPr>
        </p:nvSpPr>
        <p:spPr>
          <a:ln/>
        </p:spPr>
        <p:txBody>
          <a:bodyPr/>
          <a:lstStyle>
            <a:lvl1pPr>
              <a:defRPr/>
            </a:lvl1pPr>
          </a:lstStyle>
          <a:p>
            <a:pPr>
              <a:defRPr/>
            </a:pPr>
            <a:fld id="{AFB513FC-911D-4760-B850-3FE1BAA8C770}" type="slidenum">
              <a:rPr lang="en-US"/>
              <a:pPr>
                <a:defRPr/>
              </a:pPr>
              <a:t>‹#›</a:t>
            </a:fld>
            <a:endParaRPr lang="en-US"/>
          </a:p>
        </p:txBody>
      </p:sp>
    </p:spTree>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1732" y="4406907"/>
            <a:ext cx="777333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1732" y="2906713"/>
            <a:ext cx="777333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12"/>
          <p:cNvSpPr>
            <a:spLocks noGrp="1" noChangeArrowheads="1"/>
          </p:cNvSpPr>
          <p:nvPr>
            <p:ph type="sldNum" sz="quarter" idx="11"/>
          </p:nvPr>
        </p:nvSpPr>
        <p:spPr>
          <a:ln/>
        </p:spPr>
        <p:txBody>
          <a:bodyPr/>
          <a:lstStyle>
            <a:lvl1pPr>
              <a:defRPr/>
            </a:lvl1pPr>
          </a:lstStyle>
          <a:p>
            <a:pPr>
              <a:defRPr/>
            </a:pPr>
            <a:fld id="{CCE0CEAB-D285-4B7E-A01D-16D5604DCD02}" type="slidenum">
              <a:rPr lang="en-US"/>
              <a:pPr>
                <a:defRPr/>
              </a:pPr>
              <a:t>‹#›</a:t>
            </a:fld>
            <a:endParaRPr lang="en-US"/>
          </a:p>
        </p:txBody>
      </p:sp>
    </p:spTree>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74394" y="1198567"/>
            <a:ext cx="3802257" cy="4683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25330" y="1198567"/>
            <a:ext cx="3802256" cy="4683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endParaRPr lang="en-US"/>
          </a:p>
        </p:txBody>
      </p:sp>
      <p:sp>
        <p:nvSpPr>
          <p:cNvPr id="6" name="Rectangle 12"/>
          <p:cNvSpPr>
            <a:spLocks noGrp="1" noChangeArrowheads="1"/>
          </p:cNvSpPr>
          <p:nvPr>
            <p:ph type="sldNum" sz="quarter" idx="11"/>
          </p:nvPr>
        </p:nvSpPr>
        <p:spPr>
          <a:ln/>
        </p:spPr>
        <p:txBody>
          <a:bodyPr/>
          <a:lstStyle>
            <a:lvl1pPr>
              <a:defRPr/>
            </a:lvl1pPr>
          </a:lstStyle>
          <a:p>
            <a:pPr>
              <a:defRPr/>
            </a:pPr>
            <a:fld id="{554392A0-6943-4795-986A-229333D41982}" type="slidenum">
              <a:rPr lang="en-US"/>
              <a:pPr>
                <a:defRPr/>
              </a:pPr>
              <a:t>‹#›</a:t>
            </a:fld>
            <a:endParaRPr lang="en-US"/>
          </a:p>
        </p:txBody>
      </p:sp>
    </p:spTree>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6891" y="274638"/>
            <a:ext cx="823022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6891" y="1535113"/>
            <a:ext cx="404076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6891" y="2174875"/>
            <a:ext cx="404076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4797" y="1535113"/>
            <a:ext cx="40423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4797" y="2174875"/>
            <a:ext cx="40423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ftr" sz="quarter" idx="10"/>
          </p:nvPr>
        </p:nvSpPr>
        <p:spPr>
          <a:ln/>
        </p:spPr>
        <p:txBody>
          <a:bodyPr/>
          <a:lstStyle>
            <a:lvl1pPr>
              <a:defRPr/>
            </a:lvl1pPr>
          </a:lstStyle>
          <a:p>
            <a:pPr>
              <a:defRPr/>
            </a:pPr>
            <a:endParaRPr lang="en-US"/>
          </a:p>
        </p:txBody>
      </p:sp>
      <p:sp>
        <p:nvSpPr>
          <p:cNvPr id="8" name="Rectangle 12"/>
          <p:cNvSpPr>
            <a:spLocks noGrp="1" noChangeArrowheads="1"/>
          </p:cNvSpPr>
          <p:nvPr>
            <p:ph type="sldNum" sz="quarter" idx="11"/>
          </p:nvPr>
        </p:nvSpPr>
        <p:spPr>
          <a:ln/>
        </p:spPr>
        <p:txBody>
          <a:bodyPr/>
          <a:lstStyle>
            <a:lvl1pPr>
              <a:defRPr/>
            </a:lvl1pPr>
          </a:lstStyle>
          <a:p>
            <a:pPr>
              <a:defRPr/>
            </a:pPr>
            <a:fld id="{76489DB0-10DD-4165-91F3-AADB7862ABD9}" type="slidenum">
              <a:rPr lang="en-US"/>
              <a:pPr>
                <a:defRPr/>
              </a:pPr>
              <a:t>‹#›</a:t>
            </a:fld>
            <a:endParaRPr lang="en-US"/>
          </a:p>
        </p:txBody>
      </p:sp>
    </p:spTree>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ln/>
        </p:spPr>
        <p:txBody>
          <a:bodyPr/>
          <a:lstStyle>
            <a:lvl1pPr>
              <a:defRPr/>
            </a:lvl1pPr>
          </a:lstStyle>
          <a:p>
            <a:pPr>
              <a:defRPr/>
            </a:pPr>
            <a:endParaRPr lang="en-US"/>
          </a:p>
        </p:txBody>
      </p:sp>
      <p:sp>
        <p:nvSpPr>
          <p:cNvPr id="4" name="Rectangle 12"/>
          <p:cNvSpPr>
            <a:spLocks noGrp="1" noChangeArrowheads="1"/>
          </p:cNvSpPr>
          <p:nvPr>
            <p:ph type="sldNum" sz="quarter" idx="11"/>
          </p:nvPr>
        </p:nvSpPr>
        <p:spPr>
          <a:ln/>
        </p:spPr>
        <p:txBody>
          <a:bodyPr/>
          <a:lstStyle>
            <a:lvl1pPr>
              <a:defRPr/>
            </a:lvl1pPr>
          </a:lstStyle>
          <a:p>
            <a:pPr>
              <a:defRPr/>
            </a:pPr>
            <a:fld id="{8EFEA0BC-6F78-4C7C-84DC-0553C776DD7E}" type="slidenum">
              <a:rPr lang="en-US"/>
              <a:pPr>
                <a:defRPr/>
              </a:pPr>
              <a:t>‹#›</a:t>
            </a:fld>
            <a:endParaRPr lang="en-US"/>
          </a:p>
        </p:txBody>
      </p:sp>
    </p:spTree>
  </p:cSld>
  <p:clrMapOvr>
    <a:masterClrMapping/>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endParaRPr lang="en-US"/>
          </a:p>
        </p:txBody>
      </p:sp>
      <p:sp>
        <p:nvSpPr>
          <p:cNvPr id="3" name="Rectangle 12"/>
          <p:cNvSpPr>
            <a:spLocks noGrp="1" noChangeArrowheads="1"/>
          </p:cNvSpPr>
          <p:nvPr>
            <p:ph type="sldNum" sz="quarter" idx="11"/>
          </p:nvPr>
        </p:nvSpPr>
        <p:spPr>
          <a:ln/>
        </p:spPr>
        <p:txBody>
          <a:bodyPr/>
          <a:lstStyle>
            <a:lvl1pPr>
              <a:defRPr/>
            </a:lvl1pPr>
          </a:lstStyle>
          <a:p>
            <a:pPr>
              <a:defRPr/>
            </a:pPr>
            <a:fld id="{5A169C8B-E93F-4700-A3F5-3BC7BA34B98A}" type="slidenum">
              <a:rPr lang="en-US"/>
              <a:pPr>
                <a:defRPr/>
              </a:pPr>
              <a:t>‹#›</a:t>
            </a:fld>
            <a:endParaRPr lang="en-US"/>
          </a:p>
        </p:txBody>
      </p:sp>
    </p:spTree>
  </p:cSld>
  <p:clrMapOvr>
    <a:masterClrMapping/>
  </p:clrMapOvr>
</p:sldLayout>
</file>

<file path=ppt/slideLayouts/slideLayout14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6891" y="273050"/>
            <a:ext cx="3009280"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4585" y="273057"/>
            <a:ext cx="511252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6891" y="1435103"/>
            <a:ext cx="300928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p>
        </p:txBody>
      </p:sp>
      <p:sp>
        <p:nvSpPr>
          <p:cNvPr id="6" name="Rectangle 12"/>
          <p:cNvSpPr>
            <a:spLocks noGrp="1" noChangeArrowheads="1"/>
          </p:cNvSpPr>
          <p:nvPr>
            <p:ph type="sldNum" sz="quarter" idx="11"/>
          </p:nvPr>
        </p:nvSpPr>
        <p:spPr>
          <a:ln/>
        </p:spPr>
        <p:txBody>
          <a:bodyPr/>
          <a:lstStyle>
            <a:lvl1pPr>
              <a:defRPr/>
            </a:lvl1pPr>
          </a:lstStyle>
          <a:p>
            <a:pPr>
              <a:defRPr/>
            </a:pPr>
            <a:fld id="{EBEABB10-2E30-4376-A37E-14D6BA33B061}" type="slidenum">
              <a:rPr lang="en-US"/>
              <a:pPr>
                <a:defRPr/>
              </a:pPr>
              <a:t>‹#›</a:t>
            </a:fld>
            <a:endParaRPr lang="en-US"/>
          </a:p>
        </p:txBody>
      </p:sp>
    </p:spTree>
  </p:cSld>
  <p:clrMapOvr>
    <a:masterClrMapping/>
  </p:clrMapOvr>
</p:sldLayout>
</file>

<file path=ppt/slideLayouts/slideLayout14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1939" y="4800600"/>
            <a:ext cx="5487329"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1939" y="612775"/>
            <a:ext cx="5487329"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1939" y="5367338"/>
            <a:ext cx="5487329"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p>
        </p:txBody>
      </p:sp>
      <p:sp>
        <p:nvSpPr>
          <p:cNvPr id="6" name="Rectangle 12"/>
          <p:cNvSpPr>
            <a:spLocks noGrp="1" noChangeArrowheads="1"/>
          </p:cNvSpPr>
          <p:nvPr>
            <p:ph type="sldNum" sz="quarter" idx="11"/>
          </p:nvPr>
        </p:nvSpPr>
        <p:spPr>
          <a:ln/>
        </p:spPr>
        <p:txBody>
          <a:bodyPr/>
          <a:lstStyle>
            <a:lvl1pPr>
              <a:defRPr/>
            </a:lvl1pPr>
          </a:lstStyle>
          <a:p>
            <a:pPr>
              <a:defRPr/>
            </a:pPr>
            <a:fld id="{A35FF3AE-312A-455A-BD7D-2DF3484424A1}" type="slidenum">
              <a:rPr lang="en-US"/>
              <a:pPr>
                <a:defRPr/>
              </a:pPr>
              <a:t>‹#›</a:t>
            </a:fld>
            <a:endParaRPr lang="en-US"/>
          </a:p>
        </p:txBody>
      </p:sp>
    </p:spTree>
  </p:cSld>
  <p:clrMapOvr>
    <a:masterClrMapping/>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12"/>
          <p:cNvSpPr>
            <a:spLocks noGrp="1" noChangeArrowheads="1"/>
          </p:cNvSpPr>
          <p:nvPr>
            <p:ph type="sldNum" sz="quarter" idx="11"/>
          </p:nvPr>
        </p:nvSpPr>
        <p:spPr>
          <a:ln/>
        </p:spPr>
        <p:txBody>
          <a:bodyPr/>
          <a:lstStyle>
            <a:lvl1pPr>
              <a:defRPr/>
            </a:lvl1pPr>
          </a:lstStyle>
          <a:p>
            <a:pPr>
              <a:defRPr/>
            </a:pPr>
            <a:fld id="{03812F1D-7434-47A7-8955-1E4726A868DE}" type="slidenum">
              <a:rPr lang="en-US"/>
              <a:pPr>
                <a:defRPr/>
              </a:pPr>
              <a:t>‹#›</a:t>
            </a:fld>
            <a:endParaRPr lang="en-US"/>
          </a:p>
        </p:txBody>
      </p:sp>
    </p:spTree>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90061" y="141288"/>
            <a:ext cx="1937524" cy="5740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74394" y="141288"/>
            <a:ext cx="5666988" cy="5740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12"/>
          <p:cNvSpPr>
            <a:spLocks noGrp="1" noChangeArrowheads="1"/>
          </p:cNvSpPr>
          <p:nvPr>
            <p:ph type="sldNum" sz="quarter" idx="11"/>
          </p:nvPr>
        </p:nvSpPr>
        <p:spPr>
          <a:ln/>
        </p:spPr>
        <p:txBody>
          <a:bodyPr/>
          <a:lstStyle>
            <a:lvl1pPr>
              <a:defRPr/>
            </a:lvl1pPr>
          </a:lstStyle>
          <a:p>
            <a:pPr>
              <a:defRPr/>
            </a:pPr>
            <a:fld id="{5E0D31FC-9DC3-4902-9328-A0653918AC2D}"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6115" y="2130434"/>
            <a:ext cx="777178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2220" y="3886200"/>
            <a:ext cx="6399561"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5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5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1732" y="4406909"/>
            <a:ext cx="777333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1732" y="2906713"/>
            <a:ext cx="777333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15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17756" y="5183188"/>
            <a:ext cx="3859561" cy="2651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6000" y="5183188"/>
            <a:ext cx="3861110" cy="2651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5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6891" y="274638"/>
            <a:ext cx="823022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6891" y="1535113"/>
            <a:ext cx="404076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6891" y="2174875"/>
            <a:ext cx="404076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4798" y="1535113"/>
            <a:ext cx="40423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4798" y="2174875"/>
            <a:ext cx="40423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5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15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15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6891" y="273050"/>
            <a:ext cx="3009280"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4585" y="273059"/>
            <a:ext cx="511252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6891" y="1435103"/>
            <a:ext cx="300928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15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1939" y="4800600"/>
            <a:ext cx="5487329"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1939" y="612775"/>
            <a:ext cx="5487329"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1939" y="5367338"/>
            <a:ext cx="5487329"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15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1732" y="4406905"/>
            <a:ext cx="777333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1732" y="2906713"/>
            <a:ext cx="777333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0"/>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16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0164" y="1844681"/>
            <a:ext cx="1966951" cy="36036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17760" y="1844681"/>
            <a:ext cx="5753720" cy="36036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6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Isosceles Triangle 3"/>
          <p:cNvSpPr/>
          <p:nvPr/>
        </p:nvSpPr>
        <p:spPr>
          <a:xfrm rot="16200000">
            <a:off x="7553325" y="5254626"/>
            <a:ext cx="1893887" cy="1293812"/>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Title 7"/>
          <p:cNvSpPr>
            <a:spLocks noGrp="1"/>
          </p:cNvSpPr>
          <p:nvPr>
            <p:ph type="ctrTitle"/>
          </p:nvPr>
        </p:nvSpPr>
        <p:spPr>
          <a:xfrm>
            <a:off x="540544" y="776288"/>
            <a:ext cx="8062912" cy="1470025"/>
          </a:xfrm>
        </p:spPr>
        <p:txBody>
          <a:bodyPr anchor="b"/>
          <a:lstStyle>
            <a:lvl1pPr algn="r">
              <a:defRPr sz="4400"/>
            </a:lvl1pPr>
          </a:lstStyle>
          <a:p>
            <a:r>
              <a:rPr lang="en-US" smtClean="0"/>
              <a:t>Click to edit Master title style</a:t>
            </a:r>
            <a:endParaRPr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5" name="Date Placeholder 27"/>
          <p:cNvSpPr>
            <a:spLocks noGrp="1"/>
          </p:cNvSpPr>
          <p:nvPr>
            <p:ph type="dt" sz="half" idx="10"/>
          </p:nvPr>
        </p:nvSpPr>
        <p:spPr>
          <a:xfrm>
            <a:off x="1371600" y="6011863"/>
            <a:ext cx="5791200" cy="365125"/>
          </a:xfrm>
        </p:spPr>
        <p:txBody>
          <a:bodyPr tIns="0" bIns="0" anchor="t"/>
          <a:lstStyle>
            <a:lvl1pPr algn="r">
              <a:defRPr sz="1000"/>
            </a:lvl1pPr>
          </a:lstStyle>
          <a:p>
            <a:pPr>
              <a:defRPr/>
            </a:pPr>
            <a:endParaRPr lang="en-US"/>
          </a:p>
        </p:txBody>
      </p:sp>
      <p:sp>
        <p:nvSpPr>
          <p:cNvPr id="6" name="Footer Placeholder 16"/>
          <p:cNvSpPr>
            <a:spLocks noGrp="1"/>
          </p:cNvSpPr>
          <p:nvPr>
            <p:ph type="ftr" sz="quarter" idx="11"/>
          </p:nvPr>
        </p:nvSpPr>
        <p:spPr>
          <a:xfrm>
            <a:off x="1371600" y="5649913"/>
            <a:ext cx="5791200" cy="365125"/>
          </a:xfrm>
        </p:spPr>
        <p:txBody>
          <a:bodyPr tIns="0" bIns="0"/>
          <a:lstStyle>
            <a:lvl1pPr algn="r">
              <a:defRPr sz="1100"/>
            </a:lvl1pPr>
          </a:lstStyle>
          <a:p>
            <a:pPr>
              <a:defRPr/>
            </a:pPr>
            <a:endParaRPr lang="en-US"/>
          </a:p>
        </p:txBody>
      </p:sp>
      <p:sp>
        <p:nvSpPr>
          <p:cNvPr id="7" name="Slide Number Placeholder 28"/>
          <p:cNvSpPr>
            <a:spLocks noGrp="1"/>
          </p:cNvSpPr>
          <p:nvPr>
            <p:ph type="sldNum" sz="quarter" idx="12"/>
          </p:nvPr>
        </p:nvSpPr>
        <p:spPr>
          <a:xfrm>
            <a:off x="8391525" y="5753100"/>
            <a:ext cx="503238" cy="365125"/>
          </a:xfrm>
        </p:spPr>
        <p:txBody>
          <a:bodyPr anchor="ctr"/>
          <a:lstStyle>
            <a:lvl1pPr algn="ctr">
              <a:defRPr sz="1300">
                <a:solidFill>
                  <a:srgbClr val="FFFFFF"/>
                </a:solidFill>
              </a:defRPr>
            </a:lvl1pPr>
          </a:lstStyle>
          <a:p>
            <a:pPr>
              <a:defRPr/>
            </a:pPr>
            <a:fld id="{5F6EBD45-C789-4D13-B17F-6915199B2244}" type="slidenum">
              <a:rPr lang="en-US"/>
              <a:pPr>
                <a:defRPr/>
              </a:pPr>
              <a:t>‹#›</a:t>
            </a:fld>
            <a:endParaRPr lang="en-US"/>
          </a:p>
        </p:txBody>
      </p:sp>
    </p:spTree>
  </p:cSld>
  <p:clrMapOvr>
    <a:masterClrMapping/>
  </p:clrMapOvr>
</p:sldLayout>
</file>

<file path=ppt/slideLayouts/slideLayout16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lang="en-US" smtClean="0"/>
              <a:t>Click to edit Master title style</a:t>
            </a:r>
            <a:endParaRPr lang="en-US"/>
          </a:p>
        </p:txBody>
      </p:sp>
      <p:sp>
        <p:nvSpPr>
          <p:cNvPr id="3" name="Content Placeholder 2"/>
          <p:cNvSpPr>
            <a:spLocks noGrp="1"/>
          </p:cNvSpPr>
          <p:nvPr>
            <p:ph idx="1"/>
          </p:nvPr>
        </p:nvSpPr>
        <p:spPr>
          <a:xfrm>
            <a:off x="457200" y="1882808"/>
            <a:ext cx="8229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791075" y="6480175"/>
            <a:ext cx="2133600" cy="301625"/>
          </a:xfrm>
        </p:spPr>
        <p:txBody>
          <a:bodyPr/>
          <a:lstStyle>
            <a:lvl1pPr>
              <a:defRPr/>
            </a:lvl1pPr>
          </a:lstStyle>
          <a:p>
            <a:pPr>
              <a:defRPr/>
            </a:pPr>
            <a:endParaRPr lang="en-US"/>
          </a:p>
        </p:txBody>
      </p:sp>
      <p:sp>
        <p:nvSpPr>
          <p:cNvPr id="5" name="Footer Placeholder 4"/>
          <p:cNvSpPr>
            <a:spLocks noGrp="1"/>
          </p:cNvSpPr>
          <p:nvPr>
            <p:ph type="ftr" sz="quarter" idx="11"/>
          </p:nvPr>
        </p:nvSpPr>
        <p:spPr>
          <a:xfrm>
            <a:off x="457200" y="6481763"/>
            <a:ext cx="4259263" cy="300037"/>
          </a:xfrm>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3FDC953-546D-48D4-831B-48F06E15B9DD}" type="slidenum">
              <a:rPr lang="en-US"/>
              <a:pPr>
                <a:defRPr/>
              </a:pPr>
              <a:t>‹#›</a:t>
            </a:fld>
            <a:endParaRPr lang="en-US"/>
          </a:p>
        </p:txBody>
      </p:sp>
    </p:spTree>
  </p:cSld>
  <p:clrMapOvr>
    <a:masterClrMapping/>
  </p:clrMapOvr>
</p:sldLayout>
</file>

<file path=ppt/slideLayouts/slideLayout16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4" name="Right Triangle 3"/>
          <p:cNvSpPr/>
          <p:nvPr/>
        </p:nvSpPr>
        <p:spPr>
          <a:xfrm flipV="1">
            <a:off x="6350" y="6350"/>
            <a:ext cx="9131300" cy="6837363"/>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Isosceles Triangle 4"/>
          <p:cNvSpPr/>
          <p:nvPr/>
        </p:nvSpPr>
        <p:spPr>
          <a:xfrm rot="5400000" flipV="1">
            <a:off x="7553325" y="309563"/>
            <a:ext cx="1893888" cy="1293812"/>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6" name="Straight Connector 5"/>
          <p:cNvCxnSpPr/>
          <p:nvPr/>
        </p:nvCxnSpPr>
        <p:spPr>
          <a:xfrm rot="10800000">
            <a:off x="6469063" y="9525"/>
            <a:ext cx="2673350" cy="1900238"/>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flipV="1">
            <a:off x="0" y="6350"/>
            <a:ext cx="9137650" cy="6845300"/>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lstStyle>
            <a:lvl1pPr marL="0" algn="l">
              <a:buNone/>
              <a:defRPr sz="3600" b="1" cap="none" baseline="0"/>
            </a:lvl1pPr>
          </a:lstStyle>
          <a:p>
            <a:r>
              <a:rPr lang="en-US" smtClean="0"/>
              <a:t>Click to edit Master title style</a:t>
            </a:r>
            <a:endParaRPr lang="en-US"/>
          </a:p>
        </p:txBody>
      </p:sp>
      <p:sp>
        <p:nvSpPr>
          <p:cNvPr id="3" name="Text Placeholder 2"/>
          <p:cNvSpPr>
            <a:spLocks noGrp="1"/>
          </p:cNvSpPr>
          <p:nvPr>
            <p:ph type="body" idx="1"/>
          </p:nvPr>
        </p:nvSpPr>
        <p:spPr>
          <a:xfrm>
            <a:off x="381000" y="1633536"/>
            <a:ext cx="3886200" cy="2286000"/>
          </a:xfrm>
        </p:spPr>
        <p:txBody>
          <a:bodyPr/>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8" name="Date Placeholder 3"/>
          <p:cNvSpPr>
            <a:spLocks noGrp="1"/>
          </p:cNvSpPr>
          <p:nvPr>
            <p:ph type="dt" sz="half" idx="10"/>
          </p:nvPr>
        </p:nvSpPr>
        <p:spPr>
          <a:xfrm>
            <a:off x="6956425" y="6477000"/>
            <a:ext cx="2133600" cy="304800"/>
          </a:xfrm>
        </p:spPr>
        <p:txBody>
          <a:bodyPr/>
          <a:lstStyle>
            <a:lvl1pPr>
              <a:defRPr/>
            </a:lvl1pPr>
          </a:lstStyle>
          <a:p>
            <a:pPr>
              <a:defRPr/>
            </a:pPr>
            <a:endParaRPr lang="en-US"/>
          </a:p>
        </p:txBody>
      </p:sp>
      <p:sp>
        <p:nvSpPr>
          <p:cNvPr id="9" name="Footer Placeholder 4"/>
          <p:cNvSpPr>
            <a:spLocks noGrp="1"/>
          </p:cNvSpPr>
          <p:nvPr>
            <p:ph type="ftr" sz="quarter" idx="11"/>
          </p:nvPr>
        </p:nvSpPr>
        <p:spPr>
          <a:xfrm>
            <a:off x="2619375" y="6481763"/>
            <a:ext cx="4260850" cy="300037"/>
          </a:xfrm>
        </p:spPr>
        <p:txBody>
          <a:bodyPr/>
          <a:lstStyle>
            <a:lvl1pPr>
              <a:defRPr/>
            </a:lvl1pPr>
          </a:lstStyle>
          <a:p>
            <a:pPr>
              <a:defRPr/>
            </a:pPr>
            <a:endParaRPr lang="en-US"/>
          </a:p>
        </p:txBody>
      </p:sp>
      <p:sp>
        <p:nvSpPr>
          <p:cNvPr id="10" name="Slide Number Placeholder 5"/>
          <p:cNvSpPr>
            <a:spLocks noGrp="1"/>
          </p:cNvSpPr>
          <p:nvPr>
            <p:ph type="sldNum" sz="quarter" idx="12"/>
          </p:nvPr>
        </p:nvSpPr>
        <p:spPr>
          <a:xfrm>
            <a:off x="8450263" y="809625"/>
            <a:ext cx="503237" cy="300038"/>
          </a:xfrm>
        </p:spPr>
        <p:txBody>
          <a:bodyPr/>
          <a:lstStyle>
            <a:lvl1pPr>
              <a:defRPr/>
            </a:lvl1pPr>
          </a:lstStyle>
          <a:p>
            <a:pPr>
              <a:defRPr/>
            </a:pPr>
            <a:fld id="{70E89969-6DA3-474B-8D59-C9F85A031AF3}"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6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lang="en-US" smtClean="0"/>
              <a:t>Click to edit Master title style</a:t>
            </a:r>
            <a:endParaRPr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34C057D3-FA55-4FBF-BEB2-D18A026F70FF}" type="slidenum">
              <a:rPr lang="en-US"/>
              <a:pPr>
                <a:defRPr/>
              </a:pPr>
              <a:t>‹#›</a:t>
            </a:fld>
            <a:endParaRPr lang="en-US"/>
          </a:p>
        </p:txBody>
      </p:sp>
    </p:spTree>
  </p:cSld>
  <p:clrMapOvr>
    <a:masterClrMapping/>
  </p:clrMapOvr>
</p:sldLayout>
</file>

<file path=ppt/slideLayouts/slideLayout16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lang="en-US" smtClean="0"/>
              <a:t>Click to edit Master title style</a:t>
            </a:r>
            <a:endParaRPr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791075" y="6481763"/>
            <a:ext cx="2130425" cy="301625"/>
          </a:xfrm>
        </p:spPr>
        <p:txBody>
          <a:bodyPr/>
          <a:lstStyle>
            <a:lvl1pPr>
              <a:defRPr/>
            </a:lvl1pPr>
          </a:lstStyle>
          <a:p>
            <a:pPr>
              <a:defRPr/>
            </a:pPr>
            <a:endParaRPr lang="en-US"/>
          </a:p>
        </p:txBody>
      </p:sp>
      <p:sp>
        <p:nvSpPr>
          <p:cNvPr id="8" name="Footer Placeholder 7"/>
          <p:cNvSpPr>
            <a:spLocks noGrp="1"/>
          </p:cNvSpPr>
          <p:nvPr>
            <p:ph type="ftr" sz="quarter" idx="11"/>
          </p:nvPr>
        </p:nvSpPr>
        <p:spPr>
          <a:xfrm>
            <a:off x="457200" y="6481763"/>
            <a:ext cx="4260850" cy="301625"/>
          </a:xfrm>
        </p:spPr>
        <p:txBody>
          <a:bodyPr/>
          <a:lstStyle>
            <a:lvl1pPr>
              <a:defRPr/>
            </a:lvl1pPr>
          </a:lstStyle>
          <a:p>
            <a:pPr>
              <a:defRPr/>
            </a:pPr>
            <a:endParaRPr lang="en-US"/>
          </a:p>
        </p:txBody>
      </p:sp>
      <p:sp>
        <p:nvSpPr>
          <p:cNvPr id="9" name="Slide Number Placeholder 8"/>
          <p:cNvSpPr>
            <a:spLocks noGrp="1"/>
          </p:cNvSpPr>
          <p:nvPr>
            <p:ph type="sldNum" sz="quarter" idx="12"/>
          </p:nvPr>
        </p:nvSpPr>
        <p:spPr>
          <a:xfrm>
            <a:off x="7589838" y="6483350"/>
            <a:ext cx="503237" cy="301625"/>
          </a:xfrm>
        </p:spPr>
        <p:txBody>
          <a:bodyPr/>
          <a:lstStyle>
            <a:lvl1pPr algn="ctr">
              <a:defRPr/>
            </a:lvl1pPr>
          </a:lstStyle>
          <a:p>
            <a:pPr>
              <a:defRPr/>
            </a:pPr>
            <a:fld id="{451090EE-6105-4A83-AFCB-7790D9856517}"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6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pPr>
              <a:defRPr/>
            </a:pPr>
            <a:fld id="{36B8D053-55F9-4E93-8EBB-889B250CFA84}" type="slidenum">
              <a:rPr lang="en-US"/>
              <a:pPr>
                <a:defRPr/>
              </a:pPr>
              <a:t>‹#›</a:t>
            </a:fld>
            <a:endParaRPr lang="en-US"/>
          </a:p>
        </p:txBody>
      </p:sp>
    </p:spTree>
  </p:cSld>
  <p:clrMapOvr>
    <a:masterClrMapping/>
  </p:clrMapOvr>
</p:sldLayout>
</file>

<file path=ppt/slideLayouts/slideLayout16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pPr>
              <a:defRPr/>
            </a:pPr>
            <a:fld id="{2754C202-857C-4918-AD60-5ED5E9C224AB}" type="slidenum">
              <a:rPr lang="en-US"/>
              <a:pPr>
                <a:defRPr/>
              </a:pPr>
              <a:t>‹#›</a:t>
            </a:fld>
            <a:endParaRPr lang="en-US"/>
          </a:p>
        </p:txBody>
      </p:sp>
    </p:spTree>
  </p:cSld>
  <p:clrMapOvr>
    <a:masterClrMapping/>
  </p:clrMapOvr>
</p:sldLayout>
</file>

<file path=ppt/slideLayouts/slideLayout16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lang="en-US" smtClean="0"/>
              <a:t>Click to edit Master title style</a:t>
            </a:r>
            <a:endParaRPr lang="en-US"/>
          </a:p>
        </p:txBody>
      </p:sp>
      <p:sp>
        <p:nvSpPr>
          <p:cNvPr id="3" name="Text Placeholder 2"/>
          <p:cNvSpPr>
            <a:spLocks noGrp="1"/>
          </p:cNvSpPr>
          <p:nvPr>
            <p:ph type="body" idx="2"/>
          </p:nvPr>
        </p:nvSpPr>
        <p:spPr>
          <a:xfrm>
            <a:off x="1135856" y="367664"/>
            <a:ext cx="2438400" cy="5943600"/>
          </a:xfrm>
        </p:spPr>
        <p:txBody>
          <a:bodyPr/>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278563" y="6556375"/>
            <a:ext cx="2133600" cy="301625"/>
          </a:xfrm>
        </p:spPr>
        <p:txBody>
          <a:bodyPr/>
          <a:lstStyle>
            <a:lvl1pPr>
              <a:defRPr sz="900"/>
            </a:lvl1pPr>
          </a:lstStyle>
          <a:p>
            <a:pPr>
              <a:defRPr/>
            </a:pPr>
            <a:endParaRPr lang="en-US"/>
          </a:p>
        </p:txBody>
      </p:sp>
      <p:sp>
        <p:nvSpPr>
          <p:cNvPr id="6" name="Footer Placeholder 5"/>
          <p:cNvSpPr>
            <a:spLocks noGrp="1"/>
          </p:cNvSpPr>
          <p:nvPr>
            <p:ph type="ftr" sz="quarter" idx="11"/>
          </p:nvPr>
        </p:nvSpPr>
        <p:spPr>
          <a:xfrm>
            <a:off x="1135063" y="6556375"/>
            <a:ext cx="5143500" cy="301625"/>
          </a:xfrm>
        </p:spPr>
        <p:txBody>
          <a:bodyPr/>
          <a:lstStyle>
            <a:lvl1pPr>
              <a:defRPr sz="900"/>
            </a:lvl1pPr>
          </a:lstStyle>
          <a:p>
            <a:pPr>
              <a:defRPr/>
            </a:pPr>
            <a:endParaRPr lang="en-US"/>
          </a:p>
        </p:txBody>
      </p:sp>
      <p:sp>
        <p:nvSpPr>
          <p:cNvPr id="7" name="Slide Number Placeholder 6"/>
          <p:cNvSpPr>
            <a:spLocks noGrp="1"/>
          </p:cNvSpPr>
          <p:nvPr>
            <p:ph type="sldNum" sz="quarter" idx="12"/>
          </p:nvPr>
        </p:nvSpPr>
        <p:spPr>
          <a:xfrm>
            <a:off x="8410575" y="6556375"/>
            <a:ext cx="503238" cy="301625"/>
          </a:xfrm>
        </p:spPr>
        <p:txBody>
          <a:bodyPr/>
          <a:lstStyle>
            <a:lvl1pPr>
              <a:defRPr sz="900"/>
            </a:lvl1pPr>
          </a:lstStyle>
          <a:p>
            <a:pPr>
              <a:defRPr/>
            </a:pPr>
            <a:fld id="{1079E04D-2014-4608-A4A6-E4E0CB514331}"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6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lang="en-US" smtClean="0"/>
              <a:t>Click to edit Master title style</a:t>
            </a:r>
            <a:endParaRPr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4"/>
          <p:cNvSpPr>
            <a:spLocks noGrp="1"/>
          </p:cNvSpPr>
          <p:nvPr>
            <p:ph type="dt" sz="half" idx="10"/>
          </p:nvPr>
        </p:nvSpPr>
        <p:spPr>
          <a:xfrm>
            <a:off x="6108700" y="6556375"/>
            <a:ext cx="2101850" cy="301625"/>
          </a:xfrm>
        </p:spPr>
        <p:txBody>
          <a:bodyPr/>
          <a:lstStyle>
            <a:lvl1pPr>
              <a:defRPr sz="900"/>
            </a:lvl1pPr>
          </a:lstStyle>
          <a:p>
            <a:pPr>
              <a:defRPr/>
            </a:pPr>
            <a:endParaRPr lang="en-US"/>
          </a:p>
        </p:txBody>
      </p:sp>
      <p:sp>
        <p:nvSpPr>
          <p:cNvPr id="6" name="Footer Placeholder 5"/>
          <p:cNvSpPr>
            <a:spLocks noGrp="1"/>
          </p:cNvSpPr>
          <p:nvPr>
            <p:ph type="ftr" sz="quarter" idx="11"/>
          </p:nvPr>
        </p:nvSpPr>
        <p:spPr>
          <a:xfrm>
            <a:off x="1169988" y="6557963"/>
            <a:ext cx="4948237" cy="301625"/>
          </a:xfrm>
        </p:spPr>
        <p:txBody>
          <a:bodyPr/>
          <a:lstStyle>
            <a:lvl1pPr>
              <a:defRPr sz="900"/>
            </a:lvl1pPr>
          </a:lstStyle>
          <a:p>
            <a:pPr>
              <a:defRPr/>
            </a:pPr>
            <a:endParaRPr lang="en-US"/>
          </a:p>
        </p:txBody>
      </p:sp>
      <p:sp>
        <p:nvSpPr>
          <p:cNvPr id="7" name="Slide Number Placeholder 6"/>
          <p:cNvSpPr>
            <a:spLocks noGrp="1"/>
          </p:cNvSpPr>
          <p:nvPr>
            <p:ph type="sldNum" sz="quarter" idx="12"/>
          </p:nvPr>
        </p:nvSpPr>
        <p:spPr>
          <a:xfrm>
            <a:off x="8216900" y="6556375"/>
            <a:ext cx="366713" cy="301625"/>
          </a:xfrm>
        </p:spPr>
        <p:txBody>
          <a:bodyPr/>
          <a:lstStyle>
            <a:lvl1pPr algn="ctr">
              <a:defRPr sz="900"/>
            </a:lvl1pPr>
          </a:lstStyle>
          <a:p>
            <a:pPr>
              <a:defRPr/>
            </a:pPr>
            <a:fld id="{D84C906D-7A3E-477D-B872-872E4ED10EB8}"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51159" y="3421063"/>
            <a:ext cx="3833231" cy="3317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33073" y="3421063"/>
            <a:ext cx="3834780" cy="3317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0"/>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17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017B9964-D5DB-4FC6-94EC-9AF3BFADA0E2}" type="slidenum">
              <a:rPr lang="en-US"/>
              <a:pPr>
                <a:defRPr/>
              </a:pPr>
              <a:t>‹#›</a:t>
            </a:fld>
            <a:endParaRPr lang="en-US"/>
          </a:p>
        </p:txBody>
      </p:sp>
    </p:spTree>
  </p:cSld>
  <p:clrMapOvr>
    <a:masterClrMapping/>
  </p:clrMapOvr>
</p:sldLayout>
</file>

<file path=ppt/slideLayouts/slideLayout17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1008D6FB-7705-4E39-81CB-AF7A97DACD85}"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6891" y="274638"/>
            <a:ext cx="823022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6891" y="1535113"/>
            <a:ext cx="404076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6891" y="2174875"/>
            <a:ext cx="404076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4796" y="1535113"/>
            <a:ext cx="40423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4796" y="2174875"/>
            <a:ext cx="40423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0"/>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0"/>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UR revised">
    <p:spTree>
      <p:nvGrpSpPr>
        <p:cNvPr id="1" name=""/>
        <p:cNvGrpSpPr/>
        <p:nvPr/>
      </p:nvGrpSpPr>
      <p:grpSpPr>
        <a:xfrm>
          <a:off x="0" y="0"/>
          <a:ext cx="0" cy="0"/>
          <a:chOff x="0" y="0"/>
          <a:chExt cx="0" cy="0"/>
        </a:xfrm>
      </p:grpSpPr>
      <p:sp>
        <p:nvSpPr>
          <p:cNvPr id="2" name="Title 1"/>
          <p:cNvSpPr>
            <a:spLocks noGrp="1"/>
          </p:cNvSpPr>
          <p:nvPr>
            <p:ph type="title"/>
          </p:nvPr>
        </p:nvSpPr>
        <p:spPr>
          <a:xfrm>
            <a:off x="762000" y="1295401"/>
            <a:ext cx="7697787" cy="609600"/>
          </a:xfrm>
        </p:spPr>
        <p:txBody>
          <a:bodyPr/>
          <a:lstStyle>
            <a:lvl1pPr algn="ctr">
              <a:defRPr sz="3200" i="1" baseline="0">
                <a:solidFill>
                  <a:schemeClr val="bg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762000" y="2057400"/>
            <a:ext cx="7799388" cy="234950"/>
          </a:xfrm>
        </p:spPr>
        <p:txBody>
          <a:bodyPr/>
          <a:lstStyle>
            <a:lvl1pPr>
              <a:defRPr sz="2800"/>
            </a:lvl1pPr>
            <a:lvl2pPr>
              <a:defRPr sz="2400"/>
            </a:lvl2pPr>
            <a:lvl3pPr>
              <a:defRPr sz="18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6891" y="273050"/>
            <a:ext cx="3009280"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4585" y="273055"/>
            <a:ext cx="511252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6891" y="1435103"/>
            <a:ext cx="300928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1939" y="4800600"/>
            <a:ext cx="5487329"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1939" y="612775"/>
            <a:ext cx="5487329"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1939" y="5367338"/>
            <a:ext cx="5487329"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4842" y="1836738"/>
            <a:ext cx="1953012" cy="1916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51160" y="1836738"/>
            <a:ext cx="5715000" cy="1916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6114" y="2130432"/>
            <a:ext cx="777178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2220" y="3886200"/>
            <a:ext cx="6399561"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1732" y="4406907"/>
            <a:ext cx="777333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1732" y="2906713"/>
            <a:ext cx="777333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17756" y="5183188"/>
            <a:ext cx="3859561" cy="2651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6000" y="5183188"/>
            <a:ext cx="3861110" cy="2651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6891" y="274638"/>
            <a:ext cx="823022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6891" y="1535113"/>
            <a:ext cx="404076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6891" y="2174875"/>
            <a:ext cx="404076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4797" y="1535113"/>
            <a:ext cx="40423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4797" y="2174875"/>
            <a:ext cx="40423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1732" y="4406901"/>
            <a:ext cx="777333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1732" y="2906713"/>
            <a:ext cx="777333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6891" y="273050"/>
            <a:ext cx="3009280"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4585" y="273057"/>
            <a:ext cx="511252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6891" y="1435103"/>
            <a:ext cx="300928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1939" y="4800600"/>
            <a:ext cx="5487329"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1939" y="612775"/>
            <a:ext cx="5487329"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1939" y="5367338"/>
            <a:ext cx="5487329"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0163" y="1844681"/>
            <a:ext cx="1966951" cy="36036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17760" y="1844681"/>
            <a:ext cx="5753720" cy="36036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TextBox 3"/>
          <p:cNvSpPr txBox="1"/>
          <p:nvPr userDrawn="1"/>
        </p:nvSpPr>
        <p:spPr>
          <a:xfrm>
            <a:off x="4724400" y="6248400"/>
            <a:ext cx="3429000" cy="307975"/>
          </a:xfrm>
          <a:prstGeom prst="rect">
            <a:avLst/>
          </a:prstGeom>
          <a:noFill/>
        </p:spPr>
        <p:txBody>
          <a:bodyPr>
            <a:spAutoFit/>
          </a:bodyPr>
          <a:lstStyle/>
          <a:p>
            <a:pPr fontAlgn="auto">
              <a:spcBef>
                <a:spcPts val="0"/>
              </a:spcBef>
              <a:spcAft>
                <a:spcPts val="0"/>
              </a:spcAft>
              <a:defRPr/>
            </a:pPr>
            <a:r>
              <a:rPr lang="en-US" sz="1400" dirty="0">
                <a:solidFill>
                  <a:schemeClr val="bg1"/>
                </a:solidFill>
                <a:latin typeface="+mn-lt"/>
              </a:rPr>
              <a:t>PHGR, 2009</a:t>
            </a:r>
            <a:endParaRPr lang="en-US" dirty="0">
              <a:solidFill>
                <a:schemeClr val="bg1"/>
              </a:solidFill>
              <a:latin typeface="+mn-lt"/>
            </a:endParaRPr>
          </a:p>
        </p:txBody>
      </p:sp>
      <p:sp>
        <p:nvSpPr>
          <p:cNvPr id="2" name="Title 1"/>
          <p:cNvSpPr>
            <a:spLocks noGrp="1"/>
          </p:cNvSpPr>
          <p:nvPr>
            <p:ph type="ctrTitle"/>
          </p:nvPr>
        </p:nvSpPr>
        <p:spPr>
          <a:xfrm>
            <a:off x="686111" y="2130426"/>
            <a:ext cx="777178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2220" y="3886200"/>
            <a:ext cx="6399561"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1732" y="4406901"/>
            <a:ext cx="777333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1732" y="2906713"/>
            <a:ext cx="777333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71293" y="3425825"/>
            <a:ext cx="3825488" cy="234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45464" y="3425825"/>
            <a:ext cx="3825488" cy="234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71293" y="3425825"/>
            <a:ext cx="3825488" cy="234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45464" y="3425825"/>
            <a:ext cx="3825488" cy="234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6891" y="274638"/>
            <a:ext cx="823022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6891" y="1535113"/>
            <a:ext cx="404076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6891" y="2174875"/>
            <a:ext cx="404076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4794" y="1535113"/>
            <a:ext cx="40423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4794" y="2174875"/>
            <a:ext cx="40423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6891" y="273050"/>
            <a:ext cx="3009280"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4585" y="273051"/>
            <a:ext cx="511252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6891" y="1435101"/>
            <a:ext cx="300928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1939" y="4800600"/>
            <a:ext cx="5487329"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1939" y="612775"/>
            <a:ext cx="5487329"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1939" y="5367338"/>
            <a:ext cx="5487329"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1037" y="1849439"/>
            <a:ext cx="1949914" cy="18113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71293" y="1849439"/>
            <a:ext cx="5701061" cy="18113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OverTx" preserve="1">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5"/>
            <a:ext cx="8229600" cy="113982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2"/>
            <a:ext cx="8229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3941763"/>
            <a:ext cx="8229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3638"/>
            <a:ext cx="2133600" cy="457200"/>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6" name="Footer Placeholder 5"/>
          <p:cNvSpPr>
            <a:spLocks noGrp="1"/>
          </p:cNvSpPr>
          <p:nvPr>
            <p:ph type="ftr" sz="quarter" idx="11"/>
          </p:nvPr>
        </p:nvSpPr>
        <p:spPr>
          <a:xfrm>
            <a:off x="3124200" y="6248400"/>
            <a:ext cx="2895600" cy="457200"/>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7" name="Slide Number Placeholder 6"/>
          <p:cNvSpPr>
            <a:spLocks noGrp="1"/>
          </p:cNvSpPr>
          <p:nvPr>
            <p:ph type="sldNum" sz="quarter" idx="12"/>
          </p:nvPr>
        </p:nvSpPr>
        <p:spPr>
          <a:xfrm>
            <a:off x="6553200" y="6243638"/>
            <a:ext cx="2133600" cy="457200"/>
          </a:xfrm>
          <a:prstGeom prst="rect">
            <a:avLst/>
          </a:prstGeom>
        </p:spPr>
        <p:txBody>
          <a:bodyPr/>
          <a:lstStyle>
            <a:lvl1pPr fontAlgn="auto">
              <a:spcBef>
                <a:spcPts val="0"/>
              </a:spcBef>
              <a:spcAft>
                <a:spcPts val="0"/>
              </a:spcAft>
              <a:defRPr>
                <a:latin typeface="+mn-lt"/>
              </a:defRPr>
            </a:lvl1pPr>
          </a:lstStyle>
          <a:p>
            <a:pPr>
              <a:defRPr/>
            </a:pPr>
            <a:fld id="{A14C9315-1552-4489-AC7D-634BA7CC794E}" type="slidenum">
              <a:rPr lang="en-US"/>
              <a:pPr>
                <a:defRPr/>
              </a:pPr>
              <a:t>‹#›</a:t>
            </a:fld>
            <a:endParaRPr lang="en-US"/>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772400" cy="12192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85800" y="1714500"/>
            <a:ext cx="7772400" cy="4152900"/>
          </a:xfrm>
        </p:spPr>
        <p:txBody>
          <a:bodyPr/>
          <a:lstStyle/>
          <a:p>
            <a:pPr lvl="0"/>
            <a:r>
              <a:rPr lang="en-US" noProof="0" smtClean="0"/>
              <a:t>Click icon to add chart</a:t>
            </a:r>
            <a:endParaRPr lang="en-US" noProof="0"/>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6113" y="2130430"/>
            <a:ext cx="777178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2220" y="3886200"/>
            <a:ext cx="6399561"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10"/>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6891" y="274638"/>
            <a:ext cx="823022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6891" y="1535113"/>
            <a:ext cx="404076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6891" y="2174875"/>
            <a:ext cx="404076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4794" y="1535113"/>
            <a:ext cx="40423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4794" y="2174875"/>
            <a:ext cx="40423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1732" y="4406905"/>
            <a:ext cx="777333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1732" y="2906713"/>
            <a:ext cx="777333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0"/>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51159" y="3421063"/>
            <a:ext cx="3833231" cy="3317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33073" y="3421063"/>
            <a:ext cx="3834780" cy="3317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0"/>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6891" y="274638"/>
            <a:ext cx="823022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6891" y="1535113"/>
            <a:ext cx="404076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6891" y="2174875"/>
            <a:ext cx="404076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4796" y="1535113"/>
            <a:ext cx="40423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4796" y="2174875"/>
            <a:ext cx="40423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0"/>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0"/>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6891" y="273050"/>
            <a:ext cx="3009280"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4585" y="273055"/>
            <a:ext cx="511252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6891" y="1435103"/>
            <a:ext cx="300928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1939" y="4800600"/>
            <a:ext cx="5487329"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1939" y="612775"/>
            <a:ext cx="5487329"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1939" y="5367338"/>
            <a:ext cx="5487329"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4842" y="1836738"/>
            <a:ext cx="1953012" cy="1916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51160" y="1836738"/>
            <a:ext cx="5715000" cy="1916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6114" y="2130432"/>
            <a:ext cx="777178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2220" y="3886200"/>
            <a:ext cx="6399561"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12"/>
          <p:cNvSpPr>
            <a:spLocks noGrp="1" noChangeArrowheads="1"/>
          </p:cNvSpPr>
          <p:nvPr>
            <p:ph type="sldNum" sz="quarter" idx="11"/>
          </p:nvPr>
        </p:nvSpPr>
        <p:spPr>
          <a:ln/>
        </p:spPr>
        <p:txBody>
          <a:bodyPr/>
          <a:lstStyle>
            <a:lvl1pPr>
              <a:defRPr/>
            </a:lvl1pPr>
          </a:lstStyle>
          <a:p>
            <a:pPr>
              <a:defRPr/>
            </a:pPr>
            <a:fld id="{920B7926-4C76-4AB8-80E1-9F23CC6518E2}" type="slidenum">
              <a:rPr lang="en-US"/>
              <a:pPr>
                <a:defRPr/>
              </a:pPr>
              <a:t>‹#›</a:t>
            </a:fld>
            <a:endParaRPr lang="en-US"/>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12"/>
          <p:cNvSpPr>
            <a:spLocks noGrp="1" noChangeArrowheads="1"/>
          </p:cNvSpPr>
          <p:nvPr>
            <p:ph type="sldNum" sz="quarter" idx="11"/>
          </p:nvPr>
        </p:nvSpPr>
        <p:spPr>
          <a:ln/>
        </p:spPr>
        <p:txBody>
          <a:bodyPr/>
          <a:lstStyle>
            <a:lvl1pPr>
              <a:defRPr/>
            </a:lvl1pPr>
          </a:lstStyle>
          <a:p>
            <a:pPr>
              <a:defRPr/>
            </a:pPr>
            <a:fld id="{4FC0D02D-1991-49A7-B092-E42928BE1C15}" type="slidenum">
              <a:rPr lang="en-US"/>
              <a:pPr>
                <a:defRPr/>
              </a:pPr>
              <a:t>‹#›</a:t>
            </a:fld>
            <a:endParaRPr lang="en-US"/>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1732" y="4406907"/>
            <a:ext cx="777333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1732" y="2906713"/>
            <a:ext cx="777333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12"/>
          <p:cNvSpPr>
            <a:spLocks noGrp="1" noChangeArrowheads="1"/>
          </p:cNvSpPr>
          <p:nvPr>
            <p:ph type="sldNum" sz="quarter" idx="11"/>
          </p:nvPr>
        </p:nvSpPr>
        <p:spPr>
          <a:ln/>
        </p:spPr>
        <p:txBody>
          <a:bodyPr/>
          <a:lstStyle>
            <a:lvl1pPr>
              <a:defRPr/>
            </a:lvl1pPr>
          </a:lstStyle>
          <a:p>
            <a:pPr>
              <a:defRPr/>
            </a:pPr>
            <a:fld id="{96DB9FBE-9CBD-4EA2-870C-0D5F5E76101E}" type="slidenum">
              <a:rPr lang="en-US"/>
              <a:pPr>
                <a:defRPr/>
              </a:pPr>
              <a:t>‹#›</a:t>
            </a:fld>
            <a:endParaRPr lang="en-US"/>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74394" y="1198567"/>
            <a:ext cx="3802257" cy="4683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25330" y="1198567"/>
            <a:ext cx="3802256" cy="4683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endParaRPr lang="en-US"/>
          </a:p>
        </p:txBody>
      </p:sp>
      <p:sp>
        <p:nvSpPr>
          <p:cNvPr id="6" name="Rectangle 12"/>
          <p:cNvSpPr>
            <a:spLocks noGrp="1" noChangeArrowheads="1"/>
          </p:cNvSpPr>
          <p:nvPr>
            <p:ph type="sldNum" sz="quarter" idx="11"/>
          </p:nvPr>
        </p:nvSpPr>
        <p:spPr>
          <a:ln/>
        </p:spPr>
        <p:txBody>
          <a:bodyPr/>
          <a:lstStyle>
            <a:lvl1pPr>
              <a:defRPr/>
            </a:lvl1pPr>
          </a:lstStyle>
          <a:p>
            <a:pPr>
              <a:defRPr/>
            </a:pPr>
            <a:fld id="{7D9F541A-05AE-4C67-AFE3-A31033527AC9}" type="slidenum">
              <a:rPr lang="en-US"/>
              <a:pPr>
                <a:defRPr/>
              </a:pPr>
              <a:t>‹#›</a:t>
            </a:fld>
            <a:endParaRPr lang="en-US"/>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6891" y="274638"/>
            <a:ext cx="823022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6891" y="1535113"/>
            <a:ext cx="404076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6891" y="2174875"/>
            <a:ext cx="404076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4797" y="1535113"/>
            <a:ext cx="40423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4797" y="2174875"/>
            <a:ext cx="40423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ftr" sz="quarter" idx="10"/>
          </p:nvPr>
        </p:nvSpPr>
        <p:spPr>
          <a:ln/>
        </p:spPr>
        <p:txBody>
          <a:bodyPr/>
          <a:lstStyle>
            <a:lvl1pPr>
              <a:defRPr/>
            </a:lvl1pPr>
          </a:lstStyle>
          <a:p>
            <a:pPr>
              <a:defRPr/>
            </a:pPr>
            <a:endParaRPr lang="en-US"/>
          </a:p>
        </p:txBody>
      </p:sp>
      <p:sp>
        <p:nvSpPr>
          <p:cNvPr id="8" name="Rectangle 12"/>
          <p:cNvSpPr>
            <a:spLocks noGrp="1" noChangeArrowheads="1"/>
          </p:cNvSpPr>
          <p:nvPr>
            <p:ph type="sldNum" sz="quarter" idx="11"/>
          </p:nvPr>
        </p:nvSpPr>
        <p:spPr>
          <a:ln/>
        </p:spPr>
        <p:txBody>
          <a:bodyPr/>
          <a:lstStyle>
            <a:lvl1pPr>
              <a:defRPr/>
            </a:lvl1pPr>
          </a:lstStyle>
          <a:p>
            <a:pPr>
              <a:defRPr/>
            </a:pPr>
            <a:fld id="{E666F6BB-F46D-4E97-BB43-305D6B0845B6}" type="slidenum">
              <a:rPr lang="en-US"/>
              <a:pPr>
                <a:defRPr/>
              </a:pPr>
              <a:t>‹#›</a:t>
            </a:fld>
            <a:endParaRPr lang="en-US"/>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ln/>
        </p:spPr>
        <p:txBody>
          <a:bodyPr/>
          <a:lstStyle>
            <a:lvl1pPr>
              <a:defRPr/>
            </a:lvl1pPr>
          </a:lstStyle>
          <a:p>
            <a:pPr>
              <a:defRPr/>
            </a:pPr>
            <a:endParaRPr lang="en-US"/>
          </a:p>
        </p:txBody>
      </p:sp>
      <p:sp>
        <p:nvSpPr>
          <p:cNvPr id="4" name="Rectangle 12"/>
          <p:cNvSpPr>
            <a:spLocks noGrp="1" noChangeArrowheads="1"/>
          </p:cNvSpPr>
          <p:nvPr>
            <p:ph type="sldNum" sz="quarter" idx="11"/>
          </p:nvPr>
        </p:nvSpPr>
        <p:spPr>
          <a:ln/>
        </p:spPr>
        <p:txBody>
          <a:bodyPr/>
          <a:lstStyle>
            <a:lvl1pPr>
              <a:defRPr/>
            </a:lvl1pPr>
          </a:lstStyle>
          <a:p>
            <a:pPr>
              <a:defRPr/>
            </a:pPr>
            <a:fld id="{4CC4C5EB-1943-4C95-9520-B8AB21D9D91E}" type="slidenum">
              <a:rPr lang="en-US"/>
              <a:pPr>
                <a:defRPr/>
              </a:pPr>
              <a:t>‹#›</a:t>
            </a:fld>
            <a:endParaRPr lang="en-US"/>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endParaRPr lang="en-US"/>
          </a:p>
        </p:txBody>
      </p:sp>
      <p:sp>
        <p:nvSpPr>
          <p:cNvPr id="3" name="Rectangle 12"/>
          <p:cNvSpPr>
            <a:spLocks noGrp="1" noChangeArrowheads="1"/>
          </p:cNvSpPr>
          <p:nvPr>
            <p:ph type="sldNum" sz="quarter" idx="11"/>
          </p:nvPr>
        </p:nvSpPr>
        <p:spPr>
          <a:ln/>
        </p:spPr>
        <p:txBody>
          <a:bodyPr/>
          <a:lstStyle>
            <a:lvl1pPr>
              <a:defRPr/>
            </a:lvl1pPr>
          </a:lstStyle>
          <a:p>
            <a:pPr>
              <a:defRPr/>
            </a:pPr>
            <a:fld id="{4621E3E2-B242-4F45-B98E-CA7E2F90F8FC}" type="slidenum">
              <a:rPr lang="en-US"/>
              <a:pPr>
                <a:defRPr/>
              </a:pPr>
              <a:t>‹#›</a:t>
            </a:fld>
            <a:endParaRPr lang="en-US"/>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6891" y="273050"/>
            <a:ext cx="3009280"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4585" y="273057"/>
            <a:ext cx="511252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6891" y="1435103"/>
            <a:ext cx="300928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p>
        </p:txBody>
      </p:sp>
      <p:sp>
        <p:nvSpPr>
          <p:cNvPr id="6" name="Rectangle 12"/>
          <p:cNvSpPr>
            <a:spLocks noGrp="1" noChangeArrowheads="1"/>
          </p:cNvSpPr>
          <p:nvPr>
            <p:ph type="sldNum" sz="quarter" idx="11"/>
          </p:nvPr>
        </p:nvSpPr>
        <p:spPr>
          <a:ln/>
        </p:spPr>
        <p:txBody>
          <a:bodyPr/>
          <a:lstStyle>
            <a:lvl1pPr>
              <a:defRPr/>
            </a:lvl1pPr>
          </a:lstStyle>
          <a:p>
            <a:pPr>
              <a:defRPr/>
            </a:pPr>
            <a:fld id="{BAA232FD-357F-4AC8-941A-3C9048861EEB}" type="slidenum">
              <a:rPr lang="en-US"/>
              <a:pPr>
                <a:defRPr/>
              </a:pPr>
              <a:t>‹#›</a:t>
            </a:fld>
            <a:endParaRPr lang="en-US"/>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1939" y="4800600"/>
            <a:ext cx="5487329"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1939" y="612775"/>
            <a:ext cx="5487329"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1939" y="5367338"/>
            <a:ext cx="5487329"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p>
        </p:txBody>
      </p:sp>
      <p:sp>
        <p:nvSpPr>
          <p:cNvPr id="6" name="Rectangle 12"/>
          <p:cNvSpPr>
            <a:spLocks noGrp="1" noChangeArrowheads="1"/>
          </p:cNvSpPr>
          <p:nvPr>
            <p:ph type="sldNum" sz="quarter" idx="11"/>
          </p:nvPr>
        </p:nvSpPr>
        <p:spPr>
          <a:ln/>
        </p:spPr>
        <p:txBody>
          <a:bodyPr/>
          <a:lstStyle>
            <a:lvl1pPr>
              <a:defRPr/>
            </a:lvl1pPr>
          </a:lstStyle>
          <a:p>
            <a:pPr>
              <a:defRPr/>
            </a:pPr>
            <a:fld id="{4A935835-C954-4D3A-A152-CEBA0DFC9501}" type="slidenum">
              <a:rPr lang="en-US"/>
              <a:pPr>
                <a:defRPr/>
              </a:pPr>
              <a:t>‹#›</a:t>
            </a:fld>
            <a:endParaRPr lang="en-US"/>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12"/>
          <p:cNvSpPr>
            <a:spLocks noGrp="1" noChangeArrowheads="1"/>
          </p:cNvSpPr>
          <p:nvPr>
            <p:ph type="sldNum" sz="quarter" idx="11"/>
          </p:nvPr>
        </p:nvSpPr>
        <p:spPr>
          <a:ln/>
        </p:spPr>
        <p:txBody>
          <a:bodyPr/>
          <a:lstStyle>
            <a:lvl1pPr>
              <a:defRPr/>
            </a:lvl1pPr>
          </a:lstStyle>
          <a:p>
            <a:pPr>
              <a:defRPr/>
            </a:pPr>
            <a:fld id="{2BB16945-9BF5-407A-B272-879E40D0F12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90061" y="141288"/>
            <a:ext cx="1937524" cy="5740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74394" y="141288"/>
            <a:ext cx="5666988" cy="5740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12"/>
          <p:cNvSpPr>
            <a:spLocks noGrp="1" noChangeArrowheads="1"/>
          </p:cNvSpPr>
          <p:nvPr>
            <p:ph type="sldNum" sz="quarter" idx="11"/>
          </p:nvPr>
        </p:nvSpPr>
        <p:spPr>
          <a:ln/>
        </p:spPr>
        <p:txBody>
          <a:bodyPr/>
          <a:lstStyle>
            <a:lvl1pPr>
              <a:defRPr/>
            </a:lvl1pPr>
          </a:lstStyle>
          <a:p>
            <a:pPr>
              <a:defRPr/>
            </a:pPr>
            <a:fld id="{B2954E8A-2F14-42D0-A28B-9B6BD6D10E91}" type="slidenum">
              <a:rPr lang="en-US"/>
              <a:pPr>
                <a:defRPr/>
              </a:pPr>
              <a:t>‹#›</a:t>
            </a:fld>
            <a:endParaRPr lang="en-US"/>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6115" y="2130434"/>
            <a:ext cx="777178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2220" y="3886200"/>
            <a:ext cx="6399561"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1732" y="4406909"/>
            <a:ext cx="777333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1732" y="2906713"/>
            <a:ext cx="777333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17756" y="5183188"/>
            <a:ext cx="3859561" cy="2651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6000" y="5183188"/>
            <a:ext cx="3861110" cy="2651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6891" y="274638"/>
            <a:ext cx="823022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6891" y="1535113"/>
            <a:ext cx="404076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6891" y="2174875"/>
            <a:ext cx="404076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4798" y="1535113"/>
            <a:ext cx="40423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4798" y="2174875"/>
            <a:ext cx="40423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6891" y="273050"/>
            <a:ext cx="3009280"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4585" y="273059"/>
            <a:ext cx="511252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6891" y="1435103"/>
            <a:ext cx="300928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1939" y="4800600"/>
            <a:ext cx="5487329"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1939" y="612775"/>
            <a:ext cx="5487329"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1939" y="5367338"/>
            <a:ext cx="5487329"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6891" y="273050"/>
            <a:ext cx="3009280"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4585" y="273051"/>
            <a:ext cx="511252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6891" y="1435101"/>
            <a:ext cx="300928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0164" y="1844681"/>
            <a:ext cx="1966951" cy="36036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17760" y="1844681"/>
            <a:ext cx="5753720" cy="36036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2220" y="3886200"/>
            <a:ext cx="6399561"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Title 3"/>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1219201"/>
            <a:ext cx="7697787" cy="609600"/>
          </a:xfrm>
        </p:spPr>
        <p:txBody>
          <a:bodyPr/>
          <a:lstStyle>
            <a:lvl1pPr>
              <a:defRPr sz="2800" baseline="0"/>
            </a:lvl1pPr>
          </a:lstStyle>
          <a:p>
            <a:r>
              <a:rPr lang="en-US" smtClean="0"/>
              <a:t>Click to edit Master title style</a:t>
            </a:r>
            <a:endParaRPr lang="en-US" dirty="0"/>
          </a:p>
        </p:txBody>
      </p:sp>
      <p:sp>
        <p:nvSpPr>
          <p:cNvPr id="3" name="Content Placeholder 2"/>
          <p:cNvSpPr>
            <a:spLocks noGrp="1"/>
          </p:cNvSpPr>
          <p:nvPr>
            <p:ph idx="1"/>
          </p:nvPr>
        </p:nvSpPr>
        <p:spPr>
          <a:xfrm>
            <a:off x="609600" y="2057400"/>
            <a:ext cx="7799388" cy="234950"/>
          </a:xfrm>
        </p:spPr>
        <p:txBody>
          <a:bodyPr/>
          <a:lstStyle>
            <a:lvl1pPr>
              <a:defRPr sz="2400" baseline="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1732" y="4406901"/>
            <a:ext cx="777333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1732" y="2906713"/>
            <a:ext cx="777333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71293" y="3425825"/>
            <a:ext cx="3825488" cy="234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45464" y="3425825"/>
            <a:ext cx="3825488" cy="234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6891" y="274638"/>
            <a:ext cx="823022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6891" y="1535113"/>
            <a:ext cx="404076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6891" y="2174875"/>
            <a:ext cx="404076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4794" y="1535113"/>
            <a:ext cx="40423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4794" y="2174875"/>
            <a:ext cx="40423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6891" y="273050"/>
            <a:ext cx="3009280"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4585" y="273051"/>
            <a:ext cx="511252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6891" y="1435101"/>
            <a:ext cx="300928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1939" y="4800600"/>
            <a:ext cx="5487329"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1939" y="612775"/>
            <a:ext cx="5487329"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1939" y="5367338"/>
            <a:ext cx="5487329"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1939" y="4800600"/>
            <a:ext cx="5487329"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1939" y="612775"/>
            <a:ext cx="5487329"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1939" y="5367338"/>
            <a:ext cx="5487329"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1037" y="1849439"/>
            <a:ext cx="1949914" cy="18113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71293" y="1849439"/>
            <a:ext cx="5701061" cy="18113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objOverTx" preserve="1">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5"/>
            <a:ext cx="8229600" cy="113982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2"/>
            <a:ext cx="8229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3941763"/>
            <a:ext cx="8229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3638"/>
            <a:ext cx="2133600" cy="457200"/>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6" name="Footer Placeholder 5"/>
          <p:cNvSpPr>
            <a:spLocks noGrp="1"/>
          </p:cNvSpPr>
          <p:nvPr>
            <p:ph type="ftr" sz="quarter" idx="11"/>
          </p:nvPr>
        </p:nvSpPr>
        <p:spPr>
          <a:xfrm>
            <a:off x="3124200" y="6248400"/>
            <a:ext cx="2895600" cy="457200"/>
          </a:xfrm>
          <a:prstGeom prst="rect">
            <a:avLst/>
          </a:prstGeom>
        </p:spPr>
        <p:txBody>
          <a:bodyPr/>
          <a:lstStyle>
            <a:lvl1pPr fontAlgn="auto">
              <a:spcBef>
                <a:spcPts val="0"/>
              </a:spcBef>
              <a:spcAft>
                <a:spcPts val="0"/>
              </a:spcAft>
              <a:defRPr>
                <a:latin typeface="+mn-lt"/>
              </a:defRPr>
            </a:lvl1pPr>
          </a:lstStyle>
          <a:p>
            <a:pPr>
              <a:defRPr/>
            </a:pPr>
            <a:endParaRPr lang="en-US"/>
          </a:p>
        </p:txBody>
      </p:sp>
      <p:sp>
        <p:nvSpPr>
          <p:cNvPr id="7" name="Slide Number Placeholder 6"/>
          <p:cNvSpPr>
            <a:spLocks noGrp="1"/>
          </p:cNvSpPr>
          <p:nvPr>
            <p:ph type="sldNum" sz="quarter" idx="12"/>
          </p:nvPr>
        </p:nvSpPr>
        <p:spPr>
          <a:xfrm>
            <a:off x="6553200" y="6243638"/>
            <a:ext cx="2133600" cy="457200"/>
          </a:xfrm>
          <a:prstGeom prst="rect">
            <a:avLst/>
          </a:prstGeom>
        </p:spPr>
        <p:txBody>
          <a:bodyPr/>
          <a:lstStyle>
            <a:lvl1pPr fontAlgn="auto">
              <a:spcBef>
                <a:spcPts val="0"/>
              </a:spcBef>
              <a:spcAft>
                <a:spcPts val="0"/>
              </a:spcAft>
              <a:defRPr>
                <a:latin typeface="+mn-lt"/>
              </a:defRPr>
            </a:lvl1pPr>
          </a:lstStyle>
          <a:p>
            <a:pPr>
              <a:defRPr/>
            </a:pPr>
            <a:fld id="{B19CB07E-B2DF-42AC-8323-7E31B2E7F97D}" type="slidenum">
              <a:rPr lang="en-US"/>
              <a:pPr>
                <a:defRPr/>
              </a:pPr>
              <a:t>‹#›</a:t>
            </a:fld>
            <a:endParaRPr lang="en-US"/>
          </a:p>
        </p:txBody>
      </p:sp>
    </p:spTree>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6113" y="2130430"/>
            <a:ext cx="777178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2220" y="3886200"/>
            <a:ext cx="6399561"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10"/>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1732" y="4406905"/>
            <a:ext cx="777333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1732" y="2906713"/>
            <a:ext cx="777333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0"/>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51159" y="3421063"/>
            <a:ext cx="3833231" cy="3317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33073" y="3421063"/>
            <a:ext cx="3834780" cy="3317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0"/>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6891" y="274638"/>
            <a:ext cx="823022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6891" y="1535113"/>
            <a:ext cx="404076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6891" y="2174875"/>
            <a:ext cx="404076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4796" y="1535113"/>
            <a:ext cx="40423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4796" y="2174875"/>
            <a:ext cx="40423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0"/>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0"/>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12.xml"/><Relationship Id="rId13" Type="http://schemas.openxmlformats.org/officeDocument/2006/relationships/image" Target="../media/image2.jpeg"/><Relationship Id="rId3" Type="http://schemas.openxmlformats.org/officeDocument/2006/relationships/slideLayout" Target="../slideLayouts/slideLayout107.xml"/><Relationship Id="rId7" Type="http://schemas.openxmlformats.org/officeDocument/2006/relationships/slideLayout" Target="../slideLayouts/slideLayout111.xml"/><Relationship Id="rId12" Type="http://schemas.openxmlformats.org/officeDocument/2006/relationships/theme" Target="../theme/theme10.xml"/><Relationship Id="rId2" Type="http://schemas.openxmlformats.org/officeDocument/2006/relationships/slideLayout" Target="../slideLayouts/slideLayout106.xml"/><Relationship Id="rId1" Type="http://schemas.openxmlformats.org/officeDocument/2006/relationships/slideLayout" Target="../slideLayouts/slideLayout105.xml"/><Relationship Id="rId6" Type="http://schemas.openxmlformats.org/officeDocument/2006/relationships/slideLayout" Target="../slideLayouts/slideLayout110.xml"/><Relationship Id="rId11" Type="http://schemas.openxmlformats.org/officeDocument/2006/relationships/slideLayout" Target="../slideLayouts/slideLayout115.xml"/><Relationship Id="rId5" Type="http://schemas.openxmlformats.org/officeDocument/2006/relationships/slideLayout" Target="../slideLayouts/slideLayout109.xml"/><Relationship Id="rId10" Type="http://schemas.openxmlformats.org/officeDocument/2006/relationships/slideLayout" Target="../slideLayouts/slideLayout114.xml"/><Relationship Id="rId4" Type="http://schemas.openxmlformats.org/officeDocument/2006/relationships/slideLayout" Target="../slideLayouts/slideLayout108.xml"/><Relationship Id="rId9" Type="http://schemas.openxmlformats.org/officeDocument/2006/relationships/slideLayout" Target="../slideLayouts/slideLayout113.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23.xml"/><Relationship Id="rId13" Type="http://schemas.openxmlformats.org/officeDocument/2006/relationships/theme" Target="../theme/theme11.xml"/><Relationship Id="rId3" Type="http://schemas.openxmlformats.org/officeDocument/2006/relationships/slideLayout" Target="../slideLayouts/slideLayout118.xml"/><Relationship Id="rId7" Type="http://schemas.openxmlformats.org/officeDocument/2006/relationships/slideLayout" Target="../slideLayouts/slideLayout122.xml"/><Relationship Id="rId12" Type="http://schemas.openxmlformats.org/officeDocument/2006/relationships/slideLayout" Target="../slideLayouts/slideLayout127.xml"/><Relationship Id="rId2" Type="http://schemas.openxmlformats.org/officeDocument/2006/relationships/slideLayout" Target="../slideLayouts/slideLayout117.xml"/><Relationship Id="rId1" Type="http://schemas.openxmlformats.org/officeDocument/2006/relationships/slideLayout" Target="../slideLayouts/slideLayout116.xml"/><Relationship Id="rId6" Type="http://schemas.openxmlformats.org/officeDocument/2006/relationships/slideLayout" Target="../slideLayouts/slideLayout121.xml"/><Relationship Id="rId11" Type="http://schemas.openxmlformats.org/officeDocument/2006/relationships/slideLayout" Target="../slideLayouts/slideLayout126.xml"/><Relationship Id="rId5" Type="http://schemas.openxmlformats.org/officeDocument/2006/relationships/slideLayout" Target="../slideLayouts/slideLayout120.xml"/><Relationship Id="rId10" Type="http://schemas.openxmlformats.org/officeDocument/2006/relationships/slideLayout" Target="../slideLayouts/slideLayout125.xml"/><Relationship Id="rId4" Type="http://schemas.openxmlformats.org/officeDocument/2006/relationships/slideLayout" Target="../slideLayouts/slideLayout119.xml"/><Relationship Id="rId9" Type="http://schemas.openxmlformats.org/officeDocument/2006/relationships/slideLayout" Target="../slideLayouts/slideLayout124.xml"/><Relationship Id="rId14" Type="http://schemas.openxmlformats.org/officeDocument/2006/relationships/image" Target="../media/image3.jpeg"/></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35.xml"/><Relationship Id="rId13" Type="http://schemas.openxmlformats.org/officeDocument/2006/relationships/image" Target="../media/image2.jpeg"/><Relationship Id="rId3" Type="http://schemas.openxmlformats.org/officeDocument/2006/relationships/slideLayout" Target="../slideLayouts/slideLayout130.xml"/><Relationship Id="rId7" Type="http://schemas.openxmlformats.org/officeDocument/2006/relationships/slideLayout" Target="../slideLayouts/slideLayout134.xml"/><Relationship Id="rId12" Type="http://schemas.openxmlformats.org/officeDocument/2006/relationships/theme" Target="../theme/theme12.xml"/><Relationship Id="rId2" Type="http://schemas.openxmlformats.org/officeDocument/2006/relationships/slideLayout" Target="../slideLayouts/slideLayout129.xml"/><Relationship Id="rId1" Type="http://schemas.openxmlformats.org/officeDocument/2006/relationships/slideLayout" Target="../slideLayouts/slideLayout128.xml"/><Relationship Id="rId6" Type="http://schemas.openxmlformats.org/officeDocument/2006/relationships/slideLayout" Target="../slideLayouts/slideLayout133.xml"/><Relationship Id="rId11" Type="http://schemas.openxmlformats.org/officeDocument/2006/relationships/slideLayout" Target="../slideLayouts/slideLayout138.xml"/><Relationship Id="rId5" Type="http://schemas.openxmlformats.org/officeDocument/2006/relationships/slideLayout" Target="../slideLayouts/slideLayout132.xml"/><Relationship Id="rId10" Type="http://schemas.openxmlformats.org/officeDocument/2006/relationships/slideLayout" Target="../slideLayouts/slideLayout137.xml"/><Relationship Id="rId4" Type="http://schemas.openxmlformats.org/officeDocument/2006/relationships/slideLayout" Target="../slideLayouts/slideLayout131.xml"/><Relationship Id="rId9" Type="http://schemas.openxmlformats.org/officeDocument/2006/relationships/slideLayout" Target="../slideLayouts/slideLayout136.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6.xml"/><Relationship Id="rId3" Type="http://schemas.openxmlformats.org/officeDocument/2006/relationships/slideLayout" Target="../slideLayouts/slideLayout141.xml"/><Relationship Id="rId7" Type="http://schemas.openxmlformats.org/officeDocument/2006/relationships/slideLayout" Target="../slideLayouts/slideLayout145.xml"/><Relationship Id="rId12" Type="http://schemas.openxmlformats.org/officeDocument/2006/relationships/theme" Target="../theme/theme13.xml"/><Relationship Id="rId2" Type="http://schemas.openxmlformats.org/officeDocument/2006/relationships/slideLayout" Target="../slideLayouts/slideLayout140.xml"/><Relationship Id="rId1" Type="http://schemas.openxmlformats.org/officeDocument/2006/relationships/slideLayout" Target="../slideLayouts/slideLayout139.xml"/><Relationship Id="rId6" Type="http://schemas.openxmlformats.org/officeDocument/2006/relationships/slideLayout" Target="../slideLayouts/slideLayout144.xml"/><Relationship Id="rId11" Type="http://schemas.openxmlformats.org/officeDocument/2006/relationships/slideLayout" Target="../slideLayouts/slideLayout149.xml"/><Relationship Id="rId5" Type="http://schemas.openxmlformats.org/officeDocument/2006/relationships/slideLayout" Target="../slideLayouts/slideLayout143.xml"/><Relationship Id="rId10" Type="http://schemas.openxmlformats.org/officeDocument/2006/relationships/slideLayout" Target="../slideLayouts/slideLayout148.xml"/><Relationship Id="rId4" Type="http://schemas.openxmlformats.org/officeDocument/2006/relationships/slideLayout" Target="../slideLayouts/slideLayout142.xml"/><Relationship Id="rId9" Type="http://schemas.openxmlformats.org/officeDocument/2006/relationships/slideLayout" Target="../slideLayouts/slideLayout147.xml"/></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157.xml"/><Relationship Id="rId13" Type="http://schemas.openxmlformats.org/officeDocument/2006/relationships/image" Target="../media/image2.jpeg"/><Relationship Id="rId3" Type="http://schemas.openxmlformats.org/officeDocument/2006/relationships/slideLayout" Target="../slideLayouts/slideLayout152.xml"/><Relationship Id="rId7" Type="http://schemas.openxmlformats.org/officeDocument/2006/relationships/slideLayout" Target="../slideLayouts/slideLayout156.xml"/><Relationship Id="rId12" Type="http://schemas.openxmlformats.org/officeDocument/2006/relationships/theme" Target="../theme/theme14.xml"/><Relationship Id="rId2" Type="http://schemas.openxmlformats.org/officeDocument/2006/relationships/slideLayout" Target="../slideLayouts/slideLayout151.xml"/><Relationship Id="rId1" Type="http://schemas.openxmlformats.org/officeDocument/2006/relationships/slideLayout" Target="../slideLayouts/slideLayout150.xml"/><Relationship Id="rId6" Type="http://schemas.openxmlformats.org/officeDocument/2006/relationships/slideLayout" Target="../slideLayouts/slideLayout155.xml"/><Relationship Id="rId11" Type="http://schemas.openxmlformats.org/officeDocument/2006/relationships/slideLayout" Target="../slideLayouts/slideLayout160.xml"/><Relationship Id="rId5" Type="http://schemas.openxmlformats.org/officeDocument/2006/relationships/slideLayout" Target="../slideLayouts/slideLayout154.xml"/><Relationship Id="rId10" Type="http://schemas.openxmlformats.org/officeDocument/2006/relationships/slideLayout" Target="../slideLayouts/slideLayout159.xml"/><Relationship Id="rId4" Type="http://schemas.openxmlformats.org/officeDocument/2006/relationships/slideLayout" Target="../slideLayouts/slideLayout153.xml"/><Relationship Id="rId9" Type="http://schemas.openxmlformats.org/officeDocument/2006/relationships/slideLayout" Target="../slideLayouts/slideLayout158.xml"/></Relationships>
</file>

<file path=ppt/slideMasters/_rels/slideMaster15.xml.rels><?xml version="1.0" encoding="UTF-8" standalone="yes"?>
<Relationships xmlns="http://schemas.openxmlformats.org/package/2006/relationships"><Relationship Id="rId8" Type="http://schemas.openxmlformats.org/officeDocument/2006/relationships/slideLayout" Target="../slideLayouts/slideLayout168.xml"/><Relationship Id="rId13" Type="http://schemas.openxmlformats.org/officeDocument/2006/relationships/image" Target="../media/image4.wmf"/><Relationship Id="rId3" Type="http://schemas.openxmlformats.org/officeDocument/2006/relationships/slideLayout" Target="../slideLayouts/slideLayout163.xml"/><Relationship Id="rId7" Type="http://schemas.openxmlformats.org/officeDocument/2006/relationships/slideLayout" Target="../slideLayouts/slideLayout167.xml"/><Relationship Id="rId12" Type="http://schemas.openxmlformats.org/officeDocument/2006/relationships/theme" Target="../theme/theme15.xml"/><Relationship Id="rId2" Type="http://schemas.openxmlformats.org/officeDocument/2006/relationships/slideLayout" Target="../slideLayouts/slideLayout162.xml"/><Relationship Id="rId1" Type="http://schemas.openxmlformats.org/officeDocument/2006/relationships/slideLayout" Target="../slideLayouts/slideLayout161.xml"/><Relationship Id="rId6" Type="http://schemas.openxmlformats.org/officeDocument/2006/relationships/slideLayout" Target="../slideLayouts/slideLayout166.xml"/><Relationship Id="rId11" Type="http://schemas.openxmlformats.org/officeDocument/2006/relationships/slideLayout" Target="../slideLayouts/slideLayout171.xml"/><Relationship Id="rId5" Type="http://schemas.openxmlformats.org/officeDocument/2006/relationships/slideLayout" Target="../slideLayouts/slideLayout165.xml"/><Relationship Id="rId10" Type="http://schemas.openxmlformats.org/officeDocument/2006/relationships/slideLayout" Target="../slideLayouts/slideLayout170.xml"/><Relationship Id="rId4" Type="http://schemas.openxmlformats.org/officeDocument/2006/relationships/slideLayout" Target="../slideLayouts/slideLayout164.xml"/><Relationship Id="rId9" Type="http://schemas.openxmlformats.org/officeDocument/2006/relationships/slideLayout" Target="../slideLayouts/slideLayout16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image" Target="../media/image2.jpeg"/><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image" Target="../media/image2.jpeg"/><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13" Type="http://schemas.openxmlformats.org/officeDocument/2006/relationships/slideLayout" Target="../slideLayouts/slideLayout48.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slideLayout" Target="../slideLayouts/slideLayout47.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5" Type="http://schemas.openxmlformats.org/officeDocument/2006/relationships/image" Target="../media/image3.jpeg"/><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 Id="rId1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image" Target="../media/image2.jpeg"/><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theme" Target="../theme/theme5.xml"/><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7.xml"/><Relationship Id="rId3" Type="http://schemas.openxmlformats.org/officeDocument/2006/relationships/slideLayout" Target="../slideLayouts/slideLayout62.xml"/><Relationship Id="rId7" Type="http://schemas.openxmlformats.org/officeDocument/2006/relationships/slideLayout" Target="../slideLayouts/slideLayout66.xml"/><Relationship Id="rId12" Type="http://schemas.openxmlformats.org/officeDocument/2006/relationships/theme" Target="../theme/theme6.xml"/><Relationship Id="rId2" Type="http://schemas.openxmlformats.org/officeDocument/2006/relationships/slideLayout" Target="../slideLayouts/slideLayout61.xml"/><Relationship Id="rId1" Type="http://schemas.openxmlformats.org/officeDocument/2006/relationships/slideLayout" Target="../slideLayouts/slideLayout60.xml"/><Relationship Id="rId6" Type="http://schemas.openxmlformats.org/officeDocument/2006/relationships/slideLayout" Target="../slideLayouts/slideLayout65.xml"/><Relationship Id="rId11" Type="http://schemas.openxmlformats.org/officeDocument/2006/relationships/slideLayout" Target="../slideLayouts/slideLayout70.xml"/><Relationship Id="rId5" Type="http://schemas.openxmlformats.org/officeDocument/2006/relationships/slideLayout" Target="../slideLayouts/slideLayout64.xml"/><Relationship Id="rId10" Type="http://schemas.openxmlformats.org/officeDocument/2006/relationships/slideLayout" Target="../slideLayouts/slideLayout69.xml"/><Relationship Id="rId4" Type="http://schemas.openxmlformats.org/officeDocument/2006/relationships/slideLayout" Target="../slideLayouts/slideLayout63.xml"/><Relationship Id="rId9" Type="http://schemas.openxmlformats.org/officeDocument/2006/relationships/slideLayout" Target="../slideLayouts/slideLayout68.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8.xml"/><Relationship Id="rId13" Type="http://schemas.openxmlformats.org/officeDocument/2006/relationships/image" Target="../media/image2.jpeg"/><Relationship Id="rId3" Type="http://schemas.openxmlformats.org/officeDocument/2006/relationships/slideLayout" Target="../slideLayouts/slideLayout73.xml"/><Relationship Id="rId7" Type="http://schemas.openxmlformats.org/officeDocument/2006/relationships/slideLayout" Target="../slideLayouts/slideLayout77.xml"/><Relationship Id="rId12" Type="http://schemas.openxmlformats.org/officeDocument/2006/relationships/theme" Target="../theme/theme7.xml"/><Relationship Id="rId2" Type="http://schemas.openxmlformats.org/officeDocument/2006/relationships/slideLayout" Target="../slideLayouts/slideLayout72.xml"/><Relationship Id="rId1" Type="http://schemas.openxmlformats.org/officeDocument/2006/relationships/slideLayout" Target="../slideLayouts/slideLayout71.xml"/><Relationship Id="rId6" Type="http://schemas.openxmlformats.org/officeDocument/2006/relationships/slideLayout" Target="../slideLayouts/slideLayout76.xml"/><Relationship Id="rId11" Type="http://schemas.openxmlformats.org/officeDocument/2006/relationships/slideLayout" Target="../slideLayouts/slideLayout81.xml"/><Relationship Id="rId5" Type="http://schemas.openxmlformats.org/officeDocument/2006/relationships/slideLayout" Target="../slideLayouts/slideLayout75.xml"/><Relationship Id="rId10" Type="http://schemas.openxmlformats.org/officeDocument/2006/relationships/slideLayout" Target="../slideLayouts/slideLayout80.xml"/><Relationship Id="rId4" Type="http://schemas.openxmlformats.org/officeDocument/2006/relationships/slideLayout" Target="../slideLayouts/slideLayout74.xml"/><Relationship Id="rId9" Type="http://schemas.openxmlformats.org/officeDocument/2006/relationships/slideLayout" Target="../slideLayouts/slideLayout79.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9.xml"/><Relationship Id="rId13" Type="http://schemas.openxmlformats.org/officeDocument/2006/relationships/theme" Target="../theme/theme8.xml"/><Relationship Id="rId3" Type="http://schemas.openxmlformats.org/officeDocument/2006/relationships/slideLayout" Target="../slideLayouts/slideLayout84.xml"/><Relationship Id="rId7" Type="http://schemas.openxmlformats.org/officeDocument/2006/relationships/slideLayout" Target="../slideLayouts/slideLayout88.xml"/><Relationship Id="rId12" Type="http://schemas.openxmlformats.org/officeDocument/2006/relationships/slideLayout" Target="../slideLayouts/slideLayout93.xml"/><Relationship Id="rId2" Type="http://schemas.openxmlformats.org/officeDocument/2006/relationships/slideLayout" Target="../slideLayouts/slideLayout83.xml"/><Relationship Id="rId1" Type="http://schemas.openxmlformats.org/officeDocument/2006/relationships/slideLayout" Target="../slideLayouts/slideLayout82.xml"/><Relationship Id="rId6" Type="http://schemas.openxmlformats.org/officeDocument/2006/relationships/slideLayout" Target="../slideLayouts/slideLayout87.xml"/><Relationship Id="rId11" Type="http://schemas.openxmlformats.org/officeDocument/2006/relationships/slideLayout" Target="../slideLayouts/slideLayout92.xml"/><Relationship Id="rId5" Type="http://schemas.openxmlformats.org/officeDocument/2006/relationships/slideLayout" Target="../slideLayouts/slideLayout86.xml"/><Relationship Id="rId15" Type="http://schemas.openxmlformats.org/officeDocument/2006/relationships/image" Target="../media/image4.wmf"/><Relationship Id="rId10" Type="http://schemas.openxmlformats.org/officeDocument/2006/relationships/slideLayout" Target="../slideLayouts/slideLayout91.xml"/><Relationship Id="rId4" Type="http://schemas.openxmlformats.org/officeDocument/2006/relationships/slideLayout" Target="../slideLayouts/slideLayout85.xml"/><Relationship Id="rId9" Type="http://schemas.openxmlformats.org/officeDocument/2006/relationships/slideLayout" Target="../slideLayouts/slideLayout90.xml"/><Relationship Id="rId14" Type="http://schemas.openxmlformats.org/officeDocument/2006/relationships/image" Target="../media/image1.jpeg"/></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101.xml"/><Relationship Id="rId13" Type="http://schemas.openxmlformats.org/officeDocument/2006/relationships/image" Target="../media/image2.jpeg"/><Relationship Id="rId3" Type="http://schemas.openxmlformats.org/officeDocument/2006/relationships/slideLayout" Target="../slideLayouts/slideLayout96.xml"/><Relationship Id="rId7" Type="http://schemas.openxmlformats.org/officeDocument/2006/relationships/slideLayout" Target="../slideLayouts/slideLayout100.xml"/><Relationship Id="rId12" Type="http://schemas.openxmlformats.org/officeDocument/2006/relationships/theme" Target="../theme/theme9.xml"/><Relationship Id="rId2" Type="http://schemas.openxmlformats.org/officeDocument/2006/relationships/slideLayout" Target="../slideLayouts/slideLayout95.xml"/><Relationship Id="rId1" Type="http://schemas.openxmlformats.org/officeDocument/2006/relationships/slideLayout" Target="../slideLayouts/slideLayout94.xml"/><Relationship Id="rId6" Type="http://schemas.openxmlformats.org/officeDocument/2006/relationships/slideLayout" Target="../slideLayouts/slideLayout99.xml"/><Relationship Id="rId11" Type="http://schemas.openxmlformats.org/officeDocument/2006/relationships/slideLayout" Target="../slideLayouts/slideLayout104.xml"/><Relationship Id="rId5" Type="http://schemas.openxmlformats.org/officeDocument/2006/relationships/slideLayout" Target="../slideLayouts/slideLayout98.xml"/><Relationship Id="rId10" Type="http://schemas.openxmlformats.org/officeDocument/2006/relationships/slideLayout" Target="../slideLayouts/slideLayout103.xml"/><Relationship Id="rId4" Type="http://schemas.openxmlformats.org/officeDocument/2006/relationships/slideLayout" Target="../slideLayouts/slideLayout97.xml"/><Relationship Id="rId9" Type="http://schemas.openxmlformats.org/officeDocument/2006/relationships/slideLayout" Target="../slideLayouts/slideLayout10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7415" name="Rectangle 7"/>
          <p:cNvSpPr>
            <a:spLocks noChangeArrowheads="1"/>
          </p:cNvSpPr>
          <p:nvPr/>
        </p:nvSpPr>
        <p:spPr bwMode="auto">
          <a:xfrm>
            <a:off x="0" y="1133475"/>
            <a:ext cx="9144000" cy="5724525"/>
          </a:xfrm>
          <a:prstGeom prst="rect">
            <a:avLst/>
          </a:prstGeom>
          <a:solidFill>
            <a:schemeClr val="tx2"/>
          </a:solidFill>
          <a:ln w="9525">
            <a:noFill/>
            <a:miter lim="800000"/>
            <a:headEnd/>
            <a:tailEnd/>
          </a:ln>
          <a:effectLst/>
        </p:spPr>
        <p:txBody>
          <a:bodyPr wrap="none" anchor="ctr"/>
          <a:lstStyle/>
          <a:p>
            <a:pPr fontAlgn="auto">
              <a:spcBef>
                <a:spcPts val="0"/>
              </a:spcBef>
              <a:spcAft>
                <a:spcPts val="0"/>
              </a:spcAft>
              <a:defRPr/>
            </a:pPr>
            <a:endParaRPr lang="en-US" dirty="0">
              <a:latin typeface="+mn-lt"/>
            </a:endParaRPr>
          </a:p>
        </p:txBody>
      </p:sp>
      <p:sp>
        <p:nvSpPr>
          <p:cNvPr id="1027" name="Rectangle 3"/>
          <p:cNvSpPr>
            <a:spLocks noGrp="1" noChangeArrowheads="1"/>
          </p:cNvSpPr>
          <p:nvPr>
            <p:ph type="body" idx="1"/>
          </p:nvPr>
        </p:nvSpPr>
        <p:spPr bwMode="auto">
          <a:xfrm>
            <a:off x="771525" y="3425825"/>
            <a:ext cx="7799388" cy="23495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7416" name="Rectangle 8"/>
          <p:cNvSpPr>
            <a:spLocks noChangeArrowheads="1"/>
          </p:cNvSpPr>
          <p:nvPr/>
        </p:nvSpPr>
        <p:spPr bwMode="auto">
          <a:xfrm>
            <a:off x="0" y="1039813"/>
            <a:ext cx="9140825" cy="98425"/>
          </a:xfrm>
          <a:prstGeom prst="rect">
            <a:avLst/>
          </a:prstGeom>
          <a:solidFill>
            <a:schemeClr val="bg2"/>
          </a:solidFill>
          <a:ln w="9525">
            <a:noFill/>
            <a:miter lim="800000"/>
            <a:headEnd/>
            <a:tailEnd/>
          </a:ln>
          <a:effectLst/>
        </p:spPr>
        <p:txBody>
          <a:bodyPr wrap="none" anchor="ctr"/>
          <a:lstStyle/>
          <a:p>
            <a:pPr fontAlgn="auto">
              <a:spcBef>
                <a:spcPts val="0"/>
              </a:spcBef>
              <a:spcAft>
                <a:spcPts val="0"/>
              </a:spcAft>
              <a:defRPr/>
            </a:pPr>
            <a:endParaRPr lang="en-US" dirty="0">
              <a:latin typeface="+mn-lt"/>
            </a:endParaRPr>
          </a:p>
        </p:txBody>
      </p:sp>
      <p:sp>
        <p:nvSpPr>
          <p:cNvPr id="1029" name="Rectangle 12"/>
          <p:cNvSpPr>
            <a:spLocks noGrp="1" noChangeArrowheads="1"/>
          </p:cNvSpPr>
          <p:nvPr>
            <p:ph type="title"/>
          </p:nvPr>
        </p:nvSpPr>
        <p:spPr bwMode="auto">
          <a:xfrm>
            <a:off x="852488" y="1849438"/>
            <a:ext cx="7697787" cy="1271587"/>
          </a:xfrm>
          <a:prstGeom prst="rect">
            <a:avLst/>
          </a:prstGeom>
          <a:noFill/>
          <a:ln w="9525" algn="ctr">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title style</a:t>
            </a:r>
          </a:p>
        </p:txBody>
      </p:sp>
      <p:pic>
        <p:nvPicPr>
          <p:cNvPr id="1030" name="Picture 17" descr="logo blue on white"/>
          <p:cNvPicPr>
            <a:picLocks noChangeAspect="1" noChangeArrowheads="1"/>
          </p:cNvPicPr>
          <p:nvPr/>
        </p:nvPicPr>
        <p:blipFill>
          <a:blip r:embed="rId15"/>
          <a:srcRect/>
          <a:stretch>
            <a:fillRect/>
          </a:stretch>
        </p:blipFill>
        <p:spPr bwMode="auto">
          <a:xfrm>
            <a:off x="815975" y="203200"/>
            <a:ext cx="2974975" cy="6889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857" r:id="rId1"/>
    <p:sldLayoutId id="2147483856" r:id="rId2"/>
    <p:sldLayoutId id="2147483855" r:id="rId3"/>
    <p:sldLayoutId id="2147483854" r:id="rId4"/>
    <p:sldLayoutId id="2147483853" r:id="rId5"/>
    <p:sldLayoutId id="2147483852" r:id="rId6"/>
    <p:sldLayoutId id="2147483851" r:id="rId7"/>
    <p:sldLayoutId id="2147483850" r:id="rId8"/>
    <p:sldLayoutId id="2147483849" r:id="rId9"/>
    <p:sldLayoutId id="2147483848" r:id="rId10"/>
    <p:sldLayoutId id="2147483847" r:id="rId11"/>
    <p:sldLayoutId id="2147484006" r:id="rId12"/>
    <p:sldLayoutId id="2147484007" r:id="rId13"/>
  </p:sldLayoutIdLst>
  <p:txStyles>
    <p:titleStyle>
      <a:lvl1pPr algn="l" defTabSz="928688" rtl="0" eaLnBrk="0" fontAlgn="base" hangingPunct="0">
        <a:lnSpc>
          <a:spcPct val="110000"/>
        </a:lnSpc>
        <a:spcBef>
          <a:spcPct val="0"/>
        </a:spcBef>
        <a:spcAft>
          <a:spcPct val="0"/>
        </a:spcAft>
        <a:defRPr sz="3300">
          <a:solidFill>
            <a:schemeClr val="bg1"/>
          </a:solidFill>
          <a:latin typeface="+mj-lt"/>
          <a:ea typeface="+mj-ea"/>
          <a:cs typeface="+mj-cs"/>
        </a:defRPr>
      </a:lvl1pPr>
      <a:lvl2pPr algn="l" defTabSz="928688" rtl="0" eaLnBrk="0" fontAlgn="base" hangingPunct="0">
        <a:lnSpc>
          <a:spcPct val="110000"/>
        </a:lnSpc>
        <a:spcBef>
          <a:spcPct val="0"/>
        </a:spcBef>
        <a:spcAft>
          <a:spcPct val="0"/>
        </a:spcAft>
        <a:defRPr sz="3300">
          <a:solidFill>
            <a:schemeClr val="bg1"/>
          </a:solidFill>
          <a:latin typeface="Verdana" pitchFamily="34" charset="0"/>
        </a:defRPr>
      </a:lvl2pPr>
      <a:lvl3pPr algn="l" defTabSz="928688" rtl="0" eaLnBrk="0" fontAlgn="base" hangingPunct="0">
        <a:lnSpc>
          <a:spcPct val="110000"/>
        </a:lnSpc>
        <a:spcBef>
          <a:spcPct val="0"/>
        </a:spcBef>
        <a:spcAft>
          <a:spcPct val="0"/>
        </a:spcAft>
        <a:defRPr sz="3300">
          <a:solidFill>
            <a:schemeClr val="bg1"/>
          </a:solidFill>
          <a:latin typeface="Verdana" pitchFamily="34" charset="0"/>
        </a:defRPr>
      </a:lvl3pPr>
      <a:lvl4pPr algn="l" defTabSz="928688" rtl="0" eaLnBrk="0" fontAlgn="base" hangingPunct="0">
        <a:lnSpc>
          <a:spcPct val="110000"/>
        </a:lnSpc>
        <a:spcBef>
          <a:spcPct val="0"/>
        </a:spcBef>
        <a:spcAft>
          <a:spcPct val="0"/>
        </a:spcAft>
        <a:defRPr sz="3300">
          <a:solidFill>
            <a:schemeClr val="bg1"/>
          </a:solidFill>
          <a:latin typeface="Verdana" pitchFamily="34" charset="0"/>
        </a:defRPr>
      </a:lvl4pPr>
      <a:lvl5pPr algn="l" defTabSz="928688" rtl="0" eaLnBrk="0" fontAlgn="base" hangingPunct="0">
        <a:lnSpc>
          <a:spcPct val="110000"/>
        </a:lnSpc>
        <a:spcBef>
          <a:spcPct val="0"/>
        </a:spcBef>
        <a:spcAft>
          <a:spcPct val="0"/>
        </a:spcAft>
        <a:defRPr sz="3300">
          <a:solidFill>
            <a:schemeClr val="bg1"/>
          </a:solidFill>
          <a:latin typeface="Verdana" pitchFamily="34" charset="0"/>
        </a:defRPr>
      </a:lvl5pPr>
      <a:lvl6pPr marL="457200" algn="l" defTabSz="928688" rtl="0" eaLnBrk="1" fontAlgn="base" hangingPunct="1">
        <a:lnSpc>
          <a:spcPct val="110000"/>
        </a:lnSpc>
        <a:spcBef>
          <a:spcPct val="0"/>
        </a:spcBef>
        <a:spcAft>
          <a:spcPct val="0"/>
        </a:spcAft>
        <a:defRPr sz="3300">
          <a:solidFill>
            <a:schemeClr val="bg1"/>
          </a:solidFill>
          <a:latin typeface="Verdana" pitchFamily="34" charset="0"/>
        </a:defRPr>
      </a:lvl6pPr>
      <a:lvl7pPr marL="914400" algn="l" defTabSz="928688" rtl="0" eaLnBrk="1" fontAlgn="base" hangingPunct="1">
        <a:lnSpc>
          <a:spcPct val="110000"/>
        </a:lnSpc>
        <a:spcBef>
          <a:spcPct val="0"/>
        </a:spcBef>
        <a:spcAft>
          <a:spcPct val="0"/>
        </a:spcAft>
        <a:defRPr sz="3300">
          <a:solidFill>
            <a:schemeClr val="bg1"/>
          </a:solidFill>
          <a:latin typeface="Verdana" pitchFamily="34" charset="0"/>
        </a:defRPr>
      </a:lvl7pPr>
      <a:lvl8pPr marL="1371600" algn="l" defTabSz="928688" rtl="0" eaLnBrk="1" fontAlgn="base" hangingPunct="1">
        <a:lnSpc>
          <a:spcPct val="110000"/>
        </a:lnSpc>
        <a:spcBef>
          <a:spcPct val="0"/>
        </a:spcBef>
        <a:spcAft>
          <a:spcPct val="0"/>
        </a:spcAft>
        <a:defRPr sz="3300">
          <a:solidFill>
            <a:schemeClr val="bg1"/>
          </a:solidFill>
          <a:latin typeface="Verdana" pitchFamily="34" charset="0"/>
        </a:defRPr>
      </a:lvl8pPr>
      <a:lvl9pPr marL="1828800" algn="l" defTabSz="928688" rtl="0" eaLnBrk="1" fontAlgn="base" hangingPunct="1">
        <a:lnSpc>
          <a:spcPct val="110000"/>
        </a:lnSpc>
        <a:spcBef>
          <a:spcPct val="0"/>
        </a:spcBef>
        <a:spcAft>
          <a:spcPct val="0"/>
        </a:spcAft>
        <a:defRPr sz="3300">
          <a:solidFill>
            <a:schemeClr val="bg1"/>
          </a:solidFill>
          <a:latin typeface="Verdana" pitchFamily="34" charset="0"/>
        </a:defRPr>
      </a:lvl9pPr>
    </p:titleStyle>
    <p:bodyStyle>
      <a:lvl1pPr marL="104775" indent="-104775" algn="l" defTabSz="928688" rtl="0" eaLnBrk="0" fontAlgn="base" hangingPunct="0">
        <a:spcBef>
          <a:spcPct val="20000"/>
        </a:spcBef>
        <a:spcAft>
          <a:spcPct val="0"/>
        </a:spcAft>
        <a:buFont typeface="Verdana" pitchFamily="34" charset="0"/>
        <a:buChar char=" "/>
        <a:defRPr sz="1600">
          <a:solidFill>
            <a:schemeClr val="bg1"/>
          </a:solidFill>
          <a:latin typeface="+mn-lt"/>
          <a:ea typeface="+mn-ea"/>
          <a:cs typeface="+mn-cs"/>
        </a:defRPr>
      </a:lvl1pPr>
      <a:lvl2pPr marL="422275" indent="-211138" algn="l" defTabSz="928688" rtl="0" eaLnBrk="0" fontAlgn="base" hangingPunct="0">
        <a:spcBef>
          <a:spcPct val="20000"/>
        </a:spcBef>
        <a:spcAft>
          <a:spcPct val="0"/>
        </a:spcAft>
        <a:buChar char="–"/>
        <a:defRPr sz="1600">
          <a:solidFill>
            <a:schemeClr val="bg1"/>
          </a:solidFill>
          <a:latin typeface="+mn-lt"/>
        </a:defRPr>
      </a:lvl2pPr>
      <a:lvl3pPr marL="842963" indent="-211138" algn="l" defTabSz="928688" rtl="0" eaLnBrk="0" fontAlgn="base" hangingPunct="0">
        <a:spcBef>
          <a:spcPct val="20000"/>
        </a:spcBef>
        <a:spcAft>
          <a:spcPct val="0"/>
        </a:spcAft>
        <a:buChar char="•"/>
        <a:defRPr sz="1600">
          <a:solidFill>
            <a:schemeClr val="bg1"/>
          </a:solidFill>
          <a:latin typeface="+mn-lt"/>
        </a:defRPr>
      </a:lvl3pPr>
      <a:lvl4pPr marL="1265238" indent="-212725" algn="l" defTabSz="928688" rtl="0" eaLnBrk="0" fontAlgn="base" hangingPunct="0">
        <a:spcBef>
          <a:spcPct val="20000"/>
        </a:spcBef>
        <a:spcAft>
          <a:spcPct val="0"/>
        </a:spcAft>
        <a:buChar char="–"/>
        <a:defRPr sz="1600">
          <a:solidFill>
            <a:schemeClr val="bg1"/>
          </a:solidFill>
          <a:latin typeface="+mn-lt"/>
        </a:defRPr>
      </a:lvl4pPr>
      <a:lvl5pPr marL="1685925" indent="-211138" algn="l" defTabSz="928688" rtl="0" eaLnBrk="0" fontAlgn="base" hangingPunct="0">
        <a:spcBef>
          <a:spcPct val="20000"/>
        </a:spcBef>
        <a:spcAft>
          <a:spcPct val="0"/>
        </a:spcAft>
        <a:buChar char="»"/>
        <a:defRPr sz="1600">
          <a:solidFill>
            <a:schemeClr val="bg1"/>
          </a:solidFill>
          <a:latin typeface="+mn-lt"/>
        </a:defRPr>
      </a:lvl5pPr>
      <a:lvl6pPr marL="2143125" indent="-211138" algn="l" defTabSz="928688" rtl="0" eaLnBrk="1" fontAlgn="base" hangingPunct="1">
        <a:spcBef>
          <a:spcPct val="20000"/>
        </a:spcBef>
        <a:spcAft>
          <a:spcPct val="0"/>
        </a:spcAft>
        <a:buChar char="»"/>
        <a:defRPr sz="1600">
          <a:solidFill>
            <a:schemeClr val="bg1"/>
          </a:solidFill>
          <a:latin typeface="+mn-lt"/>
        </a:defRPr>
      </a:lvl6pPr>
      <a:lvl7pPr marL="2600325" indent="-211138" algn="l" defTabSz="928688" rtl="0" eaLnBrk="1" fontAlgn="base" hangingPunct="1">
        <a:spcBef>
          <a:spcPct val="20000"/>
        </a:spcBef>
        <a:spcAft>
          <a:spcPct val="0"/>
        </a:spcAft>
        <a:buChar char="»"/>
        <a:defRPr sz="1600">
          <a:solidFill>
            <a:schemeClr val="bg1"/>
          </a:solidFill>
          <a:latin typeface="+mn-lt"/>
        </a:defRPr>
      </a:lvl7pPr>
      <a:lvl8pPr marL="3057525" indent="-211138" algn="l" defTabSz="928688" rtl="0" eaLnBrk="1" fontAlgn="base" hangingPunct="1">
        <a:spcBef>
          <a:spcPct val="20000"/>
        </a:spcBef>
        <a:spcAft>
          <a:spcPct val="0"/>
        </a:spcAft>
        <a:buChar char="»"/>
        <a:defRPr sz="1600">
          <a:solidFill>
            <a:schemeClr val="bg1"/>
          </a:solidFill>
          <a:latin typeface="+mn-lt"/>
        </a:defRPr>
      </a:lvl8pPr>
      <a:lvl9pPr marL="3514725" indent="-211138" algn="l" defTabSz="928688" rtl="0" eaLnBrk="1" fontAlgn="base" hangingPunct="1">
        <a:spcBef>
          <a:spcPct val="20000"/>
        </a:spcBef>
        <a:spcAft>
          <a:spcPct val="0"/>
        </a:spcAft>
        <a:buChar char="»"/>
        <a:defRPr sz="16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1378" name="Rectangle 2"/>
          <p:cNvSpPr>
            <a:spLocks noChangeArrowheads="1"/>
          </p:cNvSpPr>
          <p:nvPr/>
        </p:nvSpPr>
        <p:spPr bwMode="auto">
          <a:xfrm>
            <a:off x="0" y="0"/>
            <a:ext cx="9144000" cy="1039813"/>
          </a:xfrm>
          <a:prstGeom prst="rect">
            <a:avLst/>
          </a:prstGeom>
          <a:solidFill>
            <a:schemeClr val="tx2"/>
          </a:solidFill>
          <a:ln w="9525">
            <a:noFill/>
            <a:miter lim="800000"/>
            <a:headEnd/>
            <a:tailEnd/>
          </a:ln>
          <a:effectLst/>
        </p:spPr>
        <p:txBody>
          <a:bodyPr wrap="none" anchor="ctr"/>
          <a:lstStyle/>
          <a:p>
            <a:pPr fontAlgn="auto">
              <a:spcBef>
                <a:spcPts val="0"/>
              </a:spcBef>
              <a:spcAft>
                <a:spcPts val="0"/>
              </a:spcAft>
              <a:defRPr/>
            </a:pPr>
            <a:endParaRPr lang="en-US" dirty="0">
              <a:latin typeface="+mn-lt"/>
            </a:endParaRPr>
          </a:p>
        </p:txBody>
      </p:sp>
      <p:sp>
        <p:nvSpPr>
          <p:cNvPr id="101380" name="Rectangle 4"/>
          <p:cNvSpPr>
            <a:spLocks noChangeArrowheads="1"/>
          </p:cNvSpPr>
          <p:nvPr/>
        </p:nvSpPr>
        <p:spPr bwMode="auto">
          <a:xfrm>
            <a:off x="0" y="1039813"/>
            <a:ext cx="9140825" cy="98425"/>
          </a:xfrm>
          <a:prstGeom prst="rect">
            <a:avLst/>
          </a:prstGeom>
          <a:solidFill>
            <a:schemeClr val="bg2"/>
          </a:solidFill>
          <a:ln w="9525">
            <a:noFill/>
            <a:miter lim="800000"/>
            <a:headEnd/>
            <a:tailEnd/>
          </a:ln>
          <a:effectLst/>
        </p:spPr>
        <p:txBody>
          <a:bodyPr wrap="none" anchor="ctr"/>
          <a:lstStyle/>
          <a:p>
            <a:pPr fontAlgn="auto">
              <a:spcBef>
                <a:spcPts val="0"/>
              </a:spcBef>
              <a:spcAft>
                <a:spcPts val="0"/>
              </a:spcAft>
              <a:defRPr/>
            </a:pPr>
            <a:endParaRPr lang="en-US" dirty="0">
              <a:latin typeface="+mn-lt"/>
            </a:endParaRPr>
          </a:p>
        </p:txBody>
      </p:sp>
      <p:sp>
        <p:nvSpPr>
          <p:cNvPr id="116740" name="Rectangle 8"/>
          <p:cNvSpPr>
            <a:spLocks noGrp="1" noChangeArrowheads="1"/>
          </p:cNvSpPr>
          <p:nvPr>
            <p:ph type="title"/>
          </p:nvPr>
        </p:nvSpPr>
        <p:spPr bwMode="auto">
          <a:xfrm>
            <a:off x="854075" y="1844675"/>
            <a:ext cx="7697788" cy="125888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title style</a:t>
            </a:r>
          </a:p>
        </p:txBody>
      </p:sp>
      <p:sp>
        <p:nvSpPr>
          <p:cNvPr id="116741" name="Rectangle 9"/>
          <p:cNvSpPr>
            <a:spLocks noGrp="1" noChangeArrowheads="1"/>
          </p:cNvSpPr>
          <p:nvPr>
            <p:ph type="body" idx="1"/>
          </p:nvPr>
        </p:nvSpPr>
        <p:spPr bwMode="auto">
          <a:xfrm>
            <a:off x="817563" y="5183188"/>
            <a:ext cx="7869237" cy="265112"/>
          </a:xfrm>
          <a:prstGeom prst="rect">
            <a:avLst/>
          </a:prstGeom>
          <a:noFill/>
          <a:ln w="9525">
            <a:noFill/>
            <a:miter lim="800000"/>
            <a:headEnd/>
            <a:tailEnd/>
          </a:ln>
        </p:spPr>
        <p:txBody>
          <a:bodyPr vert="horz" wrap="square" lIns="84300" tIns="42150" rIns="84300" bIns="4215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116742" name="Picture 11" descr="logo white on blue"/>
          <p:cNvPicPr>
            <a:picLocks noChangeAspect="1" noChangeArrowheads="1"/>
          </p:cNvPicPr>
          <p:nvPr/>
        </p:nvPicPr>
        <p:blipFill>
          <a:blip r:embed="rId13"/>
          <a:srcRect/>
          <a:stretch>
            <a:fillRect/>
          </a:stretch>
        </p:blipFill>
        <p:spPr bwMode="auto">
          <a:xfrm>
            <a:off x="787400" y="173038"/>
            <a:ext cx="2955925" cy="6921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956" r:id="rId1"/>
    <p:sldLayoutId id="2147483955" r:id="rId2"/>
    <p:sldLayoutId id="2147483954" r:id="rId3"/>
    <p:sldLayoutId id="2147483953" r:id="rId4"/>
    <p:sldLayoutId id="2147483952" r:id="rId5"/>
    <p:sldLayoutId id="2147483951" r:id="rId6"/>
    <p:sldLayoutId id="2147483950" r:id="rId7"/>
    <p:sldLayoutId id="2147483949" r:id="rId8"/>
    <p:sldLayoutId id="2147483948" r:id="rId9"/>
    <p:sldLayoutId id="2147483947" r:id="rId10"/>
    <p:sldLayoutId id="2147483946" r:id="rId11"/>
  </p:sldLayoutIdLst>
  <p:hf hdr="0" ftr="0" dt="0"/>
  <p:txStyles>
    <p:titleStyle>
      <a:lvl1pPr algn="l" defTabSz="928688" rtl="0" eaLnBrk="0" fontAlgn="base" hangingPunct="0">
        <a:lnSpc>
          <a:spcPct val="110000"/>
        </a:lnSpc>
        <a:spcBef>
          <a:spcPct val="0"/>
        </a:spcBef>
        <a:spcAft>
          <a:spcPct val="0"/>
        </a:spcAft>
        <a:defRPr sz="3300">
          <a:solidFill>
            <a:schemeClr val="tx1"/>
          </a:solidFill>
          <a:latin typeface="+mj-lt"/>
          <a:ea typeface="+mj-ea"/>
          <a:cs typeface="+mj-cs"/>
        </a:defRPr>
      </a:lvl1pPr>
      <a:lvl2pPr algn="l" defTabSz="928688" rtl="0" eaLnBrk="0" fontAlgn="base" hangingPunct="0">
        <a:lnSpc>
          <a:spcPct val="110000"/>
        </a:lnSpc>
        <a:spcBef>
          <a:spcPct val="0"/>
        </a:spcBef>
        <a:spcAft>
          <a:spcPct val="0"/>
        </a:spcAft>
        <a:defRPr sz="3300">
          <a:solidFill>
            <a:schemeClr val="tx1"/>
          </a:solidFill>
          <a:latin typeface="Verdana" pitchFamily="34" charset="0"/>
        </a:defRPr>
      </a:lvl2pPr>
      <a:lvl3pPr algn="l" defTabSz="928688" rtl="0" eaLnBrk="0" fontAlgn="base" hangingPunct="0">
        <a:lnSpc>
          <a:spcPct val="110000"/>
        </a:lnSpc>
        <a:spcBef>
          <a:spcPct val="0"/>
        </a:spcBef>
        <a:spcAft>
          <a:spcPct val="0"/>
        </a:spcAft>
        <a:defRPr sz="3300">
          <a:solidFill>
            <a:schemeClr val="tx1"/>
          </a:solidFill>
          <a:latin typeface="Verdana" pitchFamily="34" charset="0"/>
        </a:defRPr>
      </a:lvl3pPr>
      <a:lvl4pPr algn="l" defTabSz="928688" rtl="0" eaLnBrk="0" fontAlgn="base" hangingPunct="0">
        <a:lnSpc>
          <a:spcPct val="110000"/>
        </a:lnSpc>
        <a:spcBef>
          <a:spcPct val="0"/>
        </a:spcBef>
        <a:spcAft>
          <a:spcPct val="0"/>
        </a:spcAft>
        <a:defRPr sz="3300">
          <a:solidFill>
            <a:schemeClr val="tx1"/>
          </a:solidFill>
          <a:latin typeface="Verdana" pitchFamily="34" charset="0"/>
        </a:defRPr>
      </a:lvl4pPr>
      <a:lvl5pPr algn="l" defTabSz="928688" rtl="0" eaLnBrk="0" fontAlgn="base" hangingPunct="0">
        <a:lnSpc>
          <a:spcPct val="110000"/>
        </a:lnSpc>
        <a:spcBef>
          <a:spcPct val="0"/>
        </a:spcBef>
        <a:spcAft>
          <a:spcPct val="0"/>
        </a:spcAft>
        <a:defRPr sz="3300">
          <a:solidFill>
            <a:schemeClr val="tx1"/>
          </a:solidFill>
          <a:latin typeface="Verdana" pitchFamily="34" charset="0"/>
        </a:defRPr>
      </a:lvl5pPr>
      <a:lvl6pPr marL="457200" algn="l" defTabSz="928688" rtl="0" eaLnBrk="1" fontAlgn="base" hangingPunct="1">
        <a:lnSpc>
          <a:spcPct val="110000"/>
        </a:lnSpc>
        <a:spcBef>
          <a:spcPct val="0"/>
        </a:spcBef>
        <a:spcAft>
          <a:spcPct val="0"/>
        </a:spcAft>
        <a:defRPr sz="3300">
          <a:solidFill>
            <a:schemeClr val="tx1"/>
          </a:solidFill>
          <a:latin typeface="Verdana" pitchFamily="34" charset="0"/>
        </a:defRPr>
      </a:lvl6pPr>
      <a:lvl7pPr marL="914400" algn="l" defTabSz="928688" rtl="0" eaLnBrk="1" fontAlgn="base" hangingPunct="1">
        <a:lnSpc>
          <a:spcPct val="110000"/>
        </a:lnSpc>
        <a:spcBef>
          <a:spcPct val="0"/>
        </a:spcBef>
        <a:spcAft>
          <a:spcPct val="0"/>
        </a:spcAft>
        <a:defRPr sz="3300">
          <a:solidFill>
            <a:schemeClr val="tx1"/>
          </a:solidFill>
          <a:latin typeface="Verdana" pitchFamily="34" charset="0"/>
        </a:defRPr>
      </a:lvl7pPr>
      <a:lvl8pPr marL="1371600" algn="l" defTabSz="928688" rtl="0" eaLnBrk="1" fontAlgn="base" hangingPunct="1">
        <a:lnSpc>
          <a:spcPct val="110000"/>
        </a:lnSpc>
        <a:spcBef>
          <a:spcPct val="0"/>
        </a:spcBef>
        <a:spcAft>
          <a:spcPct val="0"/>
        </a:spcAft>
        <a:defRPr sz="3300">
          <a:solidFill>
            <a:schemeClr val="tx1"/>
          </a:solidFill>
          <a:latin typeface="Verdana" pitchFamily="34" charset="0"/>
        </a:defRPr>
      </a:lvl8pPr>
      <a:lvl9pPr marL="1828800" algn="l" defTabSz="928688" rtl="0" eaLnBrk="1" fontAlgn="base" hangingPunct="1">
        <a:lnSpc>
          <a:spcPct val="110000"/>
        </a:lnSpc>
        <a:spcBef>
          <a:spcPct val="0"/>
        </a:spcBef>
        <a:spcAft>
          <a:spcPct val="0"/>
        </a:spcAft>
        <a:defRPr sz="3300">
          <a:solidFill>
            <a:schemeClr val="tx1"/>
          </a:solidFill>
          <a:latin typeface="Verdana" pitchFamily="34" charset="0"/>
        </a:defRPr>
      </a:lvl9pPr>
    </p:titleStyle>
    <p:bodyStyle>
      <a:lvl1pPr marL="104775" indent="-104775" algn="l" defTabSz="928688" rtl="0" eaLnBrk="0" fontAlgn="base" hangingPunct="0">
        <a:spcBef>
          <a:spcPct val="20000"/>
        </a:spcBef>
        <a:spcAft>
          <a:spcPct val="0"/>
        </a:spcAft>
        <a:buFont typeface="Verdana" pitchFamily="34" charset="0"/>
        <a:buChar char=" "/>
        <a:defRPr sz="1600">
          <a:solidFill>
            <a:schemeClr val="bg1"/>
          </a:solidFill>
          <a:latin typeface="+mn-lt"/>
          <a:ea typeface="+mn-ea"/>
          <a:cs typeface="+mn-cs"/>
        </a:defRPr>
      </a:lvl1pPr>
      <a:lvl2pPr marL="422275" indent="-211138" algn="l" defTabSz="928688" rtl="0" eaLnBrk="0" fontAlgn="base" hangingPunct="0">
        <a:spcBef>
          <a:spcPct val="20000"/>
        </a:spcBef>
        <a:spcAft>
          <a:spcPct val="0"/>
        </a:spcAft>
        <a:buChar char="–"/>
        <a:defRPr sz="1600">
          <a:solidFill>
            <a:schemeClr val="bg1"/>
          </a:solidFill>
          <a:latin typeface="+mn-lt"/>
        </a:defRPr>
      </a:lvl2pPr>
      <a:lvl3pPr marL="842963" indent="-211138" algn="l" defTabSz="928688" rtl="0" eaLnBrk="0" fontAlgn="base" hangingPunct="0">
        <a:spcBef>
          <a:spcPct val="20000"/>
        </a:spcBef>
        <a:spcAft>
          <a:spcPct val="0"/>
        </a:spcAft>
        <a:buChar char="•"/>
        <a:defRPr sz="1600">
          <a:solidFill>
            <a:schemeClr val="bg1"/>
          </a:solidFill>
          <a:latin typeface="+mn-lt"/>
        </a:defRPr>
      </a:lvl3pPr>
      <a:lvl4pPr marL="1265238" indent="-212725" algn="l" defTabSz="928688" rtl="0" eaLnBrk="0" fontAlgn="base" hangingPunct="0">
        <a:spcBef>
          <a:spcPct val="20000"/>
        </a:spcBef>
        <a:spcAft>
          <a:spcPct val="0"/>
        </a:spcAft>
        <a:buChar char="–"/>
        <a:defRPr sz="1600">
          <a:solidFill>
            <a:schemeClr val="bg1"/>
          </a:solidFill>
          <a:latin typeface="+mn-lt"/>
        </a:defRPr>
      </a:lvl4pPr>
      <a:lvl5pPr marL="1685925" indent="-211138" algn="l" defTabSz="928688" rtl="0" eaLnBrk="0" fontAlgn="base" hangingPunct="0">
        <a:spcBef>
          <a:spcPct val="20000"/>
        </a:spcBef>
        <a:spcAft>
          <a:spcPct val="0"/>
        </a:spcAft>
        <a:buChar char="»"/>
        <a:defRPr sz="1600">
          <a:solidFill>
            <a:schemeClr val="bg1"/>
          </a:solidFill>
          <a:latin typeface="+mn-lt"/>
        </a:defRPr>
      </a:lvl5pPr>
      <a:lvl6pPr marL="2143125" indent="-211138" algn="l" defTabSz="928688" rtl="0" eaLnBrk="1" fontAlgn="base" hangingPunct="1">
        <a:spcBef>
          <a:spcPct val="20000"/>
        </a:spcBef>
        <a:spcAft>
          <a:spcPct val="0"/>
        </a:spcAft>
        <a:buChar char="»"/>
        <a:defRPr sz="1600">
          <a:solidFill>
            <a:schemeClr val="bg1"/>
          </a:solidFill>
          <a:latin typeface="+mn-lt"/>
        </a:defRPr>
      </a:lvl6pPr>
      <a:lvl7pPr marL="2600325" indent="-211138" algn="l" defTabSz="928688" rtl="0" eaLnBrk="1" fontAlgn="base" hangingPunct="1">
        <a:spcBef>
          <a:spcPct val="20000"/>
        </a:spcBef>
        <a:spcAft>
          <a:spcPct val="0"/>
        </a:spcAft>
        <a:buChar char="»"/>
        <a:defRPr sz="1600">
          <a:solidFill>
            <a:schemeClr val="bg1"/>
          </a:solidFill>
          <a:latin typeface="+mn-lt"/>
        </a:defRPr>
      </a:lvl7pPr>
      <a:lvl8pPr marL="3057525" indent="-211138" algn="l" defTabSz="928688" rtl="0" eaLnBrk="1" fontAlgn="base" hangingPunct="1">
        <a:spcBef>
          <a:spcPct val="20000"/>
        </a:spcBef>
        <a:spcAft>
          <a:spcPct val="0"/>
        </a:spcAft>
        <a:buChar char="»"/>
        <a:defRPr sz="1600">
          <a:solidFill>
            <a:schemeClr val="bg1"/>
          </a:solidFill>
          <a:latin typeface="+mn-lt"/>
        </a:defRPr>
      </a:lvl8pPr>
      <a:lvl9pPr marL="3514725" indent="-211138" algn="l" defTabSz="928688" rtl="0" eaLnBrk="1" fontAlgn="base" hangingPunct="1">
        <a:spcBef>
          <a:spcPct val="20000"/>
        </a:spcBef>
        <a:spcAft>
          <a:spcPct val="0"/>
        </a:spcAft>
        <a:buChar char="»"/>
        <a:defRPr sz="16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7415" name="Rectangle 7"/>
          <p:cNvSpPr>
            <a:spLocks noChangeArrowheads="1"/>
          </p:cNvSpPr>
          <p:nvPr/>
        </p:nvSpPr>
        <p:spPr bwMode="auto">
          <a:xfrm>
            <a:off x="0" y="1133475"/>
            <a:ext cx="9144000" cy="5724525"/>
          </a:xfrm>
          <a:prstGeom prst="rect">
            <a:avLst/>
          </a:prstGeom>
          <a:solidFill>
            <a:schemeClr val="tx2"/>
          </a:solidFill>
          <a:ln w="9525">
            <a:noFill/>
            <a:miter lim="800000"/>
            <a:headEnd/>
            <a:tailEnd/>
          </a:ln>
          <a:effectLst/>
        </p:spPr>
        <p:txBody>
          <a:bodyPr wrap="none" anchor="ctr"/>
          <a:lstStyle/>
          <a:p>
            <a:pPr fontAlgn="auto">
              <a:spcBef>
                <a:spcPts val="0"/>
              </a:spcBef>
              <a:spcAft>
                <a:spcPts val="0"/>
              </a:spcAft>
              <a:defRPr/>
            </a:pPr>
            <a:endParaRPr lang="en-US">
              <a:latin typeface="+mn-lt"/>
            </a:endParaRPr>
          </a:p>
        </p:txBody>
      </p:sp>
      <p:sp>
        <p:nvSpPr>
          <p:cNvPr id="129027" name="Rectangle 3"/>
          <p:cNvSpPr>
            <a:spLocks noGrp="1" noChangeArrowheads="1"/>
          </p:cNvSpPr>
          <p:nvPr>
            <p:ph type="body" idx="1"/>
          </p:nvPr>
        </p:nvSpPr>
        <p:spPr bwMode="auto">
          <a:xfrm>
            <a:off x="771525" y="3425825"/>
            <a:ext cx="7799388" cy="23495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7416" name="Rectangle 8"/>
          <p:cNvSpPr>
            <a:spLocks noChangeArrowheads="1"/>
          </p:cNvSpPr>
          <p:nvPr/>
        </p:nvSpPr>
        <p:spPr bwMode="auto">
          <a:xfrm>
            <a:off x="0" y="1039813"/>
            <a:ext cx="9140825" cy="98425"/>
          </a:xfrm>
          <a:prstGeom prst="rect">
            <a:avLst/>
          </a:prstGeom>
          <a:solidFill>
            <a:schemeClr val="bg2"/>
          </a:solidFill>
          <a:ln w="9525">
            <a:noFill/>
            <a:miter lim="800000"/>
            <a:headEnd/>
            <a:tailEnd/>
          </a:ln>
          <a:effectLst/>
        </p:spPr>
        <p:txBody>
          <a:bodyPr wrap="none" anchor="ctr"/>
          <a:lstStyle/>
          <a:p>
            <a:pPr fontAlgn="auto">
              <a:spcBef>
                <a:spcPts val="0"/>
              </a:spcBef>
              <a:spcAft>
                <a:spcPts val="0"/>
              </a:spcAft>
              <a:defRPr/>
            </a:pPr>
            <a:endParaRPr lang="en-US">
              <a:latin typeface="+mn-lt"/>
            </a:endParaRPr>
          </a:p>
        </p:txBody>
      </p:sp>
      <p:sp>
        <p:nvSpPr>
          <p:cNvPr id="129029" name="Rectangle 12"/>
          <p:cNvSpPr>
            <a:spLocks noGrp="1" noChangeArrowheads="1"/>
          </p:cNvSpPr>
          <p:nvPr>
            <p:ph type="title"/>
          </p:nvPr>
        </p:nvSpPr>
        <p:spPr bwMode="auto">
          <a:xfrm>
            <a:off x="852488" y="1849438"/>
            <a:ext cx="7697787" cy="1271587"/>
          </a:xfrm>
          <a:prstGeom prst="rect">
            <a:avLst/>
          </a:prstGeom>
          <a:noFill/>
          <a:ln w="9525" algn="ctr">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title style</a:t>
            </a:r>
          </a:p>
        </p:txBody>
      </p:sp>
      <p:pic>
        <p:nvPicPr>
          <p:cNvPr id="129030" name="Picture 17" descr="logo blue on white"/>
          <p:cNvPicPr>
            <a:picLocks noChangeAspect="1" noChangeArrowheads="1"/>
          </p:cNvPicPr>
          <p:nvPr/>
        </p:nvPicPr>
        <p:blipFill>
          <a:blip r:embed="rId14"/>
          <a:srcRect/>
          <a:stretch>
            <a:fillRect/>
          </a:stretch>
        </p:blipFill>
        <p:spPr bwMode="auto">
          <a:xfrm>
            <a:off x="815975" y="203200"/>
            <a:ext cx="2974975" cy="6889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967" r:id="rId1"/>
    <p:sldLayoutId id="2147483966" r:id="rId2"/>
    <p:sldLayoutId id="2147483965" r:id="rId3"/>
    <p:sldLayoutId id="2147483964" r:id="rId4"/>
    <p:sldLayoutId id="2147483963" r:id="rId5"/>
    <p:sldLayoutId id="2147483962" r:id="rId6"/>
    <p:sldLayoutId id="2147483961" r:id="rId7"/>
    <p:sldLayoutId id="2147483960" r:id="rId8"/>
    <p:sldLayoutId id="2147483959" r:id="rId9"/>
    <p:sldLayoutId id="2147483958" r:id="rId10"/>
    <p:sldLayoutId id="2147483957" r:id="rId11"/>
    <p:sldLayoutId id="2147484011" r:id="rId12"/>
  </p:sldLayoutIdLst>
  <p:hf hdr="0" ftr="0" dt="0"/>
  <p:txStyles>
    <p:titleStyle>
      <a:lvl1pPr algn="l" defTabSz="928688" rtl="0" eaLnBrk="0" fontAlgn="base" hangingPunct="0">
        <a:lnSpc>
          <a:spcPct val="110000"/>
        </a:lnSpc>
        <a:spcBef>
          <a:spcPct val="0"/>
        </a:spcBef>
        <a:spcAft>
          <a:spcPct val="0"/>
        </a:spcAft>
        <a:defRPr sz="3300">
          <a:solidFill>
            <a:schemeClr val="bg1"/>
          </a:solidFill>
          <a:latin typeface="+mj-lt"/>
          <a:ea typeface="+mj-ea"/>
          <a:cs typeface="+mj-cs"/>
        </a:defRPr>
      </a:lvl1pPr>
      <a:lvl2pPr algn="l" defTabSz="928688" rtl="0" eaLnBrk="0" fontAlgn="base" hangingPunct="0">
        <a:lnSpc>
          <a:spcPct val="110000"/>
        </a:lnSpc>
        <a:spcBef>
          <a:spcPct val="0"/>
        </a:spcBef>
        <a:spcAft>
          <a:spcPct val="0"/>
        </a:spcAft>
        <a:defRPr sz="3300">
          <a:solidFill>
            <a:schemeClr val="bg1"/>
          </a:solidFill>
          <a:latin typeface="Verdana" pitchFamily="34" charset="0"/>
        </a:defRPr>
      </a:lvl2pPr>
      <a:lvl3pPr algn="l" defTabSz="928688" rtl="0" eaLnBrk="0" fontAlgn="base" hangingPunct="0">
        <a:lnSpc>
          <a:spcPct val="110000"/>
        </a:lnSpc>
        <a:spcBef>
          <a:spcPct val="0"/>
        </a:spcBef>
        <a:spcAft>
          <a:spcPct val="0"/>
        </a:spcAft>
        <a:defRPr sz="3300">
          <a:solidFill>
            <a:schemeClr val="bg1"/>
          </a:solidFill>
          <a:latin typeface="Verdana" pitchFamily="34" charset="0"/>
        </a:defRPr>
      </a:lvl3pPr>
      <a:lvl4pPr algn="l" defTabSz="928688" rtl="0" eaLnBrk="0" fontAlgn="base" hangingPunct="0">
        <a:lnSpc>
          <a:spcPct val="110000"/>
        </a:lnSpc>
        <a:spcBef>
          <a:spcPct val="0"/>
        </a:spcBef>
        <a:spcAft>
          <a:spcPct val="0"/>
        </a:spcAft>
        <a:defRPr sz="3300">
          <a:solidFill>
            <a:schemeClr val="bg1"/>
          </a:solidFill>
          <a:latin typeface="Verdana" pitchFamily="34" charset="0"/>
        </a:defRPr>
      </a:lvl4pPr>
      <a:lvl5pPr algn="l" defTabSz="928688" rtl="0" eaLnBrk="0" fontAlgn="base" hangingPunct="0">
        <a:lnSpc>
          <a:spcPct val="110000"/>
        </a:lnSpc>
        <a:spcBef>
          <a:spcPct val="0"/>
        </a:spcBef>
        <a:spcAft>
          <a:spcPct val="0"/>
        </a:spcAft>
        <a:defRPr sz="3300">
          <a:solidFill>
            <a:schemeClr val="bg1"/>
          </a:solidFill>
          <a:latin typeface="Verdana" pitchFamily="34" charset="0"/>
        </a:defRPr>
      </a:lvl5pPr>
      <a:lvl6pPr marL="457200" algn="l" defTabSz="928688" rtl="0" eaLnBrk="1" fontAlgn="base" hangingPunct="1">
        <a:lnSpc>
          <a:spcPct val="110000"/>
        </a:lnSpc>
        <a:spcBef>
          <a:spcPct val="0"/>
        </a:spcBef>
        <a:spcAft>
          <a:spcPct val="0"/>
        </a:spcAft>
        <a:defRPr sz="3300">
          <a:solidFill>
            <a:schemeClr val="bg1"/>
          </a:solidFill>
          <a:latin typeface="Verdana" pitchFamily="34" charset="0"/>
        </a:defRPr>
      </a:lvl6pPr>
      <a:lvl7pPr marL="914400" algn="l" defTabSz="928688" rtl="0" eaLnBrk="1" fontAlgn="base" hangingPunct="1">
        <a:lnSpc>
          <a:spcPct val="110000"/>
        </a:lnSpc>
        <a:spcBef>
          <a:spcPct val="0"/>
        </a:spcBef>
        <a:spcAft>
          <a:spcPct val="0"/>
        </a:spcAft>
        <a:defRPr sz="3300">
          <a:solidFill>
            <a:schemeClr val="bg1"/>
          </a:solidFill>
          <a:latin typeface="Verdana" pitchFamily="34" charset="0"/>
        </a:defRPr>
      </a:lvl7pPr>
      <a:lvl8pPr marL="1371600" algn="l" defTabSz="928688" rtl="0" eaLnBrk="1" fontAlgn="base" hangingPunct="1">
        <a:lnSpc>
          <a:spcPct val="110000"/>
        </a:lnSpc>
        <a:spcBef>
          <a:spcPct val="0"/>
        </a:spcBef>
        <a:spcAft>
          <a:spcPct val="0"/>
        </a:spcAft>
        <a:defRPr sz="3300">
          <a:solidFill>
            <a:schemeClr val="bg1"/>
          </a:solidFill>
          <a:latin typeface="Verdana" pitchFamily="34" charset="0"/>
        </a:defRPr>
      </a:lvl8pPr>
      <a:lvl9pPr marL="1828800" algn="l" defTabSz="928688" rtl="0" eaLnBrk="1" fontAlgn="base" hangingPunct="1">
        <a:lnSpc>
          <a:spcPct val="110000"/>
        </a:lnSpc>
        <a:spcBef>
          <a:spcPct val="0"/>
        </a:spcBef>
        <a:spcAft>
          <a:spcPct val="0"/>
        </a:spcAft>
        <a:defRPr sz="3300">
          <a:solidFill>
            <a:schemeClr val="bg1"/>
          </a:solidFill>
          <a:latin typeface="Verdana" pitchFamily="34" charset="0"/>
        </a:defRPr>
      </a:lvl9pPr>
    </p:titleStyle>
    <p:bodyStyle>
      <a:lvl1pPr marL="104775" indent="-104775" algn="l" defTabSz="928688" rtl="0" eaLnBrk="0" fontAlgn="base" hangingPunct="0">
        <a:spcBef>
          <a:spcPct val="20000"/>
        </a:spcBef>
        <a:spcAft>
          <a:spcPct val="0"/>
        </a:spcAft>
        <a:buFont typeface="Verdana" pitchFamily="34" charset="0"/>
        <a:buChar char=" "/>
        <a:defRPr sz="1600">
          <a:solidFill>
            <a:schemeClr val="bg1"/>
          </a:solidFill>
          <a:latin typeface="+mn-lt"/>
          <a:ea typeface="+mn-ea"/>
          <a:cs typeface="+mn-cs"/>
        </a:defRPr>
      </a:lvl1pPr>
      <a:lvl2pPr marL="422275" indent="-211138" algn="l" defTabSz="928688" rtl="0" eaLnBrk="0" fontAlgn="base" hangingPunct="0">
        <a:spcBef>
          <a:spcPct val="20000"/>
        </a:spcBef>
        <a:spcAft>
          <a:spcPct val="0"/>
        </a:spcAft>
        <a:buChar char="–"/>
        <a:defRPr sz="1600">
          <a:solidFill>
            <a:schemeClr val="bg1"/>
          </a:solidFill>
          <a:latin typeface="+mn-lt"/>
        </a:defRPr>
      </a:lvl2pPr>
      <a:lvl3pPr marL="842963" indent="-211138" algn="l" defTabSz="928688" rtl="0" eaLnBrk="0" fontAlgn="base" hangingPunct="0">
        <a:spcBef>
          <a:spcPct val="20000"/>
        </a:spcBef>
        <a:spcAft>
          <a:spcPct val="0"/>
        </a:spcAft>
        <a:buChar char="•"/>
        <a:defRPr sz="1600">
          <a:solidFill>
            <a:schemeClr val="bg1"/>
          </a:solidFill>
          <a:latin typeface="+mn-lt"/>
        </a:defRPr>
      </a:lvl3pPr>
      <a:lvl4pPr marL="1265238" indent="-212725" algn="l" defTabSz="928688" rtl="0" eaLnBrk="0" fontAlgn="base" hangingPunct="0">
        <a:spcBef>
          <a:spcPct val="20000"/>
        </a:spcBef>
        <a:spcAft>
          <a:spcPct val="0"/>
        </a:spcAft>
        <a:buChar char="–"/>
        <a:defRPr sz="1600">
          <a:solidFill>
            <a:schemeClr val="bg1"/>
          </a:solidFill>
          <a:latin typeface="+mn-lt"/>
        </a:defRPr>
      </a:lvl4pPr>
      <a:lvl5pPr marL="1685925" indent="-211138" algn="l" defTabSz="928688" rtl="0" eaLnBrk="0" fontAlgn="base" hangingPunct="0">
        <a:spcBef>
          <a:spcPct val="20000"/>
        </a:spcBef>
        <a:spcAft>
          <a:spcPct val="0"/>
        </a:spcAft>
        <a:buChar char="»"/>
        <a:defRPr sz="1600">
          <a:solidFill>
            <a:schemeClr val="bg1"/>
          </a:solidFill>
          <a:latin typeface="+mn-lt"/>
        </a:defRPr>
      </a:lvl5pPr>
      <a:lvl6pPr marL="2143125" indent="-211138" algn="l" defTabSz="928688" rtl="0" eaLnBrk="1" fontAlgn="base" hangingPunct="1">
        <a:spcBef>
          <a:spcPct val="20000"/>
        </a:spcBef>
        <a:spcAft>
          <a:spcPct val="0"/>
        </a:spcAft>
        <a:buChar char="»"/>
        <a:defRPr sz="1600">
          <a:solidFill>
            <a:schemeClr val="bg1"/>
          </a:solidFill>
          <a:latin typeface="+mn-lt"/>
        </a:defRPr>
      </a:lvl6pPr>
      <a:lvl7pPr marL="2600325" indent="-211138" algn="l" defTabSz="928688" rtl="0" eaLnBrk="1" fontAlgn="base" hangingPunct="1">
        <a:spcBef>
          <a:spcPct val="20000"/>
        </a:spcBef>
        <a:spcAft>
          <a:spcPct val="0"/>
        </a:spcAft>
        <a:buChar char="»"/>
        <a:defRPr sz="1600">
          <a:solidFill>
            <a:schemeClr val="bg1"/>
          </a:solidFill>
          <a:latin typeface="+mn-lt"/>
        </a:defRPr>
      </a:lvl7pPr>
      <a:lvl8pPr marL="3057525" indent="-211138" algn="l" defTabSz="928688" rtl="0" eaLnBrk="1" fontAlgn="base" hangingPunct="1">
        <a:spcBef>
          <a:spcPct val="20000"/>
        </a:spcBef>
        <a:spcAft>
          <a:spcPct val="0"/>
        </a:spcAft>
        <a:buChar char="»"/>
        <a:defRPr sz="1600">
          <a:solidFill>
            <a:schemeClr val="bg1"/>
          </a:solidFill>
          <a:latin typeface="+mn-lt"/>
        </a:defRPr>
      </a:lvl8pPr>
      <a:lvl9pPr marL="3514725" indent="-211138" algn="l" defTabSz="928688" rtl="0" eaLnBrk="1" fontAlgn="base" hangingPunct="1">
        <a:spcBef>
          <a:spcPct val="20000"/>
        </a:spcBef>
        <a:spcAft>
          <a:spcPct val="0"/>
        </a:spcAft>
        <a:buChar char="»"/>
        <a:defRPr sz="16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7351" name="Rectangle 7"/>
          <p:cNvSpPr>
            <a:spLocks noChangeArrowheads="1"/>
          </p:cNvSpPr>
          <p:nvPr/>
        </p:nvSpPr>
        <p:spPr bwMode="auto">
          <a:xfrm>
            <a:off x="0" y="0"/>
            <a:ext cx="9144000" cy="1039813"/>
          </a:xfrm>
          <a:prstGeom prst="rect">
            <a:avLst/>
          </a:prstGeom>
          <a:solidFill>
            <a:schemeClr val="tx2"/>
          </a:solidFill>
          <a:ln w="9525">
            <a:noFill/>
            <a:miter lim="800000"/>
            <a:headEnd/>
            <a:tailEnd/>
          </a:ln>
          <a:effectLst/>
        </p:spPr>
        <p:txBody>
          <a:bodyPr wrap="none" anchor="ctr"/>
          <a:lstStyle/>
          <a:p>
            <a:pPr fontAlgn="auto">
              <a:spcBef>
                <a:spcPts val="0"/>
              </a:spcBef>
              <a:spcAft>
                <a:spcPts val="0"/>
              </a:spcAft>
              <a:defRPr/>
            </a:pPr>
            <a:endParaRPr lang="en-US">
              <a:latin typeface="+mn-lt"/>
            </a:endParaRPr>
          </a:p>
        </p:txBody>
      </p:sp>
      <p:sp>
        <p:nvSpPr>
          <p:cNvPr id="57354" name="Rectangle 10"/>
          <p:cNvSpPr>
            <a:spLocks noGrp="1" noChangeArrowheads="1"/>
          </p:cNvSpPr>
          <p:nvPr>
            <p:ph type="ftr" sz="quarter" idx="3"/>
          </p:nvPr>
        </p:nvSpPr>
        <p:spPr bwMode="auto">
          <a:xfrm>
            <a:off x="866775" y="5992813"/>
            <a:ext cx="3757613" cy="455612"/>
          </a:xfrm>
          <a:prstGeom prst="rect">
            <a:avLst/>
          </a:prstGeom>
          <a:noFill/>
          <a:ln w="9525" algn="ctr">
            <a:noFill/>
            <a:miter lim="800000"/>
            <a:headEnd/>
            <a:tailEnd/>
          </a:ln>
          <a:effectLst/>
        </p:spPr>
        <p:txBody>
          <a:bodyPr vert="horz" wrap="square" lIns="0" tIns="0" rIns="0" bIns="0" numCol="1" anchor="b" anchorCtr="0" compatLnSpc="1">
            <a:prstTxWarp prst="textNoShape">
              <a:avLst/>
            </a:prstTxWarp>
          </a:bodyPr>
          <a:lstStyle>
            <a:lvl1pPr fontAlgn="auto">
              <a:lnSpc>
                <a:spcPct val="110000"/>
              </a:lnSpc>
              <a:spcBef>
                <a:spcPct val="20000"/>
              </a:spcBef>
              <a:spcAft>
                <a:spcPts val="0"/>
              </a:spcAft>
              <a:defRPr sz="900">
                <a:latin typeface="+mn-lt"/>
              </a:defRPr>
            </a:lvl1pPr>
          </a:lstStyle>
          <a:p>
            <a:pPr>
              <a:defRPr/>
            </a:pPr>
            <a:endParaRPr lang="en-US"/>
          </a:p>
        </p:txBody>
      </p:sp>
      <p:sp>
        <p:nvSpPr>
          <p:cNvPr id="57355" name="Rectangle 11"/>
          <p:cNvSpPr>
            <a:spLocks noChangeArrowheads="1"/>
          </p:cNvSpPr>
          <p:nvPr/>
        </p:nvSpPr>
        <p:spPr bwMode="auto">
          <a:xfrm>
            <a:off x="0" y="1039813"/>
            <a:ext cx="9140825" cy="98425"/>
          </a:xfrm>
          <a:prstGeom prst="rect">
            <a:avLst/>
          </a:prstGeom>
          <a:solidFill>
            <a:schemeClr val="bg2"/>
          </a:solidFill>
          <a:ln w="9525">
            <a:noFill/>
            <a:miter lim="800000"/>
            <a:headEnd/>
            <a:tailEnd/>
          </a:ln>
          <a:effectLst/>
        </p:spPr>
        <p:txBody>
          <a:bodyPr wrap="none" anchor="ctr"/>
          <a:lstStyle/>
          <a:p>
            <a:pPr fontAlgn="auto">
              <a:spcBef>
                <a:spcPts val="0"/>
              </a:spcBef>
              <a:spcAft>
                <a:spcPts val="0"/>
              </a:spcAft>
              <a:defRPr/>
            </a:pPr>
            <a:endParaRPr lang="en-US">
              <a:latin typeface="+mn-lt"/>
            </a:endParaRPr>
          </a:p>
        </p:txBody>
      </p:sp>
      <p:sp>
        <p:nvSpPr>
          <p:cNvPr id="142341" name="Rectangle 13"/>
          <p:cNvSpPr>
            <a:spLocks noGrp="1" noChangeArrowheads="1"/>
          </p:cNvSpPr>
          <p:nvPr>
            <p:ph type="title"/>
          </p:nvPr>
        </p:nvSpPr>
        <p:spPr bwMode="auto">
          <a:xfrm>
            <a:off x="854075" y="1836738"/>
            <a:ext cx="7697788" cy="136525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title style</a:t>
            </a:r>
          </a:p>
        </p:txBody>
      </p:sp>
      <p:sp>
        <p:nvSpPr>
          <p:cNvPr id="142342" name="Rectangle 14"/>
          <p:cNvSpPr>
            <a:spLocks noGrp="1" noChangeArrowheads="1"/>
          </p:cNvSpPr>
          <p:nvPr>
            <p:ph type="body" idx="1"/>
          </p:nvPr>
        </p:nvSpPr>
        <p:spPr bwMode="auto">
          <a:xfrm>
            <a:off x="750888" y="3421063"/>
            <a:ext cx="7816850" cy="33178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142343" name="Picture 21" descr="logo white on blue"/>
          <p:cNvPicPr>
            <a:picLocks noChangeAspect="1" noChangeArrowheads="1"/>
          </p:cNvPicPr>
          <p:nvPr/>
        </p:nvPicPr>
        <p:blipFill>
          <a:blip r:embed="rId13"/>
          <a:srcRect/>
          <a:stretch>
            <a:fillRect/>
          </a:stretch>
        </p:blipFill>
        <p:spPr bwMode="auto">
          <a:xfrm>
            <a:off x="787400" y="182563"/>
            <a:ext cx="2955925" cy="6921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978" r:id="rId1"/>
    <p:sldLayoutId id="2147483977" r:id="rId2"/>
    <p:sldLayoutId id="2147483976" r:id="rId3"/>
    <p:sldLayoutId id="2147483975" r:id="rId4"/>
    <p:sldLayoutId id="2147483974" r:id="rId5"/>
    <p:sldLayoutId id="2147483973" r:id="rId6"/>
    <p:sldLayoutId id="2147483972" r:id="rId7"/>
    <p:sldLayoutId id="2147483971" r:id="rId8"/>
    <p:sldLayoutId id="2147483970" r:id="rId9"/>
    <p:sldLayoutId id="2147483969" r:id="rId10"/>
    <p:sldLayoutId id="2147483968" r:id="rId11"/>
  </p:sldLayoutIdLst>
  <p:hf hdr="0" ftr="0" dt="0"/>
  <p:txStyles>
    <p:titleStyle>
      <a:lvl1pPr algn="l" defTabSz="928688" rtl="0" eaLnBrk="0" fontAlgn="base" hangingPunct="0">
        <a:lnSpc>
          <a:spcPct val="110000"/>
        </a:lnSpc>
        <a:spcBef>
          <a:spcPct val="0"/>
        </a:spcBef>
        <a:spcAft>
          <a:spcPct val="0"/>
        </a:spcAft>
        <a:defRPr sz="3300">
          <a:solidFill>
            <a:schemeClr val="tx1"/>
          </a:solidFill>
          <a:latin typeface="+mj-lt"/>
          <a:ea typeface="+mj-ea"/>
          <a:cs typeface="+mj-cs"/>
        </a:defRPr>
      </a:lvl1pPr>
      <a:lvl2pPr algn="l" defTabSz="928688" rtl="0" eaLnBrk="0" fontAlgn="base" hangingPunct="0">
        <a:lnSpc>
          <a:spcPct val="110000"/>
        </a:lnSpc>
        <a:spcBef>
          <a:spcPct val="0"/>
        </a:spcBef>
        <a:spcAft>
          <a:spcPct val="0"/>
        </a:spcAft>
        <a:defRPr sz="3300">
          <a:solidFill>
            <a:schemeClr val="tx1"/>
          </a:solidFill>
          <a:latin typeface="Verdana" pitchFamily="34" charset="0"/>
        </a:defRPr>
      </a:lvl2pPr>
      <a:lvl3pPr algn="l" defTabSz="928688" rtl="0" eaLnBrk="0" fontAlgn="base" hangingPunct="0">
        <a:lnSpc>
          <a:spcPct val="110000"/>
        </a:lnSpc>
        <a:spcBef>
          <a:spcPct val="0"/>
        </a:spcBef>
        <a:spcAft>
          <a:spcPct val="0"/>
        </a:spcAft>
        <a:defRPr sz="3300">
          <a:solidFill>
            <a:schemeClr val="tx1"/>
          </a:solidFill>
          <a:latin typeface="Verdana" pitchFamily="34" charset="0"/>
        </a:defRPr>
      </a:lvl3pPr>
      <a:lvl4pPr algn="l" defTabSz="928688" rtl="0" eaLnBrk="0" fontAlgn="base" hangingPunct="0">
        <a:lnSpc>
          <a:spcPct val="110000"/>
        </a:lnSpc>
        <a:spcBef>
          <a:spcPct val="0"/>
        </a:spcBef>
        <a:spcAft>
          <a:spcPct val="0"/>
        </a:spcAft>
        <a:defRPr sz="3300">
          <a:solidFill>
            <a:schemeClr val="tx1"/>
          </a:solidFill>
          <a:latin typeface="Verdana" pitchFamily="34" charset="0"/>
        </a:defRPr>
      </a:lvl4pPr>
      <a:lvl5pPr algn="l" defTabSz="928688" rtl="0" eaLnBrk="0" fontAlgn="base" hangingPunct="0">
        <a:lnSpc>
          <a:spcPct val="110000"/>
        </a:lnSpc>
        <a:spcBef>
          <a:spcPct val="0"/>
        </a:spcBef>
        <a:spcAft>
          <a:spcPct val="0"/>
        </a:spcAft>
        <a:defRPr sz="3300">
          <a:solidFill>
            <a:schemeClr val="tx1"/>
          </a:solidFill>
          <a:latin typeface="Verdana" pitchFamily="34" charset="0"/>
        </a:defRPr>
      </a:lvl5pPr>
      <a:lvl6pPr marL="457200" algn="l" defTabSz="928688" rtl="0" eaLnBrk="1" fontAlgn="base" hangingPunct="1">
        <a:lnSpc>
          <a:spcPct val="110000"/>
        </a:lnSpc>
        <a:spcBef>
          <a:spcPct val="0"/>
        </a:spcBef>
        <a:spcAft>
          <a:spcPct val="0"/>
        </a:spcAft>
        <a:defRPr sz="3300">
          <a:solidFill>
            <a:schemeClr val="tx1"/>
          </a:solidFill>
          <a:latin typeface="Verdana" pitchFamily="34" charset="0"/>
        </a:defRPr>
      </a:lvl6pPr>
      <a:lvl7pPr marL="914400" algn="l" defTabSz="928688" rtl="0" eaLnBrk="1" fontAlgn="base" hangingPunct="1">
        <a:lnSpc>
          <a:spcPct val="110000"/>
        </a:lnSpc>
        <a:spcBef>
          <a:spcPct val="0"/>
        </a:spcBef>
        <a:spcAft>
          <a:spcPct val="0"/>
        </a:spcAft>
        <a:defRPr sz="3300">
          <a:solidFill>
            <a:schemeClr val="tx1"/>
          </a:solidFill>
          <a:latin typeface="Verdana" pitchFamily="34" charset="0"/>
        </a:defRPr>
      </a:lvl7pPr>
      <a:lvl8pPr marL="1371600" algn="l" defTabSz="928688" rtl="0" eaLnBrk="1" fontAlgn="base" hangingPunct="1">
        <a:lnSpc>
          <a:spcPct val="110000"/>
        </a:lnSpc>
        <a:spcBef>
          <a:spcPct val="0"/>
        </a:spcBef>
        <a:spcAft>
          <a:spcPct val="0"/>
        </a:spcAft>
        <a:defRPr sz="3300">
          <a:solidFill>
            <a:schemeClr val="tx1"/>
          </a:solidFill>
          <a:latin typeface="Verdana" pitchFamily="34" charset="0"/>
        </a:defRPr>
      </a:lvl8pPr>
      <a:lvl9pPr marL="1828800" algn="l" defTabSz="928688" rtl="0" eaLnBrk="1" fontAlgn="base" hangingPunct="1">
        <a:lnSpc>
          <a:spcPct val="110000"/>
        </a:lnSpc>
        <a:spcBef>
          <a:spcPct val="0"/>
        </a:spcBef>
        <a:spcAft>
          <a:spcPct val="0"/>
        </a:spcAft>
        <a:defRPr sz="3300">
          <a:solidFill>
            <a:schemeClr val="tx1"/>
          </a:solidFill>
          <a:latin typeface="Verdana" pitchFamily="34" charset="0"/>
        </a:defRPr>
      </a:lvl9pPr>
    </p:titleStyle>
    <p:bodyStyle>
      <a:lvl1pPr marL="104775" indent="-104775" algn="l" defTabSz="928688" rtl="0" eaLnBrk="0" fontAlgn="base" hangingPunct="0">
        <a:spcBef>
          <a:spcPct val="20000"/>
        </a:spcBef>
        <a:spcAft>
          <a:spcPct val="0"/>
        </a:spcAft>
        <a:buFont typeface="Verdana" pitchFamily="34" charset="0"/>
        <a:buChar char=" "/>
        <a:defRPr sz="1600">
          <a:solidFill>
            <a:schemeClr val="tx1"/>
          </a:solidFill>
          <a:latin typeface="+mn-lt"/>
          <a:ea typeface="+mn-ea"/>
          <a:cs typeface="+mn-cs"/>
        </a:defRPr>
      </a:lvl1pPr>
      <a:lvl2pPr marL="422275" indent="-211138" algn="l" defTabSz="928688" rtl="0" eaLnBrk="0" fontAlgn="base" hangingPunct="0">
        <a:spcBef>
          <a:spcPct val="20000"/>
        </a:spcBef>
        <a:spcAft>
          <a:spcPct val="0"/>
        </a:spcAft>
        <a:buChar char="–"/>
        <a:defRPr sz="1600">
          <a:solidFill>
            <a:schemeClr val="tx1"/>
          </a:solidFill>
          <a:latin typeface="+mn-lt"/>
        </a:defRPr>
      </a:lvl2pPr>
      <a:lvl3pPr marL="842963" indent="-211138" algn="l" defTabSz="928688" rtl="0" eaLnBrk="0" fontAlgn="base" hangingPunct="0">
        <a:spcBef>
          <a:spcPct val="20000"/>
        </a:spcBef>
        <a:spcAft>
          <a:spcPct val="0"/>
        </a:spcAft>
        <a:buChar char="•"/>
        <a:defRPr sz="1600">
          <a:solidFill>
            <a:schemeClr val="tx1"/>
          </a:solidFill>
          <a:latin typeface="+mn-lt"/>
        </a:defRPr>
      </a:lvl3pPr>
      <a:lvl4pPr marL="1265238" indent="-212725" algn="l" defTabSz="928688" rtl="0" eaLnBrk="0" fontAlgn="base" hangingPunct="0">
        <a:spcBef>
          <a:spcPct val="20000"/>
        </a:spcBef>
        <a:spcAft>
          <a:spcPct val="0"/>
        </a:spcAft>
        <a:buChar char="–"/>
        <a:defRPr sz="1600">
          <a:solidFill>
            <a:schemeClr val="tx1"/>
          </a:solidFill>
          <a:latin typeface="+mn-lt"/>
        </a:defRPr>
      </a:lvl4pPr>
      <a:lvl5pPr marL="1685925" indent="-211138" algn="l" defTabSz="928688" rtl="0" eaLnBrk="0" fontAlgn="base" hangingPunct="0">
        <a:spcBef>
          <a:spcPct val="20000"/>
        </a:spcBef>
        <a:spcAft>
          <a:spcPct val="0"/>
        </a:spcAft>
        <a:buChar char="»"/>
        <a:defRPr sz="1600">
          <a:solidFill>
            <a:schemeClr val="tx1"/>
          </a:solidFill>
          <a:latin typeface="+mn-lt"/>
        </a:defRPr>
      </a:lvl5pPr>
      <a:lvl6pPr marL="2143125" indent="-211138" algn="l" defTabSz="928688" rtl="0" eaLnBrk="1" fontAlgn="base" hangingPunct="1">
        <a:spcBef>
          <a:spcPct val="20000"/>
        </a:spcBef>
        <a:spcAft>
          <a:spcPct val="0"/>
        </a:spcAft>
        <a:buChar char="»"/>
        <a:defRPr sz="1600">
          <a:solidFill>
            <a:schemeClr val="tx1"/>
          </a:solidFill>
          <a:latin typeface="+mn-lt"/>
        </a:defRPr>
      </a:lvl6pPr>
      <a:lvl7pPr marL="2600325" indent="-211138" algn="l" defTabSz="928688" rtl="0" eaLnBrk="1" fontAlgn="base" hangingPunct="1">
        <a:spcBef>
          <a:spcPct val="20000"/>
        </a:spcBef>
        <a:spcAft>
          <a:spcPct val="0"/>
        </a:spcAft>
        <a:buChar char="»"/>
        <a:defRPr sz="1600">
          <a:solidFill>
            <a:schemeClr val="tx1"/>
          </a:solidFill>
          <a:latin typeface="+mn-lt"/>
        </a:defRPr>
      </a:lvl7pPr>
      <a:lvl8pPr marL="3057525" indent="-211138" algn="l" defTabSz="928688" rtl="0" eaLnBrk="1" fontAlgn="base" hangingPunct="1">
        <a:spcBef>
          <a:spcPct val="20000"/>
        </a:spcBef>
        <a:spcAft>
          <a:spcPct val="0"/>
        </a:spcAft>
        <a:buChar char="»"/>
        <a:defRPr sz="1600">
          <a:solidFill>
            <a:schemeClr val="tx1"/>
          </a:solidFill>
          <a:latin typeface="+mn-lt"/>
        </a:defRPr>
      </a:lvl8pPr>
      <a:lvl9pPr marL="3514725" indent="-211138" algn="l" defTabSz="928688" rtl="0" eaLnBrk="1" fontAlgn="base" hangingPunct="1">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82" name="Rectangle 10"/>
          <p:cNvSpPr>
            <a:spLocks noChangeArrowheads="1"/>
          </p:cNvSpPr>
          <p:nvPr/>
        </p:nvSpPr>
        <p:spPr bwMode="auto">
          <a:xfrm>
            <a:off x="0" y="0"/>
            <a:ext cx="9144000" cy="1039813"/>
          </a:xfrm>
          <a:prstGeom prst="rect">
            <a:avLst/>
          </a:prstGeom>
          <a:solidFill>
            <a:schemeClr val="tx2"/>
          </a:solidFill>
          <a:ln w="9525">
            <a:noFill/>
            <a:miter lim="800000"/>
            <a:headEnd/>
            <a:tailEnd/>
          </a:ln>
          <a:effectLst/>
        </p:spPr>
        <p:txBody>
          <a:bodyPr wrap="none" anchor="ctr"/>
          <a:lstStyle/>
          <a:p>
            <a:pPr fontAlgn="auto">
              <a:spcBef>
                <a:spcPts val="0"/>
              </a:spcBef>
              <a:spcAft>
                <a:spcPts val="0"/>
              </a:spcAft>
              <a:defRPr/>
            </a:pPr>
            <a:endParaRPr lang="en-US">
              <a:latin typeface="+mn-lt"/>
            </a:endParaRPr>
          </a:p>
        </p:txBody>
      </p:sp>
      <p:sp>
        <p:nvSpPr>
          <p:cNvPr id="154627" name="Rectangle 2"/>
          <p:cNvSpPr>
            <a:spLocks noGrp="1" noChangeArrowheads="1"/>
          </p:cNvSpPr>
          <p:nvPr>
            <p:ph type="title"/>
          </p:nvPr>
        </p:nvSpPr>
        <p:spPr bwMode="auto">
          <a:xfrm>
            <a:off x="874713" y="141288"/>
            <a:ext cx="7653337" cy="747712"/>
          </a:xfrm>
          <a:prstGeom prst="rect">
            <a:avLst/>
          </a:prstGeom>
          <a:noFill/>
          <a:ln w="9525" algn="ctr">
            <a:noFill/>
            <a:miter lim="800000"/>
            <a:headEnd/>
            <a:tailEnd/>
          </a:ln>
        </p:spPr>
        <p:txBody>
          <a:bodyPr vert="horz" wrap="square" lIns="0" tIns="0" rIns="0" bIns="0" numCol="1" anchor="b" anchorCtr="0" compatLnSpc="1">
            <a:prstTxWarp prst="textNoShape">
              <a:avLst/>
            </a:prstTxWarp>
          </a:bodyPr>
          <a:lstStyle/>
          <a:p>
            <a:pPr lvl="0"/>
            <a:r>
              <a:rPr lang="en-US" smtClean="0"/>
              <a:t>Click to edit Master title style</a:t>
            </a:r>
          </a:p>
        </p:txBody>
      </p:sp>
      <p:sp>
        <p:nvSpPr>
          <p:cNvPr id="154628" name="Rectangle 3"/>
          <p:cNvSpPr>
            <a:spLocks noGrp="1" noChangeArrowheads="1"/>
          </p:cNvSpPr>
          <p:nvPr>
            <p:ph type="body" idx="1"/>
          </p:nvPr>
        </p:nvSpPr>
        <p:spPr bwMode="auto">
          <a:xfrm>
            <a:off x="774700" y="1198563"/>
            <a:ext cx="7753350" cy="4683125"/>
          </a:xfrm>
          <a:prstGeom prst="rect">
            <a:avLst/>
          </a:prstGeom>
          <a:noFill/>
          <a:ln w="9525" algn="ctr">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7" name="Rectangle 5"/>
          <p:cNvSpPr>
            <a:spLocks noGrp="1" noChangeArrowheads="1"/>
          </p:cNvSpPr>
          <p:nvPr>
            <p:ph type="ftr" sz="quarter" idx="3"/>
          </p:nvPr>
        </p:nvSpPr>
        <p:spPr bwMode="auto">
          <a:xfrm>
            <a:off x="868363" y="6300788"/>
            <a:ext cx="3756025" cy="152400"/>
          </a:xfrm>
          <a:prstGeom prst="rect">
            <a:avLst/>
          </a:prstGeom>
          <a:noFill/>
          <a:ln w="9525" algn="ctr">
            <a:noFill/>
            <a:miter lim="800000"/>
            <a:headEnd/>
            <a:tailEnd/>
          </a:ln>
          <a:effectLst/>
        </p:spPr>
        <p:txBody>
          <a:bodyPr vert="horz" wrap="square" lIns="0" tIns="0" rIns="0" bIns="0" numCol="1" anchor="b" anchorCtr="0" compatLnSpc="1">
            <a:prstTxWarp prst="textNoShape">
              <a:avLst/>
            </a:prstTxWarp>
            <a:spAutoFit/>
          </a:bodyPr>
          <a:lstStyle>
            <a:lvl1pPr fontAlgn="auto">
              <a:lnSpc>
                <a:spcPct val="110000"/>
              </a:lnSpc>
              <a:spcBef>
                <a:spcPct val="20000"/>
              </a:spcBef>
              <a:spcAft>
                <a:spcPts val="0"/>
              </a:spcAft>
              <a:defRPr sz="900">
                <a:latin typeface="+mn-lt"/>
              </a:defRPr>
            </a:lvl1pPr>
          </a:lstStyle>
          <a:p>
            <a:pPr>
              <a:defRPr/>
            </a:pPr>
            <a:endParaRPr lang="en-US"/>
          </a:p>
        </p:txBody>
      </p:sp>
      <p:sp>
        <p:nvSpPr>
          <p:cNvPr id="3083" name="Rectangle 11"/>
          <p:cNvSpPr>
            <a:spLocks noChangeArrowheads="1"/>
          </p:cNvSpPr>
          <p:nvPr/>
        </p:nvSpPr>
        <p:spPr bwMode="auto">
          <a:xfrm>
            <a:off x="0" y="1039813"/>
            <a:ext cx="9140825" cy="98425"/>
          </a:xfrm>
          <a:prstGeom prst="rect">
            <a:avLst/>
          </a:prstGeom>
          <a:solidFill>
            <a:schemeClr val="bg2"/>
          </a:solidFill>
          <a:ln w="9525">
            <a:noFill/>
            <a:miter lim="800000"/>
            <a:headEnd/>
            <a:tailEnd/>
          </a:ln>
          <a:effectLst/>
        </p:spPr>
        <p:txBody>
          <a:bodyPr wrap="none" anchor="ctr"/>
          <a:lstStyle/>
          <a:p>
            <a:pPr fontAlgn="auto">
              <a:spcBef>
                <a:spcPts val="0"/>
              </a:spcBef>
              <a:spcAft>
                <a:spcPts val="0"/>
              </a:spcAft>
              <a:defRPr/>
            </a:pPr>
            <a:endParaRPr lang="en-US">
              <a:latin typeface="+mn-lt"/>
            </a:endParaRPr>
          </a:p>
        </p:txBody>
      </p:sp>
      <p:sp>
        <p:nvSpPr>
          <p:cNvPr id="3084" name="Rectangle 12"/>
          <p:cNvSpPr>
            <a:spLocks noGrp="1" noChangeArrowheads="1"/>
          </p:cNvSpPr>
          <p:nvPr>
            <p:ph type="sldNum" sz="quarter" idx="4"/>
          </p:nvPr>
        </p:nvSpPr>
        <p:spPr bwMode="auto">
          <a:xfrm>
            <a:off x="6381750" y="6262688"/>
            <a:ext cx="2136775" cy="185737"/>
          </a:xfrm>
          <a:prstGeom prst="rect">
            <a:avLst/>
          </a:prstGeom>
          <a:noFill/>
          <a:ln w="9525" algn="ctr">
            <a:noFill/>
            <a:miter lim="800000"/>
            <a:headEnd/>
            <a:tailEnd/>
          </a:ln>
          <a:effectLst/>
        </p:spPr>
        <p:txBody>
          <a:bodyPr vert="horz" wrap="square" lIns="0" tIns="0" rIns="0" bIns="0" numCol="1" anchor="b" anchorCtr="0" compatLnSpc="1">
            <a:prstTxWarp prst="textNoShape">
              <a:avLst/>
            </a:prstTxWarp>
            <a:spAutoFit/>
          </a:bodyPr>
          <a:lstStyle>
            <a:lvl1pPr algn="r" fontAlgn="auto">
              <a:lnSpc>
                <a:spcPct val="110000"/>
              </a:lnSpc>
              <a:spcBef>
                <a:spcPts val="0"/>
              </a:spcBef>
              <a:spcAft>
                <a:spcPts val="0"/>
              </a:spcAft>
              <a:defRPr sz="1100">
                <a:latin typeface="+mn-lt"/>
              </a:defRPr>
            </a:lvl1pPr>
          </a:lstStyle>
          <a:p>
            <a:pPr>
              <a:defRPr/>
            </a:pPr>
            <a:fld id="{5CE38747-59AE-442F-ACBE-490A7F9C8128}"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989" r:id="rId1"/>
    <p:sldLayoutId id="2147483988" r:id="rId2"/>
    <p:sldLayoutId id="2147483987" r:id="rId3"/>
    <p:sldLayoutId id="2147483986" r:id="rId4"/>
    <p:sldLayoutId id="2147483985" r:id="rId5"/>
    <p:sldLayoutId id="2147483984" r:id="rId6"/>
    <p:sldLayoutId id="2147483983" r:id="rId7"/>
    <p:sldLayoutId id="2147483982" r:id="rId8"/>
    <p:sldLayoutId id="2147483981" r:id="rId9"/>
    <p:sldLayoutId id="2147483980" r:id="rId10"/>
    <p:sldLayoutId id="2147483979" r:id="rId11"/>
  </p:sldLayoutIdLst>
  <p:hf hdr="0" ftr="0" dt="0"/>
  <p:txStyles>
    <p:titleStyle>
      <a:lvl1pPr algn="l" defTabSz="833438" rtl="0" eaLnBrk="0" fontAlgn="base" hangingPunct="0">
        <a:lnSpc>
          <a:spcPct val="110000"/>
        </a:lnSpc>
        <a:spcBef>
          <a:spcPct val="0"/>
        </a:spcBef>
        <a:spcAft>
          <a:spcPct val="0"/>
        </a:spcAft>
        <a:defRPr sz="2200">
          <a:solidFill>
            <a:schemeClr val="bg1"/>
          </a:solidFill>
          <a:latin typeface="+mj-lt"/>
          <a:ea typeface="+mj-ea"/>
          <a:cs typeface="+mj-cs"/>
        </a:defRPr>
      </a:lvl1pPr>
      <a:lvl2pPr algn="l" defTabSz="833438" rtl="0" eaLnBrk="0" fontAlgn="base" hangingPunct="0">
        <a:lnSpc>
          <a:spcPct val="110000"/>
        </a:lnSpc>
        <a:spcBef>
          <a:spcPct val="0"/>
        </a:spcBef>
        <a:spcAft>
          <a:spcPct val="0"/>
        </a:spcAft>
        <a:defRPr sz="2200">
          <a:solidFill>
            <a:schemeClr val="bg1"/>
          </a:solidFill>
          <a:latin typeface="Verdana" pitchFamily="34" charset="0"/>
        </a:defRPr>
      </a:lvl2pPr>
      <a:lvl3pPr algn="l" defTabSz="833438" rtl="0" eaLnBrk="0" fontAlgn="base" hangingPunct="0">
        <a:lnSpc>
          <a:spcPct val="110000"/>
        </a:lnSpc>
        <a:spcBef>
          <a:spcPct val="0"/>
        </a:spcBef>
        <a:spcAft>
          <a:spcPct val="0"/>
        </a:spcAft>
        <a:defRPr sz="2200">
          <a:solidFill>
            <a:schemeClr val="bg1"/>
          </a:solidFill>
          <a:latin typeface="Verdana" pitchFamily="34" charset="0"/>
        </a:defRPr>
      </a:lvl3pPr>
      <a:lvl4pPr algn="l" defTabSz="833438" rtl="0" eaLnBrk="0" fontAlgn="base" hangingPunct="0">
        <a:lnSpc>
          <a:spcPct val="110000"/>
        </a:lnSpc>
        <a:spcBef>
          <a:spcPct val="0"/>
        </a:spcBef>
        <a:spcAft>
          <a:spcPct val="0"/>
        </a:spcAft>
        <a:defRPr sz="2200">
          <a:solidFill>
            <a:schemeClr val="bg1"/>
          </a:solidFill>
          <a:latin typeface="Verdana" pitchFamily="34" charset="0"/>
        </a:defRPr>
      </a:lvl4pPr>
      <a:lvl5pPr algn="l" defTabSz="833438" rtl="0" eaLnBrk="0" fontAlgn="base" hangingPunct="0">
        <a:lnSpc>
          <a:spcPct val="110000"/>
        </a:lnSpc>
        <a:spcBef>
          <a:spcPct val="0"/>
        </a:spcBef>
        <a:spcAft>
          <a:spcPct val="0"/>
        </a:spcAft>
        <a:defRPr sz="2200">
          <a:solidFill>
            <a:schemeClr val="bg1"/>
          </a:solidFill>
          <a:latin typeface="Verdana" pitchFamily="34" charset="0"/>
        </a:defRPr>
      </a:lvl5pPr>
      <a:lvl6pPr marL="457200" algn="l" defTabSz="833438" rtl="0" eaLnBrk="1" fontAlgn="base" hangingPunct="1">
        <a:lnSpc>
          <a:spcPct val="110000"/>
        </a:lnSpc>
        <a:spcBef>
          <a:spcPct val="0"/>
        </a:spcBef>
        <a:spcAft>
          <a:spcPct val="0"/>
        </a:spcAft>
        <a:defRPr sz="2200">
          <a:solidFill>
            <a:schemeClr val="bg1"/>
          </a:solidFill>
          <a:latin typeface="Verdana" pitchFamily="34" charset="0"/>
        </a:defRPr>
      </a:lvl6pPr>
      <a:lvl7pPr marL="914400" algn="l" defTabSz="833438" rtl="0" eaLnBrk="1" fontAlgn="base" hangingPunct="1">
        <a:lnSpc>
          <a:spcPct val="110000"/>
        </a:lnSpc>
        <a:spcBef>
          <a:spcPct val="0"/>
        </a:spcBef>
        <a:spcAft>
          <a:spcPct val="0"/>
        </a:spcAft>
        <a:defRPr sz="2200">
          <a:solidFill>
            <a:schemeClr val="bg1"/>
          </a:solidFill>
          <a:latin typeface="Verdana" pitchFamily="34" charset="0"/>
        </a:defRPr>
      </a:lvl7pPr>
      <a:lvl8pPr marL="1371600" algn="l" defTabSz="833438" rtl="0" eaLnBrk="1" fontAlgn="base" hangingPunct="1">
        <a:lnSpc>
          <a:spcPct val="110000"/>
        </a:lnSpc>
        <a:spcBef>
          <a:spcPct val="0"/>
        </a:spcBef>
        <a:spcAft>
          <a:spcPct val="0"/>
        </a:spcAft>
        <a:defRPr sz="2200">
          <a:solidFill>
            <a:schemeClr val="bg1"/>
          </a:solidFill>
          <a:latin typeface="Verdana" pitchFamily="34" charset="0"/>
        </a:defRPr>
      </a:lvl8pPr>
      <a:lvl9pPr marL="1828800" algn="l" defTabSz="833438" rtl="0" eaLnBrk="1" fontAlgn="base" hangingPunct="1">
        <a:lnSpc>
          <a:spcPct val="110000"/>
        </a:lnSpc>
        <a:spcBef>
          <a:spcPct val="0"/>
        </a:spcBef>
        <a:spcAft>
          <a:spcPct val="0"/>
        </a:spcAft>
        <a:defRPr sz="2200">
          <a:solidFill>
            <a:schemeClr val="bg1"/>
          </a:solidFill>
          <a:latin typeface="Verdana" pitchFamily="34" charset="0"/>
        </a:defRPr>
      </a:lvl9pPr>
    </p:titleStyle>
    <p:bodyStyle>
      <a:lvl1pPr marL="107950" indent="-107950" algn="l" defTabSz="928688" rtl="0" eaLnBrk="0" fontAlgn="base" hangingPunct="0">
        <a:lnSpc>
          <a:spcPct val="140000"/>
        </a:lnSpc>
        <a:spcBef>
          <a:spcPct val="50000"/>
        </a:spcBef>
        <a:spcAft>
          <a:spcPct val="0"/>
        </a:spcAft>
        <a:buFont typeface="Verdana" pitchFamily="34" charset="0"/>
        <a:buChar char=" "/>
        <a:defRPr sz="1700">
          <a:solidFill>
            <a:schemeClr val="tx1"/>
          </a:solidFill>
          <a:latin typeface="+mn-lt"/>
          <a:ea typeface="+mn-ea"/>
          <a:cs typeface="+mn-cs"/>
        </a:defRPr>
      </a:lvl1pPr>
      <a:lvl2pPr marL="373063" indent="-158750" algn="l" defTabSz="928688" rtl="0" eaLnBrk="0" fontAlgn="base" hangingPunct="0">
        <a:lnSpc>
          <a:spcPct val="140000"/>
        </a:lnSpc>
        <a:spcBef>
          <a:spcPct val="0"/>
        </a:spcBef>
        <a:spcAft>
          <a:spcPct val="0"/>
        </a:spcAft>
        <a:buSzPct val="85000"/>
        <a:buChar char="•"/>
        <a:defRPr sz="1700">
          <a:solidFill>
            <a:schemeClr val="tx1"/>
          </a:solidFill>
          <a:latin typeface="+mn-lt"/>
        </a:defRPr>
      </a:lvl2pPr>
      <a:lvl3pPr marL="636588" indent="-158750" algn="l" defTabSz="928688" rtl="0" eaLnBrk="0" fontAlgn="base" hangingPunct="0">
        <a:lnSpc>
          <a:spcPct val="140000"/>
        </a:lnSpc>
        <a:spcBef>
          <a:spcPct val="0"/>
        </a:spcBef>
        <a:spcAft>
          <a:spcPct val="0"/>
        </a:spcAft>
        <a:buSzPct val="85000"/>
        <a:buChar char="•"/>
        <a:defRPr sz="1700">
          <a:solidFill>
            <a:schemeClr val="tx1"/>
          </a:solidFill>
          <a:latin typeface="+mn-lt"/>
        </a:defRPr>
      </a:lvl3pPr>
      <a:lvl4pPr marL="890588" indent="-149225" algn="l" defTabSz="928688" rtl="0" eaLnBrk="0" fontAlgn="base" hangingPunct="0">
        <a:lnSpc>
          <a:spcPct val="140000"/>
        </a:lnSpc>
        <a:spcBef>
          <a:spcPct val="0"/>
        </a:spcBef>
        <a:spcAft>
          <a:spcPct val="0"/>
        </a:spcAft>
        <a:buSzPct val="85000"/>
        <a:buChar char="•"/>
        <a:defRPr sz="1700">
          <a:solidFill>
            <a:schemeClr val="tx1"/>
          </a:solidFill>
          <a:latin typeface="+mn-lt"/>
        </a:defRPr>
      </a:lvl4pPr>
      <a:lvl5pPr marL="1155700" indent="-158750" algn="l" defTabSz="928688" rtl="0" eaLnBrk="0" fontAlgn="base" hangingPunct="0">
        <a:lnSpc>
          <a:spcPct val="140000"/>
        </a:lnSpc>
        <a:spcBef>
          <a:spcPct val="0"/>
        </a:spcBef>
        <a:spcAft>
          <a:spcPct val="0"/>
        </a:spcAft>
        <a:buSzPct val="85000"/>
        <a:buChar char="•"/>
        <a:defRPr sz="1700">
          <a:solidFill>
            <a:schemeClr val="tx1"/>
          </a:solidFill>
          <a:latin typeface="+mn-lt"/>
        </a:defRPr>
      </a:lvl5pPr>
      <a:lvl6pPr marL="1612900" indent="-158750" algn="l" defTabSz="928688" rtl="0" eaLnBrk="1" fontAlgn="base" hangingPunct="1">
        <a:lnSpc>
          <a:spcPct val="140000"/>
        </a:lnSpc>
        <a:spcBef>
          <a:spcPct val="0"/>
        </a:spcBef>
        <a:spcAft>
          <a:spcPct val="0"/>
        </a:spcAft>
        <a:buSzPct val="85000"/>
        <a:buChar char="•"/>
        <a:defRPr sz="1700">
          <a:solidFill>
            <a:schemeClr val="tx1"/>
          </a:solidFill>
          <a:latin typeface="+mn-lt"/>
        </a:defRPr>
      </a:lvl6pPr>
      <a:lvl7pPr marL="2070100" indent="-158750" algn="l" defTabSz="928688" rtl="0" eaLnBrk="1" fontAlgn="base" hangingPunct="1">
        <a:lnSpc>
          <a:spcPct val="140000"/>
        </a:lnSpc>
        <a:spcBef>
          <a:spcPct val="0"/>
        </a:spcBef>
        <a:spcAft>
          <a:spcPct val="0"/>
        </a:spcAft>
        <a:buSzPct val="85000"/>
        <a:buChar char="•"/>
        <a:defRPr sz="1700">
          <a:solidFill>
            <a:schemeClr val="tx1"/>
          </a:solidFill>
          <a:latin typeface="+mn-lt"/>
        </a:defRPr>
      </a:lvl7pPr>
      <a:lvl8pPr marL="2527300" indent="-158750" algn="l" defTabSz="928688" rtl="0" eaLnBrk="1" fontAlgn="base" hangingPunct="1">
        <a:lnSpc>
          <a:spcPct val="140000"/>
        </a:lnSpc>
        <a:spcBef>
          <a:spcPct val="0"/>
        </a:spcBef>
        <a:spcAft>
          <a:spcPct val="0"/>
        </a:spcAft>
        <a:buSzPct val="85000"/>
        <a:buChar char="•"/>
        <a:defRPr sz="1700">
          <a:solidFill>
            <a:schemeClr val="tx1"/>
          </a:solidFill>
          <a:latin typeface="+mn-lt"/>
        </a:defRPr>
      </a:lvl8pPr>
      <a:lvl9pPr marL="2984500" indent="-158750" algn="l" defTabSz="928688" rtl="0" eaLnBrk="1" fontAlgn="base" hangingPunct="1">
        <a:lnSpc>
          <a:spcPct val="140000"/>
        </a:lnSpc>
        <a:spcBef>
          <a:spcPct val="0"/>
        </a:spcBef>
        <a:spcAft>
          <a:spcPct val="0"/>
        </a:spcAft>
        <a:buSzPct val="85000"/>
        <a:buChar char="•"/>
        <a:defRPr sz="17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1378" name="Rectangle 2"/>
          <p:cNvSpPr>
            <a:spLocks noChangeArrowheads="1"/>
          </p:cNvSpPr>
          <p:nvPr/>
        </p:nvSpPr>
        <p:spPr bwMode="auto">
          <a:xfrm>
            <a:off x="0" y="0"/>
            <a:ext cx="9144000" cy="1039813"/>
          </a:xfrm>
          <a:prstGeom prst="rect">
            <a:avLst/>
          </a:prstGeom>
          <a:solidFill>
            <a:schemeClr val="tx2"/>
          </a:solidFill>
          <a:ln w="9525">
            <a:noFill/>
            <a:miter lim="800000"/>
            <a:headEnd/>
            <a:tailEnd/>
          </a:ln>
          <a:effectLst/>
        </p:spPr>
        <p:txBody>
          <a:bodyPr wrap="none" anchor="ctr"/>
          <a:lstStyle/>
          <a:p>
            <a:pPr fontAlgn="auto">
              <a:spcBef>
                <a:spcPts val="0"/>
              </a:spcBef>
              <a:spcAft>
                <a:spcPts val="0"/>
              </a:spcAft>
              <a:defRPr/>
            </a:pPr>
            <a:endParaRPr lang="en-US">
              <a:latin typeface="+mn-lt"/>
            </a:endParaRPr>
          </a:p>
        </p:txBody>
      </p:sp>
      <p:sp>
        <p:nvSpPr>
          <p:cNvPr id="101380" name="Rectangle 4"/>
          <p:cNvSpPr>
            <a:spLocks noChangeArrowheads="1"/>
          </p:cNvSpPr>
          <p:nvPr/>
        </p:nvSpPr>
        <p:spPr bwMode="auto">
          <a:xfrm>
            <a:off x="0" y="1039813"/>
            <a:ext cx="9140825" cy="98425"/>
          </a:xfrm>
          <a:prstGeom prst="rect">
            <a:avLst/>
          </a:prstGeom>
          <a:solidFill>
            <a:schemeClr val="bg2"/>
          </a:solidFill>
          <a:ln w="9525">
            <a:noFill/>
            <a:miter lim="800000"/>
            <a:headEnd/>
            <a:tailEnd/>
          </a:ln>
          <a:effectLst/>
        </p:spPr>
        <p:txBody>
          <a:bodyPr wrap="none" anchor="ctr"/>
          <a:lstStyle/>
          <a:p>
            <a:pPr fontAlgn="auto">
              <a:spcBef>
                <a:spcPts val="0"/>
              </a:spcBef>
              <a:spcAft>
                <a:spcPts val="0"/>
              </a:spcAft>
              <a:defRPr/>
            </a:pPr>
            <a:endParaRPr lang="en-US">
              <a:latin typeface="+mn-lt"/>
            </a:endParaRPr>
          </a:p>
        </p:txBody>
      </p:sp>
      <p:sp>
        <p:nvSpPr>
          <p:cNvPr id="166916" name="Rectangle 8"/>
          <p:cNvSpPr>
            <a:spLocks noGrp="1" noChangeArrowheads="1"/>
          </p:cNvSpPr>
          <p:nvPr>
            <p:ph type="title"/>
          </p:nvPr>
        </p:nvSpPr>
        <p:spPr bwMode="auto">
          <a:xfrm>
            <a:off x="854075" y="1844675"/>
            <a:ext cx="7697788" cy="125888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title style</a:t>
            </a:r>
          </a:p>
        </p:txBody>
      </p:sp>
      <p:sp>
        <p:nvSpPr>
          <p:cNvPr id="166917" name="Rectangle 9"/>
          <p:cNvSpPr>
            <a:spLocks noGrp="1" noChangeArrowheads="1"/>
          </p:cNvSpPr>
          <p:nvPr>
            <p:ph type="body" idx="1"/>
          </p:nvPr>
        </p:nvSpPr>
        <p:spPr bwMode="auto">
          <a:xfrm>
            <a:off x="817563" y="5183188"/>
            <a:ext cx="7869237" cy="265112"/>
          </a:xfrm>
          <a:prstGeom prst="rect">
            <a:avLst/>
          </a:prstGeom>
          <a:noFill/>
          <a:ln w="9525">
            <a:noFill/>
            <a:miter lim="800000"/>
            <a:headEnd/>
            <a:tailEnd/>
          </a:ln>
        </p:spPr>
        <p:txBody>
          <a:bodyPr vert="horz" wrap="square" lIns="84300" tIns="42150" rIns="84300" bIns="4215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166918" name="Picture 11" descr="logo white on blue"/>
          <p:cNvPicPr>
            <a:picLocks noChangeAspect="1" noChangeArrowheads="1"/>
          </p:cNvPicPr>
          <p:nvPr/>
        </p:nvPicPr>
        <p:blipFill>
          <a:blip r:embed="rId13"/>
          <a:srcRect/>
          <a:stretch>
            <a:fillRect/>
          </a:stretch>
        </p:blipFill>
        <p:spPr bwMode="auto">
          <a:xfrm>
            <a:off x="787400" y="173038"/>
            <a:ext cx="2955925" cy="6921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000" r:id="rId1"/>
    <p:sldLayoutId id="2147483999" r:id="rId2"/>
    <p:sldLayoutId id="2147483998" r:id="rId3"/>
    <p:sldLayoutId id="2147483997" r:id="rId4"/>
    <p:sldLayoutId id="2147483996" r:id="rId5"/>
    <p:sldLayoutId id="2147483995" r:id="rId6"/>
    <p:sldLayoutId id="2147483994" r:id="rId7"/>
    <p:sldLayoutId id="2147483993" r:id="rId8"/>
    <p:sldLayoutId id="2147483992" r:id="rId9"/>
    <p:sldLayoutId id="2147483991" r:id="rId10"/>
    <p:sldLayoutId id="2147483990" r:id="rId11"/>
  </p:sldLayoutIdLst>
  <p:hf hdr="0" ftr="0" dt="0"/>
  <p:txStyles>
    <p:titleStyle>
      <a:lvl1pPr algn="l" defTabSz="928688" rtl="0" eaLnBrk="0" fontAlgn="base" hangingPunct="0">
        <a:lnSpc>
          <a:spcPct val="110000"/>
        </a:lnSpc>
        <a:spcBef>
          <a:spcPct val="0"/>
        </a:spcBef>
        <a:spcAft>
          <a:spcPct val="0"/>
        </a:spcAft>
        <a:defRPr sz="3300">
          <a:solidFill>
            <a:schemeClr val="tx1"/>
          </a:solidFill>
          <a:latin typeface="+mj-lt"/>
          <a:ea typeface="+mj-ea"/>
          <a:cs typeface="+mj-cs"/>
        </a:defRPr>
      </a:lvl1pPr>
      <a:lvl2pPr algn="l" defTabSz="928688" rtl="0" eaLnBrk="0" fontAlgn="base" hangingPunct="0">
        <a:lnSpc>
          <a:spcPct val="110000"/>
        </a:lnSpc>
        <a:spcBef>
          <a:spcPct val="0"/>
        </a:spcBef>
        <a:spcAft>
          <a:spcPct val="0"/>
        </a:spcAft>
        <a:defRPr sz="3300">
          <a:solidFill>
            <a:schemeClr val="tx1"/>
          </a:solidFill>
          <a:latin typeface="Verdana" pitchFamily="34" charset="0"/>
        </a:defRPr>
      </a:lvl2pPr>
      <a:lvl3pPr algn="l" defTabSz="928688" rtl="0" eaLnBrk="0" fontAlgn="base" hangingPunct="0">
        <a:lnSpc>
          <a:spcPct val="110000"/>
        </a:lnSpc>
        <a:spcBef>
          <a:spcPct val="0"/>
        </a:spcBef>
        <a:spcAft>
          <a:spcPct val="0"/>
        </a:spcAft>
        <a:defRPr sz="3300">
          <a:solidFill>
            <a:schemeClr val="tx1"/>
          </a:solidFill>
          <a:latin typeface="Verdana" pitchFamily="34" charset="0"/>
        </a:defRPr>
      </a:lvl3pPr>
      <a:lvl4pPr algn="l" defTabSz="928688" rtl="0" eaLnBrk="0" fontAlgn="base" hangingPunct="0">
        <a:lnSpc>
          <a:spcPct val="110000"/>
        </a:lnSpc>
        <a:spcBef>
          <a:spcPct val="0"/>
        </a:spcBef>
        <a:spcAft>
          <a:spcPct val="0"/>
        </a:spcAft>
        <a:defRPr sz="3300">
          <a:solidFill>
            <a:schemeClr val="tx1"/>
          </a:solidFill>
          <a:latin typeface="Verdana" pitchFamily="34" charset="0"/>
        </a:defRPr>
      </a:lvl4pPr>
      <a:lvl5pPr algn="l" defTabSz="928688" rtl="0" eaLnBrk="0" fontAlgn="base" hangingPunct="0">
        <a:lnSpc>
          <a:spcPct val="110000"/>
        </a:lnSpc>
        <a:spcBef>
          <a:spcPct val="0"/>
        </a:spcBef>
        <a:spcAft>
          <a:spcPct val="0"/>
        </a:spcAft>
        <a:defRPr sz="3300">
          <a:solidFill>
            <a:schemeClr val="tx1"/>
          </a:solidFill>
          <a:latin typeface="Verdana" pitchFamily="34" charset="0"/>
        </a:defRPr>
      </a:lvl5pPr>
      <a:lvl6pPr marL="457200" algn="l" defTabSz="928688" rtl="0" eaLnBrk="1" fontAlgn="base" hangingPunct="1">
        <a:lnSpc>
          <a:spcPct val="110000"/>
        </a:lnSpc>
        <a:spcBef>
          <a:spcPct val="0"/>
        </a:spcBef>
        <a:spcAft>
          <a:spcPct val="0"/>
        </a:spcAft>
        <a:defRPr sz="3300">
          <a:solidFill>
            <a:schemeClr val="tx1"/>
          </a:solidFill>
          <a:latin typeface="Verdana" pitchFamily="34" charset="0"/>
        </a:defRPr>
      </a:lvl6pPr>
      <a:lvl7pPr marL="914400" algn="l" defTabSz="928688" rtl="0" eaLnBrk="1" fontAlgn="base" hangingPunct="1">
        <a:lnSpc>
          <a:spcPct val="110000"/>
        </a:lnSpc>
        <a:spcBef>
          <a:spcPct val="0"/>
        </a:spcBef>
        <a:spcAft>
          <a:spcPct val="0"/>
        </a:spcAft>
        <a:defRPr sz="3300">
          <a:solidFill>
            <a:schemeClr val="tx1"/>
          </a:solidFill>
          <a:latin typeface="Verdana" pitchFamily="34" charset="0"/>
        </a:defRPr>
      </a:lvl7pPr>
      <a:lvl8pPr marL="1371600" algn="l" defTabSz="928688" rtl="0" eaLnBrk="1" fontAlgn="base" hangingPunct="1">
        <a:lnSpc>
          <a:spcPct val="110000"/>
        </a:lnSpc>
        <a:spcBef>
          <a:spcPct val="0"/>
        </a:spcBef>
        <a:spcAft>
          <a:spcPct val="0"/>
        </a:spcAft>
        <a:defRPr sz="3300">
          <a:solidFill>
            <a:schemeClr val="tx1"/>
          </a:solidFill>
          <a:latin typeface="Verdana" pitchFamily="34" charset="0"/>
        </a:defRPr>
      </a:lvl8pPr>
      <a:lvl9pPr marL="1828800" algn="l" defTabSz="928688" rtl="0" eaLnBrk="1" fontAlgn="base" hangingPunct="1">
        <a:lnSpc>
          <a:spcPct val="110000"/>
        </a:lnSpc>
        <a:spcBef>
          <a:spcPct val="0"/>
        </a:spcBef>
        <a:spcAft>
          <a:spcPct val="0"/>
        </a:spcAft>
        <a:defRPr sz="3300">
          <a:solidFill>
            <a:schemeClr val="tx1"/>
          </a:solidFill>
          <a:latin typeface="Verdana" pitchFamily="34" charset="0"/>
        </a:defRPr>
      </a:lvl9pPr>
    </p:titleStyle>
    <p:bodyStyle>
      <a:lvl1pPr marL="104775" indent="-104775" algn="l" defTabSz="928688" rtl="0" eaLnBrk="0" fontAlgn="base" hangingPunct="0">
        <a:spcBef>
          <a:spcPct val="20000"/>
        </a:spcBef>
        <a:spcAft>
          <a:spcPct val="0"/>
        </a:spcAft>
        <a:buFont typeface="Verdana" pitchFamily="34" charset="0"/>
        <a:buChar char=" "/>
        <a:defRPr sz="1600">
          <a:solidFill>
            <a:schemeClr val="bg1"/>
          </a:solidFill>
          <a:latin typeface="+mn-lt"/>
          <a:ea typeface="+mn-ea"/>
          <a:cs typeface="+mn-cs"/>
        </a:defRPr>
      </a:lvl1pPr>
      <a:lvl2pPr marL="422275" indent="-211138" algn="l" defTabSz="928688" rtl="0" eaLnBrk="0" fontAlgn="base" hangingPunct="0">
        <a:spcBef>
          <a:spcPct val="20000"/>
        </a:spcBef>
        <a:spcAft>
          <a:spcPct val="0"/>
        </a:spcAft>
        <a:buChar char="–"/>
        <a:defRPr sz="1600">
          <a:solidFill>
            <a:schemeClr val="bg1"/>
          </a:solidFill>
          <a:latin typeface="+mn-lt"/>
        </a:defRPr>
      </a:lvl2pPr>
      <a:lvl3pPr marL="842963" indent="-211138" algn="l" defTabSz="928688" rtl="0" eaLnBrk="0" fontAlgn="base" hangingPunct="0">
        <a:spcBef>
          <a:spcPct val="20000"/>
        </a:spcBef>
        <a:spcAft>
          <a:spcPct val="0"/>
        </a:spcAft>
        <a:buChar char="•"/>
        <a:defRPr sz="1600">
          <a:solidFill>
            <a:schemeClr val="bg1"/>
          </a:solidFill>
          <a:latin typeface="+mn-lt"/>
        </a:defRPr>
      </a:lvl3pPr>
      <a:lvl4pPr marL="1265238" indent="-212725" algn="l" defTabSz="928688" rtl="0" eaLnBrk="0" fontAlgn="base" hangingPunct="0">
        <a:spcBef>
          <a:spcPct val="20000"/>
        </a:spcBef>
        <a:spcAft>
          <a:spcPct val="0"/>
        </a:spcAft>
        <a:buChar char="–"/>
        <a:defRPr sz="1600">
          <a:solidFill>
            <a:schemeClr val="bg1"/>
          </a:solidFill>
          <a:latin typeface="+mn-lt"/>
        </a:defRPr>
      </a:lvl4pPr>
      <a:lvl5pPr marL="1685925" indent="-211138" algn="l" defTabSz="928688" rtl="0" eaLnBrk="0" fontAlgn="base" hangingPunct="0">
        <a:spcBef>
          <a:spcPct val="20000"/>
        </a:spcBef>
        <a:spcAft>
          <a:spcPct val="0"/>
        </a:spcAft>
        <a:buChar char="»"/>
        <a:defRPr sz="1600">
          <a:solidFill>
            <a:schemeClr val="bg1"/>
          </a:solidFill>
          <a:latin typeface="+mn-lt"/>
        </a:defRPr>
      </a:lvl5pPr>
      <a:lvl6pPr marL="2143125" indent="-211138" algn="l" defTabSz="928688" rtl="0" eaLnBrk="1" fontAlgn="base" hangingPunct="1">
        <a:spcBef>
          <a:spcPct val="20000"/>
        </a:spcBef>
        <a:spcAft>
          <a:spcPct val="0"/>
        </a:spcAft>
        <a:buChar char="»"/>
        <a:defRPr sz="1600">
          <a:solidFill>
            <a:schemeClr val="bg1"/>
          </a:solidFill>
          <a:latin typeface="+mn-lt"/>
        </a:defRPr>
      </a:lvl6pPr>
      <a:lvl7pPr marL="2600325" indent="-211138" algn="l" defTabSz="928688" rtl="0" eaLnBrk="1" fontAlgn="base" hangingPunct="1">
        <a:spcBef>
          <a:spcPct val="20000"/>
        </a:spcBef>
        <a:spcAft>
          <a:spcPct val="0"/>
        </a:spcAft>
        <a:buChar char="»"/>
        <a:defRPr sz="1600">
          <a:solidFill>
            <a:schemeClr val="bg1"/>
          </a:solidFill>
          <a:latin typeface="+mn-lt"/>
        </a:defRPr>
      </a:lvl7pPr>
      <a:lvl8pPr marL="3057525" indent="-211138" algn="l" defTabSz="928688" rtl="0" eaLnBrk="1" fontAlgn="base" hangingPunct="1">
        <a:spcBef>
          <a:spcPct val="20000"/>
        </a:spcBef>
        <a:spcAft>
          <a:spcPct val="0"/>
        </a:spcAft>
        <a:buChar char="»"/>
        <a:defRPr sz="1600">
          <a:solidFill>
            <a:schemeClr val="bg1"/>
          </a:solidFill>
          <a:latin typeface="+mn-lt"/>
        </a:defRPr>
      </a:lvl8pPr>
      <a:lvl9pPr marL="3514725" indent="-211138" algn="l" defTabSz="928688" rtl="0" eaLnBrk="1" fontAlgn="base" hangingPunct="1">
        <a:spcBef>
          <a:spcPct val="20000"/>
        </a:spcBef>
        <a:spcAft>
          <a:spcPct val="0"/>
        </a:spcAft>
        <a:buChar char="»"/>
        <a:defRPr sz="16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reserve="1">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6350" y="14288"/>
            <a:ext cx="9131300" cy="6837362"/>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8" name="Straight Connector 7"/>
          <p:cNvCxnSpPr/>
          <p:nvPr/>
        </p:nvCxnSpPr>
        <p:spPr>
          <a:xfrm>
            <a:off x="0" y="6350"/>
            <a:ext cx="9137650" cy="6845300"/>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9063" y="4948238"/>
            <a:ext cx="2673350" cy="1900237"/>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8288"/>
            <a:ext cx="8229600" cy="1398587"/>
          </a:xfrm>
          <a:prstGeom prst="rect">
            <a:avLst/>
          </a:prstGeom>
        </p:spPr>
        <p:txBody>
          <a:bodyPr vert="horz" anchor="ctr">
            <a:normAutofit/>
          </a:bodyPr>
          <a:lstStyle/>
          <a:p>
            <a:r>
              <a:rPr lang="en-US" smtClean="0"/>
              <a:t>Click to edit Master title style</a:t>
            </a:r>
            <a:endParaRPr lang="en-US"/>
          </a:p>
        </p:txBody>
      </p:sp>
      <p:sp>
        <p:nvSpPr>
          <p:cNvPr id="179206" name="Text Placeholder 12"/>
          <p:cNvSpPr>
            <a:spLocks noGrp="1"/>
          </p:cNvSpPr>
          <p:nvPr>
            <p:ph type="body" idx="1"/>
          </p:nvPr>
        </p:nvSpPr>
        <p:spPr bwMode="auto">
          <a:xfrm>
            <a:off x="457200" y="1882775"/>
            <a:ext cx="82296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4791075" y="6481763"/>
            <a:ext cx="2133600" cy="301625"/>
          </a:xfrm>
          <a:prstGeom prst="rect">
            <a:avLst/>
          </a:prstGeom>
        </p:spPr>
        <p:txBody>
          <a:bodyPr vert="horz" anchor="b"/>
          <a:lstStyle>
            <a:lvl1pPr algn="l" eaLnBrk="1" fontAlgn="auto" latinLnBrk="0" hangingPunct="1">
              <a:spcBef>
                <a:spcPts val="0"/>
              </a:spcBef>
              <a:spcAft>
                <a:spcPts val="0"/>
              </a:spcAft>
              <a:defRPr kumimoji="0" sz="1000" b="0">
                <a:solidFill>
                  <a:schemeClr val="tx1"/>
                </a:solidFill>
                <a:latin typeface="+mn-lt"/>
              </a:defRPr>
            </a:lvl1pPr>
          </a:lstStyle>
          <a:p>
            <a:pPr>
              <a:defRPr/>
            </a:pPr>
            <a:endParaRPr lang="en-US"/>
          </a:p>
        </p:txBody>
      </p:sp>
      <p:sp>
        <p:nvSpPr>
          <p:cNvPr id="3" name="Footer Placeholder 2"/>
          <p:cNvSpPr>
            <a:spLocks noGrp="1"/>
          </p:cNvSpPr>
          <p:nvPr>
            <p:ph type="ftr" sz="quarter" idx="3"/>
          </p:nvPr>
        </p:nvSpPr>
        <p:spPr>
          <a:xfrm>
            <a:off x="457200" y="6481763"/>
            <a:ext cx="4259263" cy="3016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defRPr>
            </a:lvl1pPr>
          </a:lstStyle>
          <a:p>
            <a:pPr>
              <a:defRPr/>
            </a:pPr>
            <a:endParaRPr lang="en-US"/>
          </a:p>
        </p:txBody>
      </p:sp>
      <p:sp>
        <p:nvSpPr>
          <p:cNvPr id="23" name="Slide Number Placeholder 22"/>
          <p:cNvSpPr>
            <a:spLocks noGrp="1"/>
          </p:cNvSpPr>
          <p:nvPr>
            <p:ph type="sldNum" sz="quarter" idx="4"/>
          </p:nvPr>
        </p:nvSpPr>
        <p:spPr>
          <a:xfrm>
            <a:off x="7589838" y="6481763"/>
            <a:ext cx="503237" cy="301625"/>
          </a:xfrm>
          <a:prstGeom prst="rect">
            <a:avLst/>
          </a:prstGeom>
        </p:spPr>
        <p:txBody>
          <a:bodyPr vert="horz" anchor="b"/>
          <a:lstStyle>
            <a:lvl1pPr algn="ctr" eaLnBrk="1" fontAlgn="auto" latinLnBrk="0" hangingPunct="1">
              <a:spcBef>
                <a:spcPts val="0"/>
              </a:spcBef>
              <a:spcAft>
                <a:spcPts val="0"/>
              </a:spcAft>
              <a:defRPr kumimoji="0" sz="1200">
                <a:solidFill>
                  <a:schemeClr val="tx1"/>
                </a:solidFill>
                <a:latin typeface="+mn-lt"/>
              </a:defRPr>
            </a:lvl1pPr>
          </a:lstStyle>
          <a:p>
            <a:pPr>
              <a:defRPr/>
            </a:pPr>
            <a:fld id="{9799493B-1EAB-4B2E-B900-F8FE4101DC43}" type="slidenum">
              <a:rPr lang="en-US"/>
              <a:pPr>
                <a:defRPr/>
              </a:pPr>
              <a:t>‹#›</a:t>
            </a:fld>
            <a:endParaRPr lang="en-US"/>
          </a:p>
        </p:txBody>
      </p:sp>
      <p:sp>
        <p:nvSpPr>
          <p:cNvPr id="10" name="Rectangle 9"/>
          <p:cNvSpPr>
            <a:spLocks noChangeArrowheads="1"/>
          </p:cNvSpPr>
          <p:nvPr/>
        </p:nvSpPr>
        <p:spPr bwMode="auto">
          <a:xfrm>
            <a:off x="5257800" y="4114800"/>
            <a:ext cx="2819400" cy="1371600"/>
          </a:xfrm>
          <a:prstGeom prst="rect">
            <a:avLst/>
          </a:prstGeom>
          <a:noFill/>
          <a:ln w="9525">
            <a:noFill/>
            <a:miter lim="800000"/>
            <a:headEnd/>
            <a:tailEnd/>
          </a:ln>
          <a:effectLst/>
        </p:spPr>
        <p:txBody>
          <a:bodyPr wrap="none" anchor="ctr"/>
          <a:lstStyle/>
          <a:p>
            <a:pPr fontAlgn="auto">
              <a:spcBef>
                <a:spcPts val="0"/>
              </a:spcBef>
              <a:spcAft>
                <a:spcPts val="0"/>
              </a:spcAft>
              <a:defRPr/>
            </a:pPr>
            <a:endParaRPr lang="en-US">
              <a:latin typeface="+mn-lt"/>
            </a:endParaRPr>
          </a:p>
        </p:txBody>
      </p:sp>
      <p:sp>
        <p:nvSpPr>
          <p:cNvPr id="12" name="Rectangle 11"/>
          <p:cNvSpPr>
            <a:spLocks noChangeArrowheads="1"/>
          </p:cNvSpPr>
          <p:nvPr/>
        </p:nvSpPr>
        <p:spPr bwMode="auto">
          <a:xfrm>
            <a:off x="3233738" y="2495550"/>
            <a:ext cx="9144000" cy="0"/>
          </a:xfrm>
          <a:prstGeom prst="rect">
            <a:avLst/>
          </a:prstGeom>
          <a:noFill/>
          <a:ln w="9525">
            <a:noFill/>
            <a:miter lim="800000"/>
            <a:headEnd/>
            <a:tailEnd/>
          </a:ln>
          <a:effectLst/>
        </p:spPr>
        <p:txBody>
          <a:bodyPr>
            <a:spAutoFit/>
          </a:bodyPr>
          <a:lstStyle/>
          <a:p>
            <a:pPr fontAlgn="auto">
              <a:spcBef>
                <a:spcPts val="0"/>
              </a:spcBef>
              <a:spcAft>
                <a:spcPts val="0"/>
              </a:spcAft>
              <a:defRPr/>
            </a:pPr>
            <a:endParaRPr lang="en-US">
              <a:latin typeface="+mn-lt"/>
            </a:endParaRPr>
          </a:p>
        </p:txBody>
      </p:sp>
      <p:pic>
        <p:nvPicPr>
          <p:cNvPr id="179212" name="Picture 10" descr="Prog_Eval_b&amp;w"/>
          <p:cNvPicPr>
            <a:picLocks noChangeAspect="1" noChangeArrowheads="1"/>
          </p:cNvPicPr>
          <p:nvPr/>
        </p:nvPicPr>
        <p:blipFill>
          <a:blip r:embed="rId13">
            <a:lum bright="70000" contrast="-70000"/>
            <a:grayscl/>
          </a:blip>
          <a:srcRect/>
          <a:stretch>
            <a:fillRect/>
          </a:stretch>
        </p:blipFill>
        <p:spPr bwMode="auto">
          <a:xfrm>
            <a:off x="7239000" y="0"/>
            <a:ext cx="1905000" cy="1328738"/>
          </a:xfrm>
          <a:prstGeom prst="rect">
            <a:avLst/>
          </a:prstGeom>
          <a:noFill/>
          <a:ln w="9525">
            <a:noFill/>
            <a:miter lim="800000"/>
            <a:headEnd/>
            <a:tailEnd/>
          </a:ln>
        </p:spPr>
      </p:pic>
    </p:spTree>
  </p:cSld>
  <p:clrMap bg1="dk1" tx1="lt1" bg2="dk2" tx2="lt2" accent1="accent1" accent2="accent2" accent3="accent3" accent4="accent4" accent5="accent5" accent6="accent6" hlink="hlink" folHlink="folHlink"/>
  <p:sldLayoutIdLst>
    <p:sldLayoutId id="2147484012" r:id="rId1"/>
    <p:sldLayoutId id="2147484013" r:id="rId2"/>
    <p:sldLayoutId id="2147484014" r:id="rId3"/>
    <p:sldLayoutId id="2147484005" r:id="rId4"/>
    <p:sldLayoutId id="2147484015" r:id="rId5"/>
    <p:sldLayoutId id="2147484004" r:id="rId6"/>
    <p:sldLayoutId id="2147484003" r:id="rId7"/>
    <p:sldLayoutId id="2147484016" r:id="rId8"/>
    <p:sldLayoutId id="2147484017" r:id="rId9"/>
    <p:sldLayoutId id="2147484002" r:id="rId10"/>
    <p:sldLayoutId id="2147484001" r:id="rId11"/>
  </p:sldLayoutIdLst>
  <p:hf hdr="0" ftr="0" dt="0"/>
  <p:txStyles>
    <p:titleStyle>
      <a:lvl1pPr marL="484188" indent="-484188" algn="l" rtl="0" eaLnBrk="0" fontAlgn="base" hangingPunct="0">
        <a:spcBef>
          <a:spcPct val="0"/>
        </a:spcBef>
        <a:spcAft>
          <a:spcPct val="0"/>
        </a:spcAft>
        <a:defRPr sz="4200" kern="1200">
          <a:ln w="6350">
            <a:solidFill>
              <a:schemeClr val="accent1">
                <a:shade val="43000"/>
              </a:schemeClr>
            </a:solidFill>
          </a:ln>
          <a:solidFill>
            <a:srgbClr val="EB6D77"/>
          </a:solidFill>
          <a:effectLst>
            <a:outerShdw blurRad="26000" dist="26000" dir="14500000" algn="tl" rotWithShape="0">
              <a:srgbClr val="000000">
                <a:alpha val="40000"/>
              </a:srgbClr>
            </a:outerShdw>
          </a:effectLst>
          <a:latin typeface="+mj-lt"/>
          <a:ea typeface="+mj-ea"/>
          <a:cs typeface="+mj-cs"/>
        </a:defRPr>
      </a:lvl1pPr>
      <a:lvl2pPr marL="484188" indent="-484188" algn="l" rtl="0" eaLnBrk="0" fontAlgn="base" hangingPunct="0">
        <a:spcBef>
          <a:spcPct val="0"/>
        </a:spcBef>
        <a:spcAft>
          <a:spcPct val="0"/>
        </a:spcAft>
        <a:defRPr sz="4200">
          <a:solidFill>
            <a:srgbClr val="EB6D77"/>
          </a:solidFill>
          <a:latin typeface="Verdana" pitchFamily="34" charset="0"/>
        </a:defRPr>
      </a:lvl2pPr>
      <a:lvl3pPr marL="484188" indent="-484188" algn="l" rtl="0" eaLnBrk="0" fontAlgn="base" hangingPunct="0">
        <a:spcBef>
          <a:spcPct val="0"/>
        </a:spcBef>
        <a:spcAft>
          <a:spcPct val="0"/>
        </a:spcAft>
        <a:defRPr sz="4200">
          <a:solidFill>
            <a:srgbClr val="EB6D77"/>
          </a:solidFill>
          <a:latin typeface="Verdana" pitchFamily="34" charset="0"/>
        </a:defRPr>
      </a:lvl3pPr>
      <a:lvl4pPr marL="484188" indent="-484188" algn="l" rtl="0" eaLnBrk="0" fontAlgn="base" hangingPunct="0">
        <a:spcBef>
          <a:spcPct val="0"/>
        </a:spcBef>
        <a:spcAft>
          <a:spcPct val="0"/>
        </a:spcAft>
        <a:defRPr sz="4200">
          <a:solidFill>
            <a:srgbClr val="EB6D77"/>
          </a:solidFill>
          <a:latin typeface="Verdana" pitchFamily="34" charset="0"/>
        </a:defRPr>
      </a:lvl4pPr>
      <a:lvl5pPr marL="484188" indent="-484188" algn="l" rtl="0" eaLnBrk="0" fontAlgn="base" hangingPunct="0">
        <a:spcBef>
          <a:spcPct val="0"/>
        </a:spcBef>
        <a:spcAft>
          <a:spcPct val="0"/>
        </a:spcAft>
        <a:defRPr sz="4200">
          <a:solidFill>
            <a:srgbClr val="EB6D77"/>
          </a:solidFill>
          <a:latin typeface="Verdana" pitchFamily="34" charset="0"/>
        </a:defRPr>
      </a:lvl5pPr>
      <a:lvl6pPr marL="941388" indent="-484188" algn="l" rtl="0" eaLnBrk="1" fontAlgn="base" hangingPunct="1">
        <a:spcBef>
          <a:spcPct val="0"/>
        </a:spcBef>
        <a:spcAft>
          <a:spcPct val="0"/>
        </a:spcAft>
        <a:defRPr sz="4200">
          <a:solidFill>
            <a:srgbClr val="EB6D77"/>
          </a:solidFill>
          <a:latin typeface="Verdana" pitchFamily="34" charset="0"/>
        </a:defRPr>
      </a:lvl6pPr>
      <a:lvl7pPr marL="1398588" indent="-484188" algn="l" rtl="0" eaLnBrk="1" fontAlgn="base" hangingPunct="1">
        <a:spcBef>
          <a:spcPct val="0"/>
        </a:spcBef>
        <a:spcAft>
          <a:spcPct val="0"/>
        </a:spcAft>
        <a:defRPr sz="4200">
          <a:solidFill>
            <a:srgbClr val="EB6D77"/>
          </a:solidFill>
          <a:latin typeface="Verdana" pitchFamily="34" charset="0"/>
        </a:defRPr>
      </a:lvl7pPr>
      <a:lvl8pPr marL="1855788" indent="-484188" algn="l" rtl="0" eaLnBrk="1" fontAlgn="base" hangingPunct="1">
        <a:spcBef>
          <a:spcPct val="0"/>
        </a:spcBef>
        <a:spcAft>
          <a:spcPct val="0"/>
        </a:spcAft>
        <a:defRPr sz="4200">
          <a:solidFill>
            <a:srgbClr val="EB6D77"/>
          </a:solidFill>
          <a:latin typeface="Verdana" pitchFamily="34" charset="0"/>
        </a:defRPr>
      </a:lvl8pPr>
      <a:lvl9pPr marL="2312988" indent="-484188" algn="l" rtl="0" eaLnBrk="1" fontAlgn="base" hangingPunct="1">
        <a:spcBef>
          <a:spcPct val="0"/>
        </a:spcBef>
        <a:spcAft>
          <a:spcPct val="0"/>
        </a:spcAft>
        <a:defRPr sz="4200">
          <a:solidFill>
            <a:srgbClr val="EB6D77"/>
          </a:solidFill>
          <a:latin typeface="Verdana" pitchFamily="34" charset="0"/>
        </a:defRPr>
      </a:lvl9pPr>
    </p:titleStyle>
    <p:bodyStyle>
      <a:lvl1pPr marL="447675" indent="-382588" algn="l" rtl="0" eaLnBrk="0" fontAlgn="base" hangingPunct="0">
        <a:spcBef>
          <a:spcPct val="20000"/>
        </a:spcBef>
        <a:spcAft>
          <a:spcPct val="0"/>
        </a:spcAft>
        <a:buClr>
          <a:schemeClr val="accent1"/>
        </a:buClr>
        <a:buSzPct val="80000"/>
        <a:buFont typeface="Wingdings 2" pitchFamily="18" charset="2"/>
        <a:buChar char=""/>
        <a:defRPr sz="3000" kern="1200">
          <a:solidFill>
            <a:schemeClr val="tx1"/>
          </a:solidFill>
          <a:latin typeface="+mn-lt"/>
          <a:ea typeface="+mn-ea"/>
          <a:cs typeface="+mn-cs"/>
        </a:defRPr>
      </a:lvl1pPr>
      <a:lvl2pPr marL="822325" indent="-285750" algn="l" rtl="0" eaLnBrk="0" fontAlgn="base" hangingPunct="0">
        <a:spcBef>
          <a:spcPct val="20000"/>
        </a:spcBef>
        <a:spcAft>
          <a:spcPct val="0"/>
        </a:spcAft>
        <a:buClr>
          <a:schemeClr val="accent1"/>
        </a:buClr>
        <a:buSzPct val="95000"/>
        <a:buFont typeface="Verdana" pitchFamily="34" charset="0"/>
        <a:buChar char="›"/>
        <a:defRPr sz="2600" kern="1200">
          <a:solidFill>
            <a:schemeClr val="tx1"/>
          </a:solidFill>
          <a:latin typeface="+mn-lt"/>
          <a:ea typeface="+mn-ea"/>
          <a:cs typeface="+mn-cs"/>
        </a:defRPr>
      </a:lvl2pPr>
      <a:lvl3pPr marL="1104900" indent="-228600" algn="l" rtl="0" eaLnBrk="0" fontAlgn="base" hangingPunct="0">
        <a:spcBef>
          <a:spcPct val="20000"/>
        </a:spcBef>
        <a:spcAft>
          <a:spcPct val="0"/>
        </a:spcAft>
        <a:buClr>
          <a:schemeClr val="accent1"/>
        </a:buClr>
        <a:buFont typeface="Wingdings 2" pitchFamily="18" charset="2"/>
        <a:buChar char=""/>
        <a:defRPr sz="2400" kern="1200">
          <a:solidFill>
            <a:schemeClr val="tx1"/>
          </a:solidFill>
          <a:latin typeface="+mn-lt"/>
          <a:ea typeface="+mn-ea"/>
          <a:cs typeface="+mn-cs"/>
        </a:defRPr>
      </a:lvl3pPr>
      <a:lvl4pPr marL="1371600" indent="-209550" algn="l" rtl="0" eaLnBrk="0" fontAlgn="base" hangingPunct="0">
        <a:spcBef>
          <a:spcPct val="20000"/>
        </a:spcBef>
        <a:spcAft>
          <a:spcPct val="0"/>
        </a:spcAft>
        <a:buClr>
          <a:schemeClr val="accent1"/>
        </a:buClr>
        <a:buFont typeface="Wingdings 2" pitchFamily="18" charset="2"/>
        <a:buChar char=""/>
        <a:defRPr sz="2000" kern="1200">
          <a:solidFill>
            <a:schemeClr val="tx1"/>
          </a:solidFill>
          <a:latin typeface="+mn-lt"/>
          <a:ea typeface="+mn-ea"/>
          <a:cs typeface="+mn-cs"/>
        </a:defRPr>
      </a:lvl4pPr>
      <a:lvl5pPr marL="1600200" indent="-209550" algn="l" rtl="0" eaLnBrk="0" fontAlgn="base" hangingPunct="0">
        <a:spcBef>
          <a:spcPct val="20000"/>
        </a:spcBef>
        <a:spcAft>
          <a:spcPct val="0"/>
        </a:spcAft>
        <a:buClr>
          <a:srgbClr val="DA949A"/>
        </a:buClr>
        <a:buFont typeface="Wingdings 2" pitchFamily="18" charset="2"/>
        <a:buChar char=""/>
        <a:defRPr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7351" name="Rectangle 7"/>
          <p:cNvSpPr>
            <a:spLocks noChangeArrowheads="1"/>
          </p:cNvSpPr>
          <p:nvPr/>
        </p:nvSpPr>
        <p:spPr bwMode="auto">
          <a:xfrm>
            <a:off x="0" y="0"/>
            <a:ext cx="9144000" cy="1039813"/>
          </a:xfrm>
          <a:prstGeom prst="rect">
            <a:avLst/>
          </a:prstGeom>
          <a:solidFill>
            <a:schemeClr val="tx2"/>
          </a:solidFill>
          <a:ln w="9525">
            <a:noFill/>
            <a:miter lim="800000"/>
            <a:headEnd/>
            <a:tailEnd/>
          </a:ln>
          <a:effectLst/>
        </p:spPr>
        <p:txBody>
          <a:bodyPr wrap="none" anchor="ctr"/>
          <a:lstStyle/>
          <a:p>
            <a:pPr fontAlgn="auto">
              <a:spcBef>
                <a:spcPts val="0"/>
              </a:spcBef>
              <a:spcAft>
                <a:spcPts val="0"/>
              </a:spcAft>
              <a:defRPr/>
            </a:pPr>
            <a:endParaRPr lang="en-US" dirty="0">
              <a:latin typeface="+mn-lt"/>
            </a:endParaRPr>
          </a:p>
        </p:txBody>
      </p:sp>
      <p:sp>
        <p:nvSpPr>
          <p:cNvPr id="57354" name="Rectangle 10"/>
          <p:cNvSpPr>
            <a:spLocks noGrp="1" noChangeArrowheads="1"/>
          </p:cNvSpPr>
          <p:nvPr>
            <p:ph type="ftr" sz="quarter" idx="3"/>
          </p:nvPr>
        </p:nvSpPr>
        <p:spPr bwMode="auto">
          <a:xfrm>
            <a:off x="866775" y="5992813"/>
            <a:ext cx="3757613" cy="455612"/>
          </a:xfrm>
          <a:prstGeom prst="rect">
            <a:avLst/>
          </a:prstGeom>
          <a:noFill/>
          <a:ln w="9525" algn="ctr">
            <a:noFill/>
            <a:miter lim="800000"/>
            <a:headEnd/>
            <a:tailEnd/>
          </a:ln>
          <a:effectLst/>
        </p:spPr>
        <p:txBody>
          <a:bodyPr vert="horz" wrap="square" lIns="0" tIns="0" rIns="0" bIns="0" numCol="1" anchor="b" anchorCtr="0" compatLnSpc="1">
            <a:prstTxWarp prst="textNoShape">
              <a:avLst/>
            </a:prstTxWarp>
          </a:bodyPr>
          <a:lstStyle>
            <a:lvl1pPr fontAlgn="auto">
              <a:lnSpc>
                <a:spcPct val="110000"/>
              </a:lnSpc>
              <a:spcBef>
                <a:spcPct val="20000"/>
              </a:spcBef>
              <a:spcAft>
                <a:spcPts val="0"/>
              </a:spcAft>
              <a:defRPr sz="900">
                <a:latin typeface="+mn-lt"/>
              </a:defRPr>
            </a:lvl1pPr>
          </a:lstStyle>
          <a:p>
            <a:pPr>
              <a:defRPr/>
            </a:pPr>
            <a:endParaRPr lang="en-US"/>
          </a:p>
        </p:txBody>
      </p:sp>
      <p:sp>
        <p:nvSpPr>
          <p:cNvPr id="57355" name="Rectangle 11"/>
          <p:cNvSpPr>
            <a:spLocks noChangeArrowheads="1"/>
          </p:cNvSpPr>
          <p:nvPr/>
        </p:nvSpPr>
        <p:spPr bwMode="auto">
          <a:xfrm>
            <a:off x="0" y="1039813"/>
            <a:ext cx="9140825" cy="98425"/>
          </a:xfrm>
          <a:prstGeom prst="rect">
            <a:avLst/>
          </a:prstGeom>
          <a:solidFill>
            <a:schemeClr val="bg2"/>
          </a:solidFill>
          <a:ln w="9525">
            <a:noFill/>
            <a:miter lim="800000"/>
            <a:headEnd/>
            <a:tailEnd/>
          </a:ln>
          <a:effectLst/>
        </p:spPr>
        <p:txBody>
          <a:bodyPr wrap="none" anchor="ctr"/>
          <a:lstStyle/>
          <a:p>
            <a:pPr fontAlgn="auto">
              <a:spcBef>
                <a:spcPts val="0"/>
              </a:spcBef>
              <a:spcAft>
                <a:spcPts val="0"/>
              </a:spcAft>
              <a:defRPr/>
            </a:pPr>
            <a:endParaRPr lang="en-US" dirty="0">
              <a:latin typeface="+mn-lt"/>
            </a:endParaRPr>
          </a:p>
        </p:txBody>
      </p:sp>
      <p:sp>
        <p:nvSpPr>
          <p:cNvPr id="15365" name="Rectangle 13"/>
          <p:cNvSpPr>
            <a:spLocks noGrp="1" noChangeArrowheads="1"/>
          </p:cNvSpPr>
          <p:nvPr>
            <p:ph type="title"/>
          </p:nvPr>
        </p:nvSpPr>
        <p:spPr bwMode="auto">
          <a:xfrm>
            <a:off x="854075" y="1836738"/>
            <a:ext cx="7697788" cy="136525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title style</a:t>
            </a:r>
          </a:p>
        </p:txBody>
      </p:sp>
      <p:sp>
        <p:nvSpPr>
          <p:cNvPr id="15366" name="Rectangle 14"/>
          <p:cNvSpPr>
            <a:spLocks noGrp="1" noChangeArrowheads="1"/>
          </p:cNvSpPr>
          <p:nvPr>
            <p:ph type="body" idx="1"/>
          </p:nvPr>
        </p:nvSpPr>
        <p:spPr bwMode="auto">
          <a:xfrm>
            <a:off x="750888" y="3421063"/>
            <a:ext cx="7816850" cy="33178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15367" name="Picture 21" descr="logo white on blue"/>
          <p:cNvPicPr>
            <a:picLocks noChangeAspect="1" noChangeArrowheads="1"/>
          </p:cNvPicPr>
          <p:nvPr/>
        </p:nvPicPr>
        <p:blipFill>
          <a:blip r:embed="rId13"/>
          <a:srcRect/>
          <a:stretch>
            <a:fillRect/>
          </a:stretch>
        </p:blipFill>
        <p:spPr bwMode="auto">
          <a:xfrm>
            <a:off x="787400" y="182563"/>
            <a:ext cx="2955925" cy="6921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868" r:id="rId1"/>
    <p:sldLayoutId id="2147483867" r:id="rId2"/>
    <p:sldLayoutId id="2147483866" r:id="rId3"/>
    <p:sldLayoutId id="2147483865" r:id="rId4"/>
    <p:sldLayoutId id="2147483864" r:id="rId5"/>
    <p:sldLayoutId id="2147483863" r:id="rId6"/>
    <p:sldLayoutId id="2147483862" r:id="rId7"/>
    <p:sldLayoutId id="2147483861" r:id="rId8"/>
    <p:sldLayoutId id="2147483860" r:id="rId9"/>
    <p:sldLayoutId id="2147483859" r:id="rId10"/>
    <p:sldLayoutId id="2147483858" r:id="rId11"/>
  </p:sldLayoutIdLst>
  <p:hf hdr="0" ftr="0" dt="0"/>
  <p:txStyles>
    <p:titleStyle>
      <a:lvl1pPr algn="l" defTabSz="928688" rtl="0" eaLnBrk="0" fontAlgn="base" hangingPunct="0">
        <a:lnSpc>
          <a:spcPct val="110000"/>
        </a:lnSpc>
        <a:spcBef>
          <a:spcPct val="0"/>
        </a:spcBef>
        <a:spcAft>
          <a:spcPct val="0"/>
        </a:spcAft>
        <a:defRPr sz="3300">
          <a:solidFill>
            <a:schemeClr val="tx1"/>
          </a:solidFill>
          <a:latin typeface="+mj-lt"/>
          <a:ea typeface="+mj-ea"/>
          <a:cs typeface="+mj-cs"/>
        </a:defRPr>
      </a:lvl1pPr>
      <a:lvl2pPr algn="l" defTabSz="928688" rtl="0" eaLnBrk="0" fontAlgn="base" hangingPunct="0">
        <a:lnSpc>
          <a:spcPct val="110000"/>
        </a:lnSpc>
        <a:spcBef>
          <a:spcPct val="0"/>
        </a:spcBef>
        <a:spcAft>
          <a:spcPct val="0"/>
        </a:spcAft>
        <a:defRPr sz="3300">
          <a:solidFill>
            <a:schemeClr val="tx1"/>
          </a:solidFill>
          <a:latin typeface="Verdana" pitchFamily="34" charset="0"/>
        </a:defRPr>
      </a:lvl2pPr>
      <a:lvl3pPr algn="l" defTabSz="928688" rtl="0" eaLnBrk="0" fontAlgn="base" hangingPunct="0">
        <a:lnSpc>
          <a:spcPct val="110000"/>
        </a:lnSpc>
        <a:spcBef>
          <a:spcPct val="0"/>
        </a:spcBef>
        <a:spcAft>
          <a:spcPct val="0"/>
        </a:spcAft>
        <a:defRPr sz="3300">
          <a:solidFill>
            <a:schemeClr val="tx1"/>
          </a:solidFill>
          <a:latin typeface="Verdana" pitchFamily="34" charset="0"/>
        </a:defRPr>
      </a:lvl3pPr>
      <a:lvl4pPr algn="l" defTabSz="928688" rtl="0" eaLnBrk="0" fontAlgn="base" hangingPunct="0">
        <a:lnSpc>
          <a:spcPct val="110000"/>
        </a:lnSpc>
        <a:spcBef>
          <a:spcPct val="0"/>
        </a:spcBef>
        <a:spcAft>
          <a:spcPct val="0"/>
        </a:spcAft>
        <a:defRPr sz="3300">
          <a:solidFill>
            <a:schemeClr val="tx1"/>
          </a:solidFill>
          <a:latin typeface="Verdana" pitchFamily="34" charset="0"/>
        </a:defRPr>
      </a:lvl4pPr>
      <a:lvl5pPr algn="l" defTabSz="928688" rtl="0" eaLnBrk="0" fontAlgn="base" hangingPunct="0">
        <a:lnSpc>
          <a:spcPct val="110000"/>
        </a:lnSpc>
        <a:spcBef>
          <a:spcPct val="0"/>
        </a:spcBef>
        <a:spcAft>
          <a:spcPct val="0"/>
        </a:spcAft>
        <a:defRPr sz="3300">
          <a:solidFill>
            <a:schemeClr val="tx1"/>
          </a:solidFill>
          <a:latin typeface="Verdana" pitchFamily="34" charset="0"/>
        </a:defRPr>
      </a:lvl5pPr>
      <a:lvl6pPr marL="457200" algn="l" defTabSz="928688" rtl="0" eaLnBrk="1" fontAlgn="base" hangingPunct="1">
        <a:lnSpc>
          <a:spcPct val="110000"/>
        </a:lnSpc>
        <a:spcBef>
          <a:spcPct val="0"/>
        </a:spcBef>
        <a:spcAft>
          <a:spcPct val="0"/>
        </a:spcAft>
        <a:defRPr sz="3300">
          <a:solidFill>
            <a:schemeClr val="tx1"/>
          </a:solidFill>
          <a:latin typeface="Verdana" pitchFamily="34" charset="0"/>
        </a:defRPr>
      </a:lvl6pPr>
      <a:lvl7pPr marL="914400" algn="l" defTabSz="928688" rtl="0" eaLnBrk="1" fontAlgn="base" hangingPunct="1">
        <a:lnSpc>
          <a:spcPct val="110000"/>
        </a:lnSpc>
        <a:spcBef>
          <a:spcPct val="0"/>
        </a:spcBef>
        <a:spcAft>
          <a:spcPct val="0"/>
        </a:spcAft>
        <a:defRPr sz="3300">
          <a:solidFill>
            <a:schemeClr val="tx1"/>
          </a:solidFill>
          <a:latin typeface="Verdana" pitchFamily="34" charset="0"/>
        </a:defRPr>
      </a:lvl7pPr>
      <a:lvl8pPr marL="1371600" algn="l" defTabSz="928688" rtl="0" eaLnBrk="1" fontAlgn="base" hangingPunct="1">
        <a:lnSpc>
          <a:spcPct val="110000"/>
        </a:lnSpc>
        <a:spcBef>
          <a:spcPct val="0"/>
        </a:spcBef>
        <a:spcAft>
          <a:spcPct val="0"/>
        </a:spcAft>
        <a:defRPr sz="3300">
          <a:solidFill>
            <a:schemeClr val="tx1"/>
          </a:solidFill>
          <a:latin typeface="Verdana" pitchFamily="34" charset="0"/>
        </a:defRPr>
      </a:lvl8pPr>
      <a:lvl9pPr marL="1828800" algn="l" defTabSz="928688" rtl="0" eaLnBrk="1" fontAlgn="base" hangingPunct="1">
        <a:lnSpc>
          <a:spcPct val="110000"/>
        </a:lnSpc>
        <a:spcBef>
          <a:spcPct val="0"/>
        </a:spcBef>
        <a:spcAft>
          <a:spcPct val="0"/>
        </a:spcAft>
        <a:defRPr sz="3300">
          <a:solidFill>
            <a:schemeClr val="tx1"/>
          </a:solidFill>
          <a:latin typeface="Verdana" pitchFamily="34" charset="0"/>
        </a:defRPr>
      </a:lvl9pPr>
    </p:titleStyle>
    <p:bodyStyle>
      <a:lvl1pPr marL="104775" indent="-104775" algn="l" defTabSz="928688" rtl="0" eaLnBrk="0" fontAlgn="base" hangingPunct="0">
        <a:spcBef>
          <a:spcPct val="20000"/>
        </a:spcBef>
        <a:spcAft>
          <a:spcPct val="0"/>
        </a:spcAft>
        <a:buFont typeface="Verdana" pitchFamily="34" charset="0"/>
        <a:buChar char=" "/>
        <a:defRPr sz="1600">
          <a:solidFill>
            <a:schemeClr val="tx1"/>
          </a:solidFill>
          <a:latin typeface="+mn-lt"/>
          <a:ea typeface="+mn-ea"/>
          <a:cs typeface="+mn-cs"/>
        </a:defRPr>
      </a:lvl1pPr>
      <a:lvl2pPr marL="422275" indent="-211138" algn="l" defTabSz="928688" rtl="0" eaLnBrk="0" fontAlgn="base" hangingPunct="0">
        <a:spcBef>
          <a:spcPct val="20000"/>
        </a:spcBef>
        <a:spcAft>
          <a:spcPct val="0"/>
        </a:spcAft>
        <a:buChar char="–"/>
        <a:defRPr sz="1600">
          <a:solidFill>
            <a:schemeClr val="tx1"/>
          </a:solidFill>
          <a:latin typeface="+mn-lt"/>
        </a:defRPr>
      </a:lvl2pPr>
      <a:lvl3pPr marL="842963" indent="-211138" algn="l" defTabSz="928688" rtl="0" eaLnBrk="0" fontAlgn="base" hangingPunct="0">
        <a:spcBef>
          <a:spcPct val="20000"/>
        </a:spcBef>
        <a:spcAft>
          <a:spcPct val="0"/>
        </a:spcAft>
        <a:buChar char="•"/>
        <a:defRPr sz="1600">
          <a:solidFill>
            <a:schemeClr val="tx1"/>
          </a:solidFill>
          <a:latin typeface="+mn-lt"/>
        </a:defRPr>
      </a:lvl3pPr>
      <a:lvl4pPr marL="1265238" indent="-212725" algn="l" defTabSz="928688" rtl="0" eaLnBrk="0" fontAlgn="base" hangingPunct="0">
        <a:spcBef>
          <a:spcPct val="20000"/>
        </a:spcBef>
        <a:spcAft>
          <a:spcPct val="0"/>
        </a:spcAft>
        <a:buChar char="–"/>
        <a:defRPr sz="1600">
          <a:solidFill>
            <a:schemeClr val="tx1"/>
          </a:solidFill>
          <a:latin typeface="+mn-lt"/>
        </a:defRPr>
      </a:lvl4pPr>
      <a:lvl5pPr marL="1685925" indent="-211138" algn="l" defTabSz="928688" rtl="0" eaLnBrk="0" fontAlgn="base" hangingPunct="0">
        <a:spcBef>
          <a:spcPct val="20000"/>
        </a:spcBef>
        <a:spcAft>
          <a:spcPct val="0"/>
        </a:spcAft>
        <a:buChar char="»"/>
        <a:defRPr sz="1600">
          <a:solidFill>
            <a:schemeClr val="tx1"/>
          </a:solidFill>
          <a:latin typeface="+mn-lt"/>
        </a:defRPr>
      </a:lvl5pPr>
      <a:lvl6pPr marL="2143125" indent="-211138" algn="l" defTabSz="928688" rtl="0" eaLnBrk="1" fontAlgn="base" hangingPunct="1">
        <a:spcBef>
          <a:spcPct val="20000"/>
        </a:spcBef>
        <a:spcAft>
          <a:spcPct val="0"/>
        </a:spcAft>
        <a:buChar char="»"/>
        <a:defRPr sz="1600">
          <a:solidFill>
            <a:schemeClr val="tx1"/>
          </a:solidFill>
          <a:latin typeface="+mn-lt"/>
        </a:defRPr>
      </a:lvl6pPr>
      <a:lvl7pPr marL="2600325" indent="-211138" algn="l" defTabSz="928688" rtl="0" eaLnBrk="1" fontAlgn="base" hangingPunct="1">
        <a:spcBef>
          <a:spcPct val="20000"/>
        </a:spcBef>
        <a:spcAft>
          <a:spcPct val="0"/>
        </a:spcAft>
        <a:buChar char="»"/>
        <a:defRPr sz="1600">
          <a:solidFill>
            <a:schemeClr val="tx1"/>
          </a:solidFill>
          <a:latin typeface="+mn-lt"/>
        </a:defRPr>
      </a:lvl7pPr>
      <a:lvl8pPr marL="3057525" indent="-211138" algn="l" defTabSz="928688" rtl="0" eaLnBrk="1" fontAlgn="base" hangingPunct="1">
        <a:spcBef>
          <a:spcPct val="20000"/>
        </a:spcBef>
        <a:spcAft>
          <a:spcPct val="0"/>
        </a:spcAft>
        <a:buChar char="»"/>
        <a:defRPr sz="1600">
          <a:solidFill>
            <a:schemeClr val="tx1"/>
          </a:solidFill>
          <a:latin typeface="+mn-lt"/>
        </a:defRPr>
      </a:lvl8pPr>
      <a:lvl9pPr marL="3514725" indent="-211138" algn="l" defTabSz="928688" rtl="0" eaLnBrk="1" fontAlgn="base" hangingPunct="1">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1378" name="Rectangle 2"/>
          <p:cNvSpPr>
            <a:spLocks noChangeArrowheads="1"/>
          </p:cNvSpPr>
          <p:nvPr/>
        </p:nvSpPr>
        <p:spPr bwMode="auto">
          <a:xfrm>
            <a:off x="0" y="0"/>
            <a:ext cx="9144000" cy="1039813"/>
          </a:xfrm>
          <a:prstGeom prst="rect">
            <a:avLst/>
          </a:prstGeom>
          <a:solidFill>
            <a:schemeClr val="tx2"/>
          </a:solidFill>
          <a:ln w="9525">
            <a:noFill/>
            <a:miter lim="800000"/>
            <a:headEnd/>
            <a:tailEnd/>
          </a:ln>
          <a:effectLst/>
        </p:spPr>
        <p:txBody>
          <a:bodyPr wrap="none" anchor="ctr"/>
          <a:lstStyle/>
          <a:p>
            <a:pPr fontAlgn="auto">
              <a:spcBef>
                <a:spcPts val="0"/>
              </a:spcBef>
              <a:spcAft>
                <a:spcPts val="0"/>
              </a:spcAft>
              <a:defRPr/>
            </a:pPr>
            <a:endParaRPr lang="en-US" dirty="0">
              <a:latin typeface="+mn-lt"/>
            </a:endParaRPr>
          </a:p>
        </p:txBody>
      </p:sp>
      <p:sp>
        <p:nvSpPr>
          <p:cNvPr id="101380" name="Rectangle 4"/>
          <p:cNvSpPr>
            <a:spLocks noChangeArrowheads="1"/>
          </p:cNvSpPr>
          <p:nvPr/>
        </p:nvSpPr>
        <p:spPr bwMode="auto">
          <a:xfrm>
            <a:off x="0" y="1039813"/>
            <a:ext cx="9140825" cy="98425"/>
          </a:xfrm>
          <a:prstGeom prst="rect">
            <a:avLst/>
          </a:prstGeom>
          <a:solidFill>
            <a:schemeClr val="bg2"/>
          </a:solidFill>
          <a:ln w="9525">
            <a:noFill/>
            <a:miter lim="800000"/>
            <a:headEnd/>
            <a:tailEnd/>
          </a:ln>
          <a:effectLst/>
        </p:spPr>
        <p:txBody>
          <a:bodyPr wrap="none" anchor="ctr"/>
          <a:lstStyle/>
          <a:p>
            <a:pPr fontAlgn="auto">
              <a:spcBef>
                <a:spcPts val="0"/>
              </a:spcBef>
              <a:spcAft>
                <a:spcPts val="0"/>
              </a:spcAft>
              <a:defRPr/>
            </a:pPr>
            <a:endParaRPr lang="en-US" dirty="0">
              <a:latin typeface="+mn-lt"/>
            </a:endParaRPr>
          </a:p>
        </p:txBody>
      </p:sp>
      <p:sp>
        <p:nvSpPr>
          <p:cNvPr id="27652" name="Rectangle 8"/>
          <p:cNvSpPr>
            <a:spLocks noGrp="1" noChangeArrowheads="1"/>
          </p:cNvSpPr>
          <p:nvPr>
            <p:ph type="title"/>
          </p:nvPr>
        </p:nvSpPr>
        <p:spPr bwMode="auto">
          <a:xfrm>
            <a:off x="854075" y="1844675"/>
            <a:ext cx="7697788" cy="125888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title style</a:t>
            </a:r>
          </a:p>
        </p:txBody>
      </p:sp>
      <p:sp>
        <p:nvSpPr>
          <p:cNvPr id="27653" name="Rectangle 9"/>
          <p:cNvSpPr>
            <a:spLocks noGrp="1" noChangeArrowheads="1"/>
          </p:cNvSpPr>
          <p:nvPr>
            <p:ph type="body" idx="1"/>
          </p:nvPr>
        </p:nvSpPr>
        <p:spPr bwMode="auto">
          <a:xfrm>
            <a:off x="817563" y="5183188"/>
            <a:ext cx="7869237" cy="265112"/>
          </a:xfrm>
          <a:prstGeom prst="rect">
            <a:avLst/>
          </a:prstGeom>
          <a:noFill/>
          <a:ln w="9525">
            <a:noFill/>
            <a:miter lim="800000"/>
            <a:headEnd/>
            <a:tailEnd/>
          </a:ln>
        </p:spPr>
        <p:txBody>
          <a:bodyPr vert="horz" wrap="square" lIns="84300" tIns="42150" rIns="84300" bIns="4215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27654" name="Picture 11" descr="logo white on blue"/>
          <p:cNvPicPr>
            <a:picLocks noChangeAspect="1" noChangeArrowheads="1"/>
          </p:cNvPicPr>
          <p:nvPr/>
        </p:nvPicPr>
        <p:blipFill>
          <a:blip r:embed="rId13"/>
          <a:srcRect/>
          <a:stretch>
            <a:fillRect/>
          </a:stretch>
        </p:blipFill>
        <p:spPr bwMode="auto">
          <a:xfrm>
            <a:off x="787400" y="173038"/>
            <a:ext cx="2955925" cy="6921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879" r:id="rId1"/>
    <p:sldLayoutId id="2147483878" r:id="rId2"/>
    <p:sldLayoutId id="2147483877" r:id="rId3"/>
    <p:sldLayoutId id="2147483876" r:id="rId4"/>
    <p:sldLayoutId id="2147483875" r:id="rId5"/>
    <p:sldLayoutId id="2147483874" r:id="rId6"/>
    <p:sldLayoutId id="2147483873" r:id="rId7"/>
    <p:sldLayoutId id="2147483872" r:id="rId8"/>
    <p:sldLayoutId id="2147483871" r:id="rId9"/>
    <p:sldLayoutId id="2147483870" r:id="rId10"/>
    <p:sldLayoutId id="2147483869" r:id="rId11"/>
  </p:sldLayoutIdLst>
  <p:hf hdr="0" ftr="0" dt="0"/>
  <p:txStyles>
    <p:titleStyle>
      <a:lvl1pPr algn="l" defTabSz="928688" rtl="0" eaLnBrk="0" fontAlgn="base" hangingPunct="0">
        <a:lnSpc>
          <a:spcPct val="110000"/>
        </a:lnSpc>
        <a:spcBef>
          <a:spcPct val="0"/>
        </a:spcBef>
        <a:spcAft>
          <a:spcPct val="0"/>
        </a:spcAft>
        <a:defRPr sz="3300">
          <a:solidFill>
            <a:schemeClr val="tx1"/>
          </a:solidFill>
          <a:latin typeface="+mj-lt"/>
          <a:ea typeface="+mj-ea"/>
          <a:cs typeface="+mj-cs"/>
        </a:defRPr>
      </a:lvl1pPr>
      <a:lvl2pPr algn="l" defTabSz="928688" rtl="0" eaLnBrk="0" fontAlgn="base" hangingPunct="0">
        <a:lnSpc>
          <a:spcPct val="110000"/>
        </a:lnSpc>
        <a:spcBef>
          <a:spcPct val="0"/>
        </a:spcBef>
        <a:spcAft>
          <a:spcPct val="0"/>
        </a:spcAft>
        <a:defRPr sz="3300">
          <a:solidFill>
            <a:schemeClr val="tx1"/>
          </a:solidFill>
          <a:latin typeface="Verdana" pitchFamily="34" charset="0"/>
        </a:defRPr>
      </a:lvl2pPr>
      <a:lvl3pPr algn="l" defTabSz="928688" rtl="0" eaLnBrk="0" fontAlgn="base" hangingPunct="0">
        <a:lnSpc>
          <a:spcPct val="110000"/>
        </a:lnSpc>
        <a:spcBef>
          <a:spcPct val="0"/>
        </a:spcBef>
        <a:spcAft>
          <a:spcPct val="0"/>
        </a:spcAft>
        <a:defRPr sz="3300">
          <a:solidFill>
            <a:schemeClr val="tx1"/>
          </a:solidFill>
          <a:latin typeface="Verdana" pitchFamily="34" charset="0"/>
        </a:defRPr>
      </a:lvl3pPr>
      <a:lvl4pPr algn="l" defTabSz="928688" rtl="0" eaLnBrk="0" fontAlgn="base" hangingPunct="0">
        <a:lnSpc>
          <a:spcPct val="110000"/>
        </a:lnSpc>
        <a:spcBef>
          <a:spcPct val="0"/>
        </a:spcBef>
        <a:spcAft>
          <a:spcPct val="0"/>
        </a:spcAft>
        <a:defRPr sz="3300">
          <a:solidFill>
            <a:schemeClr val="tx1"/>
          </a:solidFill>
          <a:latin typeface="Verdana" pitchFamily="34" charset="0"/>
        </a:defRPr>
      </a:lvl4pPr>
      <a:lvl5pPr algn="l" defTabSz="928688" rtl="0" eaLnBrk="0" fontAlgn="base" hangingPunct="0">
        <a:lnSpc>
          <a:spcPct val="110000"/>
        </a:lnSpc>
        <a:spcBef>
          <a:spcPct val="0"/>
        </a:spcBef>
        <a:spcAft>
          <a:spcPct val="0"/>
        </a:spcAft>
        <a:defRPr sz="3300">
          <a:solidFill>
            <a:schemeClr val="tx1"/>
          </a:solidFill>
          <a:latin typeface="Verdana" pitchFamily="34" charset="0"/>
        </a:defRPr>
      </a:lvl5pPr>
      <a:lvl6pPr marL="457200" algn="l" defTabSz="928688" rtl="0" eaLnBrk="1" fontAlgn="base" hangingPunct="1">
        <a:lnSpc>
          <a:spcPct val="110000"/>
        </a:lnSpc>
        <a:spcBef>
          <a:spcPct val="0"/>
        </a:spcBef>
        <a:spcAft>
          <a:spcPct val="0"/>
        </a:spcAft>
        <a:defRPr sz="3300">
          <a:solidFill>
            <a:schemeClr val="tx1"/>
          </a:solidFill>
          <a:latin typeface="Verdana" pitchFamily="34" charset="0"/>
        </a:defRPr>
      </a:lvl6pPr>
      <a:lvl7pPr marL="914400" algn="l" defTabSz="928688" rtl="0" eaLnBrk="1" fontAlgn="base" hangingPunct="1">
        <a:lnSpc>
          <a:spcPct val="110000"/>
        </a:lnSpc>
        <a:spcBef>
          <a:spcPct val="0"/>
        </a:spcBef>
        <a:spcAft>
          <a:spcPct val="0"/>
        </a:spcAft>
        <a:defRPr sz="3300">
          <a:solidFill>
            <a:schemeClr val="tx1"/>
          </a:solidFill>
          <a:latin typeface="Verdana" pitchFamily="34" charset="0"/>
        </a:defRPr>
      </a:lvl7pPr>
      <a:lvl8pPr marL="1371600" algn="l" defTabSz="928688" rtl="0" eaLnBrk="1" fontAlgn="base" hangingPunct="1">
        <a:lnSpc>
          <a:spcPct val="110000"/>
        </a:lnSpc>
        <a:spcBef>
          <a:spcPct val="0"/>
        </a:spcBef>
        <a:spcAft>
          <a:spcPct val="0"/>
        </a:spcAft>
        <a:defRPr sz="3300">
          <a:solidFill>
            <a:schemeClr val="tx1"/>
          </a:solidFill>
          <a:latin typeface="Verdana" pitchFamily="34" charset="0"/>
        </a:defRPr>
      </a:lvl8pPr>
      <a:lvl9pPr marL="1828800" algn="l" defTabSz="928688" rtl="0" eaLnBrk="1" fontAlgn="base" hangingPunct="1">
        <a:lnSpc>
          <a:spcPct val="110000"/>
        </a:lnSpc>
        <a:spcBef>
          <a:spcPct val="0"/>
        </a:spcBef>
        <a:spcAft>
          <a:spcPct val="0"/>
        </a:spcAft>
        <a:defRPr sz="3300">
          <a:solidFill>
            <a:schemeClr val="tx1"/>
          </a:solidFill>
          <a:latin typeface="Verdana" pitchFamily="34" charset="0"/>
        </a:defRPr>
      </a:lvl9pPr>
    </p:titleStyle>
    <p:bodyStyle>
      <a:lvl1pPr marL="104775" indent="-104775" algn="l" defTabSz="928688" rtl="0" eaLnBrk="0" fontAlgn="base" hangingPunct="0">
        <a:spcBef>
          <a:spcPct val="20000"/>
        </a:spcBef>
        <a:spcAft>
          <a:spcPct val="0"/>
        </a:spcAft>
        <a:buFont typeface="Verdana" pitchFamily="34" charset="0"/>
        <a:buChar char=" "/>
        <a:defRPr sz="1600">
          <a:solidFill>
            <a:schemeClr val="bg1"/>
          </a:solidFill>
          <a:latin typeface="+mn-lt"/>
          <a:ea typeface="+mn-ea"/>
          <a:cs typeface="+mn-cs"/>
        </a:defRPr>
      </a:lvl1pPr>
      <a:lvl2pPr marL="422275" indent="-211138" algn="l" defTabSz="928688" rtl="0" eaLnBrk="0" fontAlgn="base" hangingPunct="0">
        <a:spcBef>
          <a:spcPct val="20000"/>
        </a:spcBef>
        <a:spcAft>
          <a:spcPct val="0"/>
        </a:spcAft>
        <a:buChar char="–"/>
        <a:defRPr sz="1600">
          <a:solidFill>
            <a:schemeClr val="bg1"/>
          </a:solidFill>
          <a:latin typeface="+mn-lt"/>
        </a:defRPr>
      </a:lvl2pPr>
      <a:lvl3pPr marL="842963" indent="-211138" algn="l" defTabSz="928688" rtl="0" eaLnBrk="0" fontAlgn="base" hangingPunct="0">
        <a:spcBef>
          <a:spcPct val="20000"/>
        </a:spcBef>
        <a:spcAft>
          <a:spcPct val="0"/>
        </a:spcAft>
        <a:buChar char="•"/>
        <a:defRPr sz="1600">
          <a:solidFill>
            <a:schemeClr val="bg1"/>
          </a:solidFill>
          <a:latin typeface="+mn-lt"/>
        </a:defRPr>
      </a:lvl3pPr>
      <a:lvl4pPr marL="1265238" indent="-212725" algn="l" defTabSz="928688" rtl="0" eaLnBrk="0" fontAlgn="base" hangingPunct="0">
        <a:spcBef>
          <a:spcPct val="20000"/>
        </a:spcBef>
        <a:spcAft>
          <a:spcPct val="0"/>
        </a:spcAft>
        <a:buChar char="–"/>
        <a:defRPr sz="1600">
          <a:solidFill>
            <a:schemeClr val="bg1"/>
          </a:solidFill>
          <a:latin typeface="+mn-lt"/>
        </a:defRPr>
      </a:lvl4pPr>
      <a:lvl5pPr marL="1685925" indent="-211138" algn="l" defTabSz="928688" rtl="0" eaLnBrk="0" fontAlgn="base" hangingPunct="0">
        <a:spcBef>
          <a:spcPct val="20000"/>
        </a:spcBef>
        <a:spcAft>
          <a:spcPct val="0"/>
        </a:spcAft>
        <a:buChar char="»"/>
        <a:defRPr sz="1600">
          <a:solidFill>
            <a:schemeClr val="bg1"/>
          </a:solidFill>
          <a:latin typeface="+mn-lt"/>
        </a:defRPr>
      </a:lvl5pPr>
      <a:lvl6pPr marL="2143125" indent="-211138" algn="l" defTabSz="928688" rtl="0" eaLnBrk="1" fontAlgn="base" hangingPunct="1">
        <a:spcBef>
          <a:spcPct val="20000"/>
        </a:spcBef>
        <a:spcAft>
          <a:spcPct val="0"/>
        </a:spcAft>
        <a:buChar char="»"/>
        <a:defRPr sz="1600">
          <a:solidFill>
            <a:schemeClr val="bg1"/>
          </a:solidFill>
          <a:latin typeface="+mn-lt"/>
        </a:defRPr>
      </a:lvl6pPr>
      <a:lvl7pPr marL="2600325" indent="-211138" algn="l" defTabSz="928688" rtl="0" eaLnBrk="1" fontAlgn="base" hangingPunct="1">
        <a:spcBef>
          <a:spcPct val="20000"/>
        </a:spcBef>
        <a:spcAft>
          <a:spcPct val="0"/>
        </a:spcAft>
        <a:buChar char="»"/>
        <a:defRPr sz="1600">
          <a:solidFill>
            <a:schemeClr val="bg1"/>
          </a:solidFill>
          <a:latin typeface="+mn-lt"/>
        </a:defRPr>
      </a:lvl7pPr>
      <a:lvl8pPr marL="3057525" indent="-211138" algn="l" defTabSz="928688" rtl="0" eaLnBrk="1" fontAlgn="base" hangingPunct="1">
        <a:spcBef>
          <a:spcPct val="20000"/>
        </a:spcBef>
        <a:spcAft>
          <a:spcPct val="0"/>
        </a:spcAft>
        <a:buChar char="»"/>
        <a:defRPr sz="1600">
          <a:solidFill>
            <a:schemeClr val="bg1"/>
          </a:solidFill>
          <a:latin typeface="+mn-lt"/>
        </a:defRPr>
      </a:lvl8pPr>
      <a:lvl9pPr marL="3514725" indent="-211138" algn="l" defTabSz="928688" rtl="0" eaLnBrk="1" fontAlgn="base" hangingPunct="1">
        <a:spcBef>
          <a:spcPct val="20000"/>
        </a:spcBef>
        <a:spcAft>
          <a:spcPct val="0"/>
        </a:spcAft>
        <a:buChar char="»"/>
        <a:defRPr sz="16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7415" name="Rectangle 7"/>
          <p:cNvSpPr>
            <a:spLocks noChangeArrowheads="1"/>
          </p:cNvSpPr>
          <p:nvPr/>
        </p:nvSpPr>
        <p:spPr bwMode="auto">
          <a:xfrm>
            <a:off x="0" y="1133475"/>
            <a:ext cx="9144000" cy="5724525"/>
          </a:xfrm>
          <a:prstGeom prst="rect">
            <a:avLst/>
          </a:prstGeom>
          <a:solidFill>
            <a:schemeClr val="tx2"/>
          </a:solidFill>
          <a:ln w="9525">
            <a:noFill/>
            <a:miter lim="800000"/>
            <a:headEnd/>
            <a:tailEnd/>
          </a:ln>
          <a:effectLst/>
        </p:spPr>
        <p:txBody>
          <a:bodyPr wrap="none" anchor="ctr"/>
          <a:lstStyle/>
          <a:p>
            <a:pPr fontAlgn="auto">
              <a:spcBef>
                <a:spcPts val="0"/>
              </a:spcBef>
              <a:spcAft>
                <a:spcPts val="0"/>
              </a:spcAft>
              <a:defRPr/>
            </a:pPr>
            <a:endParaRPr lang="en-US">
              <a:latin typeface="+mn-lt"/>
            </a:endParaRPr>
          </a:p>
        </p:txBody>
      </p:sp>
      <p:sp>
        <p:nvSpPr>
          <p:cNvPr id="39939" name="Rectangle 3"/>
          <p:cNvSpPr>
            <a:spLocks noGrp="1" noChangeArrowheads="1"/>
          </p:cNvSpPr>
          <p:nvPr>
            <p:ph type="body" idx="1"/>
          </p:nvPr>
        </p:nvSpPr>
        <p:spPr bwMode="auto">
          <a:xfrm>
            <a:off x="771525" y="3425825"/>
            <a:ext cx="7799388" cy="23495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7416" name="Rectangle 8"/>
          <p:cNvSpPr>
            <a:spLocks noChangeArrowheads="1"/>
          </p:cNvSpPr>
          <p:nvPr/>
        </p:nvSpPr>
        <p:spPr bwMode="auto">
          <a:xfrm>
            <a:off x="0" y="1039813"/>
            <a:ext cx="9140825" cy="98425"/>
          </a:xfrm>
          <a:prstGeom prst="rect">
            <a:avLst/>
          </a:prstGeom>
          <a:solidFill>
            <a:schemeClr val="bg2"/>
          </a:solidFill>
          <a:ln w="9525">
            <a:noFill/>
            <a:miter lim="800000"/>
            <a:headEnd/>
            <a:tailEnd/>
          </a:ln>
          <a:effectLst/>
        </p:spPr>
        <p:txBody>
          <a:bodyPr wrap="none" anchor="ctr"/>
          <a:lstStyle/>
          <a:p>
            <a:pPr fontAlgn="auto">
              <a:spcBef>
                <a:spcPts val="0"/>
              </a:spcBef>
              <a:spcAft>
                <a:spcPts val="0"/>
              </a:spcAft>
              <a:defRPr/>
            </a:pPr>
            <a:endParaRPr lang="en-US">
              <a:latin typeface="+mn-lt"/>
            </a:endParaRPr>
          </a:p>
        </p:txBody>
      </p:sp>
      <p:sp>
        <p:nvSpPr>
          <p:cNvPr id="39941" name="Rectangle 12"/>
          <p:cNvSpPr>
            <a:spLocks noGrp="1" noChangeArrowheads="1"/>
          </p:cNvSpPr>
          <p:nvPr>
            <p:ph type="title"/>
          </p:nvPr>
        </p:nvSpPr>
        <p:spPr bwMode="auto">
          <a:xfrm>
            <a:off x="852488" y="1849438"/>
            <a:ext cx="7697787" cy="1271587"/>
          </a:xfrm>
          <a:prstGeom prst="rect">
            <a:avLst/>
          </a:prstGeom>
          <a:noFill/>
          <a:ln w="9525" algn="ctr">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title style</a:t>
            </a:r>
          </a:p>
        </p:txBody>
      </p:sp>
      <p:pic>
        <p:nvPicPr>
          <p:cNvPr id="39942" name="Picture 17" descr="logo blue on white"/>
          <p:cNvPicPr>
            <a:picLocks noChangeAspect="1" noChangeArrowheads="1"/>
          </p:cNvPicPr>
          <p:nvPr/>
        </p:nvPicPr>
        <p:blipFill>
          <a:blip r:embed="rId15"/>
          <a:srcRect/>
          <a:stretch>
            <a:fillRect/>
          </a:stretch>
        </p:blipFill>
        <p:spPr bwMode="auto">
          <a:xfrm>
            <a:off x="815975" y="203200"/>
            <a:ext cx="2974975" cy="6889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008" r:id="rId1"/>
    <p:sldLayoutId id="2147483890" r:id="rId2"/>
    <p:sldLayoutId id="2147483889" r:id="rId3"/>
    <p:sldLayoutId id="2147483888" r:id="rId4"/>
    <p:sldLayoutId id="2147483887" r:id="rId5"/>
    <p:sldLayoutId id="2147483886" r:id="rId6"/>
    <p:sldLayoutId id="2147483885" r:id="rId7"/>
    <p:sldLayoutId id="2147483884" r:id="rId8"/>
    <p:sldLayoutId id="2147483883" r:id="rId9"/>
    <p:sldLayoutId id="2147483882" r:id="rId10"/>
    <p:sldLayoutId id="2147483881" r:id="rId11"/>
    <p:sldLayoutId id="2147484009" r:id="rId12"/>
    <p:sldLayoutId id="2147483880" r:id="rId13"/>
  </p:sldLayoutIdLst>
  <p:hf hdr="0" ftr="0" dt="0"/>
  <p:txStyles>
    <p:titleStyle>
      <a:lvl1pPr algn="l" defTabSz="928688" rtl="0" eaLnBrk="0" fontAlgn="base" hangingPunct="0">
        <a:lnSpc>
          <a:spcPct val="110000"/>
        </a:lnSpc>
        <a:spcBef>
          <a:spcPct val="0"/>
        </a:spcBef>
        <a:spcAft>
          <a:spcPct val="0"/>
        </a:spcAft>
        <a:defRPr sz="3300">
          <a:solidFill>
            <a:schemeClr val="bg1"/>
          </a:solidFill>
          <a:latin typeface="+mj-lt"/>
          <a:ea typeface="+mj-ea"/>
          <a:cs typeface="+mj-cs"/>
        </a:defRPr>
      </a:lvl1pPr>
      <a:lvl2pPr algn="l" defTabSz="928688" rtl="0" eaLnBrk="0" fontAlgn="base" hangingPunct="0">
        <a:lnSpc>
          <a:spcPct val="110000"/>
        </a:lnSpc>
        <a:spcBef>
          <a:spcPct val="0"/>
        </a:spcBef>
        <a:spcAft>
          <a:spcPct val="0"/>
        </a:spcAft>
        <a:defRPr sz="3300">
          <a:solidFill>
            <a:schemeClr val="bg1"/>
          </a:solidFill>
          <a:latin typeface="Verdana" pitchFamily="34" charset="0"/>
        </a:defRPr>
      </a:lvl2pPr>
      <a:lvl3pPr algn="l" defTabSz="928688" rtl="0" eaLnBrk="0" fontAlgn="base" hangingPunct="0">
        <a:lnSpc>
          <a:spcPct val="110000"/>
        </a:lnSpc>
        <a:spcBef>
          <a:spcPct val="0"/>
        </a:spcBef>
        <a:spcAft>
          <a:spcPct val="0"/>
        </a:spcAft>
        <a:defRPr sz="3300">
          <a:solidFill>
            <a:schemeClr val="bg1"/>
          </a:solidFill>
          <a:latin typeface="Verdana" pitchFamily="34" charset="0"/>
        </a:defRPr>
      </a:lvl3pPr>
      <a:lvl4pPr algn="l" defTabSz="928688" rtl="0" eaLnBrk="0" fontAlgn="base" hangingPunct="0">
        <a:lnSpc>
          <a:spcPct val="110000"/>
        </a:lnSpc>
        <a:spcBef>
          <a:spcPct val="0"/>
        </a:spcBef>
        <a:spcAft>
          <a:spcPct val="0"/>
        </a:spcAft>
        <a:defRPr sz="3300">
          <a:solidFill>
            <a:schemeClr val="bg1"/>
          </a:solidFill>
          <a:latin typeface="Verdana" pitchFamily="34" charset="0"/>
        </a:defRPr>
      </a:lvl4pPr>
      <a:lvl5pPr algn="l" defTabSz="928688" rtl="0" eaLnBrk="0" fontAlgn="base" hangingPunct="0">
        <a:lnSpc>
          <a:spcPct val="110000"/>
        </a:lnSpc>
        <a:spcBef>
          <a:spcPct val="0"/>
        </a:spcBef>
        <a:spcAft>
          <a:spcPct val="0"/>
        </a:spcAft>
        <a:defRPr sz="3300">
          <a:solidFill>
            <a:schemeClr val="bg1"/>
          </a:solidFill>
          <a:latin typeface="Verdana" pitchFamily="34" charset="0"/>
        </a:defRPr>
      </a:lvl5pPr>
      <a:lvl6pPr marL="457200" algn="l" defTabSz="928688" rtl="0" eaLnBrk="1" fontAlgn="base" hangingPunct="1">
        <a:lnSpc>
          <a:spcPct val="110000"/>
        </a:lnSpc>
        <a:spcBef>
          <a:spcPct val="0"/>
        </a:spcBef>
        <a:spcAft>
          <a:spcPct val="0"/>
        </a:spcAft>
        <a:defRPr sz="3300">
          <a:solidFill>
            <a:schemeClr val="bg1"/>
          </a:solidFill>
          <a:latin typeface="Verdana" pitchFamily="34" charset="0"/>
        </a:defRPr>
      </a:lvl6pPr>
      <a:lvl7pPr marL="914400" algn="l" defTabSz="928688" rtl="0" eaLnBrk="1" fontAlgn="base" hangingPunct="1">
        <a:lnSpc>
          <a:spcPct val="110000"/>
        </a:lnSpc>
        <a:spcBef>
          <a:spcPct val="0"/>
        </a:spcBef>
        <a:spcAft>
          <a:spcPct val="0"/>
        </a:spcAft>
        <a:defRPr sz="3300">
          <a:solidFill>
            <a:schemeClr val="bg1"/>
          </a:solidFill>
          <a:latin typeface="Verdana" pitchFamily="34" charset="0"/>
        </a:defRPr>
      </a:lvl7pPr>
      <a:lvl8pPr marL="1371600" algn="l" defTabSz="928688" rtl="0" eaLnBrk="1" fontAlgn="base" hangingPunct="1">
        <a:lnSpc>
          <a:spcPct val="110000"/>
        </a:lnSpc>
        <a:spcBef>
          <a:spcPct val="0"/>
        </a:spcBef>
        <a:spcAft>
          <a:spcPct val="0"/>
        </a:spcAft>
        <a:defRPr sz="3300">
          <a:solidFill>
            <a:schemeClr val="bg1"/>
          </a:solidFill>
          <a:latin typeface="Verdana" pitchFamily="34" charset="0"/>
        </a:defRPr>
      </a:lvl8pPr>
      <a:lvl9pPr marL="1828800" algn="l" defTabSz="928688" rtl="0" eaLnBrk="1" fontAlgn="base" hangingPunct="1">
        <a:lnSpc>
          <a:spcPct val="110000"/>
        </a:lnSpc>
        <a:spcBef>
          <a:spcPct val="0"/>
        </a:spcBef>
        <a:spcAft>
          <a:spcPct val="0"/>
        </a:spcAft>
        <a:defRPr sz="3300">
          <a:solidFill>
            <a:schemeClr val="bg1"/>
          </a:solidFill>
          <a:latin typeface="Verdana" pitchFamily="34" charset="0"/>
        </a:defRPr>
      </a:lvl9pPr>
    </p:titleStyle>
    <p:bodyStyle>
      <a:lvl1pPr marL="104775" indent="-104775" algn="l" defTabSz="928688" rtl="0" eaLnBrk="0" fontAlgn="base" hangingPunct="0">
        <a:spcBef>
          <a:spcPct val="20000"/>
        </a:spcBef>
        <a:spcAft>
          <a:spcPct val="0"/>
        </a:spcAft>
        <a:buFont typeface="Verdana" pitchFamily="34" charset="0"/>
        <a:buChar char=" "/>
        <a:defRPr sz="1600">
          <a:solidFill>
            <a:schemeClr val="bg1"/>
          </a:solidFill>
          <a:latin typeface="+mn-lt"/>
          <a:ea typeface="+mn-ea"/>
          <a:cs typeface="+mn-cs"/>
        </a:defRPr>
      </a:lvl1pPr>
      <a:lvl2pPr marL="422275" indent="-211138" algn="l" defTabSz="928688" rtl="0" eaLnBrk="0" fontAlgn="base" hangingPunct="0">
        <a:spcBef>
          <a:spcPct val="20000"/>
        </a:spcBef>
        <a:spcAft>
          <a:spcPct val="0"/>
        </a:spcAft>
        <a:buChar char="–"/>
        <a:defRPr sz="1600">
          <a:solidFill>
            <a:schemeClr val="bg1"/>
          </a:solidFill>
          <a:latin typeface="+mn-lt"/>
        </a:defRPr>
      </a:lvl2pPr>
      <a:lvl3pPr marL="842963" indent="-211138" algn="l" defTabSz="928688" rtl="0" eaLnBrk="0" fontAlgn="base" hangingPunct="0">
        <a:spcBef>
          <a:spcPct val="20000"/>
        </a:spcBef>
        <a:spcAft>
          <a:spcPct val="0"/>
        </a:spcAft>
        <a:buChar char="•"/>
        <a:defRPr sz="1600">
          <a:solidFill>
            <a:schemeClr val="bg1"/>
          </a:solidFill>
          <a:latin typeface="+mn-lt"/>
        </a:defRPr>
      </a:lvl3pPr>
      <a:lvl4pPr marL="1265238" indent="-212725" algn="l" defTabSz="928688" rtl="0" eaLnBrk="0" fontAlgn="base" hangingPunct="0">
        <a:spcBef>
          <a:spcPct val="20000"/>
        </a:spcBef>
        <a:spcAft>
          <a:spcPct val="0"/>
        </a:spcAft>
        <a:buChar char="–"/>
        <a:defRPr sz="1600">
          <a:solidFill>
            <a:schemeClr val="bg1"/>
          </a:solidFill>
          <a:latin typeface="+mn-lt"/>
        </a:defRPr>
      </a:lvl4pPr>
      <a:lvl5pPr marL="1685925" indent="-211138" algn="l" defTabSz="928688" rtl="0" eaLnBrk="0" fontAlgn="base" hangingPunct="0">
        <a:spcBef>
          <a:spcPct val="20000"/>
        </a:spcBef>
        <a:spcAft>
          <a:spcPct val="0"/>
        </a:spcAft>
        <a:buChar char="»"/>
        <a:defRPr sz="1600">
          <a:solidFill>
            <a:schemeClr val="bg1"/>
          </a:solidFill>
          <a:latin typeface="+mn-lt"/>
        </a:defRPr>
      </a:lvl5pPr>
      <a:lvl6pPr marL="2143125" indent="-211138" algn="l" defTabSz="928688" rtl="0" eaLnBrk="1" fontAlgn="base" hangingPunct="1">
        <a:spcBef>
          <a:spcPct val="20000"/>
        </a:spcBef>
        <a:spcAft>
          <a:spcPct val="0"/>
        </a:spcAft>
        <a:buChar char="»"/>
        <a:defRPr sz="1600">
          <a:solidFill>
            <a:schemeClr val="bg1"/>
          </a:solidFill>
          <a:latin typeface="+mn-lt"/>
        </a:defRPr>
      </a:lvl6pPr>
      <a:lvl7pPr marL="2600325" indent="-211138" algn="l" defTabSz="928688" rtl="0" eaLnBrk="1" fontAlgn="base" hangingPunct="1">
        <a:spcBef>
          <a:spcPct val="20000"/>
        </a:spcBef>
        <a:spcAft>
          <a:spcPct val="0"/>
        </a:spcAft>
        <a:buChar char="»"/>
        <a:defRPr sz="1600">
          <a:solidFill>
            <a:schemeClr val="bg1"/>
          </a:solidFill>
          <a:latin typeface="+mn-lt"/>
        </a:defRPr>
      </a:lvl7pPr>
      <a:lvl8pPr marL="3057525" indent="-211138" algn="l" defTabSz="928688" rtl="0" eaLnBrk="1" fontAlgn="base" hangingPunct="1">
        <a:spcBef>
          <a:spcPct val="20000"/>
        </a:spcBef>
        <a:spcAft>
          <a:spcPct val="0"/>
        </a:spcAft>
        <a:buChar char="»"/>
        <a:defRPr sz="1600">
          <a:solidFill>
            <a:schemeClr val="bg1"/>
          </a:solidFill>
          <a:latin typeface="+mn-lt"/>
        </a:defRPr>
      </a:lvl8pPr>
      <a:lvl9pPr marL="3514725" indent="-211138" algn="l" defTabSz="928688" rtl="0" eaLnBrk="1" fontAlgn="base" hangingPunct="1">
        <a:spcBef>
          <a:spcPct val="20000"/>
        </a:spcBef>
        <a:spcAft>
          <a:spcPct val="0"/>
        </a:spcAft>
        <a:buChar char="»"/>
        <a:defRPr sz="16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7351" name="Rectangle 7"/>
          <p:cNvSpPr>
            <a:spLocks noChangeArrowheads="1"/>
          </p:cNvSpPr>
          <p:nvPr/>
        </p:nvSpPr>
        <p:spPr bwMode="auto">
          <a:xfrm>
            <a:off x="0" y="0"/>
            <a:ext cx="9144000" cy="1039813"/>
          </a:xfrm>
          <a:prstGeom prst="rect">
            <a:avLst/>
          </a:prstGeom>
          <a:solidFill>
            <a:schemeClr val="tx2"/>
          </a:solidFill>
          <a:ln w="9525">
            <a:noFill/>
            <a:miter lim="800000"/>
            <a:headEnd/>
            <a:tailEnd/>
          </a:ln>
          <a:effectLst/>
        </p:spPr>
        <p:txBody>
          <a:bodyPr wrap="none" anchor="ctr"/>
          <a:lstStyle/>
          <a:p>
            <a:pPr fontAlgn="auto">
              <a:spcBef>
                <a:spcPts val="0"/>
              </a:spcBef>
              <a:spcAft>
                <a:spcPts val="0"/>
              </a:spcAft>
              <a:defRPr/>
            </a:pPr>
            <a:endParaRPr lang="en-US">
              <a:latin typeface="+mn-lt"/>
            </a:endParaRPr>
          </a:p>
        </p:txBody>
      </p:sp>
      <p:sp>
        <p:nvSpPr>
          <p:cNvPr id="57354" name="Rectangle 10"/>
          <p:cNvSpPr>
            <a:spLocks noGrp="1" noChangeArrowheads="1"/>
          </p:cNvSpPr>
          <p:nvPr>
            <p:ph type="ftr" sz="quarter" idx="3"/>
          </p:nvPr>
        </p:nvSpPr>
        <p:spPr bwMode="auto">
          <a:xfrm>
            <a:off x="866775" y="5992813"/>
            <a:ext cx="3757613" cy="455612"/>
          </a:xfrm>
          <a:prstGeom prst="rect">
            <a:avLst/>
          </a:prstGeom>
          <a:noFill/>
          <a:ln w="9525" algn="ctr">
            <a:noFill/>
            <a:miter lim="800000"/>
            <a:headEnd/>
            <a:tailEnd/>
          </a:ln>
          <a:effectLst/>
        </p:spPr>
        <p:txBody>
          <a:bodyPr vert="horz" wrap="square" lIns="0" tIns="0" rIns="0" bIns="0" numCol="1" anchor="b" anchorCtr="0" compatLnSpc="1">
            <a:prstTxWarp prst="textNoShape">
              <a:avLst/>
            </a:prstTxWarp>
          </a:bodyPr>
          <a:lstStyle>
            <a:lvl1pPr fontAlgn="auto">
              <a:lnSpc>
                <a:spcPct val="110000"/>
              </a:lnSpc>
              <a:spcBef>
                <a:spcPct val="20000"/>
              </a:spcBef>
              <a:spcAft>
                <a:spcPts val="0"/>
              </a:spcAft>
              <a:defRPr sz="900">
                <a:latin typeface="+mn-lt"/>
              </a:defRPr>
            </a:lvl1pPr>
          </a:lstStyle>
          <a:p>
            <a:pPr>
              <a:defRPr/>
            </a:pPr>
            <a:endParaRPr lang="en-US"/>
          </a:p>
        </p:txBody>
      </p:sp>
      <p:sp>
        <p:nvSpPr>
          <p:cNvPr id="57355" name="Rectangle 11"/>
          <p:cNvSpPr>
            <a:spLocks noChangeArrowheads="1"/>
          </p:cNvSpPr>
          <p:nvPr/>
        </p:nvSpPr>
        <p:spPr bwMode="auto">
          <a:xfrm>
            <a:off x="0" y="1039813"/>
            <a:ext cx="9140825" cy="98425"/>
          </a:xfrm>
          <a:prstGeom prst="rect">
            <a:avLst/>
          </a:prstGeom>
          <a:solidFill>
            <a:schemeClr val="bg2"/>
          </a:solidFill>
          <a:ln w="9525">
            <a:noFill/>
            <a:miter lim="800000"/>
            <a:headEnd/>
            <a:tailEnd/>
          </a:ln>
          <a:effectLst/>
        </p:spPr>
        <p:txBody>
          <a:bodyPr wrap="none" anchor="ctr"/>
          <a:lstStyle/>
          <a:p>
            <a:pPr fontAlgn="auto">
              <a:spcBef>
                <a:spcPts val="0"/>
              </a:spcBef>
              <a:spcAft>
                <a:spcPts val="0"/>
              </a:spcAft>
              <a:defRPr/>
            </a:pPr>
            <a:endParaRPr lang="en-US">
              <a:latin typeface="+mn-lt"/>
            </a:endParaRPr>
          </a:p>
        </p:txBody>
      </p:sp>
      <p:sp>
        <p:nvSpPr>
          <p:cNvPr id="54277" name="Rectangle 13"/>
          <p:cNvSpPr>
            <a:spLocks noGrp="1" noChangeArrowheads="1"/>
          </p:cNvSpPr>
          <p:nvPr>
            <p:ph type="title"/>
          </p:nvPr>
        </p:nvSpPr>
        <p:spPr bwMode="auto">
          <a:xfrm>
            <a:off x="854075" y="1836738"/>
            <a:ext cx="7697788" cy="136525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title style</a:t>
            </a:r>
          </a:p>
        </p:txBody>
      </p:sp>
      <p:sp>
        <p:nvSpPr>
          <p:cNvPr id="54278" name="Rectangle 14"/>
          <p:cNvSpPr>
            <a:spLocks noGrp="1" noChangeArrowheads="1"/>
          </p:cNvSpPr>
          <p:nvPr>
            <p:ph type="body" idx="1"/>
          </p:nvPr>
        </p:nvSpPr>
        <p:spPr bwMode="auto">
          <a:xfrm>
            <a:off x="750888" y="3421063"/>
            <a:ext cx="7816850" cy="33178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54279" name="Picture 21" descr="logo white on blue"/>
          <p:cNvPicPr>
            <a:picLocks noChangeAspect="1" noChangeArrowheads="1"/>
          </p:cNvPicPr>
          <p:nvPr/>
        </p:nvPicPr>
        <p:blipFill>
          <a:blip r:embed="rId13"/>
          <a:srcRect/>
          <a:stretch>
            <a:fillRect/>
          </a:stretch>
        </p:blipFill>
        <p:spPr bwMode="auto">
          <a:xfrm>
            <a:off x="787400" y="182563"/>
            <a:ext cx="2955925" cy="6921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901" r:id="rId1"/>
    <p:sldLayoutId id="2147483900" r:id="rId2"/>
    <p:sldLayoutId id="2147483899" r:id="rId3"/>
    <p:sldLayoutId id="2147483898" r:id="rId4"/>
    <p:sldLayoutId id="2147483897" r:id="rId5"/>
    <p:sldLayoutId id="2147483896" r:id="rId6"/>
    <p:sldLayoutId id="2147483895" r:id="rId7"/>
    <p:sldLayoutId id="2147483894" r:id="rId8"/>
    <p:sldLayoutId id="2147483893" r:id="rId9"/>
    <p:sldLayoutId id="2147483892" r:id="rId10"/>
    <p:sldLayoutId id="2147483891" r:id="rId11"/>
  </p:sldLayoutIdLst>
  <p:hf hdr="0" ftr="0" dt="0"/>
  <p:txStyles>
    <p:titleStyle>
      <a:lvl1pPr algn="l" defTabSz="928688" rtl="0" eaLnBrk="0" fontAlgn="base" hangingPunct="0">
        <a:lnSpc>
          <a:spcPct val="110000"/>
        </a:lnSpc>
        <a:spcBef>
          <a:spcPct val="0"/>
        </a:spcBef>
        <a:spcAft>
          <a:spcPct val="0"/>
        </a:spcAft>
        <a:defRPr sz="3300">
          <a:solidFill>
            <a:schemeClr val="tx1"/>
          </a:solidFill>
          <a:latin typeface="+mj-lt"/>
          <a:ea typeface="+mj-ea"/>
          <a:cs typeface="+mj-cs"/>
        </a:defRPr>
      </a:lvl1pPr>
      <a:lvl2pPr algn="l" defTabSz="928688" rtl="0" eaLnBrk="0" fontAlgn="base" hangingPunct="0">
        <a:lnSpc>
          <a:spcPct val="110000"/>
        </a:lnSpc>
        <a:spcBef>
          <a:spcPct val="0"/>
        </a:spcBef>
        <a:spcAft>
          <a:spcPct val="0"/>
        </a:spcAft>
        <a:defRPr sz="3300">
          <a:solidFill>
            <a:schemeClr val="tx1"/>
          </a:solidFill>
          <a:latin typeface="Verdana" pitchFamily="34" charset="0"/>
        </a:defRPr>
      </a:lvl2pPr>
      <a:lvl3pPr algn="l" defTabSz="928688" rtl="0" eaLnBrk="0" fontAlgn="base" hangingPunct="0">
        <a:lnSpc>
          <a:spcPct val="110000"/>
        </a:lnSpc>
        <a:spcBef>
          <a:spcPct val="0"/>
        </a:spcBef>
        <a:spcAft>
          <a:spcPct val="0"/>
        </a:spcAft>
        <a:defRPr sz="3300">
          <a:solidFill>
            <a:schemeClr val="tx1"/>
          </a:solidFill>
          <a:latin typeface="Verdana" pitchFamily="34" charset="0"/>
        </a:defRPr>
      </a:lvl3pPr>
      <a:lvl4pPr algn="l" defTabSz="928688" rtl="0" eaLnBrk="0" fontAlgn="base" hangingPunct="0">
        <a:lnSpc>
          <a:spcPct val="110000"/>
        </a:lnSpc>
        <a:spcBef>
          <a:spcPct val="0"/>
        </a:spcBef>
        <a:spcAft>
          <a:spcPct val="0"/>
        </a:spcAft>
        <a:defRPr sz="3300">
          <a:solidFill>
            <a:schemeClr val="tx1"/>
          </a:solidFill>
          <a:latin typeface="Verdana" pitchFamily="34" charset="0"/>
        </a:defRPr>
      </a:lvl4pPr>
      <a:lvl5pPr algn="l" defTabSz="928688" rtl="0" eaLnBrk="0" fontAlgn="base" hangingPunct="0">
        <a:lnSpc>
          <a:spcPct val="110000"/>
        </a:lnSpc>
        <a:spcBef>
          <a:spcPct val="0"/>
        </a:spcBef>
        <a:spcAft>
          <a:spcPct val="0"/>
        </a:spcAft>
        <a:defRPr sz="3300">
          <a:solidFill>
            <a:schemeClr val="tx1"/>
          </a:solidFill>
          <a:latin typeface="Verdana" pitchFamily="34" charset="0"/>
        </a:defRPr>
      </a:lvl5pPr>
      <a:lvl6pPr marL="457200" algn="l" defTabSz="928688" rtl="0" eaLnBrk="1" fontAlgn="base" hangingPunct="1">
        <a:lnSpc>
          <a:spcPct val="110000"/>
        </a:lnSpc>
        <a:spcBef>
          <a:spcPct val="0"/>
        </a:spcBef>
        <a:spcAft>
          <a:spcPct val="0"/>
        </a:spcAft>
        <a:defRPr sz="3300">
          <a:solidFill>
            <a:schemeClr val="tx1"/>
          </a:solidFill>
          <a:latin typeface="Verdana" pitchFamily="34" charset="0"/>
        </a:defRPr>
      </a:lvl6pPr>
      <a:lvl7pPr marL="914400" algn="l" defTabSz="928688" rtl="0" eaLnBrk="1" fontAlgn="base" hangingPunct="1">
        <a:lnSpc>
          <a:spcPct val="110000"/>
        </a:lnSpc>
        <a:spcBef>
          <a:spcPct val="0"/>
        </a:spcBef>
        <a:spcAft>
          <a:spcPct val="0"/>
        </a:spcAft>
        <a:defRPr sz="3300">
          <a:solidFill>
            <a:schemeClr val="tx1"/>
          </a:solidFill>
          <a:latin typeface="Verdana" pitchFamily="34" charset="0"/>
        </a:defRPr>
      </a:lvl7pPr>
      <a:lvl8pPr marL="1371600" algn="l" defTabSz="928688" rtl="0" eaLnBrk="1" fontAlgn="base" hangingPunct="1">
        <a:lnSpc>
          <a:spcPct val="110000"/>
        </a:lnSpc>
        <a:spcBef>
          <a:spcPct val="0"/>
        </a:spcBef>
        <a:spcAft>
          <a:spcPct val="0"/>
        </a:spcAft>
        <a:defRPr sz="3300">
          <a:solidFill>
            <a:schemeClr val="tx1"/>
          </a:solidFill>
          <a:latin typeface="Verdana" pitchFamily="34" charset="0"/>
        </a:defRPr>
      </a:lvl8pPr>
      <a:lvl9pPr marL="1828800" algn="l" defTabSz="928688" rtl="0" eaLnBrk="1" fontAlgn="base" hangingPunct="1">
        <a:lnSpc>
          <a:spcPct val="110000"/>
        </a:lnSpc>
        <a:spcBef>
          <a:spcPct val="0"/>
        </a:spcBef>
        <a:spcAft>
          <a:spcPct val="0"/>
        </a:spcAft>
        <a:defRPr sz="3300">
          <a:solidFill>
            <a:schemeClr val="tx1"/>
          </a:solidFill>
          <a:latin typeface="Verdana" pitchFamily="34" charset="0"/>
        </a:defRPr>
      </a:lvl9pPr>
    </p:titleStyle>
    <p:bodyStyle>
      <a:lvl1pPr marL="104775" indent="-104775" algn="l" defTabSz="928688" rtl="0" eaLnBrk="0" fontAlgn="base" hangingPunct="0">
        <a:spcBef>
          <a:spcPct val="20000"/>
        </a:spcBef>
        <a:spcAft>
          <a:spcPct val="0"/>
        </a:spcAft>
        <a:buFont typeface="Verdana" pitchFamily="34" charset="0"/>
        <a:buChar char=" "/>
        <a:defRPr sz="1600">
          <a:solidFill>
            <a:schemeClr val="tx1"/>
          </a:solidFill>
          <a:latin typeface="+mn-lt"/>
          <a:ea typeface="+mn-ea"/>
          <a:cs typeface="+mn-cs"/>
        </a:defRPr>
      </a:lvl1pPr>
      <a:lvl2pPr marL="422275" indent="-211138" algn="l" defTabSz="928688" rtl="0" eaLnBrk="0" fontAlgn="base" hangingPunct="0">
        <a:spcBef>
          <a:spcPct val="20000"/>
        </a:spcBef>
        <a:spcAft>
          <a:spcPct val="0"/>
        </a:spcAft>
        <a:buChar char="–"/>
        <a:defRPr sz="1600">
          <a:solidFill>
            <a:schemeClr val="tx1"/>
          </a:solidFill>
          <a:latin typeface="+mn-lt"/>
        </a:defRPr>
      </a:lvl2pPr>
      <a:lvl3pPr marL="842963" indent="-211138" algn="l" defTabSz="928688" rtl="0" eaLnBrk="0" fontAlgn="base" hangingPunct="0">
        <a:spcBef>
          <a:spcPct val="20000"/>
        </a:spcBef>
        <a:spcAft>
          <a:spcPct val="0"/>
        </a:spcAft>
        <a:buChar char="•"/>
        <a:defRPr sz="1600">
          <a:solidFill>
            <a:schemeClr val="tx1"/>
          </a:solidFill>
          <a:latin typeface="+mn-lt"/>
        </a:defRPr>
      </a:lvl3pPr>
      <a:lvl4pPr marL="1265238" indent="-212725" algn="l" defTabSz="928688" rtl="0" eaLnBrk="0" fontAlgn="base" hangingPunct="0">
        <a:spcBef>
          <a:spcPct val="20000"/>
        </a:spcBef>
        <a:spcAft>
          <a:spcPct val="0"/>
        </a:spcAft>
        <a:buChar char="–"/>
        <a:defRPr sz="1600">
          <a:solidFill>
            <a:schemeClr val="tx1"/>
          </a:solidFill>
          <a:latin typeface="+mn-lt"/>
        </a:defRPr>
      </a:lvl4pPr>
      <a:lvl5pPr marL="1685925" indent="-211138" algn="l" defTabSz="928688" rtl="0" eaLnBrk="0" fontAlgn="base" hangingPunct="0">
        <a:spcBef>
          <a:spcPct val="20000"/>
        </a:spcBef>
        <a:spcAft>
          <a:spcPct val="0"/>
        </a:spcAft>
        <a:buChar char="»"/>
        <a:defRPr sz="1600">
          <a:solidFill>
            <a:schemeClr val="tx1"/>
          </a:solidFill>
          <a:latin typeface="+mn-lt"/>
        </a:defRPr>
      </a:lvl5pPr>
      <a:lvl6pPr marL="2143125" indent="-211138" algn="l" defTabSz="928688" rtl="0" eaLnBrk="1" fontAlgn="base" hangingPunct="1">
        <a:spcBef>
          <a:spcPct val="20000"/>
        </a:spcBef>
        <a:spcAft>
          <a:spcPct val="0"/>
        </a:spcAft>
        <a:buChar char="»"/>
        <a:defRPr sz="1600">
          <a:solidFill>
            <a:schemeClr val="tx1"/>
          </a:solidFill>
          <a:latin typeface="+mn-lt"/>
        </a:defRPr>
      </a:lvl6pPr>
      <a:lvl7pPr marL="2600325" indent="-211138" algn="l" defTabSz="928688" rtl="0" eaLnBrk="1" fontAlgn="base" hangingPunct="1">
        <a:spcBef>
          <a:spcPct val="20000"/>
        </a:spcBef>
        <a:spcAft>
          <a:spcPct val="0"/>
        </a:spcAft>
        <a:buChar char="»"/>
        <a:defRPr sz="1600">
          <a:solidFill>
            <a:schemeClr val="tx1"/>
          </a:solidFill>
          <a:latin typeface="+mn-lt"/>
        </a:defRPr>
      </a:lvl7pPr>
      <a:lvl8pPr marL="3057525" indent="-211138" algn="l" defTabSz="928688" rtl="0" eaLnBrk="1" fontAlgn="base" hangingPunct="1">
        <a:spcBef>
          <a:spcPct val="20000"/>
        </a:spcBef>
        <a:spcAft>
          <a:spcPct val="0"/>
        </a:spcAft>
        <a:buChar char="»"/>
        <a:defRPr sz="1600">
          <a:solidFill>
            <a:schemeClr val="tx1"/>
          </a:solidFill>
          <a:latin typeface="+mn-lt"/>
        </a:defRPr>
      </a:lvl8pPr>
      <a:lvl9pPr marL="3514725" indent="-211138" algn="l" defTabSz="928688" rtl="0" eaLnBrk="1" fontAlgn="base" hangingPunct="1">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82" name="Rectangle 10"/>
          <p:cNvSpPr>
            <a:spLocks noChangeArrowheads="1"/>
          </p:cNvSpPr>
          <p:nvPr/>
        </p:nvSpPr>
        <p:spPr bwMode="auto">
          <a:xfrm>
            <a:off x="0" y="0"/>
            <a:ext cx="9144000" cy="1039813"/>
          </a:xfrm>
          <a:prstGeom prst="rect">
            <a:avLst/>
          </a:prstGeom>
          <a:solidFill>
            <a:schemeClr val="tx2"/>
          </a:solidFill>
          <a:ln w="9525">
            <a:noFill/>
            <a:miter lim="800000"/>
            <a:headEnd/>
            <a:tailEnd/>
          </a:ln>
          <a:effectLst/>
        </p:spPr>
        <p:txBody>
          <a:bodyPr wrap="none" anchor="ctr"/>
          <a:lstStyle/>
          <a:p>
            <a:pPr fontAlgn="auto">
              <a:spcBef>
                <a:spcPts val="0"/>
              </a:spcBef>
              <a:spcAft>
                <a:spcPts val="0"/>
              </a:spcAft>
              <a:defRPr/>
            </a:pPr>
            <a:endParaRPr lang="en-US">
              <a:latin typeface="+mn-lt"/>
            </a:endParaRPr>
          </a:p>
        </p:txBody>
      </p:sp>
      <p:sp>
        <p:nvSpPr>
          <p:cNvPr id="66563" name="Rectangle 2"/>
          <p:cNvSpPr>
            <a:spLocks noGrp="1" noChangeArrowheads="1"/>
          </p:cNvSpPr>
          <p:nvPr>
            <p:ph type="title"/>
          </p:nvPr>
        </p:nvSpPr>
        <p:spPr bwMode="auto">
          <a:xfrm>
            <a:off x="874713" y="141288"/>
            <a:ext cx="7653337" cy="747712"/>
          </a:xfrm>
          <a:prstGeom prst="rect">
            <a:avLst/>
          </a:prstGeom>
          <a:noFill/>
          <a:ln w="9525" algn="ctr">
            <a:noFill/>
            <a:miter lim="800000"/>
            <a:headEnd/>
            <a:tailEnd/>
          </a:ln>
        </p:spPr>
        <p:txBody>
          <a:bodyPr vert="horz" wrap="square" lIns="0" tIns="0" rIns="0" bIns="0" numCol="1" anchor="b" anchorCtr="0" compatLnSpc="1">
            <a:prstTxWarp prst="textNoShape">
              <a:avLst/>
            </a:prstTxWarp>
          </a:bodyPr>
          <a:lstStyle/>
          <a:p>
            <a:pPr lvl="0"/>
            <a:r>
              <a:rPr lang="en-US" smtClean="0"/>
              <a:t>Click to edit Master title style</a:t>
            </a:r>
          </a:p>
        </p:txBody>
      </p:sp>
      <p:sp>
        <p:nvSpPr>
          <p:cNvPr id="66564" name="Rectangle 3"/>
          <p:cNvSpPr>
            <a:spLocks noGrp="1" noChangeArrowheads="1"/>
          </p:cNvSpPr>
          <p:nvPr>
            <p:ph type="body" idx="1"/>
          </p:nvPr>
        </p:nvSpPr>
        <p:spPr bwMode="auto">
          <a:xfrm>
            <a:off x="774700" y="1198563"/>
            <a:ext cx="7753350" cy="4683125"/>
          </a:xfrm>
          <a:prstGeom prst="rect">
            <a:avLst/>
          </a:prstGeom>
          <a:noFill/>
          <a:ln w="9525" algn="ctr">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7" name="Rectangle 5"/>
          <p:cNvSpPr>
            <a:spLocks noGrp="1" noChangeArrowheads="1"/>
          </p:cNvSpPr>
          <p:nvPr>
            <p:ph type="ftr" sz="quarter" idx="3"/>
          </p:nvPr>
        </p:nvSpPr>
        <p:spPr bwMode="auto">
          <a:xfrm>
            <a:off x="868363" y="6300788"/>
            <a:ext cx="3756025" cy="152400"/>
          </a:xfrm>
          <a:prstGeom prst="rect">
            <a:avLst/>
          </a:prstGeom>
          <a:noFill/>
          <a:ln w="9525" algn="ctr">
            <a:noFill/>
            <a:miter lim="800000"/>
            <a:headEnd/>
            <a:tailEnd/>
          </a:ln>
          <a:effectLst/>
        </p:spPr>
        <p:txBody>
          <a:bodyPr vert="horz" wrap="square" lIns="0" tIns="0" rIns="0" bIns="0" numCol="1" anchor="b" anchorCtr="0" compatLnSpc="1">
            <a:prstTxWarp prst="textNoShape">
              <a:avLst/>
            </a:prstTxWarp>
            <a:spAutoFit/>
          </a:bodyPr>
          <a:lstStyle>
            <a:lvl1pPr fontAlgn="auto">
              <a:lnSpc>
                <a:spcPct val="110000"/>
              </a:lnSpc>
              <a:spcBef>
                <a:spcPct val="20000"/>
              </a:spcBef>
              <a:spcAft>
                <a:spcPts val="0"/>
              </a:spcAft>
              <a:defRPr sz="900">
                <a:latin typeface="+mn-lt"/>
              </a:defRPr>
            </a:lvl1pPr>
          </a:lstStyle>
          <a:p>
            <a:pPr>
              <a:defRPr/>
            </a:pPr>
            <a:endParaRPr lang="en-US"/>
          </a:p>
        </p:txBody>
      </p:sp>
      <p:sp>
        <p:nvSpPr>
          <p:cNvPr id="3083" name="Rectangle 11"/>
          <p:cNvSpPr>
            <a:spLocks noChangeArrowheads="1"/>
          </p:cNvSpPr>
          <p:nvPr/>
        </p:nvSpPr>
        <p:spPr bwMode="auto">
          <a:xfrm>
            <a:off x="0" y="1039813"/>
            <a:ext cx="9140825" cy="98425"/>
          </a:xfrm>
          <a:prstGeom prst="rect">
            <a:avLst/>
          </a:prstGeom>
          <a:solidFill>
            <a:schemeClr val="bg2"/>
          </a:solidFill>
          <a:ln w="9525">
            <a:noFill/>
            <a:miter lim="800000"/>
            <a:headEnd/>
            <a:tailEnd/>
          </a:ln>
          <a:effectLst/>
        </p:spPr>
        <p:txBody>
          <a:bodyPr wrap="none" anchor="ctr"/>
          <a:lstStyle/>
          <a:p>
            <a:pPr fontAlgn="auto">
              <a:spcBef>
                <a:spcPts val="0"/>
              </a:spcBef>
              <a:spcAft>
                <a:spcPts val="0"/>
              </a:spcAft>
              <a:defRPr/>
            </a:pPr>
            <a:endParaRPr lang="en-US">
              <a:latin typeface="+mn-lt"/>
            </a:endParaRPr>
          </a:p>
        </p:txBody>
      </p:sp>
      <p:sp>
        <p:nvSpPr>
          <p:cNvPr id="3084" name="Rectangle 12"/>
          <p:cNvSpPr>
            <a:spLocks noGrp="1" noChangeArrowheads="1"/>
          </p:cNvSpPr>
          <p:nvPr>
            <p:ph type="sldNum" sz="quarter" idx="4"/>
          </p:nvPr>
        </p:nvSpPr>
        <p:spPr bwMode="auto">
          <a:xfrm>
            <a:off x="6381750" y="6262688"/>
            <a:ext cx="2136775" cy="185737"/>
          </a:xfrm>
          <a:prstGeom prst="rect">
            <a:avLst/>
          </a:prstGeom>
          <a:noFill/>
          <a:ln w="9525" algn="ctr">
            <a:noFill/>
            <a:miter lim="800000"/>
            <a:headEnd/>
            <a:tailEnd/>
          </a:ln>
          <a:effectLst/>
        </p:spPr>
        <p:txBody>
          <a:bodyPr vert="horz" wrap="square" lIns="0" tIns="0" rIns="0" bIns="0" numCol="1" anchor="b" anchorCtr="0" compatLnSpc="1">
            <a:prstTxWarp prst="textNoShape">
              <a:avLst/>
            </a:prstTxWarp>
            <a:spAutoFit/>
          </a:bodyPr>
          <a:lstStyle>
            <a:lvl1pPr algn="r" fontAlgn="auto">
              <a:lnSpc>
                <a:spcPct val="110000"/>
              </a:lnSpc>
              <a:spcBef>
                <a:spcPts val="0"/>
              </a:spcBef>
              <a:spcAft>
                <a:spcPts val="0"/>
              </a:spcAft>
              <a:defRPr sz="1100">
                <a:latin typeface="+mn-lt"/>
              </a:defRPr>
            </a:lvl1pPr>
          </a:lstStyle>
          <a:p>
            <a:pPr>
              <a:defRPr/>
            </a:pPr>
            <a:fld id="{8193DB07-1E94-495A-ABE5-D1EFAD12C69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912" r:id="rId1"/>
    <p:sldLayoutId id="2147483911" r:id="rId2"/>
    <p:sldLayoutId id="2147483910" r:id="rId3"/>
    <p:sldLayoutId id="2147483909" r:id="rId4"/>
    <p:sldLayoutId id="2147483908" r:id="rId5"/>
    <p:sldLayoutId id="2147483907" r:id="rId6"/>
    <p:sldLayoutId id="2147483906" r:id="rId7"/>
    <p:sldLayoutId id="2147483905" r:id="rId8"/>
    <p:sldLayoutId id="2147483904" r:id="rId9"/>
    <p:sldLayoutId id="2147483903" r:id="rId10"/>
    <p:sldLayoutId id="2147483902" r:id="rId11"/>
  </p:sldLayoutIdLst>
  <p:hf hdr="0" ftr="0" dt="0"/>
  <p:txStyles>
    <p:titleStyle>
      <a:lvl1pPr algn="l" defTabSz="833438" rtl="0" eaLnBrk="0" fontAlgn="base" hangingPunct="0">
        <a:lnSpc>
          <a:spcPct val="110000"/>
        </a:lnSpc>
        <a:spcBef>
          <a:spcPct val="0"/>
        </a:spcBef>
        <a:spcAft>
          <a:spcPct val="0"/>
        </a:spcAft>
        <a:defRPr sz="2200">
          <a:solidFill>
            <a:schemeClr val="bg1"/>
          </a:solidFill>
          <a:latin typeface="+mj-lt"/>
          <a:ea typeface="+mj-ea"/>
          <a:cs typeface="+mj-cs"/>
        </a:defRPr>
      </a:lvl1pPr>
      <a:lvl2pPr algn="l" defTabSz="833438" rtl="0" eaLnBrk="0" fontAlgn="base" hangingPunct="0">
        <a:lnSpc>
          <a:spcPct val="110000"/>
        </a:lnSpc>
        <a:spcBef>
          <a:spcPct val="0"/>
        </a:spcBef>
        <a:spcAft>
          <a:spcPct val="0"/>
        </a:spcAft>
        <a:defRPr sz="2200">
          <a:solidFill>
            <a:schemeClr val="bg1"/>
          </a:solidFill>
          <a:latin typeface="Verdana" pitchFamily="34" charset="0"/>
        </a:defRPr>
      </a:lvl2pPr>
      <a:lvl3pPr algn="l" defTabSz="833438" rtl="0" eaLnBrk="0" fontAlgn="base" hangingPunct="0">
        <a:lnSpc>
          <a:spcPct val="110000"/>
        </a:lnSpc>
        <a:spcBef>
          <a:spcPct val="0"/>
        </a:spcBef>
        <a:spcAft>
          <a:spcPct val="0"/>
        </a:spcAft>
        <a:defRPr sz="2200">
          <a:solidFill>
            <a:schemeClr val="bg1"/>
          </a:solidFill>
          <a:latin typeface="Verdana" pitchFamily="34" charset="0"/>
        </a:defRPr>
      </a:lvl3pPr>
      <a:lvl4pPr algn="l" defTabSz="833438" rtl="0" eaLnBrk="0" fontAlgn="base" hangingPunct="0">
        <a:lnSpc>
          <a:spcPct val="110000"/>
        </a:lnSpc>
        <a:spcBef>
          <a:spcPct val="0"/>
        </a:spcBef>
        <a:spcAft>
          <a:spcPct val="0"/>
        </a:spcAft>
        <a:defRPr sz="2200">
          <a:solidFill>
            <a:schemeClr val="bg1"/>
          </a:solidFill>
          <a:latin typeface="Verdana" pitchFamily="34" charset="0"/>
        </a:defRPr>
      </a:lvl4pPr>
      <a:lvl5pPr algn="l" defTabSz="833438" rtl="0" eaLnBrk="0" fontAlgn="base" hangingPunct="0">
        <a:lnSpc>
          <a:spcPct val="110000"/>
        </a:lnSpc>
        <a:spcBef>
          <a:spcPct val="0"/>
        </a:spcBef>
        <a:spcAft>
          <a:spcPct val="0"/>
        </a:spcAft>
        <a:defRPr sz="2200">
          <a:solidFill>
            <a:schemeClr val="bg1"/>
          </a:solidFill>
          <a:latin typeface="Verdana" pitchFamily="34" charset="0"/>
        </a:defRPr>
      </a:lvl5pPr>
      <a:lvl6pPr marL="457200" algn="l" defTabSz="833438" rtl="0" eaLnBrk="1" fontAlgn="base" hangingPunct="1">
        <a:lnSpc>
          <a:spcPct val="110000"/>
        </a:lnSpc>
        <a:spcBef>
          <a:spcPct val="0"/>
        </a:spcBef>
        <a:spcAft>
          <a:spcPct val="0"/>
        </a:spcAft>
        <a:defRPr sz="2200">
          <a:solidFill>
            <a:schemeClr val="bg1"/>
          </a:solidFill>
          <a:latin typeface="Verdana" pitchFamily="34" charset="0"/>
        </a:defRPr>
      </a:lvl6pPr>
      <a:lvl7pPr marL="914400" algn="l" defTabSz="833438" rtl="0" eaLnBrk="1" fontAlgn="base" hangingPunct="1">
        <a:lnSpc>
          <a:spcPct val="110000"/>
        </a:lnSpc>
        <a:spcBef>
          <a:spcPct val="0"/>
        </a:spcBef>
        <a:spcAft>
          <a:spcPct val="0"/>
        </a:spcAft>
        <a:defRPr sz="2200">
          <a:solidFill>
            <a:schemeClr val="bg1"/>
          </a:solidFill>
          <a:latin typeface="Verdana" pitchFamily="34" charset="0"/>
        </a:defRPr>
      </a:lvl7pPr>
      <a:lvl8pPr marL="1371600" algn="l" defTabSz="833438" rtl="0" eaLnBrk="1" fontAlgn="base" hangingPunct="1">
        <a:lnSpc>
          <a:spcPct val="110000"/>
        </a:lnSpc>
        <a:spcBef>
          <a:spcPct val="0"/>
        </a:spcBef>
        <a:spcAft>
          <a:spcPct val="0"/>
        </a:spcAft>
        <a:defRPr sz="2200">
          <a:solidFill>
            <a:schemeClr val="bg1"/>
          </a:solidFill>
          <a:latin typeface="Verdana" pitchFamily="34" charset="0"/>
        </a:defRPr>
      </a:lvl8pPr>
      <a:lvl9pPr marL="1828800" algn="l" defTabSz="833438" rtl="0" eaLnBrk="1" fontAlgn="base" hangingPunct="1">
        <a:lnSpc>
          <a:spcPct val="110000"/>
        </a:lnSpc>
        <a:spcBef>
          <a:spcPct val="0"/>
        </a:spcBef>
        <a:spcAft>
          <a:spcPct val="0"/>
        </a:spcAft>
        <a:defRPr sz="2200">
          <a:solidFill>
            <a:schemeClr val="bg1"/>
          </a:solidFill>
          <a:latin typeface="Verdana" pitchFamily="34" charset="0"/>
        </a:defRPr>
      </a:lvl9pPr>
    </p:titleStyle>
    <p:bodyStyle>
      <a:lvl1pPr marL="107950" indent="-107950" algn="l" defTabSz="928688" rtl="0" eaLnBrk="0" fontAlgn="base" hangingPunct="0">
        <a:lnSpc>
          <a:spcPct val="140000"/>
        </a:lnSpc>
        <a:spcBef>
          <a:spcPct val="50000"/>
        </a:spcBef>
        <a:spcAft>
          <a:spcPct val="0"/>
        </a:spcAft>
        <a:buFont typeface="Verdana" pitchFamily="34" charset="0"/>
        <a:buChar char=" "/>
        <a:defRPr sz="1700">
          <a:solidFill>
            <a:schemeClr val="tx1"/>
          </a:solidFill>
          <a:latin typeface="+mn-lt"/>
          <a:ea typeface="+mn-ea"/>
          <a:cs typeface="+mn-cs"/>
        </a:defRPr>
      </a:lvl1pPr>
      <a:lvl2pPr marL="373063" indent="-158750" algn="l" defTabSz="928688" rtl="0" eaLnBrk="0" fontAlgn="base" hangingPunct="0">
        <a:lnSpc>
          <a:spcPct val="140000"/>
        </a:lnSpc>
        <a:spcBef>
          <a:spcPct val="0"/>
        </a:spcBef>
        <a:spcAft>
          <a:spcPct val="0"/>
        </a:spcAft>
        <a:buSzPct val="85000"/>
        <a:buChar char="•"/>
        <a:defRPr sz="1700">
          <a:solidFill>
            <a:schemeClr val="tx1"/>
          </a:solidFill>
          <a:latin typeface="+mn-lt"/>
        </a:defRPr>
      </a:lvl2pPr>
      <a:lvl3pPr marL="636588" indent="-158750" algn="l" defTabSz="928688" rtl="0" eaLnBrk="0" fontAlgn="base" hangingPunct="0">
        <a:lnSpc>
          <a:spcPct val="140000"/>
        </a:lnSpc>
        <a:spcBef>
          <a:spcPct val="0"/>
        </a:spcBef>
        <a:spcAft>
          <a:spcPct val="0"/>
        </a:spcAft>
        <a:buSzPct val="85000"/>
        <a:buChar char="•"/>
        <a:defRPr sz="1700">
          <a:solidFill>
            <a:schemeClr val="tx1"/>
          </a:solidFill>
          <a:latin typeface="+mn-lt"/>
        </a:defRPr>
      </a:lvl3pPr>
      <a:lvl4pPr marL="890588" indent="-149225" algn="l" defTabSz="928688" rtl="0" eaLnBrk="0" fontAlgn="base" hangingPunct="0">
        <a:lnSpc>
          <a:spcPct val="140000"/>
        </a:lnSpc>
        <a:spcBef>
          <a:spcPct val="0"/>
        </a:spcBef>
        <a:spcAft>
          <a:spcPct val="0"/>
        </a:spcAft>
        <a:buSzPct val="85000"/>
        <a:buChar char="•"/>
        <a:defRPr sz="1700">
          <a:solidFill>
            <a:schemeClr val="tx1"/>
          </a:solidFill>
          <a:latin typeface="+mn-lt"/>
        </a:defRPr>
      </a:lvl4pPr>
      <a:lvl5pPr marL="1155700" indent="-158750" algn="l" defTabSz="928688" rtl="0" eaLnBrk="0" fontAlgn="base" hangingPunct="0">
        <a:lnSpc>
          <a:spcPct val="140000"/>
        </a:lnSpc>
        <a:spcBef>
          <a:spcPct val="0"/>
        </a:spcBef>
        <a:spcAft>
          <a:spcPct val="0"/>
        </a:spcAft>
        <a:buSzPct val="85000"/>
        <a:buChar char="•"/>
        <a:defRPr sz="1700">
          <a:solidFill>
            <a:schemeClr val="tx1"/>
          </a:solidFill>
          <a:latin typeface="+mn-lt"/>
        </a:defRPr>
      </a:lvl5pPr>
      <a:lvl6pPr marL="1612900" indent="-158750" algn="l" defTabSz="928688" rtl="0" eaLnBrk="1" fontAlgn="base" hangingPunct="1">
        <a:lnSpc>
          <a:spcPct val="140000"/>
        </a:lnSpc>
        <a:spcBef>
          <a:spcPct val="0"/>
        </a:spcBef>
        <a:spcAft>
          <a:spcPct val="0"/>
        </a:spcAft>
        <a:buSzPct val="85000"/>
        <a:buChar char="•"/>
        <a:defRPr sz="1700">
          <a:solidFill>
            <a:schemeClr val="tx1"/>
          </a:solidFill>
          <a:latin typeface="+mn-lt"/>
        </a:defRPr>
      </a:lvl6pPr>
      <a:lvl7pPr marL="2070100" indent="-158750" algn="l" defTabSz="928688" rtl="0" eaLnBrk="1" fontAlgn="base" hangingPunct="1">
        <a:lnSpc>
          <a:spcPct val="140000"/>
        </a:lnSpc>
        <a:spcBef>
          <a:spcPct val="0"/>
        </a:spcBef>
        <a:spcAft>
          <a:spcPct val="0"/>
        </a:spcAft>
        <a:buSzPct val="85000"/>
        <a:buChar char="•"/>
        <a:defRPr sz="1700">
          <a:solidFill>
            <a:schemeClr val="tx1"/>
          </a:solidFill>
          <a:latin typeface="+mn-lt"/>
        </a:defRPr>
      </a:lvl7pPr>
      <a:lvl8pPr marL="2527300" indent="-158750" algn="l" defTabSz="928688" rtl="0" eaLnBrk="1" fontAlgn="base" hangingPunct="1">
        <a:lnSpc>
          <a:spcPct val="140000"/>
        </a:lnSpc>
        <a:spcBef>
          <a:spcPct val="0"/>
        </a:spcBef>
        <a:spcAft>
          <a:spcPct val="0"/>
        </a:spcAft>
        <a:buSzPct val="85000"/>
        <a:buChar char="•"/>
        <a:defRPr sz="1700">
          <a:solidFill>
            <a:schemeClr val="tx1"/>
          </a:solidFill>
          <a:latin typeface="+mn-lt"/>
        </a:defRPr>
      </a:lvl8pPr>
      <a:lvl9pPr marL="2984500" indent="-158750" algn="l" defTabSz="928688" rtl="0" eaLnBrk="1" fontAlgn="base" hangingPunct="1">
        <a:lnSpc>
          <a:spcPct val="140000"/>
        </a:lnSpc>
        <a:spcBef>
          <a:spcPct val="0"/>
        </a:spcBef>
        <a:spcAft>
          <a:spcPct val="0"/>
        </a:spcAft>
        <a:buSzPct val="85000"/>
        <a:buChar char="•"/>
        <a:defRPr sz="17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1378" name="Rectangle 2"/>
          <p:cNvSpPr>
            <a:spLocks noChangeArrowheads="1"/>
          </p:cNvSpPr>
          <p:nvPr/>
        </p:nvSpPr>
        <p:spPr bwMode="auto">
          <a:xfrm>
            <a:off x="0" y="0"/>
            <a:ext cx="9144000" cy="1039813"/>
          </a:xfrm>
          <a:prstGeom prst="rect">
            <a:avLst/>
          </a:prstGeom>
          <a:solidFill>
            <a:schemeClr val="tx2"/>
          </a:solidFill>
          <a:ln w="9525">
            <a:noFill/>
            <a:miter lim="800000"/>
            <a:headEnd/>
            <a:tailEnd/>
          </a:ln>
          <a:effectLst/>
        </p:spPr>
        <p:txBody>
          <a:bodyPr wrap="none" anchor="ctr"/>
          <a:lstStyle/>
          <a:p>
            <a:pPr fontAlgn="auto">
              <a:spcBef>
                <a:spcPts val="0"/>
              </a:spcBef>
              <a:spcAft>
                <a:spcPts val="0"/>
              </a:spcAft>
              <a:defRPr/>
            </a:pPr>
            <a:endParaRPr lang="en-US">
              <a:latin typeface="+mn-lt"/>
            </a:endParaRPr>
          </a:p>
        </p:txBody>
      </p:sp>
      <p:sp>
        <p:nvSpPr>
          <p:cNvPr id="101380" name="Rectangle 4"/>
          <p:cNvSpPr>
            <a:spLocks noChangeArrowheads="1"/>
          </p:cNvSpPr>
          <p:nvPr/>
        </p:nvSpPr>
        <p:spPr bwMode="auto">
          <a:xfrm>
            <a:off x="0" y="1039813"/>
            <a:ext cx="9140825" cy="98425"/>
          </a:xfrm>
          <a:prstGeom prst="rect">
            <a:avLst/>
          </a:prstGeom>
          <a:solidFill>
            <a:schemeClr val="bg2"/>
          </a:solidFill>
          <a:ln w="9525">
            <a:noFill/>
            <a:miter lim="800000"/>
            <a:headEnd/>
            <a:tailEnd/>
          </a:ln>
          <a:effectLst/>
        </p:spPr>
        <p:txBody>
          <a:bodyPr wrap="none" anchor="ctr"/>
          <a:lstStyle/>
          <a:p>
            <a:pPr fontAlgn="auto">
              <a:spcBef>
                <a:spcPts val="0"/>
              </a:spcBef>
              <a:spcAft>
                <a:spcPts val="0"/>
              </a:spcAft>
              <a:defRPr/>
            </a:pPr>
            <a:endParaRPr lang="en-US">
              <a:latin typeface="+mn-lt"/>
            </a:endParaRPr>
          </a:p>
        </p:txBody>
      </p:sp>
      <p:sp>
        <p:nvSpPr>
          <p:cNvPr id="78852" name="Rectangle 8"/>
          <p:cNvSpPr>
            <a:spLocks noGrp="1" noChangeArrowheads="1"/>
          </p:cNvSpPr>
          <p:nvPr>
            <p:ph type="title"/>
          </p:nvPr>
        </p:nvSpPr>
        <p:spPr bwMode="auto">
          <a:xfrm>
            <a:off x="854075" y="1844675"/>
            <a:ext cx="7697788" cy="125888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title style</a:t>
            </a:r>
          </a:p>
        </p:txBody>
      </p:sp>
      <p:sp>
        <p:nvSpPr>
          <p:cNvPr id="78853" name="Rectangle 9"/>
          <p:cNvSpPr>
            <a:spLocks noGrp="1" noChangeArrowheads="1"/>
          </p:cNvSpPr>
          <p:nvPr>
            <p:ph type="body" idx="1"/>
          </p:nvPr>
        </p:nvSpPr>
        <p:spPr bwMode="auto">
          <a:xfrm>
            <a:off x="817563" y="5183188"/>
            <a:ext cx="7869237" cy="265112"/>
          </a:xfrm>
          <a:prstGeom prst="rect">
            <a:avLst/>
          </a:prstGeom>
          <a:noFill/>
          <a:ln w="9525">
            <a:noFill/>
            <a:miter lim="800000"/>
            <a:headEnd/>
            <a:tailEnd/>
          </a:ln>
        </p:spPr>
        <p:txBody>
          <a:bodyPr vert="horz" wrap="square" lIns="84300" tIns="42150" rIns="84300" bIns="4215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78854" name="Picture 11" descr="logo white on blue"/>
          <p:cNvPicPr>
            <a:picLocks noChangeAspect="1" noChangeArrowheads="1"/>
          </p:cNvPicPr>
          <p:nvPr/>
        </p:nvPicPr>
        <p:blipFill>
          <a:blip r:embed="rId13"/>
          <a:srcRect/>
          <a:stretch>
            <a:fillRect/>
          </a:stretch>
        </p:blipFill>
        <p:spPr bwMode="auto">
          <a:xfrm>
            <a:off x="787400" y="173038"/>
            <a:ext cx="2955925" cy="6921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923" r:id="rId1"/>
    <p:sldLayoutId id="2147483922" r:id="rId2"/>
    <p:sldLayoutId id="2147483921" r:id="rId3"/>
    <p:sldLayoutId id="2147483920" r:id="rId4"/>
    <p:sldLayoutId id="2147483919" r:id="rId5"/>
    <p:sldLayoutId id="2147483918" r:id="rId6"/>
    <p:sldLayoutId id="2147483917" r:id="rId7"/>
    <p:sldLayoutId id="2147483916" r:id="rId8"/>
    <p:sldLayoutId id="2147483915" r:id="rId9"/>
    <p:sldLayoutId id="2147483914" r:id="rId10"/>
    <p:sldLayoutId id="2147483913" r:id="rId11"/>
  </p:sldLayoutIdLst>
  <p:hf hdr="0" ftr="0" dt="0"/>
  <p:txStyles>
    <p:titleStyle>
      <a:lvl1pPr algn="l" defTabSz="928688" rtl="0" eaLnBrk="0" fontAlgn="base" hangingPunct="0">
        <a:lnSpc>
          <a:spcPct val="110000"/>
        </a:lnSpc>
        <a:spcBef>
          <a:spcPct val="0"/>
        </a:spcBef>
        <a:spcAft>
          <a:spcPct val="0"/>
        </a:spcAft>
        <a:defRPr sz="3300">
          <a:solidFill>
            <a:schemeClr val="tx1"/>
          </a:solidFill>
          <a:latin typeface="+mj-lt"/>
          <a:ea typeface="+mj-ea"/>
          <a:cs typeface="+mj-cs"/>
        </a:defRPr>
      </a:lvl1pPr>
      <a:lvl2pPr algn="l" defTabSz="928688" rtl="0" eaLnBrk="0" fontAlgn="base" hangingPunct="0">
        <a:lnSpc>
          <a:spcPct val="110000"/>
        </a:lnSpc>
        <a:spcBef>
          <a:spcPct val="0"/>
        </a:spcBef>
        <a:spcAft>
          <a:spcPct val="0"/>
        </a:spcAft>
        <a:defRPr sz="3300">
          <a:solidFill>
            <a:schemeClr val="tx1"/>
          </a:solidFill>
          <a:latin typeface="Verdana" pitchFamily="34" charset="0"/>
        </a:defRPr>
      </a:lvl2pPr>
      <a:lvl3pPr algn="l" defTabSz="928688" rtl="0" eaLnBrk="0" fontAlgn="base" hangingPunct="0">
        <a:lnSpc>
          <a:spcPct val="110000"/>
        </a:lnSpc>
        <a:spcBef>
          <a:spcPct val="0"/>
        </a:spcBef>
        <a:spcAft>
          <a:spcPct val="0"/>
        </a:spcAft>
        <a:defRPr sz="3300">
          <a:solidFill>
            <a:schemeClr val="tx1"/>
          </a:solidFill>
          <a:latin typeface="Verdana" pitchFamily="34" charset="0"/>
        </a:defRPr>
      </a:lvl3pPr>
      <a:lvl4pPr algn="l" defTabSz="928688" rtl="0" eaLnBrk="0" fontAlgn="base" hangingPunct="0">
        <a:lnSpc>
          <a:spcPct val="110000"/>
        </a:lnSpc>
        <a:spcBef>
          <a:spcPct val="0"/>
        </a:spcBef>
        <a:spcAft>
          <a:spcPct val="0"/>
        </a:spcAft>
        <a:defRPr sz="3300">
          <a:solidFill>
            <a:schemeClr val="tx1"/>
          </a:solidFill>
          <a:latin typeface="Verdana" pitchFamily="34" charset="0"/>
        </a:defRPr>
      </a:lvl4pPr>
      <a:lvl5pPr algn="l" defTabSz="928688" rtl="0" eaLnBrk="0" fontAlgn="base" hangingPunct="0">
        <a:lnSpc>
          <a:spcPct val="110000"/>
        </a:lnSpc>
        <a:spcBef>
          <a:spcPct val="0"/>
        </a:spcBef>
        <a:spcAft>
          <a:spcPct val="0"/>
        </a:spcAft>
        <a:defRPr sz="3300">
          <a:solidFill>
            <a:schemeClr val="tx1"/>
          </a:solidFill>
          <a:latin typeface="Verdana" pitchFamily="34" charset="0"/>
        </a:defRPr>
      </a:lvl5pPr>
      <a:lvl6pPr marL="457200" algn="l" defTabSz="928688" rtl="0" eaLnBrk="1" fontAlgn="base" hangingPunct="1">
        <a:lnSpc>
          <a:spcPct val="110000"/>
        </a:lnSpc>
        <a:spcBef>
          <a:spcPct val="0"/>
        </a:spcBef>
        <a:spcAft>
          <a:spcPct val="0"/>
        </a:spcAft>
        <a:defRPr sz="3300">
          <a:solidFill>
            <a:schemeClr val="tx1"/>
          </a:solidFill>
          <a:latin typeface="Verdana" pitchFamily="34" charset="0"/>
        </a:defRPr>
      </a:lvl6pPr>
      <a:lvl7pPr marL="914400" algn="l" defTabSz="928688" rtl="0" eaLnBrk="1" fontAlgn="base" hangingPunct="1">
        <a:lnSpc>
          <a:spcPct val="110000"/>
        </a:lnSpc>
        <a:spcBef>
          <a:spcPct val="0"/>
        </a:spcBef>
        <a:spcAft>
          <a:spcPct val="0"/>
        </a:spcAft>
        <a:defRPr sz="3300">
          <a:solidFill>
            <a:schemeClr val="tx1"/>
          </a:solidFill>
          <a:latin typeface="Verdana" pitchFamily="34" charset="0"/>
        </a:defRPr>
      </a:lvl7pPr>
      <a:lvl8pPr marL="1371600" algn="l" defTabSz="928688" rtl="0" eaLnBrk="1" fontAlgn="base" hangingPunct="1">
        <a:lnSpc>
          <a:spcPct val="110000"/>
        </a:lnSpc>
        <a:spcBef>
          <a:spcPct val="0"/>
        </a:spcBef>
        <a:spcAft>
          <a:spcPct val="0"/>
        </a:spcAft>
        <a:defRPr sz="3300">
          <a:solidFill>
            <a:schemeClr val="tx1"/>
          </a:solidFill>
          <a:latin typeface="Verdana" pitchFamily="34" charset="0"/>
        </a:defRPr>
      </a:lvl8pPr>
      <a:lvl9pPr marL="1828800" algn="l" defTabSz="928688" rtl="0" eaLnBrk="1" fontAlgn="base" hangingPunct="1">
        <a:lnSpc>
          <a:spcPct val="110000"/>
        </a:lnSpc>
        <a:spcBef>
          <a:spcPct val="0"/>
        </a:spcBef>
        <a:spcAft>
          <a:spcPct val="0"/>
        </a:spcAft>
        <a:defRPr sz="3300">
          <a:solidFill>
            <a:schemeClr val="tx1"/>
          </a:solidFill>
          <a:latin typeface="Verdana" pitchFamily="34" charset="0"/>
        </a:defRPr>
      </a:lvl9pPr>
    </p:titleStyle>
    <p:bodyStyle>
      <a:lvl1pPr marL="104775" indent="-104775" algn="l" defTabSz="928688" rtl="0" eaLnBrk="0" fontAlgn="base" hangingPunct="0">
        <a:spcBef>
          <a:spcPct val="20000"/>
        </a:spcBef>
        <a:spcAft>
          <a:spcPct val="0"/>
        </a:spcAft>
        <a:buFont typeface="Verdana" pitchFamily="34" charset="0"/>
        <a:buChar char=" "/>
        <a:defRPr sz="1600">
          <a:solidFill>
            <a:schemeClr val="bg1"/>
          </a:solidFill>
          <a:latin typeface="+mn-lt"/>
          <a:ea typeface="+mn-ea"/>
          <a:cs typeface="+mn-cs"/>
        </a:defRPr>
      </a:lvl1pPr>
      <a:lvl2pPr marL="422275" indent="-211138" algn="l" defTabSz="928688" rtl="0" eaLnBrk="0" fontAlgn="base" hangingPunct="0">
        <a:spcBef>
          <a:spcPct val="20000"/>
        </a:spcBef>
        <a:spcAft>
          <a:spcPct val="0"/>
        </a:spcAft>
        <a:buChar char="–"/>
        <a:defRPr sz="1600">
          <a:solidFill>
            <a:schemeClr val="bg1"/>
          </a:solidFill>
          <a:latin typeface="+mn-lt"/>
        </a:defRPr>
      </a:lvl2pPr>
      <a:lvl3pPr marL="842963" indent="-211138" algn="l" defTabSz="928688" rtl="0" eaLnBrk="0" fontAlgn="base" hangingPunct="0">
        <a:spcBef>
          <a:spcPct val="20000"/>
        </a:spcBef>
        <a:spcAft>
          <a:spcPct val="0"/>
        </a:spcAft>
        <a:buChar char="•"/>
        <a:defRPr sz="1600">
          <a:solidFill>
            <a:schemeClr val="bg1"/>
          </a:solidFill>
          <a:latin typeface="+mn-lt"/>
        </a:defRPr>
      </a:lvl3pPr>
      <a:lvl4pPr marL="1265238" indent="-212725" algn="l" defTabSz="928688" rtl="0" eaLnBrk="0" fontAlgn="base" hangingPunct="0">
        <a:spcBef>
          <a:spcPct val="20000"/>
        </a:spcBef>
        <a:spcAft>
          <a:spcPct val="0"/>
        </a:spcAft>
        <a:buChar char="–"/>
        <a:defRPr sz="1600">
          <a:solidFill>
            <a:schemeClr val="bg1"/>
          </a:solidFill>
          <a:latin typeface="+mn-lt"/>
        </a:defRPr>
      </a:lvl4pPr>
      <a:lvl5pPr marL="1685925" indent="-211138" algn="l" defTabSz="928688" rtl="0" eaLnBrk="0" fontAlgn="base" hangingPunct="0">
        <a:spcBef>
          <a:spcPct val="20000"/>
        </a:spcBef>
        <a:spcAft>
          <a:spcPct val="0"/>
        </a:spcAft>
        <a:buChar char="»"/>
        <a:defRPr sz="1600">
          <a:solidFill>
            <a:schemeClr val="bg1"/>
          </a:solidFill>
          <a:latin typeface="+mn-lt"/>
        </a:defRPr>
      </a:lvl5pPr>
      <a:lvl6pPr marL="2143125" indent="-211138" algn="l" defTabSz="928688" rtl="0" eaLnBrk="1" fontAlgn="base" hangingPunct="1">
        <a:spcBef>
          <a:spcPct val="20000"/>
        </a:spcBef>
        <a:spcAft>
          <a:spcPct val="0"/>
        </a:spcAft>
        <a:buChar char="»"/>
        <a:defRPr sz="1600">
          <a:solidFill>
            <a:schemeClr val="bg1"/>
          </a:solidFill>
          <a:latin typeface="+mn-lt"/>
        </a:defRPr>
      </a:lvl6pPr>
      <a:lvl7pPr marL="2600325" indent="-211138" algn="l" defTabSz="928688" rtl="0" eaLnBrk="1" fontAlgn="base" hangingPunct="1">
        <a:spcBef>
          <a:spcPct val="20000"/>
        </a:spcBef>
        <a:spcAft>
          <a:spcPct val="0"/>
        </a:spcAft>
        <a:buChar char="»"/>
        <a:defRPr sz="1600">
          <a:solidFill>
            <a:schemeClr val="bg1"/>
          </a:solidFill>
          <a:latin typeface="+mn-lt"/>
        </a:defRPr>
      </a:lvl7pPr>
      <a:lvl8pPr marL="3057525" indent="-211138" algn="l" defTabSz="928688" rtl="0" eaLnBrk="1" fontAlgn="base" hangingPunct="1">
        <a:spcBef>
          <a:spcPct val="20000"/>
        </a:spcBef>
        <a:spcAft>
          <a:spcPct val="0"/>
        </a:spcAft>
        <a:buChar char="»"/>
        <a:defRPr sz="1600">
          <a:solidFill>
            <a:schemeClr val="bg1"/>
          </a:solidFill>
          <a:latin typeface="+mn-lt"/>
        </a:defRPr>
      </a:lvl8pPr>
      <a:lvl9pPr marL="3514725" indent="-211138" algn="l" defTabSz="928688" rtl="0" eaLnBrk="1" fontAlgn="base" hangingPunct="1">
        <a:spcBef>
          <a:spcPct val="20000"/>
        </a:spcBef>
        <a:spcAft>
          <a:spcPct val="0"/>
        </a:spcAft>
        <a:buChar char="»"/>
        <a:defRPr sz="16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7415" name="Rectangle 7"/>
          <p:cNvSpPr>
            <a:spLocks noChangeArrowheads="1"/>
          </p:cNvSpPr>
          <p:nvPr/>
        </p:nvSpPr>
        <p:spPr bwMode="auto">
          <a:xfrm>
            <a:off x="0" y="1133475"/>
            <a:ext cx="9144000" cy="5724525"/>
          </a:xfrm>
          <a:prstGeom prst="rect">
            <a:avLst/>
          </a:prstGeom>
          <a:solidFill>
            <a:schemeClr val="tx2"/>
          </a:solidFill>
          <a:ln w="9525">
            <a:noFill/>
            <a:miter lim="800000"/>
            <a:headEnd/>
            <a:tailEnd/>
          </a:ln>
          <a:effectLst/>
        </p:spPr>
        <p:txBody>
          <a:bodyPr wrap="none" anchor="ctr"/>
          <a:lstStyle/>
          <a:p>
            <a:pPr fontAlgn="auto">
              <a:spcBef>
                <a:spcPts val="0"/>
              </a:spcBef>
              <a:spcAft>
                <a:spcPts val="0"/>
              </a:spcAft>
              <a:defRPr/>
            </a:pPr>
            <a:endParaRPr lang="en-US" dirty="0">
              <a:latin typeface="+mn-lt"/>
            </a:endParaRPr>
          </a:p>
        </p:txBody>
      </p:sp>
      <p:sp>
        <p:nvSpPr>
          <p:cNvPr id="91139" name="Rectangle 3"/>
          <p:cNvSpPr>
            <a:spLocks noGrp="1" noChangeArrowheads="1"/>
          </p:cNvSpPr>
          <p:nvPr>
            <p:ph type="body" idx="1"/>
          </p:nvPr>
        </p:nvSpPr>
        <p:spPr bwMode="auto">
          <a:xfrm>
            <a:off x="771525" y="3425825"/>
            <a:ext cx="7799388" cy="23495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7416" name="Rectangle 8"/>
          <p:cNvSpPr>
            <a:spLocks noChangeArrowheads="1"/>
          </p:cNvSpPr>
          <p:nvPr/>
        </p:nvSpPr>
        <p:spPr bwMode="auto">
          <a:xfrm>
            <a:off x="0" y="1039813"/>
            <a:ext cx="9140825" cy="98425"/>
          </a:xfrm>
          <a:prstGeom prst="rect">
            <a:avLst/>
          </a:prstGeom>
          <a:solidFill>
            <a:schemeClr val="bg2"/>
          </a:solidFill>
          <a:ln w="9525">
            <a:noFill/>
            <a:miter lim="800000"/>
            <a:headEnd/>
            <a:tailEnd/>
          </a:ln>
          <a:effectLst/>
        </p:spPr>
        <p:txBody>
          <a:bodyPr wrap="none" anchor="ctr"/>
          <a:lstStyle/>
          <a:p>
            <a:pPr fontAlgn="auto">
              <a:spcBef>
                <a:spcPts val="0"/>
              </a:spcBef>
              <a:spcAft>
                <a:spcPts val="0"/>
              </a:spcAft>
              <a:defRPr/>
            </a:pPr>
            <a:endParaRPr lang="en-US" dirty="0">
              <a:latin typeface="+mn-lt"/>
            </a:endParaRPr>
          </a:p>
        </p:txBody>
      </p:sp>
      <p:sp>
        <p:nvSpPr>
          <p:cNvPr id="91141" name="Rectangle 12"/>
          <p:cNvSpPr>
            <a:spLocks noGrp="1" noChangeArrowheads="1"/>
          </p:cNvSpPr>
          <p:nvPr>
            <p:ph type="title"/>
          </p:nvPr>
        </p:nvSpPr>
        <p:spPr bwMode="auto">
          <a:xfrm>
            <a:off x="852488" y="1849438"/>
            <a:ext cx="7697787" cy="1271587"/>
          </a:xfrm>
          <a:prstGeom prst="rect">
            <a:avLst/>
          </a:prstGeom>
          <a:noFill/>
          <a:ln w="9525" algn="ctr">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title style</a:t>
            </a:r>
          </a:p>
        </p:txBody>
      </p:sp>
      <p:pic>
        <p:nvPicPr>
          <p:cNvPr id="91142" name="Picture 17" descr="logo blue on white"/>
          <p:cNvPicPr>
            <a:picLocks noChangeAspect="1" noChangeArrowheads="1"/>
          </p:cNvPicPr>
          <p:nvPr/>
        </p:nvPicPr>
        <p:blipFill>
          <a:blip r:embed="rId14"/>
          <a:srcRect/>
          <a:stretch>
            <a:fillRect/>
          </a:stretch>
        </p:blipFill>
        <p:spPr bwMode="auto">
          <a:xfrm>
            <a:off x="815975" y="203200"/>
            <a:ext cx="2974975" cy="688975"/>
          </a:xfrm>
          <a:prstGeom prst="rect">
            <a:avLst/>
          </a:prstGeom>
          <a:noFill/>
          <a:ln w="9525">
            <a:noFill/>
            <a:miter lim="800000"/>
            <a:headEnd/>
            <a:tailEnd/>
          </a:ln>
        </p:spPr>
      </p:pic>
      <p:sp>
        <p:nvSpPr>
          <p:cNvPr id="7" name="Rectangle 7"/>
          <p:cNvSpPr>
            <a:spLocks noChangeArrowheads="1"/>
          </p:cNvSpPr>
          <p:nvPr/>
        </p:nvSpPr>
        <p:spPr bwMode="auto">
          <a:xfrm>
            <a:off x="5257800" y="4114800"/>
            <a:ext cx="2819400" cy="1371600"/>
          </a:xfrm>
          <a:prstGeom prst="rect">
            <a:avLst/>
          </a:prstGeom>
          <a:noFill/>
          <a:ln w="9525">
            <a:noFill/>
            <a:miter lim="800000"/>
            <a:headEnd/>
            <a:tailEnd/>
          </a:ln>
          <a:effectLst/>
        </p:spPr>
        <p:txBody>
          <a:bodyPr wrap="none" anchor="ctr"/>
          <a:lstStyle/>
          <a:p>
            <a:pPr fontAlgn="auto">
              <a:spcBef>
                <a:spcPts val="0"/>
              </a:spcBef>
              <a:spcAft>
                <a:spcPts val="0"/>
              </a:spcAft>
              <a:defRPr/>
            </a:pPr>
            <a:endParaRPr lang="en-US">
              <a:latin typeface="+mn-lt"/>
            </a:endParaRPr>
          </a:p>
        </p:txBody>
      </p:sp>
      <p:sp>
        <p:nvSpPr>
          <p:cNvPr id="8" name="Rectangle 11"/>
          <p:cNvSpPr>
            <a:spLocks noChangeArrowheads="1"/>
          </p:cNvSpPr>
          <p:nvPr/>
        </p:nvSpPr>
        <p:spPr bwMode="auto">
          <a:xfrm>
            <a:off x="3233738" y="2495550"/>
            <a:ext cx="9144000" cy="0"/>
          </a:xfrm>
          <a:prstGeom prst="rect">
            <a:avLst/>
          </a:prstGeom>
          <a:noFill/>
          <a:ln w="9525">
            <a:noFill/>
            <a:miter lim="800000"/>
            <a:headEnd/>
            <a:tailEnd/>
          </a:ln>
          <a:effectLst/>
        </p:spPr>
        <p:txBody>
          <a:bodyPr>
            <a:spAutoFit/>
          </a:bodyPr>
          <a:lstStyle/>
          <a:p>
            <a:pPr fontAlgn="auto">
              <a:spcBef>
                <a:spcPts val="0"/>
              </a:spcBef>
              <a:spcAft>
                <a:spcPts val="0"/>
              </a:spcAft>
              <a:defRPr/>
            </a:pPr>
            <a:endParaRPr lang="en-US">
              <a:latin typeface="+mn-lt"/>
            </a:endParaRPr>
          </a:p>
        </p:txBody>
      </p:sp>
      <p:pic>
        <p:nvPicPr>
          <p:cNvPr id="91145" name="Picture 10" descr="Prog_Eval_b&amp;w"/>
          <p:cNvPicPr>
            <a:picLocks noChangeAspect="1" noChangeArrowheads="1"/>
          </p:cNvPicPr>
          <p:nvPr/>
        </p:nvPicPr>
        <p:blipFill>
          <a:blip r:embed="rId15">
            <a:lum bright="70000" contrast="-70000"/>
            <a:grayscl/>
          </a:blip>
          <a:srcRect/>
          <a:stretch>
            <a:fillRect/>
          </a:stretch>
        </p:blipFill>
        <p:spPr bwMode="auto">
          <a:xfrm>
            <a:off x="7239000" y="0"/>
            <a:ext cx="1905000" cy="132873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934" r:id="rId1"/>
    <p:sldLayoutId id="2147483933" r:id="rId2"/>
    <p:sldLayoutId id="2147483932" r:id="rId3"/>
    <p:sldLayoutId id="2147483931" r:id="rId4"/>
    <p:sldLayoutId id="2147483930" r:id="rId5"/>
    <p:sldLayoutId id="2147483929" r:id="rId6"/>
    <p:sldLayoutId id="2147483928" r:id="rId7"/>
    <p:sldLayoutId id="2147483927" r:id="rId8"/>
    <p:sldLayoutId id="2147483926" r:id="rId9"/>
    <p:sldLayoutId id="2147483925" r:id="rId10"/>
    <p:sldLayoutId id="2147483924" r:id="rId11"/>
    <p:sldLayoutId id="2147484010" r:id="rId12"/>
  </p:sldLayoutIdLst>
  <p:hf hdr="0" ftr="0" dt="0"/>
  <p:txStyles>
    <p:titleStyle>
      <a:lvl1pPr algn="l" defTabSz="928688" rtl="0" eaLnBrk="0" fontAlgn="base" hangingPunct="0">
        <a:lnSpc>
          <a:spcPct val="110000"/>
        </a:lnSpc>
        <a:spcBef>
          <a:spcPct val="0"/>
        </a:spcBef>
        <a:spcAft>
          <a:spcPct val="0"/>
        </a:spcAft>
        <a:defRPr sz="3300">
          <a:solidFill>
            <a:schemeClr val="bg1"/>
          </a:solidFill>
          <a:latin typeface="+mj-lt"/>
          <a:ea typeface="+mj-ea"/>
          <a:cs typeface="+mj-cs"/>
        </a:defRPr>
      </a:lvl1pPr>
      <a:lvl2pPr algn="l" defTabSz="928688" rtl="0" eaLnBrk="0" fontAlgn="base" hangingPunct="0">
        <a:lnSpc>
          <a:spcPct val="110000"/>
        </a:lnSpc>
        <a:spcBef>
          <a:spcPct val="0"/>
        </a:spcBef>
        <a:spcAft>
          <a:spcPct val="0"/>
        </a:spcAft>
        <a:defRPr sz="3300">
          <a:solidFill>
            <a:schemeClr val="bg1"/>
          </a:solidFill>
          <a:latin typeface="Verdana" pitchFamily="34" charset="0"/>
        </a:defRPr>
      </a:lvl2pPr>
      <a:lvl3pPr algn="l" defTabSz="928688" rtl="0" eaLnBrk="0" fontAlgn="base" hangingPunct="0">
        <a:lnSpc>
          <a:spcPct val="110000"/>
        </a:lnSpc>
        <a:spcBef>
          <a:spcPct val="0"/>
        </a:spcBef>
        <a:spcAft>
          <a:spcPct val="0"/>
        </a:spcAft>
        <a:defRPr sz="3300">
          <a:solidFill>
            <a:schemeClr val="bg1"/>
          </a:solidFill>
          <a:latin typeface="Verdana" pitchFamily="34" charset="0"/>
        </a:defRPr>
      </a:lvl3pPr>
      <a:lvl4pPr algn="l" defTabSz="928688" rtl="0" eaLnBrk="0" fontAlgn="base" hangingPunct="0">
        <a:lnSpc>
          <a:spcPct val="110000"/>
        </a:lnSpc>
        <a:spcBef>
          <a:spcPct val="0"/>
        </a:spcBef>
        <a:spcAft>
          <a:spcPct val="0"/>
        </a:spcAft>
        <a:defRPr sz="3300">
          <a:solidFill>
            <a:schemeClr val="bg1"/>
          </a:solidFill>
          <a:latin typeface="Verdana" pitchFamily="34" charset="0"/>
        </a:defRPr>
      </a:lvl4pPr>
      <a:lvl5pPr algn="l" defTabSz="928688" rtl="0" eaLnBrk="0" fontAlgn="base" hangingPunct="0">
        <a:lnSpc>
          <a:spcPct val="110000"/>
        </a:lnSpc>
        <a:spcBef>
          <a:spcPct val="0"/>
        </a:spcBef>
        <a:spcAft>
          <a:spcPct val="0"/>
        </a:spcAft>
        <a:defRPr sz="3300">
          <a:solidFill>
            <a:schemeClr val="bg1"/>
          </a:solidFill>
          <a:latin typeface="Verdana" pitchFamily="34" charset="0"/>
        </a:defRPr>
      </a:lvl5pPr>
      <a:lvl6pPr marL="457200" algn="l" defTabSz="928688" rtl="0" eaLnBrk="1" fontAlgn="base" hangingPunct="1">
        <a:lnSpc>
          <a:spcPct val="110000"/>
        </a:lnSpc>
        <a:spcBef>
          <a:spcPct val="0"/>
        </a:spcBef>
        <a:spcAft>
          <a:spcPct val="0"/>
        </a:spcAft>
        <a:defRPr sz="3300">
          <a:solidFill>
            <a:schemeClr val="bg1"/>
          </a:solidFill>
          <a:latin typeface="Verdana" pitchFamily="34" charset="0"/>
        </a:defRPr>
      </a:lvl6pPr>
      <a:lvl7pPr marL="914400" algn="l" defTabSz="928688" rtl="0" eaLnBrk="1" fontAlgn="base" hangingPunct="1">
        <a:lnSpc>
          <a:spcPct val="110000"/>
        </a:lnSpc>
        <a:spcBef>
          <a:spcPct val="0"/>
        </a:spcBef>
        <a:spcAft>
          <a:spcPct val="0"/>
        </a:spcAft>
        <a:defRPr sz="3300">
          <a:solidFill>
            <a:schemeClr val="bg1"/>
          </a:solidFill>
          <a:latin typeface="Verdana" pitchFamily="34" charset="0"/>
        </a:defRPr>
      </a:lvl7pPr>
      <a:lvl8pPr marL="1371600" algn="l" defTabSz="928688" rtl="0" eaLnBrk="1" fontAlgn="base" hangingPunct="1">
        <a:lnSpc>
          <a:spcPct val="110000"/>
        </a:lnSpc>
        <a:spcBef>
          <a:spcPct val="0"/>
        </a:spcBef>
        <a:spcAft>
          <a:spcPct val="0"/>
        </a:spcAft>
        <a:defRPr sz="3300">
          <a:solidFill>
            <a:schemeClr val="bg1"/>
          </a:solidFill>
          <a:latin typeface="Verdana" pitchFamily="34" charset="0"/>
        </a:defRPr>
      </a:lvl8pPr>
      <a:lvl9pPr marL="1828800" algn="l" defTabSz="928688" rtl="0" eaLnBrk="1" fontAlgn="base" hangingPunct="1">
        <a:lnSpc>
          <a:spcPct val="110000"/>
        </a:lnSpc>
        <a:spcBef>
          <a:spcPct val="0"/>
        </a:spcBef>
        <a:spcAft>
          <a:spcPct val="0"/>
        </a:spcAft>
        <a:defRPr sz="3300">
          <a:solidFill>
            <a:schemeClr val="bg1"/>
          </a:solidFill>
          <a:latin typeface="Verdana" pitchFamily="34" charset="0"/>
        </a:defRPr>
      </a:lvl9pPr>
    </p:titleStyle>
    <p:bodyStyle>
      <a:lvl1pPr marL="104775" indent="-104775" algn="l" defTabSz="928688" rtl="0" eaLnBrk="0" fontAlgn="base" hangingPunct="0">
        <a:spcBef>
          <a:spcPct val="20000"/>
        </a:spcBef>
        <a:spcAft>
          <a:spcPct val="0"/>
        </a:spcAft>
        <a:buFont typeface="Verdana" pitchFamily="34" charset="0"/>
        <a:buChar char=" "/>
        <a:defRPr sz="1600">
          <a:solidFill>
            <a:schemeClr val="bg1"/>
          </a:solidFill>
          <a:latin typeface="+mn-lt"/>
          <a:ea typeface="+mn-ea"/>
          <a:cs typeface="+mn-cs"/>
        </a:defRPr>
      </a:lvl1pPr>
      <a:lvl2pPr marL="422275" indent="-211138" algn="l" defTabSz="928688" rtl="0" eaLnBrk="0" fontAlgn="base" hangingPunct="0">
        <a:spcBef>
          <a:spcPct val="20000"/>
        </a:spcBef>
        <a:spcAft>
          <a:spcPct val="0"/>
        </a:spcAft>
        <a:buChar char="–"/>
        <a:defRPr sz="1600">
          <a:solidFill>
            <a:schemeClr val="bg1"/>
          </a:solidFill>
          <a:latin typeface="+mn-lt"/>
        </a:defRPr>
      </a:lvl2pPr>
      <a:lvl3pPr marL="842963" indent="-211138" algn="l" defTabSz="928688" rtl="0" eaLnBrk="0" fontAlgn="base" hangingPunct="0">
        <a:spcBef>
          <a:spcPct val="20000"/>
        </a:spcBef>
        <a:spcAft>
          <a:spcPct val="0"/>
        </a:spcAft>
        <a:buChar char="•"/>
        <a:defRPr sz="1600">
          <a:solidFill>
            <a:schemeClr val="bg1"/>
          </a:solidFill>
          <a:latin typeface="+mn-lt"/>
        </a:defRPr>
      </a:lvl3pPr>
      <a:lvl4pPr marL="1265238" indent="-212725" algn="l" defTabSz="928688" rtl="0" eaLnBrk="0" fontAlgn="base" hangingPunct="0">
        <a:spcBef>
          <a:spcPct val="20000"/>
        </a:spcBef>
        <a:spcAft>
          <a:spcPct val="0"/>
        </a:spcAft>
        <a:buChar char="–"/>
        <a:defRPr sz="1600">
          <a:solidFill>
            <a:schemeClr val="bg1"/>
          </a:solidFill>
          <a:latin typeface="+mn-lt"/>
        </a:defRPr>
      </a:lvl4pPr>
      <a:lvl5pPr marL="1685925" indent="-211138" algn="l" defTabSz="928688" rtl="0" eaLnBrk="0" fontAlgn="base" hangingPunct="0">
        <a:spcBef>
          <a:spcPct val="20000"/>
        </a:spcBef>
        <a:spcAft>
          <a:spcPct val="0"/>
        </a:spcAft>
        <a:buChar char="»"/>
        <a:defRPr sz="1600">
          <a:solidFill>
            <a:schemeClr val="bg1"/>
          </a:solidFill>
          <a:latin typeface="+mn-lt"/>
        </a:defRPr>
      </a:lvl5pPr>
      <a:lvl6pPr marL="2143125" indent="-211138" algn="l" defTabSz="928688" rtl="0" eaLnBrk="1" fontAlgn="base" hangingPunct="1">
        <a:spcBef>
          <a:spcPct val="20000"/>
        </a:spcBef>
        <a:spcAft>
          <a:spcPct val="0"/>
        </a:spcAft>
        <a:buChar char="»"/>
        <a:defRPr sz="1600">
          <a:solidFill>
            <a:schemeClr val="bg1"/>
          </a:solidFill>
          <a:latin typeface="+mn-lt"/>
        </a:defRPr>
      </a:lvl6pPr>
      <a:lvl7pPr marL="2600325" indent="-211138" algn="l" defTabSz="928688" rtl="0" eaLnBrk="1" fontAlgn="base" hangingPunct="1">
        <a:spcBef>
          <a:spcPct val="20000"/>
        </a:spcBef>
        <a:spcAft>
          <a:spcPct val="0"/>
        </a:spcAft>
        <a:buChar char="»"/>
        <a:defRPr sz="1600">
          <a:solidFill>
            <a:schemeClr val="bg1"/>
          </a:solidFill>
          <a:latin typeface="+mn-lt"/>
        </a:defRPr>
      </a:lvl7pPr>
      <a:lvl8pPr marL="3057525" indent="-211138" algn="l" defTabSz="928688" rtl="0" eaLnBrk="1" fontAlgn="base" hangingPunct="1">
        <a:spcBef>
          <a:spcPct val="20000"/>
        </a:spcBef>
        <a:spcAft>
          <a:spcPct val="0"/>
        </a:spcAft>
        <a:buChar char="»"/>
        <a:defRPr sz="1600">
          <a:solidFill>
            <a:schemeClr val="bg1"/>
          </a:solidFill>
          <a:latin typeface="+mn-lt"/>
        </a:defRPr>
      </a:lvl8pPr>
      <a:lvl9pPr marL="3514725" indent="-211138" algn="l" defTabSz="928688" rtl="0" eaLnBrk="1" fontAlgn="base" hangingPunct="1">
        <a:spcBef>
          <a:spcPct val="20000"/>
        </a:spcBef>
        <a:spcAft>
          <a:spcPct val="0"/>
        </a:spcAft>
        <a:buChar char="»"/>
        <a:defRPr sz="16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7351" name="Rectangle 7"/>
          <p:cNvSpPr>
            <a:spLocks noChangeArrowheads="1"/>
          </p:cNvSpPr>
          <p:nvPr/>
        </p:nvSpPr>
        <p:spPr bwMode="auto">
          <a:xfrm>
            <a:off x="0" y="0"/>
            <a:ext cx="9144000" cy="1039813"/>
          </a:xfrm>
          <a:prstGeom prst="rect">
            <a:avLst/>
          </a:prstGeom>
          <a:solidFill>
            <a:schemeClr val="tx2"/>
          </a:solidFill>
          <a:ln w="9525">
            <a:noFill/>
            <a:miter lim="800000"/>
            <a:headEnd/>
            <a:tailEnd/>
          </a:ln>
          <a:effectLst/>
        </p:spPr>
        <p:txBody>
          <a:bodyPr wrap="none" anchor="ctr"/>
          <a:lstStyle/>
          <a:p>
            <a:pPr fontAlgn="auto">
              <a:spcBef>
                <a:spcPts val="0"/>
              </a:spcBef>
              <a:spcAft>
                <a:spcPts val="0"/>
              </a:spcAft>
              <a:defRPr/>
            </a:pPr>
            <a:endParaRPr lang="en-US" dirty="0">
              <a:latin typeface="+mn-lt"/>
            </a:endParaRPr>
          </a:p>
        </p:txBody>
      </p:sp>
      <p:sp>
        <p:nvSpPr>
          <p:cNvPr id="57354" name="Rectangle 10"/>
          <p:cNvSpPr>
            <a:spLocks noGrp="1" noChangeArrowheads="1"/>
          </p:cNvSpPr>
          <p:nvPr>
            <p:ph type="ftr" sz="quarter" idx="3"/>
          </p:nvPr>
        </p:nvSpPr>
        <p:spPr bwMode="auto">
          <a:xfrm>
            <a:off x="866775" y="5992813"/>
            <a:ext cx="3757613" cy="455612"/>
          </a:xfrm>
          <a:prstGeom prst="rect">
            <a:avLst/>
          </a:prstGeom>
          <a:noFill/>
          <a:ln w="9525" algn="ctr">
            <a:noFill/>
            <a:miter lim="800000"/>
            <a:headEnd/>
            <a:tailEnd/>
          </a:ln>
          <a:effectLst/>
        </p:spPr>
        <p:txBody>
          <a:bodyPr vert="horz" wrap="square" lIns="0" tIns="0" rIns="0" bIns="0" numCol="1" anchor="b" anchorCtr="0" compatLnSpc="1">
            <a:prstTxWarp prst="textNoShape">
              <a:avLst/>
            </a:prstTxWarp>
          </a:bodyPr>
          <a:lstStyle>
            <a:lvl1pPr fontAlgn="auto">
              <a:lnSpc>
                <a:spcPct val="110000"/>
              </a:lnSpc>
              <a:spcBef>
                <a:spcPct val="20000"/>
              </a:spcBef>
              <a:spcAft>
                <a:spcPts val="0"/>
              </a:spcAft>
              <a:defRPr sz="900">
                <a:latin typeface="+mn-lt"/>
              </a:defRPr>
            </a:lvl1pPr>
          </a:lstStyle>
          <a:p>
            <a:pPr>
              <a:defRPr/>
            </a:pPr>
            <a:endParaRPr lang="en-US"/>
          </a:p>
        </p:txBody>
      </p:sp>
      <p:sp>
        <p:nvSpPr>
          <p:cNvPr id="57355" name="Rectangle 11"/>
          <p:cNvSpPr>
            <a:spLocks noChangeArrowheads="1"/>
          </p:cNvSpPr>
          <p:nvPr/>
        </p:nvSpPr>
        <p:spPr bwMode="auto">
          <a:xfrm>
            <a:off x="0" y="1039813"/>
            <a:ext cx="9140825" cy="98425"/>
          </a:xfrm>
          <a:prstGeom prst="rect">
            <a:avLst/>
          </a:prstGeom>
          <a:solidFill>
            <a:schemeClr val="bg2"/>
          </a:solidFill>
          <a:ln w="9525">
            <a:noFill/>
            <a:miter lim="800000"/>
            <a:headEnd/>
            <a:tailEnd/>
          </a:ln>
          <a:effectLst/>
        </p:spPr>
        <p:txBody>
          <a:bodyPr wrap="none" anchor="ctr"/>
          <a:lstStyle/>
          <a:p>
            <a:pPr fontAlgn="auto">
              <a:spcBef>
                <a:spcPts val="0"/>
              </a:spcBef>
              <a:spcAft>
                <a:spcPts val="0"/>
              </a:spcAft>
              <a:defRPr/>
            </a:pPr>
            <a:endParaRPr lang="en-US" dirty="0">
              <a:latin typeface="+mn-lt"/>
            </a:endParaRPr>
          </a:p>
        </p:txBody>
      </p:sp>
      <p:sp>
        <p:nvSpPr>
          <p:cNvPr id="104453" name="Rectangle 13"/>
          <p:cNvSpPr>
            <a:spLocks noGrp="1" noChangeArrowheads="1"/>
          </p:cNvSpPr>
          <p:nvPr>
            <p:ph type="title"/>
          </p:nvPr>
        </p:nvSpPr>
        <p:spPr bwMode="auto">
          <a:xfrm>
            <a:off x="854075" y="1836738"/>
            <a:ext cx="7697788" cy="136525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title style</a:t>
            </a:r>
          </a:p>
        </p:txBody>
      </p:sp>
      <p:sp>
        <p:nvSpPr>
          <p:cNvPr id="104454" name="Rectangle 14"/>
          <p:cNvSpPr>
            <a:spLocks noGrp="1" noChangeArrowheads="1"/>
          </p:cNvSpPr>
          <p:nvPr>
            <p:ph type="body" idx="1"/>
          </p:nvPr>
        </p:nvSpPr>
        <p:spPr bwMode="auto">
          <a:xfrm>
            <a:off x="750888" y="3421063"/>
            <a:ext cx="7816850" cy="33178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104455" name="Picture 21" descr="logo white on blue"/>
          <p:cNvPicPr>
            <a:picLocks noChangeAspect="1" noChangeArrowheads="1"/>
          </p:cNvPicPr>
          <p:nvPr/>
        </p:nvPicPr>
        <p:blipFill>
          <a:blip r:embed="rId13"/>
          <a:srcRect/>
          <a:stretch>
            <a:fillRect/>
          </a:stretch>
        </p:blipFill>
        <p:spPr bwMode="auto">
          <a:xfrm>
            <a:off x="787400" y="182563"/>
            <a:ext cx="2955925" cy="6921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945" r:id="rId1"/>
    <p:sldLayoutId id="2147483944" r:id="rId2"/>
    <p:sldLayoutId id="2147483943" r:id="rId3"/>
    <p:sldLayoutId id="2147483942" r:id="rId4"/>
    <p:sldLayoutId id="2147483941" r:id="rId5"/>
    <p:sldLayoutId id="2147483940" r:id="rId6"/>
    <p:sldLayoutId id="2147483939" r:id="rId7"/>
    <p:sldLayoutId id="2147483938" r:id="rId8"/>
    <p:sldLayoutId id="2147483937" r:id="rId9"/>
    <p:sldLayoutId id="2147483936" r:id="rId10"/>
    <p:sldLayoutId id="2147483935" r:id="rId11"/>
  </p:sldLayoutIdLst>
  <p:hf hdr="0" ftr="0" dt="0"/>
  <p:txStyles>
    <p:titleStyle>
      <a:lvl1pPr algn="l" defTabSz="928688" rtl="0" eaLnBrk="0" fontAlgn="base" hangingPunct="0">
        <a:lnSpc>
          <a:spcPct val="110000"/>
        </a:lnSpc>
        <a:spcBef>
          <a:spcPct val="0"/>
        </a:spcBef>
        <a:spcAft>
          <a:spcPct val="0"/>
        </a:spcAft>
        <a:defRPr sz="3300">
          <a:solidFill>
            <a:schemeClr val="tx1"/>
          </a:solidFill>
          <a:latin typeface="+mj-lt"/>
          <a:ea typeface="+mj-ea"/>
          <a:cs typeface="+mj-cs"/>
        </a:defRPr>
      </a:lvl1pPr>
      <a:lvl2pPr algn="l" defTabSz="928688" rtl="0" eaLnBrk="0" fontAlgn="base" hangingPunct="0">
        <a:lnSpc>
          <a:spcPct val="110000"/>
        </a:lnSpc>
        <a:spcBef>
          <a:spcPct val="0"/>
        </a:spcBef>
        <a:spcAft>
          <a:spcPct val="0"/>
        </a:spcAft>
        <a:defRPr sz="3300">
          <a:solidFill>
            <a:schemeClr val="tx1"/>
          </a:solidFill>
          <a:latin typeface="Verdana" pitchFamily="34" charset="0"/>
        </a:defRPr>
      </a:lvl2pPr>
      <a:lvl3pPr algn="l" defTabSz="928688" rtl="0" eaLnBrk="0" fontAlgn="base" hangingPunct="0">
        <a:lnSpc>
          <a:spcPct val="110000"/>
        </a:lnSpc>
        <a:spcBef>
          <a:spcPct val="0"/>
        </a:spcBef>
        <a:spcAft>
          <a:spcPct val="0"/>
        </a:spcAft>
        <a:defRPr sz="3300">
          <a:solidFill>
            <a:schemeClr val="tx1"/>
          </a:solidFill>
          <a:latin typeface="Verdana" pitchFamily="34" charset="0"/>
        </a:defRPr>
      </a:lvl3pPr>
      <a:lvl4pPr algn="l" defTabSz="928688" rtl="0" eaLnBrk="0" fontAlgn="base" hangingPunct="0">
        <a:lnSpc>
          <a:spcPct val="110000"/>
        </a:lnSpc>
        <a:spcBef>
          <a:spcPct val="0"/>
        </a:spcBef>
        <a:spcAft>
          <a:spcPct val="0"/>
        </a:spcAft>
        <a:defRPr sz="3300">
          <a:solidFill>
            <a:schemeClr val="tx1"/>
          </a:solidFill>
          <a:latin typeface="Verdana" pitchFamily="34" charset="0"/>
        </a:defRPr>
      </a:lvl4pPr>
      <a:lvl5pPr algn="l" defTabSz="928688" rtl="0" eaLnBrk="0" fontAlgn="base" hangingPunct="0">
        <a:lnSpc>
          <a:spcPct val="110000"/>
        </a:lnSpc>
        <a:spcBef>
          <a:spcPct val="0"/>
        </a:spcBef>
        <a:spcAft>
          <a:spcPct val="0"/>
        </a:spcAft>
        <a:defRPr sz="3300">
          <a:solidFill>
            <a:schemeClr val="tx1"/>
          </a:solidFill>
          <a:latin typeface="Verdana" pitchFamily="34" charset="0"/>
        </a:defRPr>
      </a:lvl5pPr>
      <a:lvl6pPr marL="457200" algn="l" defTabSz="928688" rtl="0" eaLnBrk="1" fontAlgn="base" hangingPunct="1">
        <a:lnSpc>
          <a:spcPct val="110000"/>
        </a:lnSpc>
        <a:spcBef>
          <a:spcPct val="0"/>
        </a:spcBef>
        <a:spcAft>
          <a:spcPct val="0"/>
        </a:spcAft>
        <a:defRPr sz="3300">
          <a:solidFill>
            <a:schemeClr val="tx1"/>
          </a:solidFill>
          <a:latin typeface="Verdana" pitchFamily="34" charset="0"/>
        </a:defRPr>
      </a:lvl6pPr>
      <a:lvl7pPr marL="914400" algn="l" defTabSz="928688" rtl="0" eaLnBrk="1" fontAlgn="base" hangingPunct="1">
        <a:lnSpc>
          <a:spcPct val="110000"/>
        </a:lnSpc>
        <a:spcBef>
          <a:spcPct val="0"/>
        </a:spcBef>
        <a:spcAft>
          <a:spcPct val="0"/>
        </a:spcAft>
        <a:defRPr sz="3300">
          <a:solidFill>
            <a:schemeClr val="tx1"/>
          </a:solidFill>
          <a:latin typeface="Verdana" pitchFamily="34" charset="0"/>
        </a:defRPr>
      </a:lvl7pPr>
      <a:lvl8pPr marL="1371600" algn="l" defTabSz="928688" rtl="0" eaLnBrk="1" fontAlgn="base" hangingPunct="1">
        <a:lnSpc>
          <a:spcPct val="110000"/>
        </a:lnSpc>
        <a:spcBef>
          <a:spcPct val="0"/>
        </a:spcBef>
        <a:spcAft>
          <a:spcPct val="0"/>
        </a:spcAft>
        <a:defRPr sz="3300">
          <a:solidFill>
            <a:schemeClr val="tx1"/>
          </a:solidFill>
          <a:latin typeface="Verdana" pitchFamily="34" charset="0"/>
        </a:defRPr>
      </a:lvl8pPr>
      <a:lvl9pPr marL="1828800" algn="l" defTabSz="928688" rtl="0" eaLnBrk="1" fontAlgn="base" hangingPunct="1">
        <a:lnSpc>
          <a:spcPct val="110000"/>
        </a:lnSpc>
        <a:spcBef>
          <a:spcPct val="0"/>
        </a:spcBef>
        <a:spcAft>
          <a:spcPct val="0"/>
        </a:spcAft>
        <a:defRPr sz="3300">
          <a:solidFill>
            <a:schemeClr val="tx1"/>
          </a:solidFill>
          <a:latin typeface="Verdana" pitchFamily="34" charset="0"/>
        </a:defRPr>
      </a:lvl9pPr>
    </p:titleStyle>
    <p:bodyStyle>
      <a:lvl1pPr marL="104775" indent="-104775" algn="l" defTabSz="928688" rtl="0" eaLnBrk="0" fontAlgn="base" hangingPunct="0">
        <a:spcBef>
          <a:spcPct val="20000"/>
        </a:spcBef>
        <a:spcAft>
          <a:spcPct val="0"/>
        </a:spcAft>
        <a:buFont typeface="Verdana" pitchFamily="34" charset="0"/>
        <a:buChar char=" "/>
        <a:defRPr sz="1600">
          <a:solidFill>
            <a:schemeClr val="tx1"/>
          </a:solidFill>
          <a:latin typeface="+mn-lt"/>
          <a:ea typeface="+mn-ea"/>
          <a:cs typeface="+mn-cs"/>
        </a:defRPr>
      </a:lvl1pPr>
      <a:lvl2pPr marL="422275" indent="-211138" algn="l" defTabSz="928688" rtl="0" eaLnBrk="0" fontAlgn="base" hangingPunct="0">
        <a:spcBef>
          <a:spcPct val="20000"/>
        </a:spcBef>
        <a:spcAft>
          <a:spcPct val="0"/>
        </a:spcAft>
        <a:buChar char="–"/>
        <a:defRPr sz="1600">
          <a:solidFill>
            <a:schemeClr val="tx1"/>
          </a:solidFill>
          <a:latin typeface="+mn-lt"/>
        </a:defRPr>
      </a:lvl2pPr>
      <a:lvl3pPr marL="842963" indent="-211138" algn="l" defTabSz="928688" rtl="0" eaLnBrk="0" fontAlgn="base" hangingPunct="0">
        <a:spcBef>
          <a:spcPct val="20000"/>
        </a:spcBef>
        <a:spcAft>
          <a:spcPct val="0"/>
        </a:spcAft>
        <a:buChar char="•"/>
        <a:defRPr sz="1600">
          <a:solidFill>
            <a:schemeClr val="tx1"/>
          </a:solidFill>
          <a:latin typeface="+mn-lt"/>
        </a:defRPr>
      </a:lvl3pPr>
      <a:lvl4pPr marL="1265238" indent="-212725" algn="l" defTabSz="928688" rtl="0" eaLnBrk="0" fontAlgn="base" hangingPunct="0">
        <a:spcBef>
          <a:spcPct val="20000"/>
        </a:spcBef>
        <a:spcAft>
          <a:spcPct val="0"/>
        </a:spcAft>
        <a:buChar char="–"/>
        <a:defRPr sz="1600">
          <a:solidFill>
            <a:schemeClr val="tx1"/>
          </a:solidFill>
          <a:latin typeface="+mn-lt"/>
        </a:defRPr>
      </a:lvl4pPr>
      <a:lvl5pPr marL="1685925" indent="-211138" algn="l" defTabSz="928688" rtl="0" eaLnBrk="0" fontAlgn="base" hangingPunct="0">
        <a:spcBef>
          <a:spcPct val="20000"/>
        </a:spcBef>
        <a:spcAft>
          <a:spcPct val="0"/>
        </a:spcAft>
        <a:buChar char="»"/>
        <a:defRPr sz="1600">
          <a:solidFill>
            <a:schemeClr val="tx1"/>
          </a:solidFill>
          <a:latin typeface="+mn-lt"/>
        </a:defRPr>
      </a:lvl5pPr>
      <a:lvl6pPr marL="2143125" indent="-211138" algn="l" defTabSz="928688" rtl="0" eaLnBrk="1" fontAlgn="base" hangingPunct="1">
        <a:spcBef>
          <a:spcPct val="20000"/>
        </a:spcBef>
        <a:spcAft>
          <a:spcPct val="0"/>
        </a:spcAft>
        <a:buChar char="»"/>
        <a:defRPr sz="1600">
          <a:solidFill>
            <a:schemeClr val="tx1"/>
          </a:solidFill>
          <a:latin typeface="+mn-lt"/>
        </a:defRPr>
      </a:lvl6pPr>
      <a:lvl7pPr marL="2600325" indent="-211138" algn="l" defTabSz="928688" rtl="0" eaLnBrk="1" fontAlgn="base" hangingPunct="1">
        <a:spcBef>
          <a:spcPct val="20000"/>
        </a:spcBef>
        <a:spcAft>
          <a:spcPct val="0"/>
        </a:spcAft>
        <a:buChar char="»"/>
        <a:defRPr sz="1600">
          <a:solidFill>
            <a:schemeClr val="tx1"/>
          </a:solidFill>
          <a:latin typeface="+mn-lt"/>
        </a:defRPr>
      </a:lvl7pPr>
      <a:lvl8pPr marL="3057525" indent="-211138" algn="l" defTabSz="928688" rtl="0" eaLnBrk="1" fontAlgn="base" hangingPunct="1">
        <a:spcBef>
          <a:spcPct val="20000"/>
        </a:spcBef>
        <a:spcAft>
          <a:spcPct val="0"/>
        </a:spcAft>
        <a:buChar char="»"/>
        <a:defRPr sz="1600">
          <a:solidFill>
            <a:schemeClr val="tx1"/>
          </a:solidFill>
          <a:latin typeface="+mn-lt"/>
        </a:defRPr>
      </a:lvl8pPr>
      <a:lvl9pPr marL="3514725" indent="-211138" algn="l" defTabSz="928688" rtl="0" eaLnBrk="1" fontAlgn="base" hangingPunct="1">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3" name="Title 1"/>
          <p:cNvSpPr>
            <a:spLocks noGrp="1"/>
          </p:cNvSpPr>
          <p:nvPr>
            <p:ph type="title"/>
          </p:nvPr>
        </p:nvSpPr>
        <p:spPr>
          <a:xfrm>
            <a:off x="762000" y="1295400"/>
            <a:ext cx="7697788" cy="609600"/>
          </a:xfrm>
        </p:spPr>
        <p:txBody>
          <a:bodyPr/>
          <a:lstStyle/>
          <a:p>
            <a:pPr eaLnBrk="1" hangingPunct="1"/>
            <a:r>
              <a:rPr lang="en-US" smtClean="0"/>
              <a:t>Data Collection</a:t>
            </a:r>
          </a:p>
        </p:txBody>
      </p:sp>
      <p:sp>
        <p:nvSpPr>
          <p:cNvPr id="197634" name="Content Placeholder 2"/>
          <p:cNvSpPr>
            <a:spLocks noGrp="1"/>
          </p:cNvSpPr>
          <p:nvPr>
            <p:ph idx="1"/>
          </p:nvPr>
        </p:nvSpPr>
        <p:spPr/>
        <p:txBody>
          <a:bodyPr/>
          <a:lstStyle/>
          <a:p>
            <a:pPr algn="ctr" eaLnBrk="1" hangingPunct="1">
              <a:buFont typeface="Verdana" pitchFamily="34" charset="0"/>
              <a:buNone/>
            </a:pPr>
            <a:r>
              <a:rPr lang="en-US" smtClean="0"/>
              <a:t>Plan data collection to answer …</a:t>
            </a:r>
          </a:p>
          <a:p>
            <a:pPr eaLnBrk="1" hangingPunct="1">
              <a:buFont typeface="Wingdings" pitchFamily="2" charset="2"/>
              <a:buChar char="ü"/>
            </a:pPr>
            <a:r>
              <a:rPr lang="en-US" smtClean="0"/>
              <a:t>where in the pipeline or funnel you are or are not having success </a:t>
            </a:r>
          </a:p>
          <a:p>
            <a:pPr eaLnBrk="1" hangingPunct="1">
              <a:buFont typeface="Wingdings" pitchFamily="2" charset="2"/>
              <a:buChar char="ü"/>
            </a:pPr>
            <a:r>
              <a:rPr lang="en-US" smtClean="0"/>
              <a:t>what is the pattern from different sites</a:t>
            </a:r>
          </a:p>
          <a:p>
            <a:pPr eaLnBrk="1" hangingPunct="1">
              <a:buFont typeface="Wingdings" pitchFamily="2" charset="2"/>
              <a:buChar char="ü"/>
            </a:pPr>
            <a:r>
              <a:rPr lang="en-US" smtClean="0"/>
              <a:t>what is the pattern across enrollers</a:t>
            </a:r>
          </a:p>
          <a:p>
            <a:pPr eaLnBrk="1" hangingPunct="1">
              <a:buFont typeface="Wingdings" pitchFamily="2" charset="2"/>
              <a:buChar char="ü"/>
            </a:pPr>
            <a:r>
              <a:rPr lang="en-US" smtClean="0"/>
              <a:t>is there a pattern across different days or time periods </a:t>
            </a:r>
          </a:p>
          <a:p>
            <a:pPr eaLnBrk="1" hangingPunct="1">
              <a:buFont typeface="Wingdings" pitchFamily="2" charset="2"/>
              <a:buChar char="ü"/>
            </a:pPr>
            <a:r>
              <a:rPr lang="en-US" smtClean="0"/>
              <a:t>is recruitment or retention the same for different sub-groups</a:t>
            </a:r>
          </a:p>
          <a:p>
            <a:pPr eaLnBrk="1" hangingPunct="1">
              <a:buFont typeface="Wingdings" pitchFamily="2" charset="2"/>
              <a:buChar char="ü"/>
            </a:pPr>
            <a:r>
              <a:rPr lang="en-US" smtClean="0"/>
              <a:t>……</a:t>
            </a:r>
          </a:p>
        </p:txBody>
      </p:sp>
      <p:sp>
        <p:nvSpPr>
          <p:cNvPr id="197635" name="Rectangle 3"/>
          <p:cNvSpPr>
            <a:spLocks noChangeArrowheads="1"/>
          </p:cNvSpPr>
          <p:nvPr/>
        </p:nvSpPr>
        <p:spPr bwMode="auto">
          <a:xfrm>
            <a:off x="4191000" y="381000"/>
            <a:ext cx="4005263" cy="523875"/>
          </a:xfrm>
          <a:prstGeom prst="rect">
            <a:avLst/>
          </a:prstGeom>
          <a:noFill/>
          <a:ln w="9525">
            <a:noFill/>
            <a:miter lim="800000"/>
            <a:headEnd/>
            <a:tailEnd/>
          </a:ln>
        </p:spPr>
        <p:txBody>
          <a:bodyPr wrap="none">
            <a:spAutoFit/>
          </a:bodyPr>
          <a:lstStyle/>
          <a:p>
            <a:r>
              <a:rPr lang="en-US" sz="2800">
                <a:latin typeface="Verdana" pitchFamily="34" charset="0"/>
              </a:rPr>
              <a:t>Tracking Recruitment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152400" y="1676400"/>
          <a:ext cx="8985034" cy="1586484"/>
        </p:xfrm>
        <a:graphic>
          <a:graphicData uri="http://schemas.openxmlformats.org/drawingml/2006/table">
            <a:tbl>
              <a:tblPr>
                <a:solidFill>
                  <a:schemeClr val="bg2">
                    <a:lumMod val="20000"/>
                    <a:lumOff val="80000"/>
                  </a:schemeClr>
                </a:solidFill>
                <a:tableStyleId>{C4B1156A-380E-4F78-BDF5-A606A8083BF9}</a:tableStyleId>
              </a:tblPr>
              <a:tblGrid>
                <a:gridCol w="752913"/>
                <a:gridCol w="1152087"/>
                <a:gridCol w="838200"/>
                <a:gridCol w="1143000"/>
                <a:gridCol w="822960"/>
                <a:gridCol w="822960"/>
                <a:gridCol w="822960"/>
                <a:gridCol w="822960"/>
                <a:gridCol w="1806994"/>
              </a:tblGrid>
              <a:tr h="446393">
                <a:tc>
                  <a:txBody>
                    <a:bodyPr/>
                    <a:lstStyle/>
                    <a:p>
                      <a:pPr marL="0" marR="0" algn="ctr">
                        <a:lnSpc>
                          <a:spcPct val="115000"/>
                        </a:lnSpc>
                        <a:spcBef>
                          <a:spcPts val="0"/>
                        </a:spcBef>
                        <a:spcAft>
                          <a:spcPts val="0"/>
                        </a:spcAft>
                      </a:pPr>
                      <a:r>
                        <a:rPr lang="en-US" sz="1800" b="1" dirty="0" smtClean="0">
                          <a:latin typeface="+mn-lt"/>
                        </a:rPr>
                        <a:t>Date</a:t>
                      </a:r>
                      <a:endParaRPr lang="en-US" sz="1800" b="1" dirty="0">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ctr">
                        <a:lnSpc>
                          <a:spcPct val="115000"/>
                        </a:lnSpc>
                        <a:spcBef>
                          <a:spcPts val="0"/>
                        </a:spcBef>
                        <a:spcAft>
                          <a:spcPts val="0"/>
                        </a:spcAft>
                      </a:pPr>
                      <a:r>
                        <a:rPr lang="en-US" sz="1800" b="1" dirty="0" smtClean="0">
                          <a:latin typeface="+mn-lt"/>
                        </a:rPr>
                        <a:t>Name</a:t>
                      </a:r>
                      <a:endParaRPr lang="en-US" sz="1800" b="1" dirty="0">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ctr">
                        <a:lnSpc>
                          <a:spcPct val="115000"/>
                        </a:lnSpc>
                        <a:spcBef>
                          <a:spcPts val="0"/>
                        </a:spcBef>
                        <a:spcAft>
                          <a:spcPts val="0"/>
                        </a:spcAft>
                      </a:pPr>
                      <a:r>
                        <a:rPr lang="en-US" sz="1800" b="1" dirty="0">
                          <a:latin typeface="+mn-lt"/>
                        </a:rPr>
                        <a:t>Age</a:t>
                      </a:r>
                      <a:endParaRPr lang="en-US" sz="1800" b="1" dirty="0">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ctr">
                        <a:lnSpc>
                          <a:spcPct val="115000"/>
                        </a:lnSpc>
                        <a:spcBef>
                          <a:spcPts val="0"/>
                        </a:spcBef>
                        <a:spcAft>
                          <a:spcPts val="0"/>
                        </a:spcAft>
                      </a:pPr>
                      <a:r>
                        <a:rPr lang="en-US" sz="1800" b="1" dirty="0" err="1" smtClean="0">
                          <a:latin typeface="+mn-lt"/>
                        </a:rPr>
                        <a:t>Rc</a:t>
                      </a:r>
                      <a:r>
                        <a:rPr lang="en-US" sz="1800" b="1" dirty="0" smtClean="0">
                          <a:latin typeface="+mn-lt"/>
                        </a:rPr>
                        <a:t>/Eth</a:t>
                      </a:r>
                      <a:endParaRPr lang="en-US" sz="1800" b="1" dirty="0">
                        <a:solidFill>
                          <a:schemeClr val="bg1"/>
                        </a:solidFill>
                        <a:latin typeface="+mn-lt"/>
                        <a:ea typeface="Calibri"/>
                        <a:cs typeface="Times New Roman"/>
                      </a:endParaRPr>
                    </a:p>
                  </a:txBody>
                  <a:tcPr marL="52932" marR="52932" marT="0" marB="0">
                    <a:solidFill>
                      <a:schemeClr val="bg2">
                        <a:lumMod val="40000"/>
                        <a:lumOff val="60000"/>
                      </a:schemeClr>
                    </a:solidFill>
                  </a:tcPr>
                </a:tc>
                <a:tc gridSpan="4">
                  <a:txBody>
                    <a:bodyPr/>
                    <a:lstStyle/>
                    <a:p>
                      <a:pPr marL="0" marR="0" algn="ctr">
                        <a:lnSpc>
                          <a:spcPct val="115000"/>
                        </a:lnSpc>
                        <a:spcBef>
                          <a:spcPts val="0"/>
                        </a:spcBef>
                        <a:spcAft>
                          <a:spcPts val="0"/>
                        </a:spcAft>
                      </a:pPr>
                      <a:r>
                        <a:rPr lang="en-US" sz="1800" b="1" dirty="0">
                          <a:latin typeface="+mn-lt"/>
                        </a:rPr>
                        <a:t>How referred</a:t>
                      </a:r>
                    </a:p>
                    <a:p>
                      <a:pPr marL="0" marR="0" algn="ctr">
                        <a:lnSpc>
                          <a:spcPct val="115000"/>
                        </a:lnSpc>
                        <a:spcBef>
                          <a:spcPts val="0"/>
                        </a:spcBef>
                        <a:spcAft>
                          <a:spcPts val="0"/>
                        </a:spcAft>
                      </a:pPr>
                      <a:r>
                        <a:rPr lang="en-US" sz="1800" b="1" dirty="0">
                          <a:latin typeface="+mn-lt"/>
                        </a:rPr>
                        <a:t>(site)</a:t>
                      </a:r>
                      <a:endParaRPr lang="en-US" sz="1800" b="1" dirty="0">
                        <a:solidFill>
                          <a:schemeClr val="bg1"/>
                        </a:solidFill>
                        <a:latin typeface="+mn-lt"/>
                        <a:ea typeface="Calibri"/>
                        <a:cs typeface="Times New Roman"/>
                      </a:endParaRPr>
                    </a:p>
                  </a:txBody>
                  <a:tcPr marL="52932" marR="52932" marT="0" marB="0">
                    <a:solidFill>
                      <a:schemeClr val="bg2">
                        <a:lumMod val="40000"/>
                        <a:lumOff val="6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a:r>
                        <a:rPr lang="en-US" sz="1800" b="1" smtClean="0">
                          <a:latin typeface="+mn-lt"/>
                        </a:rPr>
                        <a:t>Contacted</a:t>
                      </a:r>
                      <a:endParaRPr lang="en-US" sz="1800" b="1" dirty="0" smtClean="0">
                        <a:latin typeface="+mn-lt"/>
                      </a:endParaRPr>
                    </a:p>
                    <a:p>
                      <a:pPr algn="ctr"/>
                      <a:r>
                        <a:rPr lang="en-US" sz="1800" b="1" smtClean="0">
                          <a:latin typeface="+mn-lt"/>
                        </a:rPr>
                        <a:t>Y/N/NoInt</a:t>
                      </a:r>
                      <a:endParaRPr lang="en-US" sz="1800" b="1" dirty="0">
                        <a:latin typeface="+mn-lt"/>
                      </a:endParaRPr>
                    </a:p>
                  </a:txBody>
                  <a:tcPr>
                    <a:solidFill>
                      <a:schemeClr val="bg2">
                        <a:lumMod val="40000"/>
                        <a:lumOff val="60000"/>
                      </a:schemeClr>
                    </a:solidFill>
                  </a:tcPr>
                </a:tc>
              </a:tr>
              <a:tr h="148798">
                <a:tc>
                  <a:txBody>
                    <a:bodyPr/>
                    <a:lstStyle/>
                    <a:p>
                      <a:pPr marL="0" marR="0" algn="ctr">
                        <a:lnSpc>
                          <a:spcPct val="115000"/>
                        </a:lnSpc>
                        <a:spcBef>
                          <a:spcPts val="0"/>
                        </a:spcBef>
                        <a:spcAft>
                          <a:spcPts val="0"/>
                        </a:spcAft>
                      </a:pPr>
                      <a:endParaRPr lang="en-US" sz="1800" b="1">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ctr">
                        <a:lnSpc>
                          <a:spcPct val="115000"/>
                        </a:lnSpc>
                        <a:spcBef>
                          <a:spcPts val="0"/>
                        </a:spcBef>
                        <a:spcAft>
                          <a:spcPts val="0"/>
                        </a:spcAft>
                      </a:pPr>
                      <a:endParaRPr lang="en-US" sz="1800" b="1" dirty="0">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ctr">
                        <a:lnSpc>
                          <a:spcPct val="115000"/>
                        </a:lnSpc>
                        <a:spcBef>
                          <a:spcPts val="0"/>
                        </a:spcBef>
                        <a:spcAft>
                          <a:spcPts val="0"/>
                        </a:spcAft>
                      </a:pPr>
                      <a:endParaRPr lang="en-US" sz="1800" b="1">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ctr">
                        <a:lnSpc>
                          <a:spcPct val="115000"/>
                        </a:lnSpc>
                        <a:spcBef>
                          <a:spcPts val="0"/>
                        </a:spcBef>
                        <a:spcAft>
                          <a:spcPts val="0"/>
                        </a:spcAft>
                      </a:pPr>
                      <a:endParaRPr lang="en-US" sz="1800" b="1" dirty="0">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ctr">
                        <a:lnSpc>
                          <a:spcPct val="115000"/>
                        </a:lnSpc>
                        <a:spcBef>
                          <a:spcPts val="0"/>
                        </a:spcBef>
                        <a:spcAft>
                          <a:spcPts val="0"/>
                        </a:spcAft>
                      </a:pPr>
                      <a:r>
                        <a:rPr lang="en-US" sz="1800" b="1" dirty="0" err="1">
                          <a:latin typeface="+mn-lt"/>
                        </a:rPr>
                        <a:t>DrA</a:t>
                      </a:r>
                      <a:endParaRPr lang="en-US" sz="1800" b="1" dirty="0">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ctr">
                        <a:lnSpc>
                          <a:spcPct val="115000"/>
                        </a:lnSpc>
                        <a:spcBef>
                          <a:spcPts val="0"/>
                        </a:spcBef>
                        <a:spcAft>
                          <a:spcPts val="0"/>
                        </a:spcAft>
                      </a:pPr>
                      <a:r>
                        <a:rPr lang="en-US" sz="1800" b="1" dirty="0" err="1">
                          <a:latin typeface="+mn-lt"/>
                        </a:rPr>
                        <a:t>DrB</a:t>
                      </a:r>
                      <a:endParaRPr lang="en-US" sz="1800" b="1" dirty="0">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ctr">
                        <a:lnSpc>
                          <a:spcPct val="115000"/>
                        </a:lnSpc>
                        <a:spcBef>
                          <a:spcPts val="0"/>
                        </a:spcBef>
                        <a:spcAft>
                          <a:spcPts val="0"/>
                        </a:spcAft>
                      </a:pPr>
                      <a:r>
                        <a:rPr lang="en-US" sz="1800" b="1" smtClean="0">
                          <a:latin typeface="+mn-lt"/>
                        </a:rPr>
                        <a:t>ClinA</a:t>
                      </a:r>
                      <a:endParaRPr lang="en-US" sz="1800" b="1" dirty="0">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ctr">
                        <a:lnSpc>
                          <a:spcPct val="115000"/>
                        </a:lnSpc>
                        <a:spcBef>
                          <a:spcPts val="0"/>
                        </a:spcBef>
                        <a:spcAft>
                          <a:spcPts val="0"/>
                        </a:spcAft>
                      </a:pPr>
                      <a:r>
                        <a:rPr lang="en-US" sz="1800" b="1" smtClean="0">
                          <a:latin typeface="+mn-lt"/>
                        </a:rPr>
                        <a:t>ClinB</a:t>
                      </a:r>
                      <a:endParaRPr lang="en-US" sz="1800" b="1" dirty="0">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algn="ctr"/>
                      <a:endParaRPr lang="en-US" sz="1800" b="1" dirty="0">
                        <a:latin typeface="+mn-lt"/>
                      </a:endParaRPr>
                    </a:p>
                  </a:txBody>
                  <a:tcPr marL="52932" marR="52932" marT="0" marB="0">
                    <a:solidFill>
                      <a:schemeClr val="bg2">
                        <a:lumMod val="40000"/>
                        <a:lumOff val="60000"/>
                      </a:schemeClr>
                    </a:solidFill>
                  </a:tcPr>
                </a:tc>
              </a:tr>
              <a:tr h="148798">
                <a:tc>
                  <a:txBody>
                    <a:bodyPr/>
                    <a:lstStyle/>
                    <a:p>
                      <a:pPr marL="0" marR="0" algn="ctr">
                        <a:lnSpc>
                          <a:spcPct val="115000"/>
                        </a:lnSpc>
                        <a:spcBef>
                          <a:spcPts val="0"/>
                        </a:spcBef>
                        <a:spcAft>
                          <a:spcPts val="0"/>
                        </a:spcAft>
                      </a:pPr>
                      <a:endParaRPr lang="en-US" sz="1800" b="1">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ctr">
                        <a:lnSpc>
                          <a:spcPct val="115000"/>
                        </a:lnSpc>
                        <a:spcBef>
                          <a:spcPts val="0"/>
                        </a:spcBef>
                        <a:spcAft>
                          <a:spcPts val="0"/>
                        </a:spcAft>
                      </a:pPr>
                      <a:endParaRPr lang="en-US" sz="1800" b="1">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ctr">
                        <a:lnSpc>
                          <a:spcPct val="115000"/>
                        </a:lnSpc>
                        <a:spcBef>
                          <a:spcPts val="0"/>
                        </a:spcBef>
                        <a:spcAft>
                          <a:spcPts val="0"/>
                        </a:spcAft>
                      </a:pPr>
                      <a:endParaRPr lang="en-US" sz="1800" b="1">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ctr">
                        <a:lnSpc>
                          <a:spcPct val="115000"/>
                        </a:lnSpc>
                        <a:spcBef>
                          <a:spcPts val="0"/>
                        </a:spcBef>
                        <a:spcAft>
                          <a:spcPts val="0"/>
                        </a:spcAft>
                      </a:pPr>
                      <a:endParaRPr lang="en-US" sz="1800" b="1">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ctr">
                        <a:lnSpc>
                          <a:spcPct val="115000"/>
                        </a:lnSpc>
                        <a:spcBef>
                          <a:spcPts val="0"/>
                        </a:spcBef>
                        <a:spcAft>
                          <a:spcPts val="0"/>
                        </a:spcAft>
                      </a:pPr>
                      <a:endParaRPr lang="en-US" sz="1800" b="1">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ctr">
                        <a:lnSpc>
                          <a:spcPct val="115000"/>
                        </a:lnSpc>
                        <a:spcBef>
                          <a:spcPts val="0"/>
                        </a:spcBef>
                        <a:spcAft>
                          <a:spcPts val="0"/>
                        </a:spcAft>
                      </a:pPr>
                      <a:endParaRPr lang="en-US" sz="1800" b="1">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ctr">
                        <a:lnSpc>
                          <a:spcPct val="115000"/>
                        </a:lnSpc>
                        <a:spcBef>
                          <a:spcPts val="0"/>
                        </a:spcBef>
                        <a:spcAft>
                          <a:spcPts val="0"/>
                        </a:spcAft>
                      </a:pPr>
                      <a:endParaRPr lang="en-US" sz="1800" b="1" dirty="0">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ctr">
                        <a:lnSpc>
                          <a:spcPct val="115000"/>
                        </a:lnSpc>
                        <a:spcBef>
                          <a:spcPts val="0"/>
                        </a:spcBef>
                        <a:spcAft>
                          <a:spcPts val="0"/>
                        </a:spcAft>
                      </a:pPr>
                      <a:endParaRPr lang="en-US" sz="1800" b="1" dirty="0">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algn="ctr"/>
                      <a:endParaRPr lang="en-US" sz="1800" b="1">
                        <a:latin typeface="+mn-lt"/>
                      </a:endParaRPr>
                    </a:p>
                  </a:txBody>
                  <a:tcPr marL="52932" marR="52932" marT="0" marB="0">
                    <a:solidFill>
                      <a:schemeClr val="bg2">
                        <a:lumMod val="40000"/>
                        <a:lumOff val="60000"/>
                      </a:schemeClr>
                    </a:solidFill>
                  </a:tcPr>
                </a:tc>
              </a:tr>
              <a:tr h="148798">
                <a:tc>
                  <a:txBody>
                    <a:bodyPr/>
                    <a:lstStyle/>
                    <a:p>
                      <a:pPr marL="0" marR="0" algn="ctr">
                        <a:lnSpc>
                          <a:spcPct val="115000"/>
                        </a:lnSpc>
                        <a:spcBef>
                          <a:spcPts val="0"/>
                        </a:spcBef>
                        <a:spcAft>
                          <a:spcPts val="0"/>
                        </a:spcAft>
                      </a:pPr>
                      <a:endParaRPr lang="en-US" sz="1800" b="1">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ctr">
                        <a:lnSpc>
                          <a:spcPct val="115000"/>
                        </a:lnSpc>
                        <a:spcBef>
                          <a:spcPts val="0"/>
                        </a:spcBef>
                        <a:spcAft>
                          <a:spcPts val="0"/>
                        </a:spcAft>
                      </a:pPr>
                      <a:endParaRPr lang="en-US" sz="1800" b="1">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ctr">
                        <a:lnSpc>
                          <a:spcPct val="115000"/>
                        </a:lnSpc>
                        <a:spcBef>
                          <a:spcPts val="0"/>
                        </a:spcBef>
                        <a:spcAft>
                          <a:spcPts val="0"/>
                        </a:spcAft>
                      </a:pPr>
                      <a:endParaRPr lang="en-US" sz="1800" b="1">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ctr">
                        <a:lnSpc>
                          <a:spcPct val="115000"/>
                        </a:lnSpc>
                        <a:spcBef>
                          <a:spcPts val="0"/>
                        </a:spcBef>
                        <a:spcAft>
                          <a:spcPts val="0"/>
                        </a:spcAft>
                      </a:pPr>
                      <a:endParaRPr lang="en-US" sz="1800" b="1" dirty="0">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ctr">
                        <a:lnSpc>
                          <a:spcPct val="115000"/>
                        </a:lnSpc>
                        <a:spcBef>
                          <a:spcPts val="0"/>
                        </a:spcBef>
                        <a:spcAft>
                          <a:spcPts val="0"/>
                        </a:spcAft>
                      </a:pPr>
                      <a:endParaRPr lang="en-US" sz="1800" b="1">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ctr">
                        <a:lnSpc>
                          <a:spcPct val="115000"/>
                        </a:lnSpc>
                        <a:spcBef>
                          <a:spcPts val="0"/>
                        </a:spcBef>
                        <a:spcAft>
                          <a:spcPts val="0"/>
                        </a:spcAft>
                      </a:pPr>
                      <a:endParaRPr lang="en-US" sz="1800" b="1">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ctr">
                        <a:lnSpc>
                          <a:spcPct val="115000"/>
                        </a:lnSpc>
                        <a:spcBef>
                          <a:spcPts val="0"/>
                        </a:spcBef>
                        <a:spcAft>
                          <a:spcPts val="0"/>
                        </a:spcAft>
                      </a:pPr>
                      <a:endParaRPr lang="en-US" sz="1800" b="1">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ctr">
                        <a:lnSpc>
                          <a:spcPct val="115000"/>
                        </a:lnSpc>
                        <a:spcBef>
                          <a:spcPts val="0"/>
                        </a:spcBef>
                        <a:spcAft>
                          <a:spcPts val="0"/>
                        </a:spcAft>
                      </a:pPr>
                      <a:endParaRPr lang="en-US" sz="1800" b="1" dirty="0">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algn="ctr"/>
                      <a:endParaRPr lang="en-US" sz="1800" b="1" dirty="0">
                        <a:latin typeface="+mn-lt"/>
                      </a:endParaRPr>
                    </a:p>
                  </a:txBody>
                  <a:tcPr marL="52932" marR="52932" marT="0" marB="0">
                    <a:solidFill>
                      <a:schemeClr val="bg2">
                        <a:lumMod val="40000"/>
                        <a:lumOff val="60000"/>
                      </a:schemeClr>
                    </a:solidFill>
                  </a:tcPr>
                </a:tc>
              </a:tr>
            </a:tbl>
          </a:graphicData>
        </a:graphic>
      </p:graphicFrame>
      <p:graphicFrame>
        <p:nvGraphicFramePr>
          <p:cNvPr id="4" name="Table 3"/>
          <p:cNvGraphicFramePr>
            <a:graphicFrameLocks noGrp="1"/>
          </p:cNvGraphicFramePr>
          <p:nvPr/>
        </p:nvGraphicFramePr>
        <p:xfrm>
          <a:off x="304800" y="3733800"/>
          <a:ext cx="8686801" cy="1752600"/>
        </p:xfrm>
        <a:graphic>
          <a:graphicData uri="http://schemas.openxmlformats.org/drawingml/2006/table">
            <a:tbl>
              <a:tblPr>
                <a:tableStyleId>{C4B1156A-380E-4F78-BDF5-A606A8083BF9}</a:tableStyleId>
              </a:tblPr>
              <a:tblGrid>
                <a:gridCol w="542926"/>
                <a:gridCol w="542926"/>
                <a:gridCol w="542926"/>
                <a:gridCol w="542926"/>
                <a:gridCol w="814388"/>
                <a:gridCol w="678655"/>
                <a:gridCol w="831053"/>
                <a:gridCol w="812804"/>
                <a:gridCol w="1286933"/>
                <a:gridCol w="1005414"/>
                <a:gridCol w="1085850"/>
              </a:tblGrid>
              <a:tr h="446393">
                <a:tc gridSpan="4">
                  <a:txBody>
                    <a:bodyPr/>
                    <a:lstStyle/>
                    <a:p>
                      <a:pPr marL="0" marR="0" algn="ctr">
                        <a:lnSpc>
                          <a:spcPct val="115000"/>
                        </a:lnSpc>
                        <a:spcBef>
                          <a:spcPts val="0"/>
                        </a:spcBef>
                        <a:spcAft>
                          <a:spcPts val="0"/>
                        </a:spcAft>
                      </a:pPr>
                      <a:r>
                        <a:rPr lang="en-US" sz="2000" b="1" dirty="0" smtClean="0">
                          <a:latin typeface="+mn-lt"/>
                        </a:rPr>
                        <a:t>Eligibility</a:t>
                      </a:r>
                    </a:p>
                    <a:p>
                      <a:pPr marL="0" marR="0" algn="ctr">
                        <a:lnSpc>
                          <a:spcPct val="115000"/>
                        </a:lnSpc>
                        <a:spcBef>
                          <a:spcPts val="0"/>
                        </a:spcBef>
                        <a:spcAft>
                          <a:spcPts val="0"/>
                        </a:spcAft>
                      </a:pPr>
                      <a:r>
                        <a:rPr lang="en-US" sz="2000" b="1" dirty="0" smtClean="0">
                          <a:latin typeface="+mn-lt"/>
                        </a:rPr>
                        <a:t>Criteria</a:t>
                      </a:r>
                      <a:endParaRPr lang="en-US" sz="2000" b="1" dirty="0">
                        <a:solidFill>
                          <a:schemeClr val="bg1"/>
                        </a:solidFill>
                        <a:latin typeface="+mn-lt"/>
                        <a:ea typeface="Calibri"/>
                        <a:cs typeface="Times New Roman"/>
                      </a:endParaRPr>
                    </a:p>
                  </a:txBody>
                  <a:tcPr marL="52932" marR="52932" marT="0" marB="0">
                    <a:solidFill>
                      <a:schemeClr val="bg2">
                        <a:lumMod val="40000"/>
                        <a:lumOff val="6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algn="ctr">
                        <a:lnSpc>
                          <a:spcPct val="115000"/>
                        </a:lnSpc>
                        <a:spcBef>
                          <a:spcPts val="0"/>
                        </a:spcBef>
                        <a:spcAft>
                          <a:spcPts val="0"/>
                        </a:spcAft>
                      </a:pPr>
                      <a:r>
                        <a:rPr lang="en-US" sz="2000" b="1" dirty="0" smtClean="0">
                          <a:latin typeface="+mn-lt"/>
                        </a:rPr>
                        <a:t>Reason</a:t>
                      </a:r>
                      <a:endParaRPr lang="en-US" sz="2000" b="1" dirty="0">
                        <a:latin typeface="+mn-lt"/>
                      </a:endParaRPr>
                    </a:p>
                    <a:p>
                      <a:pPr marL="0" marR="0" algn="ctr">
                        <a:lnSpc>
                          <a:spcPct val="115000"/>
                        </a:lnSpc>
                        <a:spcBef>
                          <a:spcPts val="0"/>
                        </a:spcBef>
                        <a:spcAft>
                          <a:spcPts val="0"/>
                        </a:spcAft>
                      </a:pPr>
                      <a:r>
                        <a:rPr lang="en-US" sz="2000" b="1" dirty="0">
                          <a:latin typeface="+mn-lt"/>
                        </a:rPr>
                        <a:t>Refused</a:t>
                      </a:r>
                      <a:endParaRPr lang="en-US" sz="2000" b="1" dirty="0">
                        <a:solidFill>
                          <a:schemeClr val="bg1"/>
                        </a:solidFill>
                        <a:latin typeface="+mn-lt"/>
                        <a:ea typeface="Calibri"/>
                        <a:cs typeface="Times New Roman"/>
                      </a:endParaRPr>
                    </a:p>
                  </a:txBody>
                  <a:tcPr marL="52932" marR="52932" marT="0" marB="0">
                    <a:solidFill>
                      <a:schemeClr val="bg2">
                        <a:lumMod val="40000"/>
                        <a:lumOff val="60000"/>
                      </a:schemeClr>
                    </a:solidFill>
                  </a:tcPr>
                </a:tc>
                <a:tc hMerge="1">
                  <a:txBody>
                    <a:bodyPr/>
                    <a:lstStyle/>
                    <a:p>
                      <a:endParaRPr lang="en-US"/>
                    </a:p>
                  </a:txBody>
                  <a:tcPr/>
                </a:tc>
                <a:tc hMerge="1">
                  <a:txBody>
                    <a:bodyPr/>
                    <a:lstStyle/>
                    <a:p>
                      <a:endParaRPr lang="en-US"/>
                    </a:p>
                  </a:txBody>
                  <a:tcPr/>
                </a:tc>
                <a:tc>
                  <a:txBody>
                    <a:bodyPr/>
                    <a:lstStyle/>
                    <a:p>
                      <a:pPr marL="0" marR="0" algn="just">
                        <a:lnSpc>
                          <a:spcPct val="115000"/>
                        </a:lnSpc>
                        <a:spcBef>
                          <a:spcPts val="0"/>
                        </a:spcBef>
                        <a:spcAft>
                          <a:spcPts val="0"/>
                        </a:spcAft>
                      </a:pPr>
                      <a:r>
                        <a:rPr lang="en-US" sz="2000" b="1" dirty="0" err="1" smtClean="0">
                          <a:latin typeface="+mn-lt"/>
                        </a:rPr>
                        <a:t>Elig</a:t>
                      </a:r>
                      <a:r>
                        <a:rPr lang="en-US" sz="2000" b="1" dirty="0" smtClean="0">
                          <a:latin typeface="+mn-lt"/>
                        </a:rPr>
                        <a:t>?</a:t>
                      </a:r>
                    </a:p>
                    <a:p>
                      <a:pPr marL="0" marR="0" algn="just">
                        <a:lnSpc>
                          <a:spcPct val="115000"/>
                        </a:lnSpc>
                        <a:spcBef>
                          <a:spcPts val="0"/>
                        </a:spcBef>
                        <a:spcAft>
                          <a:spcPts val="0"/>
                        </a:spcAft>
                      </a:pPr>
                      <a:r>
                        <a:rPr lang="en-US" sz="2000" b="1" smtClean="0">
                          <a:solidFill>
                            <a:schemeClr val="tx1"/>
                          </a:solidFill>
                          <a:latin typeface="+mn-lt"/>
                          <a:ea typeface="Calibri"/>
                          <a:cs typeface="Times New Roman"/>
                        </a:rPr>
                        <a:t>Y/N</a:t>
                      </a:r>
                      <a:endParaRPr lang="en-US" sz="2000" b="1" dirty="0">
                        <a:solidFill>
                          <a:schemeClr val="tx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ctr">
                        <a:lnSpc>
                          <a:spcPct val="115000"/>
                        </a:lnSpc>
                        <a:spcBef>
                          <a:spcPts val="0"/>
                        </a:spcBef>
                        <a:spcAft>
                          <a:spcPts val="0"/>
                        </a:spcAft>
                      </a:pPr>
                      <a:r>
                        <a:rPr lang="en-US" sz="2000" b="1" smtClean="0">
                          <a:latin typeface="+mn-lt"/>
                        </a:rPr>
                        <a:t>ConsentY/N</a:t>
                      </a:r>
                      <a:endParaRPr lang="en-US" sz="2000" b="1" dirty="0">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ctr">
                        <a:lnSpc>
                          <a:spcPct val="115000"/>
                        </a:lnSpc>
                        <a:spcBef>
                          <a:spcPts val="0"/>
                        </a:spcBef>
                        <a:spcAft>
                          <a:spcPts val="0"/>
                        </a:spcAft>
                      </a:pPr>
                      <a:r>
                        <a:rPr lang="en-US" sz="2000" b="1" dirty="0">
                          <a:latin typeface="+mn-lt"/>
                        </a:rPr>
                        <a:t>Study #</a:t>
                      </a:r>
                      <a:endParaRPr lang="en-US" sz="2000" b="1" dirty="0">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just">
                        <a:lnSpc>
                          <a:spcPct val="115000"/>
                        </a:lnSpc>
                        <a:spcBef>
                          <a:spcPts val="0"/>
                        </a:spcBef>
                        <a:spcAft>
                          <a:spcPts val="0"/>
                        </a:spcAft>
                      </a:pPr>
                      <a:r>
                        <a:rPr lang="en-US" sz="2000" b="1" smtClean="0">
                          <a:latin typeface="+mn-lt"/>
                        </a:rPr>
                        <a:t>Enroller</a:t>
                      </a:r>
                      <a:endParaRPr lang="en-US" sz="2000" b="1" dirty="0">
                        <a:solidFill>
                          <a:schemeClr val="bg1"/>
                        </a:solidFill>
                        <a:latin typeface="+mn-lt"/>
                        <a:ea typeface="Calibri"/>
                        <a:cs typeface="Times New Roman"/>
                      </a:endParaRPr>
                    </a:p>
                  </a:txBody>
                  <a:tcPr marL="52932" marR="52932" marT="0" marB="0">
                    <a:solidFill>
                      <a:schemeClr val="bg2">
                        <a:lumMod val="40000"/>
                        <a:lumOff val="60000"/>
                      </a:schemeClr>
                    </a:solidFill>
                  </a:tcPr>
                </a:tc>
              </a:tr>
              <a:tr h="148798">
                <a:tc>
                  <a:txBody>
                    <a:bodyPr/>
                    <a:lstStyle/>
                    <a:p>
                      <a:pPr marL="0" marR="0" algn="ctr">
                        <a:lnSpc>
                          <a:spcPct val="115000"/>
                        </a:lnSpc>
                        <a:spcBef>
                          <a:spcPts val="0"/>
                        </a:spcBef>
                        <a:spcAft>
                          <a:spcPts val="0"/>
                        </a:spcAft>
                      </a:pPr>
                      <a:r>
                        <a:rPr lang="en-US" sz="2000" b="1">
                          <a:latin typeface="+mn-lt"/>
                        </a:rPr>
                        <a:t>A</a:t>
                      </a:r>
                      <a:endParaRPr lang="en-US" sz="2000" b="1">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ctr">
                        <a:lnSpc>
                          <a:spcPct val="115000"/>
                        </a:lnSpc>
                        <a:spcBef>
                          <a:spcPts val="0"/>
                        </a:spcBef>
                        <a:spcAft>
                          <a:spcPts val="0"/>
                        </a:spcAft>
                      </a:pPr>
                      <a:r>
                        <a:rPr lang="en-US" sz="2000" b="1">
                          <a:latin typeface="+mn-lt"/>
                        </a:rPr>
                        <a:t>B</a:t>
                      </a:r>
                      <a:endParaRPr lang="en-US" sz="2000" b="1">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ctr">
                        <a:lnSpc>
                          <a:spcPct val="115000"/>
                        </a:lnSpc>
                        <a:spcBef>
                          <a:spcPts val="0"/>
                        </a:spcBef>
                        <a:spcAft>
                          <a:spcPts val="0"/>
                        </a:spcAft>
                      </a:pPr>
                      <a:r>
                        <a:rPr lang="en-US" sz="2000" b="1">
                          <a:latin typeface="+mn-lt"/>
                        </a:rPr>
                        <a:t>C</a:t>
                      </a:r>
                      <a:endParaRPr lang="en-US" sz="2000" b="1">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ctr">
                        <a:lnSpc>
                          <a:spcPct val="115000"/>
                        </a:lnSpc>
                        <a:spcBef>
                          <a:spcPts val="0"/>
                        </a:spcBef>
                        <a:spcAft>
                          <a:spcPts val="0"/>
                        </a:spcAft>
                      </a:pPr>
                      <a:r>
                        <a:rPr lang="en-US" sz="2000" b="1">
                          <a:latin typeface="+mn-lt"/>
                        </a:rPr>
                        <a:t>D</a:t>
                      </a:r>
                      <a:endParaRPr lang="en-US" sz="2000" b="1">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ctr">
                        <a:lnSpc>
                          <a:spcPct val="115000"/>
                        </a:lnSpc>
                        <a:spcBef>
                          <a:spcPts val="0"/>
                        </a:spcBef>
                        <a:spcAft>
                          <a:spcPts val="0"/>
                        </a:spcAft>
                      </a:pPr>
                      <a:r>
                        <a:rPr lang="en-US" sz="2000" b="1">
                          <a:latin typeface="+mn-lt"/>
                        </a:rPr>
                        <a:t>MR</a:t>
                      </a:r>
                      <a:endParaRPr lang="en-US" sz="2000" b="1">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ctr">
                        <a:lnSpc>
                          <a:spcPct val="115000"/>
                        </a:lnSpc>
                        <a:spcBef>
                          <a:spcPts val="0"/>
                        </a:spcBef>
                        <a:spcAft>
                          <a:spcPts val="0"/>
                        </a:spcAft>
                      </a:pPr>
                      <a:r>
                        <a:rPr lang="en-US" sz="2000" b="1" dirty="0" smtClean="0">
                          <a:solidFill>
                            <a:schemeClr val="tx1"/>
                          </a:solidFill>
                          <a:latin typeface="+mn-lt"/>
                          <a:ea typeface="Calibri"/>
                          <a:cs typeface="Times New Roman"/>
                        </a:rPr>
                        <a:t>SE</a:t>
                      </a:r>
                      <a:endParaRPr lang="en-US" sz="2000" b="1" dirty="0">
                        <a:solidFill>
                          <a:schemeClr val="tx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ctr">
                        <a:lnSpc>
                          <a:spcPct val="115000"/>
                        </a:lnSpc>
                        <a:spcBef>
                          <a:spcPts val="0"/>
                        </a:spcBef>
                        <a:spcAft>
                          <a:spcPts val="0"/>
                        </a:spcAft>
                      </a:pPr>
                      <a:r>
                        <a:rPr lang="en-US" sz="2000" b="1" dirty="0" err="1">
                          <a:latin typeface="+mn-lt"/>
                        </a:rPr>
                        <a:t>Oth</a:t>
                      </a:r>
                      <a:endParaRPr lang="en-US" sz="2000" b="1" dirty="0">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just">
                        <a:lnSpc>
                          <a:spcPct val="115000"/>
                        </a:lnSpc>
                        <a:spcBef>
                          <a:spcPts val="0"/>
                        </a:spcBef>
                        <a:spcAft>
                          <a:spcPts val="0"/>
                        </a:spcAft>
                      </a:pPr>
                      <a:endParaRPr lang="en-US" sz="2000" b="1" dirty="0">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just">
                        <a:lnSpc>
                          <a:spcPct val="115000"/>
                        </a:lnSpc>
                        <a:spcBef>
                          <a:spcPts val="0"/>
                        </a:spcBef>
                        <a:spcAft>
                          <a:spcPts val="0"/>
                        </a:spcAft>
                      </a:pPr>
                      <a:endParaRPr lang="en-US" sz="2000" b="1" dirty="0">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just">
                        <a:lnSpc>
                          <a:spcPct val="115000"/>
                        </a:lnSpc>
                        <a:spcBef>
                          <a:spcPts val="0"/>
                        </a:spcBef>
                        <a:spcAft>
                          <a:spcPts val="0"/>
                        </a:spcAft>
                      </a:pPr>
                      <a:endParaRPr lang="en-US" sz="2000" b="1" dirty="0">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just">
                        <a:lnSpc>
                          <a:spcPct val="115000"/>
                        </a:lnSpc>
                        <a:spcBef>
                          <a:spcPts val="0"/>
                        </a:spcBef>
                        <a:spcAft>
                          <a:spcPts val="0"/>
                        </a:spcAft>
                      </a:pPr>
                      <a:endParaRPr lang="en-US" sz="2000" b="1" dirty="0">
                        <a:solidFill>
                          <a:schemeClr val="bg1"/>
                        </a:solidFill>
                        <a:latin typeface="+mn-lt"/>
                        <a:ea typeface="Calibri"/>
                        <a:cs typeface="Times New Roman"/>
                      </a:endParaRPr>
                    </a:p>
                  </a:txBody>
                  <a:tcPr marL="52932" marR="52932" marT="0" marB="0">
                    <a:solidFill>
                      <a:schemeClr val="bg2">
                        <a:lumMod val="40000"/>
                        <a:lumOff val="60000"/>
                      </a:schemeClr>
                    </a:solidFill>
                  </a:tcPr>
                </a:tc>
              </a:tr>
              <a:tr h="148798">
                <a:tc>
                  <a:txBody>
                    <a:bodyPr/>
                    <a:lstStyle/>
                    <a:p>
                      <a:pPr marL="0" marR="0" algn="ctr">
                        <a:lnSpc>
                          <a:spcPct val="115000"/>
                        </a:lnSpc>
                        <a:spcBef>
                          <a:spcPts val="0"/>
                        </a:spcBef>
                        <a:spcAft>
                          <a:spcPts val="0"/>
                        </a:spcAft>
                      </a:pPr>
                      <a:endParaRPr lang="en-US" sz="2000" b="1">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ctr">
                        <a:lnSpc>
                          <a:spcPct val="115000"/>
                        </a:lnSpc>
                        <a:spcBef>
                          <a:spcPts val="0"/>
                        </a:spcBef>
                        <a:spcAft>
                          <a:spcPts val="0"/>
                        </a:spcAft>
                      </a:pPr>
                      <a:endParaRPr lang="en-US" sz="2000" b="1">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ctr">
                        <a:lnSpc>
                          <a:spcPct val="115000"/>
                        </a:lnSpc>
                        <a:spcBef>
                          <a:spcPts val="0"/>
                        </a:spcBef>
                        <a:spcAft>
                          <a:spcPts val="0"/>
                        </a:spcAft>
                      </a:pPr>
                      <a:endParaRPr lang="en-US" sz="2000" b="1">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ctr">
                        <a:lnSpc>
                          <a:spcPct val="115000"/>
                        </a:lnSpc>
                        <a:spcBef>
                          <a:spcPts val="0"/>
                        </a:spcBef>
                        <a:spcAft>
                          <a:spcPts val="0"/>
                        </a:spcAft>
                      </a:pPr>
                      <a:endParaRPr lang="en-US" sz="2000" b="1">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ctr">
                        <a:lnSpc>
                          <a:spcPct val="115000"/>
                        </a:lnSpc>
                        <a:spcBef>
                          <a:spcPts val="0"/>
                        </a:spcBef>
                        <a:spcAft>
                          <a:spcPts val="0"/>
                        </a:spcAft>
                      </a:pPr>
                      <a:endParaRPr lang="en-US" sz="2000" b="1">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ctr">
                        <a:lnSpc>
                          <a:spcPct val="115000"/>
                        </a:lnSpc>
                        <a:spcBef>
                          <a:spcPts val="0"/>
                        </a:spcBef>
                        <a:spcAft>
                          <a:spcPts val="0"/>
                        </a:spcAft>
                      </a:pPr>
                      <a:endParaRPr lang="en-US" sz="2000" b="1">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ctr">
                        <a:lnSpc>
                          <a:spcPct val="115000"/>
                        </a:lnSpc>
                        <a:spcBef>
                          <a:spcPts val="0"/>
                        </a:spcBef>
                        <a:spcAft>
                          <a:spcPts val="0"/>
                        </a:spcAft>
                      </a:pPr>
                      <a:endParaRPr lang="en-US" sz="2000" b="1" dirty="0">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just">
                        <a:lnSpc>
                          <a:spcPct val="115000"/>
                        </a:lnSpc>
                        <a:spcBef>
                          <a:spcPts val="0"/>
                        </a:spcBef>
                        <a:spcAft>
                          <a:spcPts val="0"/>
                        </a:spcAft>
                      </a:pPr>
                      <a:endParaRPr lang="en-US" sz="2000" b="1">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just">
                        <a:lnSpc>
                          <a:spcPct val="115000"/>
                        </a:lnSpc>
                        <a:spcBef>
                          <a:spcPts val="0"/>
                        </a:spcBef>
                        <a:spcAft>
                          <a:spcPts val="0"/>
                        </a:spcAft>
                      </a:pPr>
                      <a:endParaRPr lang="en-US" sz="2000" b="1" dirty="0">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just">
                        <a:lnSpc>
                          <a:spcPct val="115000"/>
                        </a:lnSpc>
                        <a:spcBef>
                          <a:spcPts val="0"/>
                        </a:spcBef>
                        <a:spcAft>
                          <a:spcPts val="0"/>
                        </a:spcAft>
                      </a:pPr>
                      <a:endParaRPr lang="en-US" sz="2000" b="1">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just">
                        <a:lnSpc>
                          <a:spcPct val="115000"/>
                        </a:lnSpc>
                        <a:spcBef>
                          <a:spcPts val="0"/>
                        </a:spcBef>
                        <a:spcAft>
                          <a:spcPts val="0"/>
                        </a:spcAft>
                      </a:pPr>
                      <a:endParaRPr lang="en-US" sz="2000" b="1" dirty="0">
                        <a:solidFill>
                          <a:schemeClr val="bg1"/>
                        </a:solidFill>
                        <a:latin typeface="+mn-lt"/>
                        <a:ea typeface="Calibri"/>
                        <a:cs typeface="Times New Roman"/>
                      </a:endParaRPr>
                    </a:p>
                  </a:txBody>
                  <a:tcPr marL="52932" marR="52932" marT="0" marB="0">
                    <a:solidFill>
                      <a:schemeClr val="bg2">
                        <a:lumMod val="40000"/>
                        <a:lumOff val="60000"/>
                      </a:schemeClr>
                    </a:solidFill>
                  </a:tcPr>
                </a:tc>
              </a:tr>
              <a:tr h="148798">
                <a:tc>
                  <a:txBody>
                    <a:bodyPr/>
                    <a:lstStyle/>
                    <a:p>
                      <a:pPr marL="0" marR="0" algn="ctr">
                        <a:lnSpc>
                          <a:spcPct val="115000"/>
                        </a:lnSpc>
                        <a:spcBef>
                          <a:spcPts val="0"/>
                        </a:spcBef>
                        <a:spcAft>
                          <a:spcPts val="0"/>
                        </a:spcAft>
                      </a:pPr>
                      <a:endParaRPr lang="en-US" sz="2000" b="1">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ctr">
                        <a:lnSpc>
                          <a:spcPct val="115000"/>
                        </a:lnSpc>
                        <a:spcBef>
                          <a:spcPts val="0"/>
                        </a:spcBef>
                        <a:spcAft>
                          <a:spcPts val="0"/>
                        </a:spcAft>
                      </a:pPr>
                      <a:endParaRPr lang="en-US" sz="2000" b="1">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ctr">
                        <a:lnSpc>
                          <a:spcPct val="115000"/>
                        </a:lnSpc>
                        <a:spcBef>
                          <a:spcPts val="0"/>
                        </a:spcBef>
                        <a:spcAft>
                          <a:spcPts val="0"/>
                        </a:spcAft>
                      </a:pPr>
                      <a:endParaRPr lang="en-US" sz="2000" b="1">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ctr">
                        <a:lnSpc>
                          <a:spcPct val="115000"/>
                        </a:lnSpc>
                        <a:spcBef>
                          <a:spcPts val="0"/>
                        </a:spcBef>
                        <a:spcAft>
                          <a:spcPts val="0"/>
                        </a:spcAft>
                      </a:pPr>
                      <a:endParaRPr lang="en-US" sz="2000" b="1">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ctr">
                        <a:lnSpc>
                          <a:spcPct val="115000"/>
                        </a:lnSpc>
                        <a:spcBef>
                          <a:spcPts val="0"/>
                        </a:spcBef>
                        <a:spcAft>
                          <a:spcPts val="0"/>
                        </a:spcAft>
                      </a:pPr>
                      <a:endParaRPr lang="en-US" sz="2000" b="1">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ctr">
                        <a:lnSpc>
                          <a:spcPct val="115000"/>
                        </a:lnSpc>
                        <a:spcBef>
                          <a:spcPts val="0"/>
                        </a:spcBef>
                        <a:spcAft>
                          <a:spcPts val="0"/>
                        </a:spcAft>
                      </a:pPr>
                      <a:endParaRPr lang="en-US" sz="2000" b="1">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ctr">
                        <a:lnSpc>
                          <a:spcPct val="115000"/>
                        </a:lnSpc>
                        <a:spcBef>
                          <a:spcPts val="0"/>
                        </a:spcBef>
                        <a:spcAft>
                          <a:spcPts val="0"/>
                        </a:spcAft>
                      </a:pPr>
                      <a:endParaRPr lang="en-US" sz="2000" b="1">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just">
                        <a:lnSpc>
                          <a:spcPct val="115000"/>
                        </a:lnSpc>
                        <a:spcBef>
                          <a:spcPts val="0"/>
                        </a:spcBef>
                        <a:spcAft>
                          <a:spcPts val="0"/>
                        </a:spcAft>
                      </a:pPr>
                      <a:endParaRPr lang="en-US" sz="2000" b="1">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just">
                        <a:lnSpc>
                          <a:spcPct val="115000"/>
                        </a:lnSpc>
                        <a:spcBef>
                          <a:spcPts val="0"/>
                        </a:spcBef>
                        <a:spcAft>
                          <a:spcPts val="0"/>
                        </a:spcAft>
                      </a:pPr>
                      <a:endParaRPr lang="en-US" sz="2000" b="1" dirty="0">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just">
                        <a:lnSpc>
                          <a:spcPct val="115000"/>
                        </a:lnSpc>
                        <a:spcBef>
                          <a:spcPts val="0"/>
                        </a:spcBef>
                        <a:spcAft>
                          <a:spcPts val="0"/>
                        </a:spcAft>
                      </a:pPr>
                      <a:endParaRPr lang="en-US" sz="2000" b="1">
                        <a:solidFill>
                          <a:schemeClr val="bg1"/>
                        </a:solidFill>
                        <a:latin typeface="+mn-lt"/>
                        <a:ea typeface="Calibri"/>
                        <a:cs typeface="Times New Roman"/>
                      </a:endParaRPr>
                    </a:p>
                  </a:txBody>
                  <a:tcPr marL="52932" marR="52932" marT="0" marB="0">
                    <a:solidFill>
                      <a:schemeClr val="bg2">
                        <a:lumMod val="40000"/>
                        <a:lumOff val="60000"/>
                      </a:schemeClr>
                    </a:solidFill>
                  </a:tcPr>
                </a:tc>
                <a:tc>
                  <a:txBody>
                    <a:bodyPr/>
                    <a:lstStyle/>
                    <a:p>
                      <a:pPr marL="0" marR="0" algn="just">
                        <a:lnSpc>
                          <a:spcPct val="115000"/>
                        </a:lnSpc>
                        <a:spcBef>
                          <a:spcPts val="0"/>
                        </a:spcBef>
                        <a:spcAft>
                          <a:spcPts val="0"/>
                        </a:spcAft>
                      </a:pPr>
                      <a:endParaRPr lang="en-US" sz="2000" b="1" dirty="0">
                        <a:solidFill>
                          <a:schemeClr val="bg1"/>
                        </a:solidFill>
                        <a:latin typeface="+mn-lt"/>
                        <a:ea typeface="Calibri"/>
                        <a:cs typeface="Times New Roman"/>
                      </a:endParaRPr>
                    </a:p>
                  </a:txBody>
                  <a:tcPr marL="52932" marR="52932" marT="0" marB="0">
                    <a:solidFill>
                      <a:schemeClr val="bg2">
                        <a:lumMod val="40000"/>
                        <a:lumOff val="60000"/>
                      </a:schemeClr>
                    </a:solidFill>
                  </a:tcPr>
                </a:tc>
              </a:tr>
            </a:tbl>
          </a:graphicData>
        </a:graphic>
      </p:graphicFrame>
      <p:sp>
        <p:nvSpPr>
          <p:cNvPr id="199739" name="Rectangle 4"/>
          <p:cNvSpPr>
            <a:spLocks noChangeArrowheads="1"/>
          </p:cNvSpPr>
          <p:nvPr/>
        </p:nvSpPr>
        <p:spPr bwMode="auto">
          <a:xfrm>
            <a:off x="4191000" y="381000"/>
            <a:ext cx="4005263" cy="523875"/>
          </a:xfrm>
          <a:prstGeom prst="rect">
            <a:avLst/>
          </a:prstGeom>
          <a:noFill/>
          <a:ln w="9525">
            <a:noFill/>
            <a:miter lim="800000"/>
            <a:headEnd/>
            <a:tailEnd/>
          </a:ln>
        </p:spPr>
        <p:txBody>
          <a:bodyPr wrap="none">
            <a:spAutoFit/>
          </a:bodyPr>
          <a:lstStyle/>
          <a:p>
            <a:r>
              <a:rPr lang="en-US" sz="2800">
                <a:latin typeface="Verdana" pitchFamily="34" charset="0"/>
              </a:rPr>
              <a:t>Tracking Recruitment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amond(in)">
                                      <p:cBhvr>
                                        <p:cTn id="7" dur="2000"/>
                                        <p:tgtEl>
                                          <p:spTgt spid="3"/>
                                        </p:tgtEl>
                                      </p:cBhvr>
                                    </p:animEffect>
                                  </p:childTnLst>
                                </p:cTn>
                              </p:par>
                            </p:childTnLst>
                          </p:cTn>
                        </p:par>
                        <p:par>
                          <p:cTn id="8" fill="hold">
                            <p:stCondLst>
                              <p:cond delay="2000"/>
                            </p:stCondLst>
                            <p:childTnLst>
                              <p:par>
                                <p:cTn id="9" presetID="8" presetClass="entr" presetSubtype="16" fill="hold" nodeType="afterEffect">
                                  <p:stCondLst>
                                    <p:cond delay="7000"/>
                                  </p:stCondLst>
                                  <p:childTnLst>
                                    <p:set>
                                      <p:cBhvr>
                                        <p:cTn id="10" dur="1" fill="hold">
                                          <p:stCondLst>
                                            <p:cond delay="0"/>
                                          </p:stCondLst>
                                        </p:cTn>
                                        <p:tgtEl>
                                          <p:spTgt spid="4"/>
                                        </p:tgtEl>
                                        <p:attrNameLst>
                                          <p:attrName>style.visibility</p:attrName>
                                        </p:attrNameLst>
                                      </p:cBhvr>
                                      <p:to>
                                        <p:strVal val="visible"/>
                                      </p:to>
                                    </p:set>
                                    <p:animEffect transition="in" filter="diamond(in)">
                                      <p:cBhvr>
                                        <p:cTn id="11"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5.xml.rels><?xml version="1.0" encoding="UTF-8" standalone="yes"?>
<Relationships xmlns="http://schemas.openxmlformats.org/package/2006/relationships"><Relationship Id="rId1" Type="http://schemas.openxmlformats.org/officeDocument/2006/relationships/image" Target="../media/image5.jpeg"/></Relationships>
</file>

<file path=ppt/theme/theme1.xml><?xml version="1.0" encoding="utf-8"?>
<a:theme xmlns:a="http://schemas.openxmlformats.org/drawingml/2006/main" name="UR">
  <a:themeElements>
    <a:clrScheme name="cover 2 1">
      <a:dk1>
        <a:srgbClr val="000000"/>
      </a:dk1>
      <a:lt1>
        <a:srgbClr val="FFFFFF"/>
      </a:lt1>
      <a:dk2>
        <a:srgbClr val="00467F"/>
      </a:dk2>
      <a:lt2>
        <a:srgbClr val="FFDD00"/>
      </a:lt2>
      <a:accent1>
        <a:srgbClr val="73C167"/>
      </a:accent1>
      <a:accent2>
        <a:srgbClr val="F89828"/>
      </a:accent2>
      <a:accent3>
        <a:srgbClr val="FFFFFF"/>
      </a:accent3>
      <a:accent4>
        <a:srgbClr val="000000"/>
      </a:accent4>
      <a:accent5>
        <a:srgbClr val="BCDDB8"/>
      </a:accent5>
      <a:accent6>
        <a:srgbClr val="E18923"/>
      </a:accent6>
      <a:hlink>
        <a:srgbClr val="EE3224"/>
      </a:hlink>
      <a:folHlink>
        <a:srgbClr val="EC008C"/>
      </a:folHlink>
    </a:clrScheme>
    <a:fontScheme name="cover 2">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tx2"/>
        </a:solidFill>
        <a:ln w="635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28688" rtl="0" eaLnBrk="1" fontAlgn="base" latinLnBrk="0" hangingPunct="1">
          <a:lnSpc>
            <a:spcPct val="100000"/>
          </a:lnSpc>
          <a:spcBef>
            <a:spcPct val="0"/>
          </a:spcBef>
          <a:spcAft>
            <a:spcPct val="0"/>
          </a:spcAft>
          <a:buClrTx/>
          <a:buSzTx/>
          <a:buFontTx/>
          <a:buNone/>
          <a:tabLst/>
          <a:defRPr kumimoji="0" lang="en-US" sz="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tx2"/>
        </a:solidFill>
        <a:ln w="635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28688" rtl="0" eaLnBrk="1" fontAlgn="base" latinLnBrk="0" hangingPunct="1">
          <a:lnSpc>
            <a:spcPct val="100000"/>
          </a:lnSpc>
          <a:spcBef>
            <a:spcPct val="0"/>
          </a:spcBef>
          <a:spcAft>
            <a:spcPct val="0"/>
          </a:spcAft>
          <a:buClrTx/>
          <a:buSzTx/>
          <a:buFontTx/>
          <a:buNone/>
          <a:tabLst/>
          <a:defRPr kumimoji="0" lang="en-US" sz="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cover 2 1">
        <a:dk1>
          <a:srgbClr val="000000"/>
        </a:dk1>
        <a:lt1>
          <a:srgbClr val="FFFFFF"/>
        </a:lt1>
        <a:dk2>
          <a:srgbClr val="00467F"/>
        </a:dk2>
        <a:lt2>
          <a:srgbClr val="FFDD00"/>
        </a:lt2>
        <a:accent1>
          <a:srgbClr val="73C167"/>
        </a:accent1>
        <a:accent2>
          <a:srgbClr val="F89828"/>
        </a:accent2>
        <a:accent3>
          <a:srgbClr val="FFFFFF"/>
        </a:accent3>
        <a:accent4>
          <a:srgbClr val="000000"/>
        </a:accent4>
        <a:accent5>
          <a:srgbClr val="BCDDB8"/>
        </a:accent5>
        <a:accent6>
          <a:srgbClr val="E18923"/>
        </a:accent6>
        <a:hlink>
          <a:srgbClr val="EE3224"/>
        </a:hlink>
        <a:folHlink>
          <a:srgbClr val="EC008C"/>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2_separator">
  <a:themeElements>
    <a:clrScheme name="separator 1">
      <a:dk1>
        <a:srgbClr val="000000"/>
      </a:dk1>
      <a:lt1>
        <a:srgbClr val="FFFFFF"/>
      </a:lt1>
      <a:dk2>
        <a:srgbClr val="00467F"/>
      </a:dk2>
      <a:lt2>
        <a:srgbClr val="FFDD00"/>
      </a:lt2>
      <a:accent1>
        <a:srgbClr val="73C167"/>
      </a:accent1>
      <a:accent2>
        <a:srgbClr val="F89828"/>
      </a:accent2>
      <a:accent3>
        <a:srgbClr val="FFFFFF"/>
      </a:accent3>
      <a:accent4>
        <a:srgbClr val="000000"/>
      </a:accent4>
      <a:accent5>
        <a:srgbClr val="BCDDB8"/>
      </a:accent5>
      <a:accent6>
        <a:srgbClr val="E18923"/>
      </a:accent6>
      <a:hlink>
        <a:srgbClr val="EE3224"/>
      </a:hlink>
      <a:folHlink>
        <a:srgbClr val="EC008C"/>
      </a:folHlink>
    </a:clrScheme>
    <a:fontScheme name="separato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tx2"/>
        </a:solidFill>
        <a:ln w="635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28688" rtl="0" eaLnBrk="1" fontAlgn="base" latinLnBrk="0" hangingPunct="1">
          <a:lnSpc>
            <a:spcPct val="100000"/>
          </a:lnSpc>
          <a:spcBef>
            <a:spcPct val="0"/>
          </a:spcBef>
          <a:spcAft>
            <a:spcPct val="0"/>
          </a:spcAft>
          <a:buClrTx/>
          <a:buSzTx/>
          <a:buFontTx/>
          <a:buNone/>
          <a:tabLst/>
          <a:defRPr kumimoji="0" lang="en-US" sz="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tx2"/>
        </a:solidFill>
        <a:ln w="635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28688" rtl="0" eaLnBrk="1" fontAlgn="base" latinLnBrk="0" hangingPunct="1">
          <a:lnSpc>
            <a:spcPct val="100000"/>
          </a:lnSpc>
          <a:spcBef>
            <a:spcPct val="0"/>
          </a:spcBef>
          <a:spcAft>
            <a:spcPct val="0"/>
          </a:spcAft>
          <a:buClrTx/>
          <a:buSzTx/>
          <a:buFontTx/>
          <a:buNone/>
          <a:tabLst/>
          <a:defRPr kumimoji="0" lang="en-US" sz="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separator 1">
        <a:dk1>
          <a:srgbClr val="000000"/>
        </a:dk1>
        <a:lt1>
          <a:srgbClr val="FFFFFF"/>
        </a:lt1>
        <a:dk2>
          <a:srgbClr val="00467F"/>
        </a:dk2>
        <a:lt2>
          <a:srgbClr val="FFDD00"/>
        </a:lt2>
        <a:accent1>
          <a:srgbClr val="73C167"/>
        </a:accent1>
        <a:accent2>
          <a:srgbClr val="F89828"/>
        </a:accent2>
        <a:accent3>
          <a:srgbClr val="FFFFFF"/>
        </a:accent3>
        <a:accent4>
          <a:srgbClr val="000000"/>
        </a:accent4>
        <a:accent5>
          <a:srgbClr val="BCDDB8"/>
        </a:accent5>
        <a:accent6>
          <a:srgbClr val="E18923"/>
        </a:accent6>
        <a:hlink>
          <a:srgbClr val="EE3224"/>
        </a:hlink>
        <a:folHlink>
          <a:srgbClr val="EC008C"/>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2_cover 2">
  <a:themeElements>
    <a:clrScheme name="cover 2 1">
      <a:dk1>
        <a:srgbClr val="000000"/>
      </a:dk1>
      <a:lt1>
        <a:srgbClr val="FFFFFF"/>
      </a:lt1>
      <a:dk2>
        <a:srgbClr val="00467F"/>
      </a:dk2>
      <a:lt2>
        <a:srgbClr val="FFDD00"/>
      </a:lt2>
      <a:accent1>
        <a:srgbClr val="73C167"/>
      </a:accent1>
      <a:accent2>
        <a:srgbClr val="F89828"/>
      </a:accent2>
      <a:accent3>
        <a:srgbClr val="FFFFFF"/>
      </a:accent3>
      <a:accent4>
        <a:srgbClr val="000000"/>
      </a:accent4>
      <a:accent5>
        <a:srgbClr val="BCDDB8"/>
      </a:accent5>
      <a:accent6>
        <a:srgbClr val="E18923"/>
      </a:accent6>
      <a:hlink>
        <a:srgbClr val="EE3224"/>
      </a:hlink>
      <a:folHlink>
        <a:srgbClr val="EC008C"/>
      </a:folHlink>
    </a:clrScheme>
    <a:fontScheme name="cover 2">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tx2"/>
        </a:solidFill>
        <a:ln w="635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28688" rtl="0" eaLnBrk="1" fontAlgn="base" latinLnBrk="0" hangingPunct="1">
          <a:lnSpc>
            <a:spcPct val="100000"/>
          </a:lnSpc>
          <a:spcBef>
            <a:spcPct val="0"/>
          </a:spcBef>
          <a:spcAft>
            <a:spcPct val="0"/>
          </a:spcAft>
          <a:buClrTx/>
          <a:buSzTx/>
          <a:buFontTx/>
          <a:buNone/>
          <a:tabLst/>
          <a:defRPr kumimoji="0" lang="en-US" sz="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tx2"/>
        </a:solidFill>
        <a:ln w="635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28688" rtl="0" eaLnBrk="1" fontAlgn="base" latinLnBrk="0" hangingPunct="1">
          <a:lnSpc>
            <a:spcPct val="100000"/>
          </a:lnSpc>
          <a:spcBef>
            <a:spcPct val="0"/>
          </a:spcBef>
          <a:spcAft>
            <a:spcPct val="0"/>
          </a:spcAft>
          <a:buClrTx/>
          <a:buSzTx/>
          <a:buFontTx/>
          <a:buNone/>
          <a:tabLst/>
          <a:defRPr kumimoji="0" lang="en-US" sz="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cover 2 1">
        <a:dk1>
          <a:srgbClr val="000000"/>
        </a:dk1>
        <a:lt1>
          <a:srgbClr val="FFFFFF"/>
        </a:lt1>
        <a:dk2>
          <a:srgbClr val="00467F"/>
        </a:dk2>
        <a:lt2>
          <a:srgbClr val="FFDD00"/>
        </a:lt2>
        <a:accent1>
          <a:srgbClr val="73C167"/>
        </a:accent1>
        <a:accent2>
          <a:srgbClr val="F89828"/>
        </a:accent2>
        <a:accent3>
          <a:srgbClr val="FFFFFF"/>
        </a:accent3>
        <a:accent4>
          <a:srgbClr val="000000"/>
        </a:accent4>
        <a:accent5>
          <a:srgbClr val="BCDDB8"/>
        </a:accent5>
        <a:accent6>
          <a:srgbClr val="E18923"/>
        </a:accent6>
        <a:hlink>
          <a:srgbClr val="EE3224"/>
        </a:hlink>
        <a:folHlink>
          <a:srgbClr val="EC008C"/>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3_URMC_PPT_template">
  <a:themeElements>
    <a:clrScheme name="cover 1 1">
      <a:dk1>
        <a:srgbClr val="000000"/>
      </a:dk1>
      <a:lt1>
        <a:srgbClr val="FFFFFF"/>
      </a:lt1>
      <a:dk2>
        <a:srgbClr val="00467F"/>
      </a:dk2>
      <a:lt2>
        <a:srgbClr val="FFDD00"/>
      </a:lt2>
      <a:accent1>
        <a:srgbClr val="73C167"/>
      </a:accent1>
      <a:accent2>
        <a:srgbClr val="F89828"/>
      </a:accent2>
      <a:accent3>
        <a:srgbClr val="FFFFFF"/>
      </a:accent3>
      <a:accent4>
        <a:srgbClr val="000000"/>
      </a:accent4>
      <a:accent5>
        <a:srgbClr val="BCDDB8"/>
      </a:accent5>
      <a:accent6>
        <a:srgbClr val="E18923"/>
      </a:accent6>
      <a:hlink>
        <a:srgbClr val="EE3224"/>
      </a:hlink>
      <a:folHlink>
        <a:srgbClr val="EC008C"/>
      </a:folHlink>
    </a:clrScheme>
    <a:fontScheme name="cover 1">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tx2"/>
        </a:solidFill>
        <a:ln w="635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28688" rtl="0" eaLnBrk="1" fontAlgn="base" latinLnBrk="0" hangingPunct="1">
          <a:lnSpc>
            <a:spcPct val="100000"/>
          </a:lnSpc>
          <a:spcBef>
            <a:spcPct val="0"/>
          </a:spcBef>
          <a:spcAft>
            <a:spcPct val="0"/>
          </a:spcAft>
          <a:buClrTx/>
          <a:buSzTx/>
          <a:buFontTx/>
          <a:buNone/>
          <a:tabLst/>
          <a:defRPr kumimoji="0" lang="en-US" sz="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tx2"/>
        </a:solidFill>
        <a:ln w="635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28688" rtl="0" eaLnBrk="1" fontAlgn="base" latinLnBrk="0" hangingPunct="1">
          <a:lnSpc>
            <a:spcPct val="100000"/>
          </a:lnSpc>
          <a:spcBef>
            <a:spcPct val="0"/>
          </a:spcBef>
          <a:spcAft>
            <a:spcPct val="0"/>
          </a:spcAft>
          <a:buClrTx/>
          <a:buSzTx/>
          <a:buFontTx/>
          <a:buNone/>
          <a:tabLst/>
          <a:defRPr kumimoji="0" lang="en-US" sz="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cover 1 1">
        <a:dk1>
          <a:srgbClr val="000000"/>
        </a:dk1>
        <a:lt1>
          <a:srgbClr val="FFFFFF"/>
        </a:lt1>
        <a:dk2>
          <a:srgbClr val="00467F"/>
        </a:dk2>
        <a:lt2>
          <a:srgbClr val="FFDD00"/>
        </a:lt2>
        <a:accent1>
          <a:srgbClr val="73C167"/>
        </a:accent1>
        <a:accent2>
          <a:srgbClr val="F89828"/>
        </a:accent2>
        <a:accent3>
          <a:srgbClr val="FFFFFF"/>
        </a:accent3>
        <a:accent4>
          <a:srgbClr val="000000"/>
        </a:accent4>
        <a:accent5>
          <a:srgbClr val="BCDDB8"/>
        </a:accent5>
        <a:accent6>
          <a:srgbClr val="E18923"/>
        </a:accent6>
        <a:hlink>
          <a:srgbClr val="EE3224"/>
        </a:hlink>
        <a:folHlink>
          <a:srgbClr val="EC008C"/>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1_content">
  <a:themeElements>
    <a:clrScheme name="content 1">
      <a:dk1>
        <a:srgbClr val="000000"/>
      </a:dk1>
      <a:lt1>
        <a:srgbClr val="FFFFFF"/>
      </a:lt1>
      <a:dk2>
        <a:srgbClr val="00467F"/>
      </a:dk2>
      <a:lt2>
        <a:srgbClr val="FFDD00"/>
      </a:lt2>
      <a:accent1>
        <a:srgbClr val="73C167"/>
      </a:accent1>
      <a:accent2>
        <a:srgbClr val="F89828"/>
      </a:accent2>
      <a:accent3>
        <a:srgbClr val="FFFFFF"/>
      </a:accent3>
      <a:accent4>
        <a:srgbClr val="000000"/>
      </a:accent4>
      <a:accent5>
        <a:srgbClr val="BCDDB8"/>
      </a:accent5>
      <a:accent6>
        <a:srgbClr val="E18923"/>
      </a:accent6>
      <a:hlink>
        <a:srgbClr val="EE3224"/>
      </a:hlink>
      <a:folHlink>
        <a:srgbClr val="EC008C"/>
      </a:folHlink>
    </a:clrScheme>
    <a:fontScheme name="content">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tx2"/>
        </a:solidFill>
        <a:ln w="635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28688" rtl="0" eaLnBrk="1" fontAlgn="base" latinLnBrk="0" hangingPunct="1">
          <a:lnSpc>
            <a:spcPct val="100000"/>
          </a:lnSpc>
          <a:spcBef>
            <a:spcPct val="0"/>
          </a:spcBef>
          <a:spcAft>
            <a:spcPct val="0"/>
          </a:spcAft>
          <a:buClrTx/>
          <a:buSzTx/>
          <a:buFontTx/>
          <a:buNone/>
          <a:tabLst/>
          <a:defRPr kumimoji="0" lang="en-US" sz="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tx2"/>
        </a:solidFill>
        <a:ln w="635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28688" rtl="0" eaLnBrk="1" fontAlgn="base" latinLnBrk="0" hangingPunct="1">
          <a:lnSpc>
            <a:spcPct val="100000"/>
          </a:lnSpc>
          <a:spcBef>
            <a:spcPct val="0"/>
          </a:spcBef>
          <a:spcAft>
            <a:spcPct val="0"/>
          </a:spcAft>
          <a:buClrTx/>
          <a:buSzTx/>
          <a:buFontTx/>
          <a:buNone/>
          <a:tabLst/>
          <a:defRPr kumimoji="0" lang="en-US" sz="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content 1">
        <a:dk1>
          <a:srgbClr val="000000"/>
        </a:dk1>
        <a:lt1>
          <a:srgbClr val="FFFFFF"/>
        </a:lt1>
        <a:dk2>
          <a:srgbClr val="00467F"/>
        </a:dk2>
        <a:lt2>
          <a:srgbClr val="FFDD00"/>
        </a:lt2>
        <a:accent1>
          <a:srgbClr val="73C167"/>
        </a:accent1>
        <a:accent2>
          <a:srgbClr val="F89828"/>
        </a:accent2>
        <a:accent3>
          <a:srgbClr val="FFFFFF"/>
        </a:accent3>
        <a:accent4>
          <a:srgbClr val="000000"/>
        </a:accent4>
        <a:accent5>
          <a:srgbClr val="BCDDB8"/>
        </a:accent5>
        <a:accent6>
          <a:srgbClr val="E18923"/>
        </a:accent6>
        <a:hlink>
          <a:srgbClr val="EE3224"/>
        </a:hlink>
        <a:folHlink>
          <a:srgbClr val="EC008C"/>
        </a:folHlink>
      </a:clrScheme>
      <a:clrMap bg1="lt1" tx1="dk1" bg2="lt2" tx2="dk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3_separator">
  <a:themeElements>
    <a:clrScheme name="separator 1">
      <a:dk1>
        <a:srgbClr val="000000"/>
      </a:dk1>
      <a:lt1>
        <a:srgbClr val="FFFFFF"/>
      </a:lt1>
      <a:dk2>
        <a:srgbClr val="00467F"/>
      </a:dk2>
      <a:lt2>
        <a:srgbClr val="FFDD00"/>
      </a:lt2>
      <a:accent1>
        <a:srgbClr val="73C167"/>
      </a:accent1>
      <a:accent2>
        <a:srgbClr val="F89828"/>
      </a:accent2>
      <a:accent3>
        <a:srgbClr val="FFFFFF"/>
      </a:accent3>
      <a:accent4>
        <a:srgbClr val="000000"/>
      </a:accent4>
      <a:accent5>
        <a:srgbClr val="BCDDB8"/>
      </a:accent5>
      <a:accent6>
        <a:srgbClr val="E18923"/>
      </a:accent6>
      <a:hlink>
        <a:srgbClr val="EE3224"/>
      </a:hlink>
      <a:folHlink>
        <a:srgbClr val="EC008C"/>
      </a:folHlink>
    </a:clrScheme>
    <a:fontScheme name="separato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tx2"/>
        </a:solidFill>
        <a:ln w="635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28688" rtl="0" eaLnBrk="1" fontAlgn="base" latinLnBrk="0" hangingPunct="1">
          <a:lnSpc>
            <a:spcPct val="100000"/>
          </a:lnSpc>
          <a:spcBef>
            <a:spcPct val="0"/>
          </a:spcBef>
          <a:spcAft>
            <a:spcPct val="0"/>
          </a:spcAft>
          <a:buClrTx/>
          <a:buSzTx/>
          <a:buFontTx/>
          <a:buNone/>
          <a:tabLst/>
          <a:defRPr kumimoji="0" lang="en-US" sz="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tx2"/>
        </a:solidFill>
        <a:ln w="635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28688" rtl="0" eaLnBrk="1" fontAlgn="base" latinLnBrk="0" hangingPunct="1">
          <a:lnSpc>
            <a:spcPct val="100000"/>
          </a:lnSpc>
          <a:spcBef>
            <a:spcPct val="0"/>
          </a:spcBef>
          <a:spcAft>
            <a:spcPct val="0"/>
          </a:spcAft>
          <a:buClrTx/>
          <a:buSzTx/>
          <a:buFontTx/>
          <a:buNone/>
          <a:tabLst/>
          <a:defRPr kumimoji="0" lang="en-US" sz="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separator 1">
        <a:dk1>
          <a:srgbClr val="000000"/>
        </a:dk1>
        <a:lt1>
          <a:srgbClr val="FFFFFF"/>
        </a:lt1>
        <a:dk2>
          <a:srgbClr val="00467F"/>
        </a:dk2>
        <a:lt2>
          <a:srgbClr val="FFDD00"/>
        </a:lt2>
        <a:accent1>
          <a:srgbClr val="73C167"/>
        </a:accent1>
        <a:accent2>
          <a:srgbClr val="F89828"/>
        </a:accent2>
        <a:accent3>
          <a:srgbClr val="FFFFFF"/>
        </a:accent3>
        <a:accent4>
          <a:srgbClr val="000000"/>
        </a:accent4>
        <a:accent5>
          <a:srgbClr val="BCDDB8"/>
        </a:accent5>
        <a:accent6>
          <a:srgbClr val="E18923"/>
        </a:accent6>
        <a:hlink>
          <a:srgbClr val="EE3224"/>
        </a:hlink>
        <a:folHlink>
          <a:srgbClr val="EC008C"/>
        </a:folHlink>
      </a:clrScheme>
      <a:clrMap bg1="lt1" tx1="dk1" bg2="lt2" tx2="dk2" accent1="accent1" accent2="accent2" accent3="accent3" accent4="accent4" accent5="accent5" accent6="accent6" hlink="hlink" folHlink="folHlink"/>
    </a:extraClrScheme>
  </a:extraClrSchemeLst>
</a:theme>
</file>

<file path=ppt/theme/theme15.xml><?xml version="1.0" encoding="utf-8"?>
<a:theme xmlns:a="http://schemas.openxmlformats.org/drawingml/2006/main" name="Verve">
  <a:themeElements>
    <a:clrScheme name="Deluxe">
      <a:dk1>
        <a:sysClr val="windowText" lastClr="000000"/>
      </a:dk1>
      <a:lt1>
        <a:sysClr val="window" lastClr="FFFFFF"/>
      </a:lt1>
      <a:dk2>
        <a:srgbClr val="30356E"/>
      </a:dk2>
      <a:lt2>
        <a:srgbClr val="FFF9E5"/>
      </a:lt2>
      <a:accent1>
        <a:srgbClr val="CC4757"/>
      </a:accent1>
      <a:accent2>
        <a:srgbClr val="FF6F61"/>
      </a:accent2>
      <a:accent3>
        <a:srgbClr val="FF953E"/>
      </a:accent3>
      <a:accent4>
        <a:srgbClr val="F8BD52"/>
      </a:accent4>
      <a:accent5>
        <a:srgbClr val="46A6BD"/>
      </a:accent5>
      <a:accent6>
        <a:srgbClr val="5488BC"/>
      </a:accent6>
      <a:hlink>
        <a:srgbClr val="FA7D7A"/>
      </a:hlink>
      <a:folHlink>
        <a:srgbClr val="FFCF3E"/>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1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URMC_PPT_template">
  <a:themeElements>
    <a:clrScheme name="cover 1 1">
      <a:dk1>
        <a:srgbClr val="000000"/>
      </a:dk1>
      <a:lt1>
        <a:srgbClr val="FFFFFF"/>
      </a:lt1>
      <a:dk2>
        <a:srgbClr val="00467F"/>
      </a:dk2>
      <a:lt2>
        <a:srgbClr val="FFDD00"/>
      </a:lt2>
      <a:accent1>
        <a:srgbClr val="73C167"/>
      </a:accent1>
      <a:accent2>
        <a:srgbClr val="F89828"/>
      </a:accent2>
      <a:accent3>
        <a:srgbClr val="FFFFFF"/>
      </a:accent3>
      <a:accent4>
        <a:srgbClr val="000000"/>
      </a:accent4>
      <a:accent5>
        <a:srgbClr val="BCDDB8"/>
      </a:accent5>
      <a:accent6>
        <a:srgbClr val="E18923"/>
      </a:accent6>
      <a:hlink>
        <a:srgbClr val="EE3224"/>
      </a:hlink>
      <a:folHlink>
        <a:srgbClr val="EC008C"/>
      </a:folHlink>
    </a:clrScheme>
    <a:fontScheme name="cover 1">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tx2"/>
        </a:solidFill>
        <a:ln w="635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28688" rtl="0" eaLnBrk="1" fontAlgn="base" latinLnBrk="0" hangingPunct="1">
          <a:lnSpc>
            <a:spcPct val="100000"/>
          </a:lnSpc>
          <a:spcBef>
            <a:spcPct val="0"/>
          </a:spcBef>
          <a:spcAft>
            <a:spcPct val="0"/>
          </a:spcAft>
          <a:buClrTx/>
          <a:buSzTx/>
          <a:buFontTx/>
          <a:buNone/>
          <a:tabLst/>
          <a:defRPr kumimoji="0" lang="en-US" sz="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tx2"/>
        </a:solidFill>
        <a:ln w="635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28688" rtl="0" eaLnBrk="1" fontAlgn="base" latinLnBrk="0" hangingPunct="1">
          <a:lnSpc>
            <a:spcPct val="100000"/>
          </a:lnSpc>
          <a:spcBef>
            <a:spcPct val="0"/>
          </a:spcBef>
          <a:spcAft>
            <a:spcPct val="0"/>
          </a:spcAft>
          <a:buClrTx/>
          <a:buSzTx/>
          <a:buFontTx/>
          <a:buNone/>
          <a:tabLst/>
          <a:defRPr kumimoji="0" lang="en-US" sz="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cover 1 1">
        <a:dk1>
          <a:srgbClr val="000000"/>
        </a:dk1>
        <a:lt1>
          <a:srgbClr val="FFFFFF"/>
        </a:lt1>
        <a:dk2>
          <a:srgbClr val="00467F"/>
        </a:dk2>
        <a:lt2>
          <a:srgbClr val="FFDD00"/>
        </a:lt2>
        <a:accent1>
          <a:srgbClr val="73C167"/>
        </a:accent1>
        <a:accent2>
          <a:srgbClr val="F89828"/>
        </a:accent2>
        <a:accent3>
          <a:srgbClr val="FFFFFF"/>
        </a:accent3>
        <a:accent4>
          <a:srgbClr val="000000"/>
        </a:accent4>
        <a:accent5>
          <a:srgbClr val="BCDDB8"/>
        </a:accent5>
        <a:accent6>
          <a:srgbClr val="E18923"/>
        </a:accent6>
        <a:hlink>
          <a:srgbClr val="EE3224"/>
        </a:hlink>
        <a:folHlink>
          <a:srgbClr val="EC008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separator">
  <a:themeElements>
    <a:clrScheme name="separator 1">
      <a:dk1>
        <a:srgbClr val="000000"/>
      </a:dk1>
      <a:lt1>
        <a:srgbClr val="FFFFFF"/>
      </a:lt1>
      <a:dk2>
        <a:srgbClr val="00467F"/>
      </a:dk2>
      <a:lt2>
        <a:srgbClr val="FFDD00"/>
      </a:lt2>
      <a:accent1>
        <a:srgbClr val="73C167"/>
      </a:accent1>
      <a:accent2>
        <a:srgbClr val="F89828"/>
      </a:accent2>
      <a:accent3>
        <a:srgbClr val="FFFFFF"/>
      </a:accent3>
      <a:accent4>
        <a:srgbClr val="000000"/>
      </a:accent4>
      <a:accent5>
        <a:srgbClr val="BCDDB8"/>
      </a:accent5>
      <a:accent6>
        <a:srgbClr val="E18923"/>
      </a:accent6>
      <a:hlink>
        <a:srgbClr val="EE3224"/>
      </a:hlink>
      <a:folHlink>
        <a:srgbClr val="EC008C"/>
      </a:folHlink>
    </a:clrScheme>
    <a:fontScheme name="separato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tx2"/>
        </a:solidFill>
        <a:ln w="635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28688" rtl="0" eaLnBrk="1" fontAlgn="base" latinLnBrk="0" hangingPunct="1">
          <a:lnSpc>
            <a:spcPct val="100000"/>
          </a:lnSpc>
          <a:spcBef>
            <a:spcPct val="0"/>
          </a:spcBef>
          <a:spcAft>
            <a:spcPct val="0"/>
          </a:spcAft>
          <a:buClrTx/>
          <a:buSzTx/>
          <a:buFontTx/>
          <a:buNone/>
          <a:tabLst/>
          <a:defRPr kumimoji="0" lang="en-US" sz="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tx2"/>
        </a:solidFill>
        <a:ln w="635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28688" rtl="0" eaLnBrk="1" fontAlgn="base" latinLnBrk="0" hangingPunct="1">
          <a:lnSpc>
            <a:spcPct val="100000"/>
          </a:lnSpc>
          <a:spcBef>
            <a:spcPct val="0"/>
          </a:spcBef>
          <a:spcAft>
            <a:spcPct val="0"/>
          </a:spcAft>
          <a:buClrTx/>
          <a:buSzTx/>
          <a:buFontTx/>
          <a:buNone/>
          <a:tabLst/>
          <a:defRPr kumimoji="0" lang="en-US" sz="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separator 1">
        <a:dk1>
          <a:srgbClr val="000000"/>
        </a:dk1>
        <a:lt1>
          <a:srgbClr val="FFFFFF"/>
        </a:lt1>
        <a:dk2>
          <a:srgbClr val="00467F"/>
        </a:dk2>
        <a:lt2>
          <a:srgbClr val="FFDD00"/>
        </a:lt2>
        <a:accent1>
          <a:srgbClr val="73C167"/>
        </a:accent1>
        <a:accent2>
          <a:srgbClr val="F89828"/>
        </a:accent2>
        <a:accent3>
          <a:srgbClr val="FFFFFF"/>
        </a:accent3>
        <a:accent4>
          <a:srgbClr val="000000"/>
        </a:accent4>
        <a:accent5>
          <a:srgbClr val="BCDDB8"/>
        </a:accent5>
        <a:accent6>
          <a:srgbClr val="E18923"/>
        </a:accent6>
        <a:hlink>
          <a:srgbClr val="EE3224"/>
        </a:hlink>
        <a:folHlink>
          <a:srgbClr val="EC008C"/>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cover 2">
  <a:themeElements>
    <a:clrScheme name="cover 2 1">
      <a:dk1>
        <a:srgbClr val="000000"/>
      </a:dk1>
      <a:lt1>
        <a:srgbClr val="FFFFFF"/>
      </a:lt1>
      <a:dk2>
        <a:srgbClr val="00467F"/>
      </a:dk2>
      <a:lt2>
        <a:srgbClr val="FFDD00"/>
      </a:lt2>
      <a:accent1>
        <a:srgbClr val="73C167"/>
      </a:accent1>
      <a:accent2>
        <a:srgbClr val="F89828"/>
      </a:accent2>
      <a:accent3>
        <a:srgbClr val="FFFFFF"/>
      </a:accent3>
      <a:accent4>
        <a:srgbClr val="000000"/>
      </a:accent4>
      <a:accent5>
        <a:srgbClr val="BCDDB8"/>
      </a:accent5>
      <a:accent6>
        <a:srgbClr val="E18923"/>
      </a:accent6>
      <a:hlink>
        <a:srgbClr val="EE3224"/>
      </a:hlink>
      <a:folHlink>
        <a:srgbClr val="EC008C"/>
      </a:folHlink>
    </a:clrScheme>
    <a:fontScheme name="cover 2">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tx2"/>
        </a:solidFill>
        <a:ln w="635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28688" rtl="0" eaLnBrk="1" fontAlgn="base" latinLnBrk="0" hangingPunct="1">
          <a:lnSpc>
            <a:spcPct val="100000"/>
          </a:lnSpc>
          <a:spcBef>
            <a:spcPct val="0"/>
          </a:spcBef>
          <a:spcAft>
            <a:spcPct val="0"/>
          </a:spcAft>
          <a:buClrTx/>
          <a:buSzTx/>
          <a:buFontTx/>
          <a:buNone/>
          <a:tabLst/>
          <a:defRPr kumimoji="0" lang="en-US" sz="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tx2"/>
        </a:solidFill>
        <a:ln w="635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28688" rtl="0" eaLnBrk="1" fontAlgn="base" latinLnBrk="0" hangingPunct="1">
          <a:lnSpc>
            <a:spcPct val="100000"/>
          </a:lnSpc>
          <a:spcBef>
            <a:spcPct val="0"/>
          </a:spcBef>
          <a:spcAft>
            <a:spcPct val="0"/>
          </a:spcAft>
          <a:buClrTx/>
          <a:buSzTx/>
          <a:buFontTx/>
          <a:buNone/>
          <a:tabLst/>
          <a:defRPr kumimoji="0" lang="en-US" sz="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cover 2 1">
        <a:dk1>
          <a:srgbClr val="000000"/>
        </a:dk1>
        <a:lt1>
          <a:srgbClr val="FFFFFF"/>
        </a:lt1>
        <a:dk2>
          <a:srgbClr val="00467F"/>
        </a:dk2>
        <a:lt2>
          <a:srgbClr val="FFDD00"/>
        </a:lt2>
        <a:accent1>
          <a:srgbClr val="73C167"/>
        </a:accent1>
        <a:accent2>
          <a:srgbClr val="F89828"/>
        </a:accent2>
        <a:accent3>
          <a:srgbClr val="FFFFFF"/>
        </a:accent3>
        <a:accent4>
          <a:srgbClr val="000000"/>
        </a:accent4>
        <a:accent5>
          <a:srgbClr val="BCDDB8"/>
        </a:accent5>
        <a:accent6>
          <a:srgbClr val="E18923"/>
        </a:accent6>
        <a:hlink>
          <a:srgbClr val="EE3224"/>
        </a:hlink>
        <a:folHlink>
          <a:srgbClr val="EC008C"/>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1_URMC_PPT_template">
  <a:themeElements>
    <a:clrScheme name="cover 1 1">
      <a:dk1>
        <a:srgbClr val="000000"/>
      </a:dk1>
      <a:lt1>
        <a:srgbClr val="FFFFFF"/>
      </a:lt1>
      <a:dk2>
        <a:srgbClr val="00467F"/>
      </a:dk2>
      <a:lt2>
        <a:srgbClr val="FFDD00"/>
      </a:lt2>
      <a:accent1>
        <a:srgbClr val="73C167"/>
      </a:accent1>
      <a:accent2>
        <a:srgbClr val="F89828"/>
      </a:accent2>
      <a:accent3>
        <a:srgbClr val="FFFFFF"/>
      </a:accent3>
      <a:accent4>
        <a:srgbClr val="000000"/>
      </a:accent4>
      <a:accent5>
        <a:srgbClr val="BCDDB8"/>
      </a:accent5>
      <a:accent6>
        <a:srgbClr val="E18923"/>
      </a:accent6>
      <a:hlink>
        <a:srgbClr val="EE3224"/>
      </a:hlink>
      <a:folHlink>
        <a:srgbClr val="EC008C"/>
      </a:folHlink>
    </a:clrScheme>
    <a:fontScheme name="cover 1">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tx2"/>
        </a:solidFill>
        <a:ln w="635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28688" rtl="0" eaLnBrk="1" fontAlgn="base" latinLnBrk="0" hangingPunct="1">
          <a:lnSpc>
            <a:spcPct val="100000"/>
          </a:lnSpc>
          <a:spcBef>
            <a:spcPct val="0"/>
          </a:spcBef>
          <a:spcAft>
            <a:spcPct val="0"/>
          </a:spcAft>
          <a:buClrTx/>
          <a:buSzTx/>
          <a:buFontTx/>
          <a:buNone/>
          <a:tabLst/>
          <a:defRPr kumimoji="0" lang="en-US" sz="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tx2"/>
        </a:solidFill>
        <a:ln w="635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28688" rtl="0" eaLnBrk="1" fontAlgn="base" latinLnBrk="0" hangingPunct="1">
          <a:lnSpc>
            <a:spcPct val="100000"/>
          </a:lnSpc>
          <a:spcBef>
            <a:spcPct val="0"/>
          </a:spcBef>
          <a:spcAft>
            <a:spcPct val="0"/>
          </a:spcAft>
          <a:buClrTx/>
          <a:buSzTx/>
          <a:buFontTx/>
          <a:buNone/>
          <a:tabLst/>
          <a:defRPr kumimoji="0" lang="en-US" sz="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cover 1 1">
        <a:dk1>
          <a:srgbClr val="000000"/>
        </a:dk1>
        <a:lt1>
          <a:srgbClr val="FFFFFF"/>
        </a:lt1>
        <a:dk2>
          <a:srgbClr val="00467F"/>
        </a:dk2>
        <a:lt2>
          <a:srgbClr val="FFDD00"/>
        </a:lt2>
        <a:accent1>
          <a:srgbClr val="73C167"/>
        </a:accent1>
        <a:accent2>
          <a:srgbClr val="F89828"/>
        </a:accent2>
        <a:accent3>
          <a:srgbClr val="FFFFFF"/>
        </a:accent3>
        <a:accent4>
          <a:srgbClr val="000000"/>
        </a:accent4>
        <a:accent5>
          <a:srgbClr val="BCDDB8"/>
        </a:accent5>
        <a:accent6>
          <a:srgbClr val="E18923"/>
        </a:accent6>
        <a:hlink>
          <a:srgbClr val="EE3224"/>
        </a:hlink>
        <a:folHlink>
          <a:srgbClr val="EC008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content">
  <a:themeElements>
    <a:clrScheme name="content 1">
      <a:dk1>
        <a:srgbClr val="000000"/>
      </a:dk1>
      <a:lt1>
        <a:srgbClr val="FFFFFF"/>
      </a:lt1>
      <a:dk2>
        <a:srgbClr val="00467F"/>
      </a:dk2>
      <a:lt2>
        <a:srgbClr val="FFDD00"/>
      </a:lt2>
      <a:accent1>
        <a:srgbClr val="73C167"/>
      </a:accent1>
      <a:accent2>
        <a:srgbClr val="F89828"/>
      </a:accent2>
      <a:accent3>
        <a:srgbClr val="FFFFFF"/>
      </a:accent3>
      <a:accent4>
        <a:srgbClr val="000000"/>
      </a:accent4>
      <a:accent5>
        <a:srgbClr val="BCDDB8"/>
      </a:accent5>
      <a:accent6>
        <a:srgbClr val="E18923"/>
      </a:accent6>
      <a:hlink>
        <a:srgbClr val="EE3224"/>
      </a:hlink>
      <a:folHlink>
        <a:srgbClr val="EC008C"/>
      </a:folHlink>
    </a:clrScheme>
    <a:fontScheme name="content">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tx2"/>
        </a:solidFill>
        <a:ln w="635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28688" rtl="0" eaLnBrk="1" fontAlgn="base" latinLnBrk="0" hangingPunct="1">
          <a:lnSpc>
            <a:spcPct val="100000"/>
          </a:lnSpc>
          <a:spcBef>
            <a:spcPct val="0"/>
          </a:spcBef>
          <a:spcAft>
            <a:spcPct val="0"/>
          </a:spcAft>
          <a:buClrTx/>
          <a:buSzTx/>
          <a:buFontTx/>
          <a:buNone/>
          <a:tabLst/>
          <a:defRPr kumimoji="0" lang="en-US" sz="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tx2"/>
        </a:solidFill>
        <a:ln w="635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28688" rtl="0" eaLnBrk="1" fontAlgn="base" latinLnBrk="0" hangingPunct="1">
          <a:lnSpc>
            <a:spcPct val="100000"/>
          </a:lnSpc>
          <a:spcBef>
            <a:spcPct val="0"/>
          </a:spcBef>
          <a:spcAft>
            <a:spcPct val="0"/>
          </a:spcAft>
          <a:buClrTx/>
          <a:buSzTx/>
          <a:buFontTx/>
          <a:buNone/>
          <a:tabLst/>
          <a:defRPr kumimoji="0" lang="en-US" sz="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content 1">
        <a:dk1>
          <a:srgbClr val="000000"/>
        </a:dk1>
        <a:lt1>
          <a:srgbClr val="FFFFFF"/>
        </a:lt1>
        <a:dk2>
          <a:srgbClr val="00467F"/>
        </a:dk2>
        <a:lt2>
          <a:srgbClr val="FFDD00"/>
        </a:lt2>
        <a:accent1>
          <a:srgbClr val="73C167"/>
        </a:accent1>
        <a:accent2>
          <a:srgbClr val="F89828"/>
        </a:accent2>
        <a:accent3>
          <a:srgbClr val="FFFFFF"/>
        </a:accent3>
        <a:accent4>
          <a:srgbClr val="000000"/>
        </a:accent4>
        <a:accent5>
          <a:srgbClr val="BCDDB8"/>
        </a:accent5>
        <a:accent6>
          <a:srgbClr val="E18923"/>
        </a:accent6>
        <a:hlink>
          <a:srgbClr val="EE3224"/>
        </a:hlink>
        <a:folHlink>
          <a:srgbClr val="EC008C"/>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1_separator">
  <a:themeElements>
    <a:clrScheme name="separator 1">
      <a:dk1>
        <a:srgbClr val="000000"/>
      </a:dk1>
      <a:lt1>
        <a:srgbClr val="FFFFFF"/>
      </a:lt1>
      <a:dk2>
        <a:srgbClr val="00467F"/>
      </a:dk2>
      <a:lt2>
        <a:srgbClr val="FFDD00"/>
      </a:lt2>
      <a:accent1>
        <a:srgbClr val="73C167"/>
      </a:accent1>
      <a:accent2>
        <a:srgbClr val="F89828"/>
      </a:accent2>
      <a:accent3>
        <a:srgbClr val="FFFFFF"/>
      </a:accent3>
      <a:accent4>
        <a:srgbClr val="000000"/>
      </a:accent4>
      <a:accent5>
        <a:srgbClr val="BCDDB8"/>
      </a:accent5>
      <a:accent6>
        <a:srgbClr val="E18923"/>
      </a:accent6>
      <a:hlink>
        <a:srgbClr val="EE3224"/>
      </a:hlink>
      <a:folHlink>
        <a:srgbClr val="EC008C"/>
      </a:folHlink>
    </a:clrScheme>
    <a:fontScheme name="separato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tx2"/>
        </a:solidFill>
        <a:ln w="635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28688" rtl="0" eaLnBrk="1" fontAlgn="base" latinLnBrk="0" hangingPunct="1">
          <a:lnSpc>
            <a:spcPct val="100000"/>
          </a:lnSpc>
          <a:spcBef>
            <a:spcPct val="0"/>
          </a:spcBef>
          <a:spcAft>
            <a:spcPct val="0"/>
          </a:spcAft>
          <a:buClrTx/>
          <a:buSzTx/>
          <a:buFontTx/>
          <a:buNone/>
          <a:tabLst/>
          <a:defRPr kumimoji="0" lang="en-US" sz="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tx2"/>
        </a:solidFill>
        <a:ln w="635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28688" rtl="0" eaLnBrk="1" fontAlgn="base" latinLnBrk="0" hangingPunct="1">
          <a:lnSpc>
            <a:spcPct val="100000"/>
          </a:lnSpc>
          <a:spcBef>
            <a:spcPct val="0"/>
          </a:spcBef>
          <a:spcAft>
            <a:spcPct val="0"/>
          </a:spcAft>
          <a:buClrTx/>
          <a:buSzTx/>
          <a:buFontTx/>
          <a:buNone/>
          <a:tabLst/>
          <a:defRPr kumimoji="0" lang="en-US" sz="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separator 1">
        <a:dk1>
          <a:srgbClr val="000000"/>
        </a:dk1>
        <a:lt1>
          <a:srgbClr val="FFFFFF"/>
        </a:lt1>
        <a:dk2>
          <a:srgbClr val="00467F"/>
        </a:dk2>
        <a:lt2>
          <a:srgbClr val="FFDD00"/>
        </a:lt2>
        <a:accent1>
          <a:srgbClr val="73C167"/>
        </a:accent1>
        <a:accent2>
          <a:srgbClr val="F89828"/>
        </a:accent2>
        <a:accent3>
          <a:srgbClr val="FFFFFF"/>
        </a:accent3>
        <a:accent4>
          <a:srgbClr val="000000"/>
        </a:accent4>
        <a:accent5>
          <a:srgbClr val="BCDDB8"/>
        </a:accent5>
        <a:accent6>
          <a:srgbClr val="E18923"/>
        </a:accent6>
        <a:hlink>
          <a:srgbClr val="EE3224"/>
        </a:hlink>
        <a:folHlink>
          <a:srgbClr val="EC008C"/>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Prog Eval">
  <a:themeElements>
    <a:clrScheme name="cover 2 1">
      <a:dk1>
        <a:srgbClr val="000000"/>
      </a:dk1>
      <a:lt1>
        <a:srgbClr val="FFFFFF"/>
      </a:lt1>
      <a:dk2>
        <a:srgbClr val="00467F"/>
      </a:dk2>
      <a:lt2>
        <a:srgbClr val="FFDD00"/>
      </a:lt2>
      <a:accent1>
        <a:srgbClr val="73C167"/>
      </a:accent1>
      <a:accent2>
        <a:srgbClr val="F89828"/>
      </a:accent2>
      <a:accent3>
        <a:srgbClr val="FFFFFF"/>
      </a:accent3>
      <a:accent4>
        <a:srgbClr val="000000"/>
      </a:accent4>
      <a:accent5>
        <a:srgbClr val="BCDDB8"/>
      </a:accent5>
      <a:accent6>
        <a:srgbClr val="E18923"/>
      </a:accent6>
      <a:hlink>
        <a:srgbClr val="EE3224"/>
      </a:hlink>
      <a:folHlink>
        <a:srgbClr val="EC008C"/>
      </a:folHlink>
    </a:clrScheme>
    <a:fontScheme name="cover 2">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tx2"/>
        </a:solidFill>
        <a:ln w="635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28688" rtl="0" eaLnBrk="1" fontAlgn="base" latinLnBrk="0" hangingPunct="1">
          <a:lnSpc>
            <a:spcPct val="100000"/>
          </a:lnSpc>
          <a:spcBef>
            <a:spcPct val="0"/>
          </a:spcBef>
          <a:spcAft>
            <a:spcPct val="0"/>
          </a:spcAft>
          <a:buClrTx/>
          <a:buSzTx/>
          <a:buFontTx/>
          <a:buNone/>
          <a:tabLst/>
          <a:defRPr kumimoji="0" lang="en-US" sz="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tx2"/>
        </a:solidFill>
        <a:ln w="635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28688" rtl="0" eaLnBrk="1" fontAlgn="base" latinLnBrk="0" hangingPunct="1">
          <a:lnSpc>
            <a:spcPct val="100000"/>
          </a:lnSpc>
          <a:spcBef>
            <a:spcPct val="0"/>
          </a:spcBef>
          <a:spcAft>
            <a:spcPct val="0"/>
          </a:spcAft>
          <a:buClrTx/>
          <a:buSzTx/>
          <a:buFontTx/>
          <a:buNone/>
          <a:tabLst/>
          <a:defRPr kumimoji="0" lang="en-US" sz="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cover 2 1">
        <a:dk1>
          <a:srgbClr val="000000"/>
        </a:dk1>
        <a:lt1>
          <a:srgbClr val="FFFFFF"/>
        </a:lt1>
        <a:dk2>
          <a:srgbClr val="00467F"/>
        </a:dk2>
        <a:lt2>
          <a:srgbClr val="FFDD00"/>
        </a:lt2>
        <a:accent1>
          <a:srgbClr val="73C167"/>
        </a:accent1>
        <a:accent2>
          <a:srgbClr val="F89828"/>
        </a:accent2>
        <a:accent3>
          <a:srgbClr val="FFFFFF"/>
        </a:accent3>
        <a:accent4>
          <a:srgbClr val="000000"/>
        </a:accent4>
        <a:accent5>
          <a:srgbClr val="BCDDB8"/>
        </a:accent5>
        <a:accent6>
          <a:srgbClr val="E18923"/>
        </a:accent6>
        <a:hlink>
          <a:srgbClr val="EE3224"/>
        </a:hlink>
        <a:folHlink>
          <a:srgbClr val="EC008C"/>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2_URMC_PPT_template">
  <a:themeElements>
    <a:clrScheme name="cover 1 1">
      <a:dk1>
        <a:srgbClr val="000000"/>
      </a:dk1>
      <a:lt1>
        <a:srgbClr val="FFFFFF"/>
      </a:lt1>
      <a:dk2>
        <a:srgbClr val="00467F"/>
      </a:dk2>
      <a:lt2>
        <a:srgbClr val="FFDD00"/>
      </a:lt2>
      <a:accent1>
        <a:srgbClr val="73C167"/>
      </a:accent1>
      <a:accent2>
        <a:srgbClr val="F89828"/>
      </a:accent2>
      <a:accent3>
        <a:srgbClr val="FFFFFF"/>
      </a:accent3>
      <a:accent4>
        <a:srgbClr val="000000"/>
      </a:accent4>
      <a:accent5>
        <a:srgbClr val="BCDDB8"/>
      </a:accent5>
      <a:accent6>
        <a:srgbClr val="E18923"/>
      </a:accent6>
      <a:hlink>
        <a:srgbClr val="EE3224"/>
      </a:hlink>
      <a:folHlink>
        <a:srgbClr val="EC008C"/>
      </a:folHlink>
    </a:clrScheme>
    <a:fontScheme name="cover 1">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tx2"/>
        </a:solidFill>
        <a:ln w="635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28688" rtl="0" eaLnBrk="1" fontAlgn="base" latinLnBrk="0" hangingPunct="1">
          <a:lnSpc>
            <a:spcPct val="100000"/>
          </a:lnSpc>
          <a:spcBef>
            <a:spcPct val="0"/>
          </a:spcBef>
          <a:spcAft>
            <a:spcPct val="0"/>
          </a:spcAft>
          <a:buClrTx/>
          <a:buSzTx/>
          <a:buFontTx/>
          <a:buNone/>
          <a:tabLst/>
          <a:defRPr kumimoji="0" lang="en-US" sz="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tx2"/>
        </a:solidFill>
        <a:ln w="635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28688" rtl="0" eaLnBrk="1" fontAlgn="base" latinLnBrk="0" hangingPunct="1">
          <a:lnSpc>
            <a:spcPct val="100000"/>
          </a:lnSpc>
          <a:spcBef>
            <a:spcPct val="0"/>
          </a:spcBef>
          <a:spcAft>
            <a:spcPct val="0"/>
          </a:spcAft>
          <a:buClrTx/>
          <a:buSzTx/>
          <a:buFontTx/>
          <a:buNone/>
          <a:tabLst/>
          <a:defRPr kumimoji="0" lang="en-US" sz="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cover 1 1">
        <a:dk1>
          <a:srgbClr val="000000"/>
        </a:dk1>
        <a:lt1>
          <a:srgbClr val="FFFFFF"/>
        </a:lt1>
        <a:dk2>
          <a:srgbClr val="00467F"/>
        </a:dk2>
        <a:lt2>
          <a:srgbClr val="FFDD00"/>
        </a:lt2>
        <a:accent1>
          <a:srgbClr val="73C167"/>
        </a:accent1>
        <a:accent2>
          <a:srgbClr val="F89828"/>
        </a:accent2>
        <a:accent3>
          <a:srgbClr val="FFFFFF"/>
        </a:accent3>
        <a:accent4>
          <a:srgbClr val="000000"/>
        </a:accent4>
        <a:accent5>
          <a:srgbClr val="BCDDB8"/>
        </a:accent5>
        <a:accent6>
          <a:srgbClr val="E18923"/>
        </a:accent6>
        <a:hlink>
          <a:srgbClr val="EE3224"/>
        </a:hlink>
        <a:folHlink>
          <a:srgbClr val="EC008C"/>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UR</Template>
  <TotalTime>4027</TotalTime>
  <Words>456</Words>
  <Application>Microsoft Office PowerPoint</Application>
  <PresentationFormat>On-screen Show (4:3)</PresentationFormat>
  <Paragraphs>58</Paragraphs>
  <Slides>2</Slides>
  <Notes>2</Notes>
  <HiddenSlides>0</HiddenSlides>
  <MMClips>0</MMClips>
  <ScaleCrop>false</ScaleCrop>
  <HeadingPairs>
    <vt:vector size="4" baseType="variant">
      <vt:variant>
        <vt:lpstr>Theme</vt:lpstr>
      </vt:variant>
      <vt:variant>
        <vt:i4>15</vt:i4>
      </vt:variant>
      <vt:variant>
        <vt:lpstr>Slide Titles</vt:lpstr>
      </vt:variant>
      <vt:variant>
        <vt:i4>2</vt:i4>
      </vt:variant>
    </vt:vector>
  </HeadingPairs>
  <TitlesOfParts>
    <vt:vector size="17" baseType="lpstr">
      <vt:lpstr>UR</vt:lpstr>
      <vt:lpstr>URMC_PPT_template</vt:lpstr>
      <vt:lpstr>separator</vt:lpstr>
      <vt:lpstr>1_cover 2</vt:lpstr>
      <vt:lpstr>1_URMC_PPT_template</vt:lpstr>
      <vt:lpstr>content</vt:lpstr>
      <vt:lpstr>1_separator</vt:lpstr>
      <vt:lpstr>Prog Eval</vt:lpstr>
      <vt:lpstr>2_URMC_PPT_template</vt:lpstr>
      <vt:lpstr>2_separator</vt:lpstr>
      <vt:lpstr>2_cover 2</vt:lpstr>
      <vt:lpstr>3_URMC_PPT_template</vt:lpstr>
      <vt:lpstr>1_content</vt:lpstr>
      <vt:lpstr>3_separator</vt:lpstr>
      <vt:lpstr>Verve</vt:lpstr>
      <vt:lpstr>Data Collection</vt:lpstr>
      <vt:lpstr>PowerPoint Presentation</vt:lpstr>
    </vt:vector>
  </TitlesOfParts>
  <Company>URMC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Recruitment and Retention into Clinical Research</dc:title>
  <dc:creator>dozier</dc:creator>
  <cp:lastModifiedBy>katie libby</cp:lastModifiedBy>
  <cp:revision>17</cp:revision>
  <cp:lastPrinted>2011-03-16T15:05:53Z</cp:lastPrinted>
  <dcterms:created xsi:type="dcterms:W3CDTF">2011-03-13T21:43:35Z</dcterms:created>
  <dcterms:modified xsi:type="dcterms:W3CDTF">2012-06-05T19:24:26Z</dcterms:modified>
</cp:coreProperties>
</file>