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6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02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942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95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08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63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3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11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72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5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D051-4E28-4BF7-9C72-C1F32459F1EA}" type="datetimeFigureOut">
              <a:rPr lang="en-US" smtClean="0"/>
              <a:t>02/22/2024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057A2-0375-41EB-B78B-D98BC4026E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938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1692" y="967155"/>
            <a:ext cx="11421208" cy="5706208"/>
          </a:xfrm>
        </p:spPr>
        <p:txBody>
          <a:bodyPr>
            <a:normAutofit/>
          </a:bodyPr>
          <a:lstStyle/>
          <a:p>
            <a:pPr lvl="0"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800" b="1" dirty="0"/>
              <a:t>Activity Title: </a:t>
            </a:r>
            <a:r>
              <a:rPr lang="en-US" sz="1800" dirty="0"/>
              <a:t>SMD Faculty Annual Evaluation and Performance Improvement</a:t>
            </a:r>
            <a:br>
              <a:rPr lang="en-US" sz="1800" b="1" dirty="0"/>
            </a:br>
            <a:r>
              <a:rPr lang="en-US" sz="1800" b="1" dirty="0"/>
              <a:t>	</a:t>
            </a:r>
          </a:p>
          <a:p>
            <a:pPr lvl="0"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kern="0" dirty="0">
                <a:solidFill>
                  <a:srgbClr val="000000"/>
                </a:solidFill>
              </a:rPr>
              <a:t>Learning Objective(s)/Outcome(s):</a:t>
            </a:r>
          </a:p>
          <a:p>
            <a:pPr lvl="0"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 kern="0" dirty="0">
                <a:solidFill>
                  <a:srgbClr val="000000"/>
                </a:solidFill>
              </a:rPr>
              <a:t>At the conclusion of this activity, participants will be able to:</a:t>
            </a:r>
          </a:p>
          <a:p>
            <a:pPr lvl="0"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kern="0" dirty="0">
                <a:solidFill>
                  <a:srgbClr val="000000"/>
                </a:solidFill>
              </a:rPr>
              <a:t>1. Have a constructive dialogue with their departmental leadership to review past goals, progress and new plans.</a:t>
            </a:r>
          </a:p>
          <a:p>
            <a:pPr lvl="0"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kern="0" dirty="0">
                <a:solidFill>
                  <a:srgbClr val="000000"/>
                </a:solidFill>
              </a:rPr>
              <a:t>2. Identify gaps, define expectations and goals that will lead to performance improvement, specifically addressing the impact of the faculty member’s strengths and weaknesses.  </a:t>
            </a:r>
          </a:p>
          <a:p>
            <a:pPr lvl="0"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kern="0" dirty="0">
                <a:solidFill>
                  <a:srgbClr val="000000"/>
                </a:solidFill>
              </a:rPr>
              <a:t>3. Constructively and consistently evaluate progress through the next year to achieve goals.</a:t>
            </a: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b="1" i="1" kern="0" dirty="0">
              <a:solidFill>
                <a:srgbClr val="000000"/>
              </a:solidFill>
            </a:endParaRP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kern="0" dirty="0">
                <a:solidFill>
                  <a:srgbClr val="000000"/>
                </a:solidFill>
              </a:rPr>
              <a:t>None of the planners for this educational activity have relevant financial relationship(s) to disclose with ineligible companies whose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kern="0" dirty="0">
                <a:solidFill>
                  <a:srgbClr val="000000"/>
                </a:solidFill>
              </a:rPr>
              <a:t>primary business is producing, marketing, selling, re-selling, or distributing healthcare products used by or on patients.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800" b="1" i="1" kern="0" dirty="0">
              <a:solidFill>
                <a:srgbClr val="000000"/>
              </a:solidFill>
            </a:endParaRPr>
          </a:p>
          <a:p>
            <a:pPr algn="l" defTabSz="928688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kern="0" dirty="0"/>
              <a:t>Accreditation/Certification Statements</a:t>
            </a:r>
            <a:endParaRPr lang="en-US" altLang="en-US" sz="1000" b="1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Accreditation</a:t>
            </a:r>
            <a:endParaRPr lang="en-US" altLang="en-US" sz="1400" dirty="0"/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The University of Rochester School of Medicine and Dentistry is accredited by the Accreditation Council for Continuing Medical Education (ACCME) to provide continuing medical education for physicians.</a:t>
            </a:r>
            <a:endParaRPr lang="en-US" altLang="en-US" sz="1400" dirty="0"/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ea typeface="Calibri" panose="020F0502020204030204" pitchFamily="34" charset="0"/>
                <a:cs typeface="Calibri" panose="020F0502020204030204" pitchFamily="34" charset="0"/>
              </a:rPr>
              <a:t>Certification</a:t>
            </a:r>
            <a:endParaRPr lang="en-US" altLang="en-US" sz="1400" dirty="0"/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The University of Rochester School of Medicine and Dentistry designates this PI CME activity for a maximum of 20 </a:t>
            </a:r>
            <a:r>
              <a:rPr lang="en-US" altLang="en-US" sz="1400" i="1" dirty="0">
                <a:ea typeface="Calibri" panose="020F0502020204030204" pitchFamily="34" charset="0"/>
                <a:cs typeface="Calibri" panose="020F0502020204030204" pitchFamily="34" charset="0"/>
              </a:rPr>
              <a:t>AMA PRA Category 1 Credits</a:t>
            </a:r>
            <a:r>
              <a:rPr lang="en-US" altLang="en-US" sz="1400" dirty="0">
                <a:ea typeface="Calibri" panose="020F0502020204030204" pitchFamily="34" charset="0"/>
                <a:cs typeface="Calibri" panose="020F0502020204030204" pitchFamily="34" charset="0"/>
              </a:rPr>
              <a:t>™. Physicians should claim only the credit commensurate with the extent of their participation in the activity.</a:t>
            </a: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1400" b="1" i="1" kern="0" dirty="0">
              <a:solidFill>
                <a:srgbClr val="000000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F8F4B09-7C5C-4299-A839-1CB1655E1257}"/>
              </a:ext>
            </a:extLst>
          </p:cNvPr>
          <p:cNvSpPr/>
          <p:nvPr/>
        </p:nvSpPr>
        <p:spPr>
          <a:xfrm>
            <a:off x="351691" y="241789"/>
            <a:ext cx="11421207" cy="45033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DISCLOSURE TO LEARNERS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45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221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URMC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Ebersol, Mary Beth W</dc:creator>
  <cp:lastModifiedBy>Swanger, Britney</cp:lastModifiedBy>
  <cp:revision>52</cp:revision>
  <dcterms:created xsi:type="dcterms:W3CDTF">2020-03-19T14:29:07Z</dcterms:created>
  <dcterms:modified xsi:type="dcterms:W3CDTF">2024-02-22T16:58:20Z</dcterms:modified>
</cp:coreProperties>
</file>