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Lst>
  <p:sldSz cx="32918400" cy="16459200"/>
  <p:notesSz cx="6858000" cy="9144000"/>
  <p:defaultTextStyle>
    <a:defPPr>
      <a:defRPr lang="en-US"/>
    </a:defPPr>
    <a:lvl1pPr marL="0" algn="l" defTabSz="2821564" rtl="0" eaLnBrk="1" latinLnBrk="0" hangingPunct="1">
      <a:defRPr sz="5600" kern="1200">
        <a:solidFill>
          <a:schemeClr val="tx1"/>
        </a:solidFill>
        <a:latin typeface="+mn-lt"/>
        <a:ea typeface="+mn-ea"/>
        <a:cs typeface="+mn-cs"/>
      </a:defRPr>
    </a:lvl1pPr>
    <a:lvl2pPr marL="1410782" algn="l" defTabSz="2821564" rtl="0" eaLnBrk="1" latinLnBrk="0" hangingPunct="1">
      <a:defRPr sz="5600" kern="1200">
        <a:solidFill>
          <a:schemeClr val="tx1"/>
        </a:solidFill>
        <a:latin typeface="+mn-lt"/>
        <a:ea typeface="+mn-ea"/>
        <a:cs typeface="+mn-cs"/>
      </a:defRPr>
    </a:lvl2pPr>
    <a:lvl3pPr marL="2821564" algn="l" defTabSz="2821564" rtl="0" eaLnBrk="1" latinLnBrk="0" hangingPunct="1">
      <a:defRPr sz="5600" kern="1200">
        <a:solidFill>
          <a:schemeClr val="tx1"/>
        </a:solidFill>
        <a:latin typeface="+mn-lt"/>
        <a:ea typeface="+mn-ea"/>
        <a:cs typeface="+mn-cs"/>
      </a:defRPr>
    </a:lvl3pPr>
    <a:lvl4pPr marL="4232346" algn="l" defTabSz="2821564" rtl="0" eaLnBrk="1" latinLnBrk="0" hangingPunct="1">
      <a:defRPr sz="5600" kern="1200">
        <a:solidFill>
          <a:schemeClr val="tx1"/>
        </a:solidFill>
        <a:latin typeface="+mn-lt"/>
        <a:ea typeface="+mn-ea"/>
        <a:cs typeface="+mn-cs"/>
      </a:defRPr>
    </a:lvl4pPr>
    <a:lvl5pPr marL="5643128" algn="l" defTabSz="2821564" rtl="0" eaLnBrk="1" latinLnBrk="0" hangingPunct="1">
      <a:defRPr sz="5600" kern="1200">
        <a:solidFill>
          <a:schemeClr val="tx1"/>
        </a:solidFill>
        <a:latin typeface="+mn-lt"/>
        <a:ea typeface="+mn-ea"/>
        <a:cs typeface="+mn-cs"/>
      </a:defRPr>
    </a:lvl5pPr>
    <a:lvl6pPr marL="7053910" algn="l" defTabSz="2821564" rtl="0" eaLnBrk="1" latinLnBrk="0" hangingPunct="1">
      <a:defRPr sz="5600" kern="1200">
        <a:solidFill>
          <a:schemeClr val="tx1"/>
        </a:solidFill>
        <a:latin typeface="+mn-lt"/>
        <a:ea typeface="+mn-ea"/>
        <a:cs typeface="+mn-cs"/>
      </a:defRPr>
    </a:lvl6pPr>
    <a:lvl7pPr marL="8464692" algn="l" defTabSz="2821564" rtl="0" eaLnBrk="1" latinLnBrk="0" hangingPunct="1">
      <a:defRPr sz="5600" kern="1200">
        <a:solidFill>
          <a:schemeClr val="tx1"/>
        </a:solidFill>
        <a:latin typeface="+mn-lt"/>
        <a:ea typeface="+mn-ea"/>
        <a:cs typeface="+mn-cs"/>
      </a:defRPr>
    </a:lvl7pPr>
    <a:lvl8pPr marL="9875474" algn="l" defTabSz="2821564" rtl="0" eaLnBrk="1" latinLnBrk="0" hangingPunct="1">
      <a:defRPr sz="5600" kern="1200">
        <a:solidFill>
          <a:schemeClr val="tx1"/>
        </a:solidFill>
        <a:latin typeface="+mn-lt"/>
        <a:ea typeface="+mn-ea"/>
        <a:cs typeface="+mn-cs"/>
      </a:defRPr>
    </a:lvl8pPr>
    <a:lvl9pPr marL="11286256" algn="l" defTabSz="2821564" rtl="0" eaLnBrk="1" latinLnBrk="0" hangingPunct="1">
      <a:defRPr sz="5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p:cViewPr>
        <p:scale>
          <a:sx n="45" d="100"/>
          <a:sy n="45" d="100"/>
        </p:scale>
        <p:origin x="-96" y="-78"/>
      </p:cViewPr>
      <p:guideLst>
        <p:guide orient="horz" pos="5184"/>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5113021"/>
            <a:ext cx="27980640" cy="352806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9326880"/>
            <a:ext cx="23042880" cy="4206240"/>
          </a:xfrm>
        </p:spPr>
        <p:txBody>
          <a:bodyPr/>
          <a:lstStyle>
            <a:lvl1pPr marL="0" indent="0" algn="ctr">
              <a:buNone/>
              <a:defRPr>
                <a:solidFill>
                  <a:schemeClr val="tx1">
                    <a:tint val="75000"/>
                  </a:schemeClr>
                </a:solidFill>
              </a:defRPr>
            </a:lvl1pPr>
            <a:lvl2pPr marL="1410782" indent="0" algn="ctr">
              <a:buNone/>
              <a:defRPr>
                <a:solidFill>
                  <a:schemeClr val="tx1">
                    <a:tint val="75000"/>
                  </a:schemeClr>
                </a:solidFill>
              </a:defRPr>
            </a:lvl2pPr>
            <a:lvl3pPr marL="2821564" indent="0" algn="ctr">
              <a:buNone/>
              <a:defRPr>
                <a:solidFill>
                  <a:schemeClr val="tx1">
                    <a:tint val="75000"/>
                  </a:schemeClr>
                </a:solidFill>
              </a:defRPr>
            </a:lvl3pPr>
            <a:lvl4pPr marL="4232346" indent="0" algn="ctr">
              <a:buNone/>
              <a:defRPr>
                <a:solidFill>
                  <a:schemeClr val="tx1">
                    <a:tint val="75000"/>
                  </a:schemeClr>
                </a:solidFill>
              </a:defRPr>
            </a:lvl4pPr>
            <a:lvl5pPr marL="5643128" indent="0" algn="ctr">
              <a:buNone/>
              <a:defRPr>
                <a:solidFill>
                  <a:schemeClr val="tx1">
                    <a:tint val="75000"/>
                  </a:schemeClr>
                </a:solidFill>
              </a:defRPr>
            </a:lvl5pPr>
            <a:lvl6pPr marL="7053910" indent="0" algn="ctr">
              <a:buNone/>
              <a:defRPr>
                <a:solidFill>
                  <a:schemeClr val="tx1">
                    <a:tint val="75000"/>
                  </a:schemeClr>
                </a:solidFill>
              </a:defRPr>
            </a:lvl6pPr>
            <a:lvl7pPr marL="8464692" indent="0" algn="ctr">
              <a:buNone/>
              <a:defRPr>
                <a:solidFill>
                  <a:schemeClr val="tx1">
                    <a:tint val="75000"/>
                  </a:schemeClr>
                </a:solidFill>
              </a:defRPr>
            </a:lvl7pPr>
            <a:lvl8pPr marL="9875474" indent="0" algn="ctr">
              <a:buNone/>
              <a:defRPr>
                <a:solidFill>
                  <a:schemeClr val="tx1">
                    <a:tint val="75000"/>
                  </a:schemeClr>
                </a:solidFill>
              </a:defRPr>
            </a:lvl8pPr>
            <a:lvl9pPr marL="1128625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5A0BC3-C682-4A54-B4A3-EA9C9A488586}"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3844407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A0BC3-C682-4A54-B4A3-EA9C9A488586}"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68587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659132"/>
            <a:ext cx="7406640" cy="140436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659132"/>
            <a:ext cx="21671280" cy="140436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A0BC3-C682-4A54-B4A3-EA9C9A488586}"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06361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A0BC3-C682-4A54-B4A3-EA9C9A488586}"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42628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0576561"/>
            <a:ext cx="27980640" cy="3268980"/>
          </a:xfrm>
        </p:spPr>
        <p:txBody>
          <a:bodyPr anchor="t"/>
          <a:lstStyle>
            <a:lvl1pPr algn="l">
              <a:defRPr sz="123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6976112"/>
            <a:ext cx="27980640" cy="3600449"/>
          </a:xfrm>
        </p:spPr>
        <p:txBody>
          <a:bodyPr anchor="b"/>
          <a:lstStyle>
            <a:lvl1pPr marL="0" indent="0">
              <a:buNone/>
              <a:defRPr sz="6200">
                <a:solidFill>
                  <a:schemeClr val="tx1">
                    <a:tint val="75000"/>
                  </a:schemeClr>
                </a:solidFill>
              </a:defRPr>
            </a:lvl1pPr>
            <a:lvl2pPr marL="1410782" indent="0">
              <a:buNone/>
              <a:defRPr sz="5600">
                <a:solidFill>
                  <a:schemeClr val="tx1">
                    <a:tint val="75000"/>
                  </a:schemeClr>
                </a:solidFill>
              </a:defRPr>
            </a:lvl2pPr>
            <a:lvl3pPr marL="2821564" indent="0">
              <a:buNone/>
              <a:defRPr sz="4900">
                <a:solidFill>
                  <a:schemeClr val="tx1">
                    <a:tint val="75000"/>
                  </a:schemeClr>
                </a:solidFill>
              </a:defRPr>
            </a:lvl3pPr>
            <a:lvl4pPr marL="4232346" indent="0">
              <a:buNone/>
              <a:defRPr sz="4300">
                <a:solidFill>
                  <a:schemeClr val="tx1">
                    <a:tint val="75000"/>
                  </a:schemeClr>
                </a:solidFill>
              </a:defRPr>
            </a:lvl4pPr>
            <a:lvl5pPr marL="5643128" indent="0">
              <a:buNone/>
              <a:defRPr sz="4300">
                <a:solidFill>
                  <a:schemeClr val="tx1">
                    <a:tint val="75000"/>
                  </a:schemeClr>
                </a:solidFill>
              </a:defRPr>
            </a:lvl5pPr>
            <a:lvl6pPr marL="7053910" indent="0">
              <a:buNone/>
              <a:defRPr sz="4300">
                <a:solidFill>
                  <a:schemeClr val="tx1">
                    <a:tint val="75000"/>
                  </a:schemeClr>
                </a:solidFill>
              </a:defRPr>
            </a:lvl6pPr>
            <a:lvl7pPr marL="8464692" indent="0">
              <a:buNone/>
              <a:defRPr sz="4300">
                <a:solidFill>
                  <a:schemeClr val="tx1">
                    <a:tint val="75000"/>
                  </a:schemeClr>
                </a:solidFill>
              </a:defRPr>
            </a:lvl7pPr>
            <a:lvl8pPr marL="9875474" indent="0">
              <a:buNone/>
              <a:defRPr sz="4300">
                <a:solidFill>
                  <a:schemeClr val="tx1">
                    <a:tint val="75000"/>
                  </a:schemeClr>
                </a:solidFill>
              </a:defRPr>
            </a:lvl8pPr>
            <a:lvl9pPr marL="11286256" indent="0">
              <a:buNone/>
              <a:defRPr sz="4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5A0BC3-C682-4A54-B4A3-EA9C9A488586}"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8712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3840481"/>
            <a:ext cx="14538960" cy="10862311"/>
          </a:xfrm>
        </p:spPr>
        <p:txBody>
          <a:bodyPr/>
          <a:lstStyle>
            <a:lvl1pPr>
              <a:defRPr sz="8600"/>
            </a:lvl1pPr>
            <a:lvl2pPr>
              <a:defRPr sz="7400"/>
            </a:lvl2pPr>
            <a:lvl3pPr>
              <a:defRPr sz="6200"/>
            </a:lvl3pPr>
            <a:lvl4pPr>
              <a:defRPr sz="5600"/>
            </a:lvl4pPr>
            <a:lvl5pPr>
              <a:defRPr sz="5600"/>
            </a:lvl5pPr>
            <a:lvl6pPr>
              <a:defRPr sz="5600"/>
            </a:lvl6pPr>
            <a:lvl7pPr>
              <a:defRPr sz="5600"/>
            </a:lvl7pPr>
            <a:lvl8pPr>
              <a:defRPr sz="5600"/>
            </a:lvl8pPr>
            <a:lvl9pPr>
              <a:defRPr sz="5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33520" y="3840481"/>
            <a:ext cx="14538960" cy="10862311"/>
          </a:xfrm>
        </p:spPr>
        <p:txBody>
          <a:bodyPr/>
          <a:lstStyle>
            <a:lvl1pPr>
              <a:defRPr sz="8600"/>
            </a:lvl1pPr>
            <a:lvl2pPr>
              <a:defRPr sz="7400"/>
            </a:lvl2pPr>
            <a:lvl3pPr>
              <a:defRPr sz="6200"/>
            </a:lvl3pPr>
            <a:lvl4pPr>
              <a:defRPr sz="5600"/>
            </a:lvl4pPr>
            <a:lvl5pPr>
              <a:defRPr sz="5600"/>
            </a:lvl5pPr>
            <a:lvl6pPr>
              <a:defRPr sz="5600"/>
            </a:lvl6pPr>
            <a:lvl7pPr>
              <a:defRPr sz="5600"/>
            </a:lvl7pPr>
            <a:lvl8pPr>
              <a:defRPr sz="5600"/>
            </a:lvl8pPr>
            <a:lvl9pPr>
              <a:defRPr sz="5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5A0BC3-C682-4A54-B4A3-EA9C9A488586}"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10691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3684271"/>
            <a:ext cx="14544677" cy="1535429"/>
          </a:xfrm>
        </p:spPr>
        <p:txBody>
          <a:bodyPr anchor="b"/>
          <a:lstStyle>
            <a:lvl1pPr marL="0" indent="0">
              <a:buNone/>
              <a:defRPr sz="7400" b="1"/>
            </a:lvl1pPr>
            <a:lvl2pPr marL="1410782" indent="0">
              <a:buNone/>
              <a:defRPr sz="6200" b="1"/>
            </a:lvl2pPr>
            <a:lvl3pPr marL="2821564" indent="0">
              <a:buNone/>
              <a:defRPr sz="5600" b="1"/>
            </a:lvl3pPr>
            <a:lvl4pPr marL="4232346" indent="0">
              <a:buNone/>
              <a:defRPr sz="4900" b="1"/>
            </a:lvl4pPr>
            <a:lvl5pPr marL="5643128" indent="0">
              <a:buNone/>
              <a:defRPr sz="4900" b="1"/>
            </a:lvl5pPr>
            <a:lvl6pPr marL="7053910" indent="0">
              <a:buNone/>
              <a:defRPr sz="4900" b="1"/>
            </a:lvl6pPr>
            <a:lvl7pPr marL="8464692" indent="0">
              <a:buNone/>
              <a:defRPr sz="4900" b="1"/>
            </a:lvl7pPr>
            <a:lvl8pPr marL="9875474" indent="0">
              <a:buNone/>
              <a:defRPr sz="4900" b="1"/>
            </a:lvl8pPr>
            <a:lvl9pPr marL="11286256" indent="0">
              <a:buNone/>
              <a:defRPr sz="4900" b="1"/>
            </a:lvl9pPr>
          </a:lstStyle>
          <a:p>
            <a:pPr lvl="0"/>
            <a:r>
              <a:rPr lang="en-US" smtClean="0"/>
              <a:t>Click to edit Master text styles</a:t>
            </a:r>
          </a:p>
        </p:txBody>
      </p:sp>
      <p:sp>
        <p:nvSpPr>
          <p:cNvPr id="4" name="Content Placeholder 3"/>
          <p:cNvSpPr>
            <a:spLocks noGrp="1"/>
          </p:cNvSpPr>
          <p:nvPr>
            <p:ph sz="half" idx="2"/>
          </p:nvPr>
        </p:nvSpPr>
        <p:spPr>
          <a:xfrm>
            <a:off x="1645920" y="5219700"/>
            <a:ext cx="14544677" cy="9483091"/>
          </a:xfrm>
        </p:spPr>
        <p:txBody>
          <a:bodyPr/>
          <a:lstStyle>
            <a:lvl1pPr>
              <a:defRPr sz="7400"/>
            </a:lvl1pPr>
            <a:lvl2pPr>
              <a:defRPr sz="6200"/>
            </a:lvl2pPr>
            <a:lvl3pPr>
              <a:defRPr sz="5600"/>
            </a:lvl3pPr>
            <a:lvl4pPr>
              <a:defRPr sz="4900"/>
            </a:lvl4pPr>
            <a:lvl5pPr>
              <a:defRPr sz="4900"/>
            </a:lvl5pPr>
            <a:lvl6pPr>
              <a:defRPr sz="4900"/>
            </a:lvl6pPr>
            <a:lvl7pPr>
              <a:defRPr sz="4900"/>
            </a:lvl7pPr>
            <a:lvl8pPr>
              <a:defRPr sz="4900"/>
            </a:lvl8pPr>
            <a:lvl9pPr>
              <a:defRPr sz="4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3684271"/>
            <a:ext cx="14550390" cy="1535429"/>
          </a:xfrm>
        </p:spPr>
        <p:txBody>
          <a:bodyPr anchor="b"/>
          <a:lstStyle>
            <a:lvl1pPr marL="0" indent="0">
              <a:buNone/>
              <a:defRPr sz="7400" b="1"/>
            </a:lvl1pPr>
            <a:lvl2pPr marL="1410782" indent="0">
              <a:buNone/>
              <a:defRPr sz="6200" b="1"/>
            </a:lvl2pPr>
            <a:lvl3pPr marL="2821564" indent="0">
              <a:buNone/>
              <a:defRPr sz="5600" b="1"/>
            </a:lvl3pPr>
            <a:lvl4pPr marL="4232346" indent="0">
              <a:buNone/>
              <a:defRPr sz="4900" b="1"/>
            </a:lvl4pPr>
            <a:lvl5pPr marL="5643128" indent="0">
              <a:buNone/>
              <a:defRPr sz="4900" b="1"/>
            </a:lvl5pPr>
            <a:lvl6pPr marL="7053910" indent="0">
              <a:buNone/>
              <a:defRPr sz="4900" b="1"/>
            </a:lvl6pPr>
            <a:lvl7pPr marL="8464692" indent="0">
              <a:buNone/>
              <a:defRPr sz="4900" b="1"/>
            </a:lvl7pPr>
            <a:lvl8pPr marL="9875474" indent="0">
              <a:buNone/>
              <a:defRPr sz="4900" b="1"/>
            </a:lvl8pPr>
            <a:lvl9pPr marL="11286256" indent="0">
              <a:buNone/>
              <a:defRPr sz="4900" b="1"/>
            </a:lvl9pPr>
          </a:lstStyle>
          <a:p>
            <a:pPr lvl="0"/>
            <a:r>
              <a:rPr lang="en-US" smtClean="0"/>
              <a:t>Click to edit Master text styles</a:t>
            </a:r>
          </a:p>
        </p:txBody>
      </p:sp>
      <p:sp>
        <p:nvSpPr>
          <p:cNvPr id="6" name="Content Placeholder 5"/>
          <p:cNvSpPr>
            <a:spLocks noGrp="1"/>
          </p:cNvSpPr>
          <p:nvPr>
            <p:ph sz="quarter" idx="4"/>
          </p:nvPr>
        </p:nvSpPr>
        <p:spPr>
          <a:xfrm>
            <a:off x="16722092" y="5219700"/>
            <a:ext cx="14550390" cy="9483091"/>
          </a:xfrm>
        </p:spPr>
        <p:txBody>
          <a:bodyPr/>
          <a:lstStyle>
            <a:lvl1pPr>
              <a:defRPr sz="7400"/>
            </a:lvl1pPr>
            <a:lvl2pPr>
              <a:defRPr sz="6200"/>
            </a:lvl2pPr>
            <a:lvl3pPr>
              <a:defRPr sz="5600"/>
            </a:lvl3pPr>
            <a:lvl4pPr>
              <a:defRPr sz="4900"/>
            </a:lvl4pPr>
            <a:lvl5pPr>
              <a:defRPr sz="4900"/>
            </a:lvl5pPr>
            <a:lvl6pPr>
              <a:defRPr sz="4900"/>
            </a:lvl6pPr>
            <a:lvl7pPr>
              <a:defRPr sz="4900"/>
            </a:lvl7pPr>
            <a:lvl8pPr>
              <a:defRPr sz="4900"/>
            </a:lvl8pPr>
            <a:lvl9pPr>
              <a:defRPr sz="4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5A0BC3-C682-4A54-B4A3-EA9C9A488586}" type="datetimeFigureOut">
              <a:rPr lang="en-US" smtClean="0"/>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21253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5A0BC3-C682-4A54-B4A3-EA9C9A488586}" type="datetimeFigureOut">
              <a:rPr lang="en-US" smtClean="0"/>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63046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5A0BC3-C682-4A54-B4A3-EA9C9A488586}" type="datetimeFigureOut">
              <a:rPr lang="en-US" smtClean="0"/>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95131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655320"/>
            <a:ext cx="10829927" cy="2788920"/>
          </a:xfrm>
        </p:spPr>
        <p:txBody>
          <a:bodyPr anchor="b"/>
          <a:lstStyle>
            <a:lvl1pPr algn="l">
              <a:defRPr sz="6200" b="1"/>
            </a:lvl1pPr>
          </a:lstStyle>
          <a:p>
            <a:r>
              <a:rPr lang="en-US" smtClean="0"/>
              <a:t>Click to edit Master title style</a:t>
            </a:r>
            <a:endParaRPr lang="en-US"/>
          </a:p>
        </p:txBody>
      </p:sp>
      <p:sp>
        <p:nvSpPr>
          <p:cNvPr id="3" name="Content Placeholder 2"/>
          <p:cNvSpPr>
            <a:spLocks noGrp="1"/>
          </p:cNvSpPr>
          <p:nvPr>
            <p:ph idx="1"/>
          </p:nvPr>
        </p:nvSpPr>
        <p:spPr>
          <a:xfrm>
            <a:off x="12870180" y="655321"/>
            <a:ext cx="18402300" cy="14047471"/>
          </a:xfrm>
        </p:spPr>
        <p:txBody>
          <a:bodyPr/>
          <a:lstStyle>
            <a:lvl1pPr>
              <a:defRPr sz="9900"/>
            </a:lvl1pPr>
            <a:lvl2pPr>
              <a:defRPr sz="8600"/>
            </a:lvl2pPr>
            <a:lvl3pPr>
              <a:defRPr sz="7400"/>
            </a:lvl3pPr>
            <a:lvl4pPr>
              <a:defRPr sz="6200"/>
            </a:lvl4pPr>
            <a:lvl5pPr>
              <a:defRPr sz="6200"/>
            </a:lvl5pPr>
            <a:lvl6pPr>
              <a:defRPr sz="6200"/>
            </a:lvl6pPr>
            <a:lvl7pPr>
              <a:defRPr sz="6200"/>
            </a:lvl7pPr>
            <a:lvl8pPr>
              <a:defRPr sz="6200"/>
            </a:lvl8pPr>
            <a:lvl9pPr>
              <a:defRPr sz="6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3444241"/>
            <a:ext cx="10829927" cy="11258551"/>
          </a:xfrm>
        </p:spPr>
        <p:txBody>
          <a:bodyPr/>
          <a:lstStyle>
            <a:lvl1pPr marL="0" indent="0">
              <a:buNone/>
              <a:defRPr sz="4300"/>
            </a:lvl1pPr>
            <a:lvl2pPr marL="1410782" indent="0">
              <a:buNone/>
              <a:defRPr sz="3700"/>
            </a:lvl2pPr>
            <a:lvl3pPr marL="2821564" indent="0">
              <a:buNone/>
              <a:defRPr sz="3100"/>
            </a:lvl3pPr>
            <a:lvl4pPr marL="4232346" indent="0">
              <a:buNone/>
              <a:defRPr sz="2800"/>
            </a:lvl4pPr>
            <a:lvl5pPr marL="5643128" indent="0">
              <a:buNone/>
              <a:defRPr sz="2800"/>
            </a:lvl5pPr>
            <a:lvl6pPr marL="7053910" indent="0">
              <a:buNone/>
              <a:defRPr sz="2800"/>
            </a:lvl6pPr>
            <a:lvl7pPr marL="8464692" indent="0">
              <a:buNone/>
              <a:defRPr sz="2800"/>
            </a:lvl7pPr>
            <a:lvl8pPr marL="9875474" indent="0">
              <a:buNone/>
              <a:defRPr sz="2800"/>
            </a:lvl8pPr>
            <a:lvl9pPr marL="11286256"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A0BC3-C682-4A54-B4A3-EA9C9A488586}"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156585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1521440"/>
            <a:ext cx="19751040" cy="1360171"/>
          </a:xfrm>
        </p:spPr>
        <p:txBody>
          <a:bodyPr anchor="b"/>
          <a:lstStyle>
            <a:lvl1pPr algn="l">
              <a:defRPr sz="6200" b="1"/>
            </a:lvl1pPr>
          </a:lstStyle>
          <a:p>
            <a:r>
              <a:rPr lang="en-US" smtClean="0"/>
              <a:t>Click to edit Master title style</a:t>
            </a:r>
            <a:endParaRPr lang="en-US"/>
          </a:p>
        </p:txBody>
      </p:sp>
      <p:sp>
        <p:nvSpPr>
          <p:cNvPr id="3" name="Picture Placeholder 2"/>
          <p:cNvSpPr>
            <a:spLocks noGrp="1"/>
          </p:cNvSpPr>
          <p:nvPr>
            <p:ph type="pic" idx="1"/>
          </p:nvPr>
        </p:nvSpPr>
        <p:spPr>
          <a:xfrm>
            <a:off x="6452237" y="1470660"/>
            <a:ext cx="19751040" cy="9875520"/>
          </a:xfrm>
        </p:spPr>
        <p:txBody>
          <a:bodyPr/>
          <a:lstStyle>
            <a:lvl1pPr marL="0" indent="0">
              <a:buNone/>
              <a:defRPr sz="9900"/>
            </a:lvl1pPr>
            <a:lvl2pPr marL="1410782" indent="0">
              <a:buNone/>
              <a:defRPr sz="8600"/>
            </a:lvl2pPr>
            <a:lvl3pPr marL="2821564" indent="0">
              <a:buNone/>
              <a:defRPr sz="7400"/>
            </a:lvl3pPr>
            <a:lvl4pPr marL="4232346" indent="0">
              <a:buNone/>
              <a:defRPr sz="6200"/>
            </a:lvl4pPr>
            <a:lvl5pPr marL="5643128" indent="0">
              <a:buNone/>
              <a:defRPr sz="6200"/>
            </a:lvl5pPr>
            <a:lvl6pPr marL="7053910" indent="0">
              <a:buNone/>
              <a:defRPr sz="6200"/>
            </a:lvl6pPr>
            <a:lvl7pPr marL="8464692" indent="0">
              <a:buNone/>
              <a:defRPr sz="6200"/>
            </a:lvl7pPr>
            <a:lvl8pPr marL="9875474" indent="0">
              <a:buNone/>
              <a:defRPr sz="6200"/>
            </a:lvl8pPr>
            <a:lvl9pPr marL="11286256" indent="0">
              <a:buNone/>
              <a:defRPr sz="6200"/>
            </a:lvl9pPr>
          </a:lstStyle>
          <a:p>
            <a:endParaRPr lang="en-US"/>
          </a:p>
        </p:txBody>
      </p:sp>
      <p:sp>
        <p:nvSpPr>
          <p:cNvPr id="4" name="Text Placeholder 3"/>
          <p:cNvSpPr>
            <a:spLocks noGrp="1"/>
          </p:cNvSpPr>
          <p:nvPr>
            <p:ph type="body" sz="half" idx="2"/>
          </p:nvPr>
        </p:nvSpPr>
        <p:spPr>
          <a:xfrm>
            <a:off x="6452237" y="12881611"/>
            <a:ext cx="19751040" cy="1931669"/>
          </a:xfrm>
        </p:spPr>
        <p:txBody>
          <a:bodyPr/>
          <a:lstStyle>
            <a:lvl1pPr marL="0" indent="0">
              <a:buNone/>
              <a:defRPr sz="4300"/>
            </a:lvl1pPr>
            <a:lvl2pPr marL="1410782" indent="0">
              <a:buNone/>
              <a:defRPr sz="3700"/>
            </a:lvl2pPr>
            <a:lvl3pPr marL="2821564" indent="0">
              <a:buNone/>
              <a:defRPr sz="3100"/>
            </a:lvl3pPr>
            <a:lvl4pPr marL="4232346" indent="0">
              <a:buNone/>
              <a:defRPr sz="2800"/>
            </a:lvl4pPr>
            <a:lvl5pPr marL="5643128" indent="0">
              <a:buNone/>
              <a:defRPr sz="2800"/>
            </a:lvl5pPr>
            <a:lvl6pPr marL="7053910" indent="0">
              <a:buNone/>
              <a:defRPr sz="2800"/>
            </a:lvl6pPr>
            <a:lvl7pPr marL="8464692" indent="0">
              <a:buNone/>
              <a:defRPr sz="2800"/>
            </a:lvl7pPr>
            <a:lvl8pPr marL="9875474" indent="0">
              <a:buNone/>
              <a:defRPr sz="2800"/>
            </a:lvl8pPr>
            <a:lvl9pPr marL="11286256"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A0BC3-C682-4A54-B4A3-EA9C9A488586}"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BA1AD-6383-47FB-AFE1-C5BE252EBBF1}" type="slidenum">
              <a:rPr lang="en-US" smtClean="0"/>
              <a:t>‹#›</a:t>
            </a:fld>
            <a:endParaRPr lang="en-US"/>
          </a:p>
        </p:txBody>
      </p:sp>
    </p:spTree>
    <p:extLst>
      <p:ext uri="{BB962C8B-B14F-4D97-AF65-F5344CB8AC3E}">
        <p14:creationId xmlns:p14="http://schemas.microsoft.com/office/powerpoint/2010/main" val="280997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659131"/>
            <a:ext cx="29626560" cy="2743200"/>
          </a:xfrm>
          <a:prstGeom prst="rect">
            <a:avLst/>
          </a:prstGeom>
        </p:spPr>
        <p:txBody>
          <a:bodyPr vert="horz" lIns="282156" tIns="141078" rIns="282156" bIns="1410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3840481"/>
            <a:ext cx="29626560" cy="10862311"/>
          </a:xfrm>
          <a:prstGeom prst="rect">
            <a:avLst/>
          </a:prstGeom>
        </p:spPr>
        <p:txBody>
          <a:bodyPr vert="horz" lIns="282156" tIns="141078" rIns="282156" bIns="1410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15255241"/>
            <a:ext cx="7680960" cy="876300"/>
          </a:xfrm>
          <a:prstGeom prst="rect">
            <a:avLst/>
          </a:prstGeom>
        </p:spPr>
        <p:txBody>
          <a:bodyPr vert="horz" lIns="282156" tIns="141078" rIns="282156" bIns="141078" rtlCol="0" anchor="ctr"/>
          <a:lstStyle>
            <a:lvl1pPr algn="l">
              <a:defRPr sz="3700">
                <a:solidFill>
                  <a:schemeClr val="tx1">
                    <a:tint val="75000"/>
                  </a:schemeClr>
                </a:solidFill>
              </a:defRPr>
            </a:lvl1pPr>
          </a:lstStyle>
          <a:p>
            <a:fld id="{635A0BC3-C682-4A54-B4A3-EA9C9A488586}" type="datetimeFigureOut">
              <a:rPr lang="en-US" smtClean="0"/>
              <a:t>4/22/2016</a:t>
            </a:fld>
            <a:endParaRPr lang="en-US"/>
          </a:p>
        </p:txBody>
      </p:sp>
      <p:sp>
        <p:nvSpPr>
          <p:cNvPr id="5" name="Footer Placeholder 4"/>
          <p:cNvSpPr>
            <a:spLocks noGrp="1"/>
          </p:cNvSpPr>
          <p:nvPr>
            <p:ph type="ftr" sz="quarter" idx="3"/>
          </p:nvPr>
        </p:nvSpPr>
        <p:spPr>
          <a:xfrm>
            <a:off x="11247120" y="15255241"/>
            <a:ext cx="10424160" cy="876300"/>
          </a:xfrm>
          <a:prstGeom prst="rect">
            <a:avLst/>
          </a:prstGeom>
        </p:spPr>
        <p:txBody>
          <a:bodyPr vert="horz" lIns="282156" tIns="141078" rIns="282156" bIns="141078" rtlCol="0" anchor="ctr"/>
          <a:lstStyle>
            <a:lvl1pPr algn="ctr">
              <a:defRPr sz="3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15255241"/>
            <a:ext cx="7680960" cy="876300"/>
          </a:xfrm>
          <a:prstGeom prst="rect">
            <a:avLst/>
          </a:prstGeom>
        </p:spPr>
        <p:txBody>
          <a:bodyPr vert="horz" lIns="282156" tIns="141078" rIns="282156" bIns="141078" rtlCol="0" anchor="ctr"/>
          <a:lstStyle>
            <a:lvl1pPr algn="r">
              <a:defRPr sz="3700">
                <a:solidFill>
                  <a:schemeClr val="tx1">
                    <a:tint val="75000"/>
                  </a:schemeClr>
                </a:solidFill>
              </a:defRPr>
            </a:lvl1pPr>
          </a:lstStyle>
          <a:p>
            <a:fld id="{071BA1AD-6383-47FB-AFE1-C5BE252EBBF1}" type="slidenum">
              <a:rPr lang="en-US" smtClean="0"/>
              <a:t>‹#›</a:t>
            </a:fld>
            <a:endParaRPr lang="en-US"/>
          </a:p>
        </p:txBody>
      </p:sp>
    </p:spTree>
    <p:extLst>
      <p:ext uri="{BB962C8B-B14F-4D97-AF65-F5344CB8AC3E}">
        <p14:creationId xmlns:p14="http://schemas.microsoft.com/office/powerpoint/2010/main" val="3783290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2821564" rtl="0" eaLnBrk="1" latinLnBrk="0" hangingPunct="1">
        <a:spcBef>
          <a:spcPct val="0"/>
        </a:spcBef>
        <a:buNone/>
        <a:defRPr sz="13600" kern="1200">
          <a:solidFill>
            <a:schemeClr val="tx1"/>
          </a:solidFill>
          <a:latin typeface="+mj-lt"/>
          <a:ea typeface="+mj-ea"/>
          <a:cs typeface="+mj-cs"/>
        </a:defRPr>
      </a:lvl1pPr>
    </p:titleStyle>
    <p:bodyStyle>
      <a:lvl1pPr marL="1058087" indent="-1058087" algn="l" defTabSz="2821564" rtl="0" eaLnBrk="1" latinLnBrk="0" hangingPunct="1">
        <a:spcBef>
          <a:spcPct val="20000"/>
        </a:spcBef>
        <a:buFont typeface="Arial" panose="020B0604020202020204" pitchFamily="34" charset="0"/>
        <a:buChar char="•"/>
        <a:defRPr sz="9900" kern="1200">
          <a:solidFill>
            <a:schemeClr val="tx1"/>
          </a:solidFill>
          <a:latin typeface="+mn-lt"/>
          <a:ea typeface="+mn-ea"/>
          <a:cs typeface="+mn-cs"/>
        </a:defRPr>
      </a:lvl1pPr>
      <a:lvl2pPr marL="2292521" indent="-881739" algn="l" defTabSz="2821564" rtl="0" eaLnBrk="1" latinLnBrk="0" hangingPunct="1">
        <a:spcBef>
          <a:spcPct val="20000"/>
        </a:spcBef>
        <a:buFont typeface="Arial" panose="020B0604020202020204" pitchFamily="34" charset="0"/>
        <a:buChar char="–"/>
        <a:defRPr sz="8600" kern="1200">
          <a:solidFill>
            <a:schemeClr val="tx1"/>
          </a:solidFill>
          <a:latin typeface="+mn-lt"/>
          <a:ea typeface="+mn-ea"/>
          <a:cs typeface="+mn-cs"/>
        </a:defRPr>
      </a:lvl2pPr>
      <a:lvl3pPr marL="3526955" indent="-705391" algn="l" defTabSz="2821564" rtl="0" eaLnBrk="1" latinLnBrk="0" hangingPunct="1">
        <a:spcBef>
          <a:spcPct val="20000"/>
        </a:spcBef>
        <a:buFont typeface="Arial" panose="020B0604020202020204" pitchFamily="34" charset="0"/>
        <a:buChar char="•"/>
        <a:defRPr sz="7400" kern="1200">
          <a:solidFill>
            <a:schemeClr val="tx1"/>
          </a:solidFill>
          <a:latin typeface="+mn-lt"/>
          <a:ea typeface="+mn-ea"/>
          <a:cs typeface="+mn-cs"/>
        </a:defRPr>
      </a:lvl3pPr>
      <a:lvl4pPr marL="4937737"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4pPr>
      <a:lvl5pPr marL="6348519"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5pPr>
      <a:lvl6pPr marL="7759301"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6pPr>
      <a:lvl7pPr marL="9170083"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7pPr>
      <a:lvl8pPr marL="10580865"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8pPr>
      <a:lvl9pPr marL="11991647" indent="-705391" algn="l" defTabSz="2821564"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9pPr>
    </p:bodyStyle>
    <p:otherStyle>
      <a:defPPr>
        <a:defRPr lang="en-US"/>
      </a:defPPr>
      <a:lvl1pPr marL="0" algn="l" defTabSz="2821564" rtl="0" eaLnBrk="1" latinLnBrk="0" hangingPunct="1">
        <a:defRPr sz="5600" kern="1200">
          <a:solidFill>
            <a:schemeClr val="tx1"/>
          </a:solidFill>
          <a:latin typeface="+mn-lt"/>
          <a:ea typeface="+mn-ea"/>
          <a:cs typeface="+mn-cs"/>
        </a:defRPr>
      </a:lvl1pPr>
      <a:lvl2pPr marL="1410782" algn="l" defTabSz="2821564" rtl="0" eaLnBrk="1" latinLnBrk="0" hangingPunct="1">
        <a:defRPr sz="5600" kern="1200">
          <a:solidFill>
            <a:schemeClr val="tx1"/>
          </a:solidFill>
          <a:latin typeface="+mn-lt"/>
          <a:ea typeface="+mn-ea"/>
          <a:cs typeface="+mn-cs"/>
        </a:defRPr>
      </a:lvl2pPr>
      <a:lvl3pPr marL="2821564" algn="l" defTabSz="2821564" rtl="0" eaLnBrk="1" latinLnBrk="0" hangingPunct="1">
        <a:defRPr sz="5600" kern="1200">
          <a:solidFill>
            <a:schemeClr val="tx1"/>
          </a:solidFill>
          <a:latin typeface="+mn-lt"/>
          <a:ea typeface="+mn-ea"/>
          <a:cs typeface="+mn-cs"/>
        </a:defRPr>
      </a:lvl3pPr>
      <a:lvl4pPr marL="4232346" algn="l" defTabSz="2821564" rtl="0" eaLnBrk="1" latinLnBrk="0" hangingPunct="1">
        <a:defRPr sz="5600" kern="1200">
          <a:solidFill>
            <a:schemeClr val="tx1"/>
          </a:solidFill>
          <a:latin typeface="+mn-lt"/>
          <a:ea typeface="+mn-ea"/>
          <a:cs typeface="+mn-cs"/>
        </a:defRPr>
      </a:lvl4pPr>
      <a:lvl5pPr marL="5643128" algn="l" defTabSz="2821564" rtl="0" eaLnBrk="1" latinLnBrk="0" hangingPunct="1">
        <a:defRPr sz="5600" kern="1200">
          <a:solidFill>
            <a:schemeClr val="tx1"/>
          </a:solidFill>
          <a:latin typeface="+mn-lt"/>
          <a:ea typeface="+mn-ea"/>
          <a:cs typeface="+mn-cs"/>
        </a:defRPr>
      </a:lvl5pPr>
      <a:lvl6pPr marL="7053910" algn="l" defTabSz="2821564" rtl="0" eaLnBrk="1" latinLnBrk="0" hangingPunct="1">
        <a:defRPr sz="5600" kern="1200">
          <a:solidFill>
            <a:schemeClr val="tx1"/>
          </a:solidFill>
          <a:latin typeface="+mn-lt"/>
          <a:ea typeface="+mn-ea"/>
          <a:cs typeface="+mn-cs"/>
        </a:defRPr>
      </a:lvl6pPr>
      <a:lvl7pPr marL="8464692" algn="l" defTabSz="2821564" rtl="0" eaLnBrk="1" latinLnBrk="0" hangingPunct="1">
        <a:defRPr sz="5600" kern="1200">
          <a:solidFill>
            <a:schemeClr val="tx1"/>
          </a:solidFill>
          <a:latin typeface="+mn-lt"/>
          <a:ea typeface="+mn-ea"/>
          <a:cs typeface="+mn-cs"/>
        </a:defRPr>
      </a:lvl7pPr>
      <a:lvl8pPr marL="9875474" algn="l" defTabSz="2821564" rtl="0" eaLnBrk="1" latinLnBrk="0" hangingPunct="1">
        <a:defRPr sz="5600" kern="1200">
          <a:solidFill>
            <a:schemeClr val="tx1"/>
          </a:solidFill>
          <a:latin typeface="+mn-lt"/>
          <a:ea typeface="+mn-ea"/>
          <a:cs typeface="+mn-cs"/>
        </a:defRPr>
      </a:lvl8pPr>
      <a:lvl9pPr marL="11286256" algn="l" defTabSz="2821564" rtl="0" eaLnBrk="1" latinLnBrk="0" hangingPunct="1">
        <a:defRPr sz="5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0" y="11564224"/>
            <a:ext cx="5963561" cy="4842165"/>
          </a:xfrm>
          <a:prstGeom prst="rect">
            <a:avLst/>
          </a:prstGeom>
        </p:spPr>
      </p:pic>
      <p:sp>
        <p:nvSpPr>
          <p:cNvPr id="2" name="Title 1"/>
          <p:cNvSpPr>
            <a:spLocks noGrp="1"/>
          </p:cNvSpPr>
          <p:nvPr>
            <p:ph type="ctrTitle"/>
          </p:nvPr>
        </p:nvSpPr>
        <p:spPr>
          <a:xfrm>
            <a:off x="0" y="2628"/>
            <a:ext cx="32918400" cy="4035972"/>
          </a:xfrm>
          <a:solidFill>
            <a:schemeClr val="accent1">
              <a:lumMod val="75000"/>
            </a:schemeClr>
          </a:solidFill>
          <a:ln w="76200">
            <a:solidFill>
              <a:schemeClr val="bg1"/>
            </a:solidFill>
          </a:ln>
        </p:spPr>
        <p:txBody>
          <a:bodyPr>
            <a:normAutofit/>
          </a:bodyPr>
          <a:lstStyle/>
          <a:p>
            <a:r>
              <a:rPr lang="en-US" sz="10000" dirty="0">
                <a:solidFill>
                  <a:schemeClr val="bg1"/>
                </a:solidFill>
                <a:latin typeface="Times New Roman" panose="02020603050405020304" pitchFamily="18" charset="0"/>
                <a:cs typeface="Times New Roman" panose="02020603050405020304" pitchFamily="18" charset="0"/>
              </a:rPr>
              <a:t>Department of Pathology and Laboratory Medicine</a:t>
            </a:r>
            <a:br>
              <a:rPr lang="en-US" sz="10000" dirty="0">
                <a:solidFill>
                  <a:schemeClr val="bg1"/>
                </a:solidFill>
                <a:latin typeface="Times New Roman" panose="02020603050405020304" pitchFamily="18" charset="0"/>
                <a:cs typeface="Times New Roman" panose="02020603050405020304" pitchFamily="18" charset="0"/>
              </a:rPr>
            </a:br>
            <a:r>
              <a:rPr lang="en-US" sz="10000" dirty="0" err="1" smtClean="0">
                <a:solidFill>
                  <a:schemeClr val="bg1"/>
                </a:solidFill>
                <a:latin typeface="Times New Roman" panose="02020603050405020304" pitchFamily="18" charset="0"/>
                <a:cs typeface="Times New Roman" panose="02020603050405020304" pitchFamily="18" charset="0"/>
              </a:rPr>
              <a:t>Cytogenetics</a:t>
            </a:r>
            <a:r>
              <a:rPr lang="en-US" sz="10000" dirty="0" smtClean="0">
                <a:solidFill>
                  <a:schemeClr val="bg1"/>
                </a:solidFill>
                <a:latin typeface="Times New Roman" panose="02020603050405020304" pitchFamily="18" charset="0"/>
                <a:cs typeface="Times New Roman" panose="02020603050405020304" pitchFamily="18" charset="0"/>
              </a:rPr>
              <a:t> Laboratory</a:t>
            </a:r>
            <a:endParaRPr lang="en-US" sz="100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6" y="0"/>
            <a:ext cx="2569554" cy="3939335"/>
          </a:xfrm>
          <a:prstGeom prst="rect">
            <a:avLst/>
          </a:prstGeom>
        </p:spPr>
      </p:pic>
      <p:sp>
        <p:nvSpPr>
          <p:cNvPr id="3" name="TextBox 2"/>
          <p:cNvSpPr txBox="1"/>
          <p:nvPr/>
        </p:nvSpPr>
        <p:spPr>
          <a:xfrm>
            <a:off x="12115800" y="11455540"/>
            <a:ext cx="5867400" cy="4524315"/>
          </a:xfrm>
          <a:prstGeom prst="rect">
            <a:avLst/>
          </a:prstGeom>
          <a:noFill/>
        </p:spPr>
        <p:txBody>
          <a:bodyPr wrap="square" rtlCol="0">
            <a:spAutoFit/>
          </a:bodyPr>
          <a:lstStyle/>
          <a:p>
            <a:pPr algn="ctr"/>
            <a:r>
              <a:rPr lang="en-US" sz="3600" b="1" u="sng" dirty="0" smtClean="0"/>
              <a:t>Who are we?</a:t>
            </a:r>
          </a:p>
          <a:p>
            <a:pPr algn="ctr"/>
            <a:endParaRPr lang="en-US" sz="3600" b="1" u="sng" dirty="0" smtClean="0"/>
          </a:p>
          <a:p>
            <a:pPr algn="ctr"/>
            <a:r>
              <a:rPr lang="en-US" sz="3600" b="1" dirty="0"/>
              <a:t>1</a:t>
            </a:r>
            <a:r>
              <a:rPr lang="en-US" sz="3600" b="1" dirty="0" smtClean="0"/>
              <a:t> Director</a:t>
            </a:r>
          </a:p>
          <a:p>
            <a:pPr algn="ctr"/>
            <a:r>
              <a:rPr lang="en-US" sz="3600" b="1" dirty="0" smtClean="0"/>
              <a:t>1 Associate Director</a:t>
            </a:r>
          </a:p>
          <a:p>
            <a:pPr algn="ctr"/>
            <a:r>
              <a:rPr lang="en-US" sz="3600" b="1" dirty="0" smtClean="0"/>
              <a:t>1 Assistant Director</a:t>
            </a:r>
          </a:p>
          <a:p>
            <a:pPr algn="ctr"/>
            <a:r>
              <a:rPr lang="en-US" sz="3600" b="1" dirty="0" smtClean="0"/>
              <a:t>1 Supervisor</a:t>
            </a:r>
          </a:p>
          <a:p>
            <a:pPr algn="ctr"/>
            <a:r>
              <a:rPr lang="en-US" sz="3600" b="1" dirty="0" smtClean="0"/>
              <a:t>2 Support Staff</a:t>
            </a:r>
          </a:p>
          <a:p>
            <a:pPr algn="ctr"/>
            <a:r>
              <a:rPr lang="en-US" sz="3600" b="1" dirty="0" smtClean="0"/>
              <a:t>12 Medical Technologists</a:t>
            </a:r>
            <a:endParaRPr lang="en-US" sz="3600" b="1" dirty="0"/>
          </a:p>
        </p:txBody>
      </p:sp>
      <p:sp>
        <p:nvSpPr>
          <p:cNvPr id="4" name="TextBox 3"/>
          <p:cNvSpPr txBox="1"/>
          <p:nvPr/>
        </p:nvSpPr>
        <p:spPr>
          <a:xfrm>
            <a:off x="-457200" y="3962400"/>
            <a:ext cx="8077200" cy="4154983"/>
          </a:xfrm>
          <a:prstGeom prst="rect">
            <a:avLst/>
          </a:prstGeom>
          <a:noFill/>
        </p:spPr>
        <p:txBody>
          <a:bodyPr wrap="square" rtlCol="0">
            <a:spAutoFit/>
          </a:bodyPr>
          <a:lstStyle/>
          <a:p>
            <a:r>
              <a:rPr lang="en-US" sz="3600" b="1" dirty="0" smtClean="0"/>
              <a:t>        </a:t>
            </a:r>
            <a:r>
              <a:rPr lang="en-US" sz="3600" b="1" u="sng" dirty="0" smtClean="0"/>
              <a:t>What are the types of samples that </a:t>
            </a:r>
            <a:r>
              <a:rPr lang="en-US" sz="3600" b="1" dirty="0" smtClean="0"/>
              <a:t>       	</a:t>
            </a:r>
            <a:r>
              <a:rPr lang="en-US" sz="3600" b="1" u="sng" dirty="0" smtClean="0"/>
              <a:t>we process?</a:t>
            </a:r>
            <a:endParaRPr lang="en-US" sz="2800" b="1" u="sng" dirty="0" smtClean="0"/>
          </a:p>
          <a:p>
            <a:pPr marL="1428750" indent="-514350">
              <a:buFont typeface="Arial" panose="020B0604020202020204" pitchFamily="34" charset="0"/>
              <a:buChar char="•"/>
            </a:pPr>
            <a:r>
              <a:rPr lang="en-US" sz="2400" dirty="0" smtClean="0"/>
              <a:t>Inherited Bloods</a:t>
            </a:r>
            <a:endParaRPr lang="en-US" sz="2400" dirty="0"/>
          </a:p>
          <a:p>
            <a:pPr marL="1428750" indent="-514350">
              <a:buFont typeface="Arial" panose="020B0604020202020204" pitchFamily="34" charset="0"/>
              <a:buChar char="•"/>
            </a:pPr>
            <a:r>
              <a:rPr lang="en-US" sz="2400" dirty="0" smtClean="0"/>
              <a:t>Products of Conception</a:t>
            </a:r>
          </a:p>
          <a:p>
            <a:pPr marL="1428750" indent="-514350">
              <a:buFont typeface="Arial" panose="020B0604020202020204" pitchFamily="34" charset="0"/>
              <a:buChar char="•"/>
            </a:pPr>
            <a:r>
              <a:rPr lang="en-US" sz="2400" dirty="0" smtClean="0"/>
              <a:t>Amniotic Fluids</a:t>
            </a:r>
          </a:p>
          <a:p>
            <a:pPr marL="1428750" indent="-514350">
              <a:buFont typeface="Arial" panose="020B0604020202020204" pitchFamily="34" charset="0"/>
              <a:buChar char="•"/>
            </a:pPr>
            <a:r>
              <a:rPr lang="en-US" sz="2400" dirty="0" smtClean="0"/>
              <a:t>Chorionic Villus</a:t>
            </a:r>
          </a:p>
          <a:p>
            <a:pPr marL="1428750" indent="-514350">
              <a:buFont typeface="Arial" panose="020B0604020202020204" pitchFamily="34" charset="0"/>
              <a:buChar char="•"/>
            </a:pPr>
            <a:r>
              <a:rPr lang="en-US" sz="2400" dirty="0" smtClean="0"/>
              <a:t>Urines/Bladder washes</a:t>
            </a:r>
          </a:p>
          <a:p>
            <a:pPr marL="1428750" indent="-514350">
              <a:buFont typeface="Arial" panose="020B0604020202020204" pitchFamily="34" charset="0"/>
              <a:buChar char="•"/>
            </a:pPr>
            <a:r>
              <a:rPr lang="en-US" sz="2400" dirty="0"/>
              <a:t>Bone Marrow/Leukemic B</a:t>
            </a:r>
            <a:r>
              <a:rPr lang="en-US" sz="2400" dirty="0" smtClean="0"/>
              <a:t>loods</a:t>
            </a:r>
            <a:endParaRPr lang="en-US" sz="2400" dirty="0"/>
          </a:p>
          <a:p>
            <a:pPr marL="1428750" indent="-514350">
              <a:buFont typeface="Arial" panose="020B0604020202020204" pitchFamily="34" charset="0"/>
              <a:buChar char="•"/>
            </a:pPr>
            <a:r>
              <a:rPr lang="en-US" sz="2400" dirty="0" smtClean="0"/>
              <a:t>Formalin Fixed Paraffin Embedded (FFPE) tissue</a:t>
            </a:r>
          </a:p>
          <a:p>
            <a:pPr marL="1428750" indent="-514350">
              <a:buFont typeface="Arial" panose="020B0604020202020204" pitchFamily="34" charset="0"/>
              <a:buChar char="•"/>
            </a:pPr>
            <a:r>
              <a:rPr lang="en-US" sz="2400" dirty="0" smtClean="0"/>
              <a:t>Solid Tumors</a:t>
            </a:r>
          </a:p>
        </p:txBody>
      </p:sp>
      <p:sp>
        <p:nvSpPr>
          <p:cNvPr id="7" name="TextBox 6"/>
          <p:cNvSpPr txBox="1"/>
          <p:nvPr/>
        </p:nvSpPr>
        <p:spPr>
          <a:xfrm>
            <a:off x="628262" y="8348075"/>
            <a:ext cx="8915400" cy="7848302"/>
          </a:xfrm>
          <a:prstGeom prst="rect">
            <a:avLst/>
          </a:prstGeom>
          <a:noFill/>
        </p:spPr>
        <p:txBody>
          <a:bodyPr wrap="square" rtlCol="0">
            <a:spAutoFit/>
          </a:bodyPr>
          <a:lstStyle/>
          <a:p>
            <a:r>
              <a:rPr lang="en-US" sz="3600" b="1" dirty="0" smtClean="0"/>
              <a:t>                        </a:t>
            </a:r>
            <a:r>
              <a:rPr lang="en-US" sz="3600" b="1" u="sng" dirty="0" smtClean="0"/>
              <a:t>What are </a:t>
            </a:r>
            <a:r>
              <a:rPr lang="en-US" sz="3600" b="1" u="sng" dirty="0"/>
              <a:t>o</a:t>
            </a:r>
            <a:r>
              <a:rPr lang="en-US" sz="3600" b="1" u="sng" dirty="0" smtClean="0"/>
              <a:t>ur turnaround times         </a:t>
            </a:r>
            <a:endParaRPr lang="en-US" sz="3600" b="1" dirty="0"/>
          </a:p>
          <a:p>
            <a:r>
              <a:rPr lang="en-US" sz="3600" b="1" dirty="0" smtClean="0"/>
              <a:t>	              </a:t>
            </a:r>
            <a:r>
              <a:rPr lang="en-US" sz="3600" b="1" u="sng" dirty="0" smtClean="0"/>
              <a:t> in 2015?</a:t>
            </a:r>
          </a:p>
          <a:p>
            <a:pPr marL="3164464" lvl="2" indent="-342900">
              <a:buFont typeface="Arial" panose="020B0604020202020204" pitchFamily="34" charset="0"/>
              <a:buChar char="•"/>
            </a:pPr>
            <a:r>
              <a:rPr lang="en-US" sz="2400" dirty="0" smtClean="0"/>
              <a:t>Products of Conception: 14-21 days</a:t>
            </a:r>
          </a:p>
          <a:p>
            <a:pPr marL="3164464" lvl="2" indent="-342900">
              <a:buFont typeface="Arial" panose="020B0604020202020204" pitchFamily="34" charset="0"/>
              <a:buChar char="•"/>
            </a:pPr>
            <a:r>
              <a:rPr lang="en-US" sz="2400" dirty="0" smtClean="0"/>
              <a:t>Bloods: Routine 7- 13 days </a:t>
            </a:r>
          </a:p>
          <a:p>
            <a:pPr lvl="2"/>
            <a:r>
              <a:rPr lang="en-US" sz="2400" dirty="0" smtClean="0"/>
              <a:t>     STATS:(baby blood/pregnant patient) 3 days</a:t>
            </a:r>
          </a:p>
          <a:p>
            <a:pPr marL="3164464" lvl="2" indent="-342900">
              <a:buFont typeface="Arial" panose="020B0604020202020204" pitchFamily="34" charset="0"/>
              <a:buChar char="•"/>
            </a:pPr>
            <a:r>
              <a:rPr lang="en-US" sz="2400" dirty="0" smtClean="0"/>
              <a:t>Bone Marrow/Leukemic Bloods: 4-14 days     STATS:2-3 days</a:t>
            </a:r>
          </a:p>
          <a:p>
            <a:pPr marL="3164464" lvl="2" indent="-342900">
              <a:buFont typeface="Arial" panose="020B0604020202020204" pitchFamily="34" charset="0"/>
              <a:buChar char="•"/>
            </a:pPr>
            <a:r>
              <a:rPr lang="en-US" sz="2400" dirty="0" smtClean="0"/>
              <a:t>Amniotic Fluids: 6-13 days</a:t>
            </a:r>
          </a:p>
          <a:p>
            <a:pPr marL="3164464" lvl="2" indent="-342900">
              <a:buFont typeface="Arial" panose="020B0604020202020204" pitchFamily="34" charset="0"/>
              <a:buChar char="•"/>
            </a:pPr>
            <a:r>
              <a:rPr lang="en-US" sz="2400" dirty="0" smtClean="0"/>
              <a:t>Chorionic Villus: 5-10 days</a:t>
            </a:r>
          </a:p>
          <a:p>
            <a:pPr marL="3164464" lvl="2" indent="-342900">
              <a:buFont typeface="Arial" panose="020B0604020202020204" pitchFamily="34" charset="0"/>
              <a:buChar char="•"/>
            </a:pPr>
            <a:r>
              <a:rPr lang="en-US" sz="2400" dirty="0" smtClean="0"/>
              <a:t>Urines: 4-10 days</a:t>
            </a:r>
          </a:p>
          <a:p>
            <a:pPr marL="3164464" lvl="2" indent="-342900">
              <a:buFont typeface="Arial" panose="020B0604020202020204" pitchFamily="34" charset="0"/>
              <a:buChar char="•"/>
            </a:pPr>
            <a:r>
              <a:rPr lang="en-US" sz="2400" dirty="0" smtClean="0"/>
              <a:t>FFPE Slides: 2-7 days</a:t>
            </a:r>
          </a:p>
          <a:p>
            <a:pPr marL="3164464" lvl="2" indent="-342900">
              <a:buFont typeface="Arial" panose="020B0604020202020204" pitchFamily="34" charset="0"/>
              <a:buChar char="•"/>
            </a:pPr>
            <a:r>
              <a:rPr lang="en-US" sz="2400" dirty="0" smtClean="0"/>
              <a:t>Solid Tumors: 14-21 days</a:t>
            </a:r>
          </a:p>
          <a:p>
            <a:pPr algn="ctr"/>
            <a:r>
              <a:rPr lang="en-US" sz="3600" b="1" u="sng" dirty="0" smtClean="0"/>
              <a:t>Acceptable turnaround times designated by  New York State and CAP:</a:t>
            </a:r>
          </a:p>
          <a:p>
            <a:pPr marL="342900" indent="-342900">
              <a:buFont typeface="Arial" panose="020B0604020202020204" pitchFamily="34" charset="0"/>
              <a:buChar char="•"/>
            </a:pPr>
            <a:r>
              <a:rPr lang="en-US" sz="2400" dirty="0" smtClean="0"/>
              <a:t>Amniotic Fluid samples: within 14 days</a:t>
            </a:r>
          </a:p>
          <a:p>
            <a:pPr marL="342900" indent="-342900">
              <a:buFont typeface="Arial" panose="020B0604020202020204" pitchFamily="34" charset="0"/>
              <a:buChar char="•"/>
            </a:pPr>
            <a:r>
              <a:rPr lang="en-US" sz="2400" dirty="0" smtClean="0"/>
              <a:t>Routine Bloods: within 28 days</a:t>
            </a:r>
          </a:p>
          <a:p>
            <a:pPr marL="342900" indent="-342900">
              <a:buFont typeface="Arial" panose="020B0604020202020204" pitchFamily="34" charset="0"/>
              <a:buChar char="•"/>
            </a:pPr>
            <a:r>
              <a:rPr lang="en-US" sz="2400" dirty="0" smtClean="0"/>
              <a:t>Bone Marrow/Leukemic Bloods: within 21 days</a:t>
            </a:r>
          </a:p>
          <a:p>
            <a:pPr marL="342900" indent="-342900">
              <a:buFont typeface="Arial" panose="020B0604020202020204" pitchFamily="34" charset="0"/>
              <a:buChar char="•"/>
            </a:pPr>
            <a:r>
              <a:rPr lang="en-US" sz="2400" dirty="0" smtClean="0"/>
              <a:t>Preliminary report for STAT specimens: within 3 days</a:t>
            </a:r>
          </a:p>
          <a:p>
            <a:pPr marL="342900" indent="-342900">
              <a:buFont typeface="Arial" panose="020B0604020202020204" pitchFamily="34" charset="0"/>
              <a:buChar char="•"/>
            </a:pPr>
            <a:r>
              <a:rPr lang="en-US" sz="2400" dirty="0" smtClean="0"/>
              <a:t>Final report for STAT specimens: within 7 days</a:t>
            </a:r>
          </a:p>
        </p:txBody>
      </p:sp>
      <p:sp>
        <p:nvSpPr>
          <p:cNvPr id="8" name="TextBox 7"/>
          <p:cNvSpPr txBox="1"/>
          <p:nvPr/>
        </p:nvSpPr>
        <p:spPr>
          <a:xfrm>
            <a:off x="21066087" y="3891843"/>
            <a:ext cx="6518313" cy="7725190"/>
          </a:xfrm>
          <a:prstGeom prst="rect">
            <a:avLst/>
          </a:prstGeom>
          <a:noFill/>
        </p:spPr>
        <p:txBody>
          <a:bodyPr wrap="square" rtlCol="0">
            <a:spAutoFit/>
          </a:bodyPr>
          <a:lstStyle/>
          <a:p>
            <a:pPr algn="ctr"/>
            <a:r>
              <a:rPr lang="en-US" sz="3600" b="1" u="sng" dirty="0" smtClean="0"/>
              <a:t>Why is our testing requested?</a:t>
            </a:r>
            <a:endParaRPr lang="en-US" sz="2800" b="1" u="sng" dirty="0" smtClean="0"/>
          </a:p>
          <a:p>
            <a:pPr algn="just"/>
            <a:r>
              <a:rPr lang="en-US" sz="2400" dirty="0" smtClean="0"/>
              <a:t>The two tests that are processed here are G-Banding and FISH. With all of our samples we  are looking to see if there is a genetically abnormal karyotype on all patients. A normal karyotype is 46, XX or 46, XY.</a:t>
            </a:r>
          </a:p>
          <a:p>
            <a:pPr marL="342900" indent="-342900" algn="just">
              <a:buFont typeface="Arial" panose="020B0604020202020204" pitchFamily="34" charset="0"/>
              <a:buChar char="•"/>
            </a:pPr>
            <a:r>
              <a:rPr lang="en-US" sz="2400" dirty="0" smtClean="0"/>
              <a:t>Common reasons for </a:t>
            </a:r>
            <a:r>
              <a:rPr lang="en-US" sz="2400" dirty="0" err="1" smtClean="0"/>
              <a:t>Cytogenetics</a:t>
            </a:r>
            <a:r>
              <a:rPr lang="en-US" sz="2400" dirty="0" smtClean="0"/>
              <a:t> to be ordered on inherited specimens are: infertility, developmental delay, history of spontaneous abortion, abnormal ultrasound, family history or positive non-invasive screening.</a:t>
            </a:r>
          </a:p>
          <a:p>
            <a:pPr marL="342900" indent="-342900" algn="just">
              <a:buFont typeface="Arial" panose="020B0604020202020204" pitchFamily="34" charset="0"/>
              <a:buChar char="•"/>
            </a:pPr>
            <a:r>
              <a:rPr lang="en-US" sz="2400" dirty="0" smtClean="0"/>
              <a:t>Common reasons for </a:t>
            </a:r>
            <a:r>
              <a:rPr lang="en-US" sz="2400" dirty="0" err="1" smtClean="0"/>
              <a:t>Cytogenetics</a:t>
            </a:r>
            <a:r>
              <a:rPr lang="en-US" sz="2400" dirty="0" smtClean="0"/>
              <a:t> to be ordered on an </a:t>
            </a:r>
            <a:r>
              <a:rPr lang="en-US" sz="2400" smtClean="0"/>
              <a:t>oncology specimens are</a:t>
            </a:r>
            <a:r>
              <a:rPr lang="en-US" sz="2400" dirty="0" smtClean="0"/>
              <a:t>: to see if we can find an abnormality that could help the Doctor place the patient on the right treatment regimen, help in diagnosis and prognosis for the patient, and identify clones that will  be useful in follow-up as the patient is treated.</a:t>
            </a:r>
          </a:p>
          <a:p>
            <a:pPr marL="342900" indent="-342900" algn="just">
              <a:buFont typeface="Arial" panose="020B0604020202020204" pitchFamily="34" charset="0"/>
              <a:buChar char="•"/>
            </a:pPr>
            <a:r>
              <a:rPr lang="en-US" sz="2400" dirty="0" smtClean="0"/>
              <a:t>Urine is processed to detect bladder cancer.</a:t>
            </a:r>
          </a:p>
          <a:p>
            <a:r>
              <a:rPr lang="en-US" sz="2800" b="1" u="sng" dirty="0" smtClean="0"/>
              <a:t>An example of a normal female karyotype: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4876800"/>
            <a:ext cx="10805893" cy="548640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3599" y="4498999"/>
            <a:ext cx="2212801" cy="393387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78" y="8320310"/>
            <a:ext cx="2759022" cy="490492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3662" y="11455540"/>
            <a:ext cx="2724538" cy="4843623"/>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13200" y="11352436"/>
            <a:ext cx="2783130" cy="494672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1863" y="11222338"/>
            <a:ext cx="2857500" cy="507682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08914" y="8556957"/>
            <a:ext cx="4953000" cy="276446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93701" y="5160499"/>
            <a:ext cx="4353429" cy="2610872"/>
          </a:xfrm>
          <a:prstGeom prst="rect">
            <a:avLst/>
          </a:prstGeom>
        </p:spPr>
      </p:pic>
      <p:sp>
        <p:nvSpPr>
          <p:cNvPr id="14" name="TextBox 13"/>
          <p:cNvSpPr txBox="1"/>
          <p:nvPr/>
        </p:nvSpPr>
        <p:spPr>
          <a:xfrm>
            <a:off x="27327914" y="3891843"/>
            <a:ext cx="4953000" cy="1323439"/>
          </a:xfrm>
          <a:prstGeom prst="rect">
            <a:avLst/>
          </a:prstGeom>
          <a:noFill/>
        </p:spPr>
        <p:txBody>
          <a:bodyPr wrap="square" rtlCol="0">
            <a:spAutoFit/>
          </a:bodyPr>
          <a:lstStyle/>
          <a:p>
            <a:pPr algn="ctr"/>
            <a:r>
              <a:rPr lang="en-US" sz="2800" b="1" u="sng" dirty="0" smtClean="0"/>
              <a:t>Examples of normal cells by </a:t>
            </a:r>
            <a:r>
              <a:rPr lang="en-US" sz="2800" b="1" dirty="0" smtClean="0"/>
              <a:t>      </a:t>
            </a:r>
            <a:r>
              <a:rPr lang="en-US" sz="2800" b="1" u="sng" dirty="0" smtClean="0"/>
              <a:t>FISH: </a:t>
            </a:r>
          </a:p>
          <a:p>
            <a:r>
              <a:rPr lang="en-US" sz="2400" dirty="0"/>
              <a:t> </a:t>
            </a:r>
            <a:r>
              <a:rPr lang="en-US" sz="2400" dirty="0" smtClean="0"/>
              <a:t>           Left: Female           Right: Male</a:t>
            </a:r>
            <a:endParaRPr lang="en-US" sz="2400" b="1" u="sng" dirty="0"/>
          </a:p>
        </p:txBody>
      </p:sp>
      <p:sp>
        <p:nvSpPr>
          <p:cNvPr id="16" name="TextBox 15"/>
          <p:cNvSpPr txBox="1"/>
          <p:nvPr/>
        </p:nvSpPr>
        <p:spPr>
          <a:xfrm>
            <a:off x="27369548" y="7654697"/>
            <a:ext cx="5334000" cy="954107"/>
          </a:xfrm>
          <a:prstGeom prst="rect">
            <a:avLst/>
          </a:prstGeom>
          <a:noFill/>
        </p:spPr>
        <p:txBody>
          <a:bodyPr wrap="square" rtlCol="0">
            <a:spAutoFit/>
          </a:bodyPr>
          <a:lstStyle/>
          <a:p>
            <a:pPr algn="ctr"/>
            <a:r>
              <a:rPr lang="en-US" sz="2800" b="1" u="sng" dirty="0" smtClean="0"/>
              <a:t>An example of an ALK positive case by FISH:</a:t>
            </a:r>
            <a:endParaRPr lang="en-US" sz="2800" b="1" u="sng" dirty="0"/>
          </a:p>
        </p:txBody>
      </p:sp>
    </p:spTree>
    <p:extLst>
      <p:ext uri="{BB962C8B-B14F-4D97-AF65-F5344CB8AC3E}">
        <p14:creationId xmlns:p14="http://schemas.microsoft.com/office/powerpoint/2010/main" val="856190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7EDEAE00C2C749892FCE4C00987605" ma:contentTypeVersion="0" ma:contentTypeDescription="Create a new document." ma:contentTypeScope="" ma:versionID="76ef5ad31a4618b74c29ffc025515dc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110D8-F070-4B5F-A593-DBBAD793C5B7}">
  <ds:schemaRefs>
    <ds:schemaRef ds:uri="http://schemas.microsoft.com/office/infopath/2007/PartnerControls"/>
    <ds:schemaRef ds:uri="http://schemas.microsoft.com/office/2006/documentManagement/types"/>
    <ds:schemaRef ds:uri="http://www.w3.org/XML/1998/namespace"/>
    <ds:schemaRef ds:uri="http://purl.org/dc/dcmitype/"/>
    <ds:schemaRef ds:uri="http://schemas.openxmlformats.org/package/2006/metadata/core-properties"/>
    <ds:schemaRef ds:uri="http://purl.org/dc/elements/1.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3708115-0F08-4370-A3A8-2D421BA46FBF}">
  <ds:schemaRefs>
    <ds:schemaRef ds:uri="http://schemas.microsoft.com/sharepoint/v3/contenttype/forms"/>
  </ds:schemaRefs>
</ds:datastoreItem>
</file>

<file path=customXml/itemProps3.xml><?xml version="1.0" encoding="utf-8"?>
<ds:datastoreItem xmlns:ds="http://schemas.openxmlformats.org/officeDocument/2006/customXml" ds:itemID="{AFA44A30-2E15-409E-8F2C-92630B302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Adjacency</Template>
  <TotalTime>330</TotalTime>
  <Words>222</Words>
  <Application>Microsoft Office PowerPoint</Application>
  <PresentationFormat>Custom</PresentationFormat>
  <Paragraphs>44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Department of Pathology and Laboratory Medicine Cytogenetics Laboratory</vt:lpstr>
    </vt:vector>
  </TitlesOfParts>
  <Company>URMC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Pathology and  Laboratory Medicine</dc:title>
  <dc:creator>Winters, Shira M</dc:creator>
  <cp:lastModifiedBy>Bushen, Bethany R</cp:lastModifiedBy>
  <cp:revision>65</cp:revision>
  <dcterms:created xsi:type="dcterms:W3CDTF">2015-12-10T20:34:04Z</dcterms:created>
  <dcterms:modified xsi:type="dcterms:W3CDTF">2016-04-22T20:21:22Z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0x010100877EDEAE00C2C749892FCE4C00987605</vt:lpwstr>
  </property>
</Properties>
</file>