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sldIdLst>
    <p:sldId id="256" r:id="rId5"/>
  </p:sldIdLst>
  <p:sldSz cx="32918400" cy="16459200"/>
  <p:notesSz cx="6858000" cy="9144000"/>
  <p:defaultTextStyle>
    <a:defPPr>
      <a:defRPr lang="en-US"/>
    </a:defPPr>
    <a:lvl1pPr marL="0" algn="l" defTabSz="2819592" rtl="0" eaLnBrk="1" latinLnBrk="0" hangingPunct="1">
      <a:defRPr sz="5600" kern="1200">
        <a:solidFill>
          <a:schemeClr val="tx1"/>
        </a:solidFill>
        <a:latin typeface="+mn-lt"/>
        <a:ea typeface="+mn-ea"/>
        <a:cs typeface="+mn-cs"/>
      </a:defRPr>
    </a:lvl1pPr>
    <a:lvl2pPr marL="1409795" algn="l" defTabSz="2819592" rtl="0" eaLnBrk="1" latinLnBrk="0" hangingPunct="1">
      <a:defRPr sz="5600" kern="1200">
        <a:solidFill>
          <a:schemeClr val="tx1"/>
        </a:solidFill>
        <a:latin typeface="+mn-lt"/>
        <a:ea typeface="+mn-ea"/>
        <a:cs typeface="+mn-cs"/>
      </a:defRPr>
    </a:lvl2pPr>
    <a:lvl3pPr marL="2819592" algn="l" defTabSz="2819592" rtl="0" eaLnBrk="1" latinLnBrk="0" hangingPunct="1">
      <a:defRPr sz="5600" kern="1200">
        <a:solidFill>
          <a:schemeClr val="tx1"/>
        </a:solidFill>
        <a:latin typeface="+mn-lt"/>
        <a:ea typeface="+mn-ea"/>
        <a:cs typeface="+mn-cs"/>
      </a:defRPr>
    </a:lvl3pPr>
    <a:lvl4pPr marL="4229384" algn="l" defTabSz="2819592" rtl="0" eaLnBrk="1" latinLnBrk="0" hangingPunct="1">
      <a:defRPr sz="5600" kern="1200">
        <a:solidFill>
          <a:schemeClr val="tx1"/>
        </a:solidFill>
        <a:latin typeface="+mn-lt"/>
        <a:ea typeface="+mn-ea"/>
        <a:cs typeface="+mn-cs"/>
      </a:defRPr>
    </a:lvl4pPr>
    <a:lvl5pPr marL="5639182" algn="l" defTabSz="2819592" rtl="0" eaLnBrk="1" latinLnBrk="0" hangingPunct="1">
      <a:defRPr sz="5600" kern="1200">
        <a:solidFill>
          <a:schemeClr val="tx1"/>
        </a:solidFill>
        <a:latin typeface="+mn-lt"/>
        <a:ea typeface="+mn-ea"/>
        <a:cs typeface="+mn-cs"/>
      </a:defRPr>
    </a:lvl5pPr>
    <a:lvl6pPr marL="7048976" algn="l" defTabSz="2819592" rtl="0" eaLnBrk="1" latinLnBrk="0" hangingPunct="1">
      <a:defRPr sz="5600" kern="1200">
        <a:solidFill>
          <a:schemeClr val="tx1"/>
        </a:solidFill>
        <a:latin typeface="+mn-lt"/>
        <a:ea typeface="+mn-ea"/>
        <a:cs typeface="+mn-cs"/>
      </a:defRPr>
    </a:lvl6pPr>
    <a:lvl7pPr marL="8458771" algn="l" defTabSz="2819592" rtl="0" eaLnBrk="1" latinLnBrk="0" hangingPunct="1">
      <a:defRPr sz="5600" kern="1200">
        <a:solidFill>
          <a:schemeClr val="tx1"/>
        </a:solidFill>
        <a:latin typeface="+mn-lt"/>
        <a:ea typeface="+mn-ea"/>
        <a:cs typeface="+mn-cs"/>
      </a:defRPr>
    </a:lvl7pPr>
    <a:lvl8pPr marL="9868568" algn="l" defTabSz="2819592" rtl="0" eaLnBrk="1" latinLnBrk="0" hangingPunct="1">
      <a:defRPr sz="5600" kern="1200">
        <a:solidFill>
          <a:schemeClr val="tx1"/>
        </a:solidFill>
        <a:latin typeface="+mn-lt"/>
        <a:ea typeface="+mn-ea"/>
        <a:cs typeface="+mn-cs"/>
      </a:defRPr>
    </a:lvl8pPr>
    <a:lvl9pPr marL="11278360" algn="l" defTabSz="2819592" rtl="0" eaLnBrk="1" latinLnBrk="0" hangingPunct="1">
      <a:defRPr sz="5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39" autoAdjust="0"/>
    <p:restoredTop sz="94660"/>
  </p:normalViewPr>
  <p:slideViewPr>
    <p:cSldViewPr>
      <p:cViewPr>
        <p:scale>
          <a:sx n="30" d="100"/>
          <a:sy n="30" d="100"/>
        </p:scale>
        <p:origin x="-708" y="-408"/>
      </p:cViewPr>
      <p:guideLst>
        <p:guide orient="horz" pos="518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822960" y="548640"/>
            <a:ext cx="31305398" cy="1448409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a:p>
        </p:txBody>
      </p:sp>
      <p:grpSp>
        <p:nvGrpSpPr>
          <p:cNvPr id="7" name="Group 9"/>
          <p:cNvGrpSpPr>
            <a:grpSpLocks noChangeAspect="1"/>
          </p:cNvGrpSpPr>
          <p:nvPr/>
        </p:nvGrpSpPr>
        <p:grpSpPr bwMode="hidden">
          <a:xfrm>
            <a:off x="761994" y="12849511"/>
            <a:ext cx="31404154" cy="3195792"/>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2468880" y="3840480"/>
            <a:ext cx="27980640" cy="4272259"/>
          </a:xfrm>
        </p:spPr>
        <p:txBody>
          <a:bodyPr anchor="b">
            <a:normAutofit/>
          </a:bodyPr>
          <a:lstStyle>
            <a:lvl1pPr>
              <a:defRPr sz="136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0" y="8534402"/>
            <a:ext cx="23042880" cy="3535680"/>
          </a:xfrm>
        </p:spPr>
        <p:txBody>
          <a:bodyPr>
            <a:normAutofit/>
          </a:bodyPr>
          <a:lstStyle>
            <a:lvl1pPr marL="0" indent="0" algn="ctr">
              <a:buNone/>
              <a:defRPr sz="6200">
                <a:solidFill>
                  <a:srgbClr val="FFFFFF"/>
                </a:solidFill>
              </a:defRPr>
            </a:lvl1pPr>
            <a:lvl2pPr marL="1410782" indent="0" algn="ctr">
              <a:buNone/>
              <a:defRPr>
                <a:solidFill>
                  <a:schemeClr val="tx1">
                    <a:tint val="75000"/>
                  </a:schemeClr>
                </a:solidFill>
              </a:defRPr>
            </a:lvl2pPr>
            <a:lvl3pPr marL="2821564" indent="0" algn="ctr">
              <a:buNone/>
              <a:defRPr>
                <a:solidFill>
                  <a:schemeClr val="tx1">
                    <a:tint val="75000"/>
                  </a:schemeClr>
                </a:solidFill>
              </a:defRPr>
            </a:lvl3pPr>
            <a:lvl4pPr marL="4232346" indent="0" algn="ctr">
              <a:buNone/>
              <a:defRPr>
                <a:solidFill>
                  <a:schemeClr val="tx1">
                    <a:tint val="75000"/>
                  </a:schemeClr>
                </a:solidFill>
              </a:defRPr>
            </a:lvl4pPr>
            <a:lvl5pPr marL="5643128" indent="0" algn="ctr">
              <a:buNone/>
              <a:defRPr>
                <a:solidFill>
                  <a:schemeClr val="tx1">
                    <a:tint val="75000"/>
                  </a:schemeClr>
                </a:solidFill>
              </a:defRPr>
            </a:lvl5pPr>
            <a:lvl6pPr marL="7053910" indent="0" algn="ctr">
              <a:buNone/>
              <a:defRPr>
                <a:solidFill>
                  <a:schemeClr val="tx1">
                    <a:tint val="75000"/>
                  </a:schemeClr>
                </a:solidFill>
              </a:defRPr>
            </a:lvl6pPr>
            <a:lvl7pPr marL="8464692" indent="0" algn="ctr">
              <a:buNone/>
              <a:defRPr>
                <a:solidFill>
                  <a:schemeClr val="tx1">
                    <a:tint val="75000"/>
                  </a:schemeClr>
                </a:solidFill>
              </a:defRPr>
            </a:lvl7pPr>
            <a:lvl8pPr marL="9875474" indent="0" algn="ctr">
              <a:buNone/>
              <a:defRPr>
                <a:solidFill>
                  <a:schemeClr val="tx1">
                    <a:tint val="75000"/>
                  </a:schemeClr>
                </a:solidFill>
              </a:defRPr>
            </a:lvl8pPr>
            <a:lvl9pPr marL="1128625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5A0BC3-C682-4A54-B4A3-EA9C9A488586}"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BA1AD-6383-47FB-AFE1-C5BE252EBBF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A0BC3-C682-4A54-B4A3-EA9C9A488586}"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BA1AD-6383-47FB-AFE1-C5BE252EBBF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822960" y="548640"/>
            <a:ext cx="31305398" cy="342351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a:p>
        </p:txBody>
      </p:sp>
      <p:sp>
        <p:nvSpPr>
          <p:cNvPr id="4" name="Date Placeholder 3"/>
          <p:cNvSpPr>
            <a:spLocks noGrp="1"/>
          </p:cNvSpPr>
          <p:nvPr>
            <p:ph type="dt" sz="half" idx="10"/>
          </p:nvPr>
        </p:nvSpPr>
        <p:spPr/>
        <p:txBody>
          <a:bodyPr/>
          <a:lstStyle/>
          <a:p>
            <a:fld id="{635A0BC3-C682-4A54-B4A3-EA9C9A488586}"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BA1AD-6383-47FB-AFE1-C5BE252EBBF1}" type="slidenum">
              <a:rPr lang="en-US" smtClean="0"/>
              <a:t>‹#›</a:t>
            </a:fld>
            <a:endParaRPr lang="en-US"/>
          </a:p>
        </p:txBody>
      </p:sp>
      <p:grpSp>
        <p:nvGrpSpPr>
          <p:cNvPr id="15" name="Group 14"/>
          <p:cNvGrpSpPr>
            <a:grpSpLocks noChangeAspect="1"/>
          </p:cNvGrpSpPr>
          <p:nvPr/>
        </p:nvGrpSpPr>
        <p:grpSpPr bwMode="hidden">
          <a:xfrm>
            <a:off x="761994" y="1714058"/>
            <a:ext cx="31404154" cy="3195792"/>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23865840" y="3474721"/>
            <a:ext cx="7406640" cy="10769599"/>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45920" y="3474720"/>
            <a:ext cx="21671280" cy="10769602"/>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A0BC3-C682-4A54-B4A3-EA9C9A488586}"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BA1AD-6383-47FB-AFE1-C5BE252EBBF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822960" y="548640"/>
            <a:ext cx="31305398" cy="11367821"/>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a:p>
        </p:txBody>
      </p:sp>
      <p:sp>
        <p:nvSpPr>
          <p:cNvPr id="9" name="Freeform 14"/>
          <p:cNvSpPr>
            <a:spLocks/>
          </p:cNvSpPr>
          <p:nvPr/>
        </p:nvSpPr>
        <p:spPr bwMode="hidden">
          <a:xfrm>
            <a:off x="21770779" y="10088621"/>
            <a:ext cx="10355144" cy="171366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282156" tIns="141078" rIns="282156" bIns="141078" numCol="1" anchor="t" anchorCtr="0" compatLnSpc="1">
            <a:prstTxWarp prst="textNoShape">
              <a:avLst/>
            </a:prstTxWarp>
          </a:bodyPr>
          <a:lstStyle/>
          <a:p>
            <a:endParaRPr lang="en-US"/>
          </a:p>
        </p:txBody>
      </p:sp>
      <p:sp>
        <p:nvSpPr>
          <p:cNvPr id="10" name="Freeform 18"/>
          <p:cNvSpPr>
            <a:spLocks/>
          </p:cNvSpPr>
          <p:nvPr/>
        </p:nvSpPr>
        <p:spPr bwMode="hidden">
          <a:xfrm>
            <a:off x="9429554" y="9780696"/>
            <a:ext cx="19960254" cy="204033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282156" tIns="141078" rIns="282156" bIns="141078" numCol="1" anchor="t" anchorCtr="0" compatLnSpc="1">
            <a:prstTxWarp prst="textNoShape">
              <a:avLst/>
            </a:prstTxWarp>
          </a:bodyPr>
          <a:lstStyle/>
          <a:p>
            <a:endParaRPr lang="en-US"/>
          </a:p>
        </p:txBody>
      </p:sp>
      <p:sp>
        <p:nvSpPr>
          <p:cNvPr id="11" name="Freeform 22"/>
          <p:cNvSpPr>
            <a:spLocks/>
          </p:cNvSpPr>
          <p:nvPr/>
        </p:nvSpPr>
        <p:spPr bwMode="hidden">
          <a:xfrm>
            <a:off x="10183421" y="9810149"/>
            <a:ext cx="19684728" cy="1858253"/>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282156" tIns="141078" rIns="282156" bIns="141078" numCol="1" anchor="t" anchorCtr="0" compatLnSpc="1">
            <a:prstTxWarp prst="textNoShape">
              <a:avLst/>
            </a:prstTxWarp>
          </a:bodyPr>
          <a:lstStyle/>
          <a:p>
            <a:endParaRPr lang="en-US"/>
          </a:p>
        </p:txBody>
      </p:sp>
      <p:sp>
        <p:nvSpPr>
          <p:cNvPr id="12" name="Freeform 26"/>
          <p:cNvSpPr>
            <a:spLocks/>
          </p:cNvSpPr>
          <p:nvPr/>
        </p:nvSpPr>
        <p:spPr bwMode="hidden">
          <a:xfrm>
            <a:off x="20194160" y="9778019"/>
            <a:ext cx="11908800" cy="1563718"/>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282156" tIns="141078" rIns="282156" bIns="141078" numCol="1" anchor="t" anchorCtr="0" compatLnSpc="1">
            <a:prstTxWarp prst="textNoShape">
              <a:avLst/>
            </a:prstTxWarp>
          </a:bodyPr>
          <a:lstStyle/>
          <a:p>
            <a:endParaRPr lang="en-US"/>
          </a:p>
        </p:txBody>
      </p:sp>
      <p:sp useBgFill="1">
        <p:nvSpPr>
          <p:cNvPr id="13" name="Freeform 10"/>
          <p:cNvSpPr>
            <a:spLocks/>
          </p:cNvSpPr>
          <p:nvPr/>
        </p:nvSpPr>
        <p:spPr bwMode="hidden">
          <a:xfrm>
            <a:off x="761994" y="9740532"/>
            <a:ext cx="31404154" cy="3191698"/>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282156" tIns="141078" rIns="282156" bIns="141078" numCol="1" anchor="t" anchorCtr="0" compatLnSpc="1">
            <a:prstTxWarp prst="textNoShape">
              <a:avLst/>
            </a:prstTxWarp>
          </a:bodyPr>
          <a:lstStyle/>
          <a:p>
            <a:endParaRPr lang="en-US"/>
          </a:p>
        </p:txBody>
      </p:sp>
      <p:sp>
        <p:nvSpPr>
          <p:cNvPr id="2" name="Title 1"/>
          <p:cNvSpPr>
            <a:spLocks noGrp="1"/>
          </p:cNvSpPr>
          <p:nvPr>
            <p:ph type="title"/>
          </p:nvPr>
        </p:nvSpPr>
        <p:spPr>
          <a:xfrm>
            <a:off x="2484115" y="5912544"/>
            <a:ext cx="27980640" cy="3657600"/>
          </a:xfrm>
        </p:spPr>
        <p:txBody>
          <a:bodyPr anchor="t">
            <a:normAutofit/>
          </a:bodyPr>
          <a:lstStyle>
            <a:lvl1pPr algn="ctr">
              <a:defRPr sz="1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922514" y="3449877"/>
            <a:ext cx="23103842" cy="2255522"/>
          </a:xfrm>
        </p:spPr>
        <p:txBody>
          <a:bodyPr anchor="b">
            <a:normAutofit/>
          </a:bodyPr>
          <a:lstStyle>
            <a:lvl1pPr marL="0" indent="0" algn="ctr">
              <a:buNone/>
              <a:defRPr sz="6200">
                <a:solidFill>
                  <a:srgbClr val="FFFFFF"/>
                </a:solidFill>
              </a:defRPr>
            </a:lvl1pPr>
            <a:lvl2pPr marL="1410782" indent="0">
              <a:buNone/>
              <a:defRPr sz="5600">
                <a:solidFill>
                  <a:schemeClr val="tx1">
                    <a:tint val="75000"/>
                  </a:schemeClr>
                </a:solidFill>
              </a:defRPr>
            </a:lvl2pPr>
            <a:lvl3pPr marL="2821564" indent="0">
              <a:buNone/>
              <a:defRPr sz="4900">
                <a:solidFill>
                  <a:schemeClr val="tx1">
                    <a:tint val="75000"/>
                  </a:schemeClr>
                </a:solidFill>
              </a:defRPr>
            </a:lvl3pPr>
            <a:lvl4pPr marL="4232346" indent="0">
              <a:buNone/>
              <a:defRPr sz="4300">
                <a:solidFill>
                  <a:schemeClr val="tx1">
                    <a:tint val="75000"/>
                  </a:schemeClr>
                </a:solidFill>
              </a:defRPr>
            </a:lvl4pPr>
            <a:lvl5pPr marL="5643128" indent="0">
              <a:buNone/>
              <a:defRPr sz="4300">
                <a:solidFill>
                  <a:schemeClr val="tx1">
                    <a:tint val="75000"/>
                  </a:schemeClr>
                </a:solidFill>
              </a:defRPr>
            </a:lvl5pPr>
            <a:lvl6pPr marL="7053910" indent="0">
              <a:buNone/>
              <a:defRPr sz="4300">
                <a:solidFill>
                  <a:schemeClr val="tx1">
                    <a:tint val="75000"/>
                  </a:schemeClr>
                </a:solidFill>
              </a:defRPr>
            </a:lvl6pPr>
            <a:lvl7pPr marL="8464692" indent="0">
              <a:buNone/>
              <a:defRPr sz="4300">
                <a:solidFill>
                  <a:schemeClr val="tx1">
                    <a:tint val="75000"/>
                  </a:schemeClr>
                </a:solidFill>
              </a:defRPr>
            </a:lvl7pPr>
            <a:lvl8pPr marL="9875474" indent="0">
              <a:buNone/>
              <a:defRPr sz="4300">
                <a:solidFill>
                  <a:schemeClr val="tx1">
                    <a:tint val="75000"/>
                  </a:schemeClr>
                </a:solidFill>
              </a:defRPr>
            </a:lvl8pPr>
            <a:lvl9pPr marL="11286256" indent="0">
              <a:buNone/>
              <a:defRPr sz="4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5A0BC3-C682-4A54-B4A3-EA9C9A488586}"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BA1AD-6383-47FB-AFE1-C5BE252EBBF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35A0BC3-C682-4A54-B4A3-EA9C9A488586}"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BA1AD-6383-47FB-AFE1-C5BE252EBBF1}" type="slidenum">
              <a:rPr lang="en-US" smtClean="0"/>
              <a:t>‹#›</a:t>
            </a:fld>
            <a:endParaRPr lang="en-US"/>
          </a:p>
        </p:txBody>
      </p:sp>
      <p:sp>
        <p:nvSpPr>
          <p:cNvPr id="9" name="Content Placeholder 8"/>
          <p:cNvSpPr>
            <a:spLocks noGrp="1"/>
          </p:cNvSpPr>
          <p:nvPr>
            <p:ph sz="quarter" idx="13"/>
          </p:nvPr>
        </p:nvSpPr>
        <p:spPr>
          <a:xfrm>
            <a:off x="2435958" y="6430061"/>
            <a:ext cx="13759891" cy="8273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16722547" y="6430061"/>
            <a:ext cx="13759891" cy="8273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35962" y="6427474"/>
            <a:ext cx="13759891" cy="1535429"/>
          </a:xfrm>
        </p:spPr>
        <p:txBody>
          <a:bodyPr anchor="ctr"/>
          <a:lstStyle>
            <a:lvl1pPr marL="0" indent="0" algn="ctr">
              <a:buNone/>
              <a:defRPr sz="7400" b="0">
                <a:solidFill>
                  <a:schemeClr val="tx2"/>
                </a:solidFill>
                <a:latin typeface="+mj-lt"/>
              </a:defRPr>
            </a:lvl1pPr>
            <a:lvl2pPr marL="1410782" indent="0">
              <a:buNone/>
              <a:defRPr sz="6200" b="1"/>
            </a:lvl2pPr>
            <a:lvl3pPr marL="2821564" indent="0">
              <a:buNone/>
              <a:defRPr sz="5600" b="1"/>
            </a:lvl3pPr>
            <a:lvl4pPr marL="4232346" indent="0">
              <a:buNone/>
              <a:defRPr sz="4900" b="1"/>
            </a:lvl4pPr>
            <a:lvl5pPr marL="5643128" indent="0">
              <a:buNone/>
              <a:defRPr sz="4900" b="1"/>
            </a:lvl5pPr>
            <a:lvl6pPr marL="7053910" indent="0">
              <a:buNone/>
              <a:defRPr sz="4900" b="1"/>
            </a:lvl6pPr>
            <a:lvl7pPr marL="8464692" indent="0">
              <a:buNone/>
              <a:defRPr sz="4900" b="1"/>
            </a:lvl7pPr>
            <a:lvl8pPr marL="9875474" indent="0">
              <a:buNone/>
              <a:defRPr sz="4900" b="1"/>
            </a:lvl8pPr>
            <a:lvl9pPr marL="11286256"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2438397" y="8229601"/>
            <a:ext cx="13752198" cy="6473191"/>
          </a:xfrm>
        </p:spPr>
        <p:txBody>
          <a:bodyPr/>
          <a:lstStyle>
            <a:lvl1pPr>
              <a:defRPr sz="6200"/>
            </a:lvl1pPr>
            <a:lvl2pPr>
              <a:defRPr sz="5600"/>
            </a:lvl2pPr>
            <a:lvl3pPr>
              <a:defRPr sz="4900"/>
            </a:lvl3pPr>
            <a:lvl4pPr>
              <a:defRPr sz="4300"/>
            </a:lvl4pPr>
            <a:lvl5pPr>
              <a:defRPr sz="43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6733520" y="6427471"/>
            <a:ext cx="13759891" cy="1535429"/>
          </a:xfrm>
        </p:spPr>
        <p:txBody>
          <a:bodyPr anchor="ctr"/>
          <a:lstStyle>
            <a:lvl1pPr marL="0" indent="0" algn="ctr">
              <a:buNone/>
              <a:defRPr sz="7400" b="0" i="0">
                <a:solidFill>
                  <a:schemeClr val="tx2"/>
                </a:solidFill>
                <a:latin typeface="+mj-lt"/>
              </a:defRPr>
            </a:lvl1pPr>
            <a:lvl2pPr marL="1410782" indent="0">
              <a:buNone/>
              <a:defRPr sz="6200" b="1"/>
            </a:lvl2pPr>
            <a:lvl3pPr marL="2821564" indent="0">
              <a:buNone/>
              <a:defRPr sz="5600" b="1"/>
            </a:lvl3pPr>
            <a:lvl4pPr marL="4232346" indent="0">
              <a:buNone/>
              <a:defRPr sz="4900" b="1"/>
            </a:lvl4pPr>
            <a:lvl5pPr marL="5643128" indent="0">
              <a:buNone/>
              <a:defRPr sz="4900" b="1"/>
            </a:lvl5pPr>
            <a:lvl6pPr marL="7053910" indent="0">
              <a:buNone/>
              <a:defRPr sz="4900" b="1"/>
            </a:lvl6pPr>
            <a:lvl7pPr marL="8464692" indent="0">
              <a:buNone/>
              <a:defRPr sz="4900" b="1"/>
            </a:lvl7pPr>
            <a:lvl8pPr marL="9875474" indent="0">
              <a:buNone/>
              <a:defRPr sz="4900" b="1"/>
            </a:lvl8pPr>
            <a:lvl9pPr marL="11286256"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6722090" y="8229601"/>
            <a:ext cx="13759891" cy="6473191"/>
          </a:xfrm>
        </p:spPr>
        <p:txBody>
          <a:bodyPr/>
          <a:lstStyle>
            <a:lvl1pPr>
              <a:defRPr sz="6200"/>
            </a:lvl1pPr>
            <a:lvl2pPr>
              <a:defRPr sz="5600"/>
            </a:lvl2pPr>
            <a:lvl3pPr>
              <a:defRPr sz="4900"/>
            </a:lvl3pPr>
            <a:lvl4pPr>
              <a:defRPr sz="4300"/>
            </a:lvl4pPr>
            <a:lvl5pPr>
              <a:defRPr sz="43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5A0BC3-C682-4A54-B4A3-EA9C9A488586}" type="datetimeFigureOut">
              <a:rPr lang="en-US" smtClean="0"/>
              <a:t>4/22/2016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1BA1AD-6383-47FB-AFE1-C5BE252EBBF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5A0BC3-C682-4A54-B4A3-EA9C9A488586}" type="datetimeFigureOut">
              <a:rPr lang="en-US" smtClean="0"/>
              <a:t>4/22/2016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1BA1AD-6383-47FB-AFE1-C5BE252EBBF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822960" y="548640"/>
            <a:ext cx="31305398" cy="342351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a:p>
        </p:txBody>
      </p:sp>
      <p:grpSp>
        <p:nvGrpSpPr>
          <p:cNvPr id="6" name="Group 5"/>
          <p:cNvGrpSpPr>
            <a:grpSpLocks noChangeAspect="1"/>
          </p:cNvGrpSpPr>
          <p:nvPr/>
        </p:nvGrpSpPr>
        <p:grpSpPr bwMode="hidden">
          <a:xfrm>
            <a:off x="761994" y="1714058"/>
            <a:ext cx="31404154" cy="3191698"/>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35A0BC3-C682-4A54-B4A3-EA9C9A488586}" type="datetimeFigureOut">
              <a:rPr lang="en-US" smtClean="0"/>
              <a:t>4/22/2016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1BA1AD-6383-47FB-AFE1-C5BE252EBBF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822960" y="548640"/>
            <a:ext cx="31305398" cy="342351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a:p>
        </p:txBody>
      </p:sp>
      <p:sp>
        <p:nvSpPr>
          <p:cNvPr id="5" name="Date Placeholder 4"/>
          <p:cNvSpPr>
            <a:spLocks noGrp="1"/>
          </p:cNvSpPr>
          <p:nvPr>
            <p:ph type="dt" sz="half" idx="10"/>
          </p:nvPr>
        </p:nvSpPr>
        <p:spPr/>
        <p:txBody>
          <a:bodyPr/>
          <a:lstStyle/>
          <a:p>
            <a:fld id="{635A0BC3-C682-4A54-B4A3-EA9C9A488586}"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BA1AD-6383-47FB-AFE1-C5BE252EBBF1}" type="slidenum">
              <a:rPr lang="en-US" smtClean="0"/>
              <a:t>‹#›</a:t>
            </a:fld>
            <a:endParaRPr lang="en-US"/>
          </a:p>
        </p:txBody>
      </p:sp>
      <p:sp>
        <p:nvSpPr>
          <p:cNvPr id="4" name="Text Placeholder 3"/>
          <p:cNvSpPr>
            <a:spLocks noGrp="1"/>
          </p:cNvSpPr>
          <p:nvPr>
            <p:ph type="body" sz="half" idx="2"/>
          </p:nvPr>
        </p:nvSpPr>
        <p:spPr>
          <a:xfrm>
            <a:off x="3291840" y="8595361"/>
            <a:ext cx="12070080" cy="4572002"/>
          </a:xfrm>
        </p:spPr>
        <p:txBody>
          <a:bodyPr anchor="t">
            <a:normAutofit/>
          </a:bodyPr>
          <a:lstStyle>
            <a:lvl1pPr marL="0" indent="0">
              <a:spcBef>
                <a:spcPts val="0"/>
              </a:spcBef>
              <a:spcAft>
                <a:spcPts val="1851"/>
              </a:spcAft>
              <a:buNone/>
              <a:defRPr sz="5600">
                <a:solidFill>
                  <a:schemeClr val="tx2"/>
                </a:solidFill>
              </a:defRPr>
            </a:lvl1pPr>
            <a:lvl2pPr marL="1410782" indent="0">
              <a:buNone/>
              <a:defRPr sz="3700"/>
            </a:lvl2pPr>
            <a:lvl3pPr marL="2821564" indent="0">
              <a:buNone/>
              <a:defRPr sz="3100"/>
            </a:lvl3pPr>
            <a:lvl4pPr marL="4232346" indent="0">
              <a:buNone/>
              <a:defRPr sz="2800"/>
            </a:lvl4pPr>
            <a:lvl5pPr marL="5643128" indent="0">
              <a:buNone/>
              <a:defRPr sz="2800"/>
            </a:lvl5pPr>
            <a:lvl6pPr marL="7053910" indent="0">
              <a:buNone/>
              <a:defRPr sz="2800"/>
            </a:lvl6pPr>
            <a:lvl7pPr marL="8464692" indent="0">
              <a:buNone/>
              <a:defRPr sz="2800"/>
            </a:lvl7pPr>
            <a:lvl8pPr marL="9875474" indent="0">
              <a:buNone/>
              <a:defRPr sz="2800"/>
            </a:lvl8pPr>
            <a:lvl9pPr marL="11286256" indent="0">
              <a:buNone/>
              <a:defRPr sz="2800"/>
            </a:lvl9pPr>
          </a:lstStyle>
          <a:p>
            <a:pPr lvl="0"/>
            <a:r>
              <a:rPr lang="en-US" smtClean="0"/>
              <a:t>Click to edit Master text styles</a:t>
            </a:r>
          </a:p>
        </p:txBody>
      </p:sp>
      <p:grpSp>
        <p:nvGrpSpPr>
          <p:cNvPr id="2" name="Group 23"/>
          <p:cNvGrpSpPr>
            <a:grpSpLocks noChangeAspect="1"/>
          </p:cNvGrpSpPr>
          <p:nvPr/>
        </p:nvGrpSpPr>
        <p:grpSpPr bwMode="hidden">
          <a:xfrm>
            <a:off x="761994" y="1714058"/>
            <a:ext cx="31404154" cy="3195792"/>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3291840" y="5486400"/>
            <a:ext cx="12070080" cy="3006547"/>
          </a:xfrm>
        </p:spPr>
        <p:txBody>
          <a:bodyPr anchor="b">
            <a:noAutofit/>
          </a:bodyPr>
          <a:lstStyle>
            <a:lvl1pPr algn="l">
              <a:defRPr sz="99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6747063" y="4389120"/>
            <a:ext cx="14054674" cy="9144000"/>
          </a:xfrm>
        </p:spPr>
        <p:txBody>
          <a:bodyPr anchor="ctr"/>
          <a:lstStyle>
            <a:lvl1pPr>
              <a:buClr>
                <a:schemeClr val="bg1"/>
              </a:buClr>
              <a:defRPr sz="6800">
                <a:solidFill>
                  <a:schemeClr val="tx2"/>
                </a:solidFill>
              </a:defRPr>
            </a:lvl1pPr>
            <a:lvl2pPr>
              <a:buClr>
                <a:schemeClr val="bg1"/>
              </a:buClr>
              <a:defRPr sz="6200">
                <a:solidFill>
                  <a:schemeClr val="tx2"/>
                </a:solidFill>
              </a:defRPr>
            </a:lvl2pPr>
            <a:lvl3pPr>
              <a:buClr>
                <a:schemeClr val="bg1"/>
              </a:buClr>
              <a:defRPr sz="5600">
                <a:solidFill>
                  <a:schemeClr val="tx2"/>
                </a:solidFill>
              </a:defRPr>
            </a:lvl3pPr>
            <a:lvl4pPr>
              <a:buClr>
                <a:schemeClr val="bg1"/>
              </a:buClr>
              <a:defRPr sz="4900">
                <a:solidFill>
                  <a:schemeClr val="tx2"/>
                </a:solidFill>
              </a:defRPr>
            </a:lvl4pPr>
            <a:lvl5pPr>
              <a:buClr>
                <a:schemeClr val="bg1"/>
              </a:buClr>
              <a:defRPr sz="4900">
                <a:solidFill>
                  <a:schemeClr val="tx2"/>
                </a:solidFill>
              </a:defRPr>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822960" y="548640"/>
            <a:ext cx="31305398" cy="1448409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a:p>
        </p:txBody>
      </p:sp>
      <p:grpSp>
        <p:nvGrpSpPr>
          <p:cNvPr id="9" name="Group 8"/>
          <p:cNvGrpSpPr>
            <a:grpSpLocks noChangeAspect="1"/>
          </p:cNvGrpSpPr>
          <p:nvPr/>
        </p:nvGrpSpPr>
        <p:grpSpPr bwMode="hidden">
          <a:xfrm>
            <a:off x="761994" y="12849511"/>
            <a:ext cx="31404154" cy="3195792"/>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7546960" y="812801"/>
            <a:ext cx="13725522" cy="5831842"/>
          </a:xfrm>
        </p:spPr>
        <p:txBody>
          <a:bodyPr anchor="b">
            <a:normAutofit/>
          </a:bodyPr>
          <a:lstStyle>
            <a:lvl1pPr algn="l">
              <a:defRPr sz="86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7526001" y="6685280"/>
            <a:ext cx="13746481" cy="5811521"/>
          </a:xfrm>
        </p:spPr>
        <p:txBody>
          <a:bodyPr>
            <a:normAutofit/>
          </a:bodyPr>
          <a:lstStyle>
            <a:lvl1pPr marL="0" indent="0">
              <a:buNone/>
              <a:defRPr sz="5600">
                <a:solidFill>
                  <a:srgbClr val="FFFFFF"/>
                </a:solidFill>
              </a:defRPr>
            </a:lvl1pPr>
            <a:lvl2pPr marL="1410782" indent="0">
              <a:buNone/>
              <a:defRPr sz="3700"/>
            </a:lvl2pPr>
            <a:lvl3pPr marL="2821564" indent="0">
              <a:buNone/>
              <a:defRPr sz="3100"/>
            </a:lvl3pPr>
            <a:lvl4pPr marL="4232346" indent="0">
              <a:buNone/>
              <a:defRPr sz="2800"/>
            </a:lvl4pPr>
            <a:lvl5pPr marL="5643128" indent="0">
              <a:buNone/>
              <a:defRPr sz="2800"/>
            </a:lvl5pPr>
            <a:lvl6pPr marL="7053910" indent="0">
              <a:buNone/>
              <a:defRPr sz="2800"/>
            </a:lvl6pPr>
            <a:lvl7pPr marL="8464692" indent="0">
              <a:buNone/>
              <a:defRPr sz="2800"/>
            </a:lvl7pPr>
            <a:lvl8pPr marL="9875474" indent="0">
              <a:buNone/>
              <a:defRPr sz="2800"/>
            </a:lvl8pPr>
            <a:lvl9pPr marL="11286256" indent="0">
              <a:buNone/>
              <a:defRPr sz="2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A0BC3-C682-4A54-B4A3-EA9C9A488586}"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BA1AD-6383-47FB-AFE1-C5BE252EBBF1}" type="slidenum">
              <a:rPr lang="en-US" smtClean="0"/>
              <a:t>‹#›</a:t>
            </a:fld>
            <a:endParaRPr lang="en-US"/>
          </a:p>
        </p:txBody>
      </p:sp>
      <p:sp>
        <p:nvSpPr>
          <p:cNvPr id="3" name="Picture Placeholder 2"/>
          <p:cNvSpPr>
            <a:spLocks noGrp="1"/>
          </p:cNvSpPr>
          <p:nvPr>
            <p:ph type="pic" idx="1"/>
          </p:nvPr>
        </p:nvSpPr>
        <p:spPr>
          <a:xfrm>
            <a:off x="3017520" y="3291840"/>
            <a:ext cx="12838176" cy="7022592"/>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9900">
                <a:solidFill>
                  <a:schemeClr val="bg1"/>
                </a:solidFill>
              </a:defRPr>
            </a:lvl1pPr>
            <a:lvl2pPr marL="1410782" indent="0">
              <a:buNone/>
              <a:defRPr sz="8600"/>
            </a:lvl2pPr>
            <a:lvl3pPr marL="2821564" indent="0">
              <a:buNone/>
              <a:defRPr sz="7400"/>
            </a:lvl3pPr>
            <a:lvl4pPr marL="4232346" indent="0">
              <a:buNone/>
              <a:defRPr sz="6200"/>
            </a:lvl4pPr>
            <a:lvl5pPr marL="5643128" indent="0">
              <a:buNone/>
              <a:defRPr sz="6200"/>
            </a:lvl5pPr>
            <a:lvl6pPr marL="7053910" indent="0">
              <a:buNone/>
              <a:defRPr sz="6200"/>
            </a:lvl6pPr>
            <a:lvl7pPr marL="8464692" indent="0">
              <a:buNone/>
              <a:defRPr sz="6200"/>
            </a:lvl7pPr>
            <a:lvl8pPr marL="9875474" indent="0">
              <a:buNone/>
              <a:defRPr sz="6200"/>
            </a:lvl8pPr>
            <a:lvl9pPr marL="11286256" indent="0">
              <a:buNone/>
              <a:defRPr sz="62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822960" y="548640"/>
            <a:ext cx="31305398" cy="5925312"/>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a:p>
        </p:txBody>
      </p:sp>
      <p:grpSp>
        <p:nvGrpSpPr>
          <p:cNvPr id="8" name="Group 15"/>
          <p:cNvGrpSpPr>
            <a:grpSpLocks noChangeAspect="1"/>
          </p:cNvGrpSpPr>
          <p:nvPr/>
        </p:nvGrpSpPr>
        <p:grpSpPr bwMode="hidden">
          <a:xfrm>
            <a:off x="761994" y="4030629"/>
            <a:ext cx="31404154" cy="3191698"/>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645920" y="811987"/>
            <a:ext cx="29626560" cy="3006547"/>
          </a:xfrm>
          <a:prstGeom prst="rect">
            <a:avLst/>
          </a:prstGeom>
        </p:spPr>
        <p:txBody>
          <a:bodyPr vert="horz" lIns="282156" tIns="141078" rIns="282156" bIns="141078"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18589219" y="15000395"/>
            <a:ext cx="13632084" cy="876300"/>
          </a:xfrm>
          <a:prstGeom prst="rect">
            <a:avLst/>
          </a:prstGeom>
        </p:spPr>
        <p:txBody>
          <a:bodyPr vert="horz" lIns="282156" tIns="141078" rIns="282156" bIns="141078" rtlCol="0" anchor="ctr"/>
          <a:lstStyle>
            <a:lvl1pPr algn="r">
              <a:defRPr sz="3100">
                <a:solidFill>
                  <a:schemeClr val="tx2"/>
                </a:solidFill>
              </a:defRPr>
            </a:lvl1pPr>
          </a:lstStyle>
          <a:p>
            <a:fld id="{635A0BC3-C682-4A54-B4A3-EA9C9A488586}" type="datetimeFigureOut">
              <a:rPr lang="en-US" smtClean="0"/>
              <a:t>4/22/2016</a:t>
            </a:fld>
            <a:endParaRPr lang="en-US"/>
          </a:p>
        </p:txBody>
      </p:sp>
      <p:sp>
        <p:nvSpPr>
          <p:cNvPr id="5" name="Footer Placeholder 4"/>
          <p:cNvSpPr>
            <a:spLocks noGrp="1"/>
          </p:cNvSpPr>
          <p:nvPr>
            <p:ph type="ftr" sz="quarter" idx="3"/>
          </p:nvPr>
        </p:nvSpPr>
        <p:spPr>
          <a:xfrm>
            <a:off x="697098" y="15000395"/>
            <a:ext cx="13632088" cy="876300"/>
          </a:xfrm>
          <a:prstGeom prst="rect">
            <a:avLst/>
          </a:prstGeom>
        </p:spPr>
        <p:txBody>
          <a:bodyPr vert="horz" lIns="282156" tIns="141078" rIns="282156" bIns="141078" rtlCol="0" anchor="ctr"/>
          <a:lstStyle>
            <a:lvl1pPr algn="l">
              <a:defRPr sz="3100">
                <a:solidFill>
                  <a:schemeClr val="tx2"/>
                </a:solidFill>
              </a:defRPr>
            </a:lvl1pPr>
          </a:lstStyle>
          <a:p>
            <a:endParaRPr lang="en-US"/>
          </a:p>
        </p:txBody>
      </p:sp>
      <p:sp>
        <p:nvSpPr>
          <p:cNvPr id="6" name="Slide Number Placeholder 5"/>
          <p:cNvSpPr>
            <a:spLocks noGrp="1"/>
          </p:cNvSpPr>
          <p:nvPr>
            <p:ph type="sldNum" sz="quarter" idx="4"/>
          </p:nvPr>
        </p:nvSpPr>
        <p:spPr>
          <a:xfrm>
            <a:off x="14367917" y="15000392"/>
            <a:ext cx="4182574" cy="876300"/>
          </a:xfrm>
          <a:prstGeom prst="rect">
            <a:avLst/>
          </a:prstGeom>
        </p:spPr>
        <p:txBody>
          <a:bodyPr vert="horz" lIns="282156" tIns="141078" rIns="282156" bIns="141078" rtlCol="0" anchor="ctr"/>
          <a:lstStyle>
            <a:lvl1pPr algn="ctr">
              <a:defRPr sz="3100">
                <a:solidFill>
                  <a:schemeClr val="tx2"/>
                </a:solidFill>
              </a:defRPr>
            </a:lvl1pPr>
          </a:lstStyle>
          <a:p>
            <a:fld id="{071BA1AD-6383-47FB-AFE1-C5BE252EBBF1}" type="slidenum">
              <a:rPr lang="en-US" smtClean="0"/>
              <a:t>‹#›</a:t>
            </a:fld>
            <a:endParaRPr lang="en-US"/>
          </a:p>
        </p:txBody>
      </p:sp>
      <p:sp>
        <p:nvSpPr>
          <p:cNvPr id="3" name="Text Placeholder 2"/>
          <p:cNvSpPr>
            <a:spLocks noGrp="1"/>
          </p:cNvSpPr>
          <p:nvPr>
            <p:ph type="body" idx="1"/>
          </p:nvPr>
        </p:nvSpPr>
        <p:spPr>
          <a:xfrm>
            <a:off x="3139443" y="6421121"/>
            <a:ext cx="26669999" cy="8281670"/>
          </a:xfrm>
          <a:prstGeom prst="rect">
            <a:avLst/>
          </a:prstGeom>
        </p:spPr>
        <p:txBody>
          <a:bodyPr vert="horz" lIns="282156" tIns="141078" rIns="282156" bIns="1410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2821564" rtl="0" eaLnBrk="1" latinLnBrk="0" hangingPunct="1">
        <a:spcBef>
          <a:spcPct val="0"/>
        </a:spcBef>
        <a:buNone/>
        <a:defRPr sz="136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846469" indent="-846469" algn="l" defTabSz="2821564" rtl="0" eaLnBrk="1" latinLnBrk="0" hangingPunct="1">
        <a:spcBef>
          <a:spcPct val="20000"/>
        </a:spcBef>
        <a:buClr>
          <a:schemeClr val="accent1"/>
        </a:buClr>
        <a:buSzPct val="100000"/>
        <a:buFont typeface="Symbol" pitchFamily="18" charset="2"/>
        <a:buChar char=""/>
        <a:defRPr sz="7400" kern="1200">
          <a:solidFill>
            <a:schemeClr val="tx2"/>
          </a:solidFill>
          <a:latin typeface="+mn-lt"/>
          <a:ea typeface="+mn-ea"/>
          <a:cs typeface="+mn-cs"/>
        </a:defRPr>
      </a:lvl1pPr>
      <a:lvl2pPr marL="1778175" indent="-846469" algn="l" defTabSz="2821564" rtl="0" eaLnBrk="1" latinLnBrk="0" hangingPunct="1">
        <a:spcBef>
          <a:spcPct val="20000"/>
        </a:spcBef>
        <a:buClr>
          <a:schemeClr val="accent1"/>
        </a:buClr>
        <a:buSzPct val="100000"/>
        <a:buFont typeface="Symbol" pitchFamily="18" charset="2"/>
        <a:buChar char=""/>
        <a:defRPr sz="6800" kern="1200">
          <a:solidFill>
            <a:schemeClr val="tx2"/>
          </a:solidFill>
          <a:latin typeface="+mn-lt"/>
          <a:ea typeface="+mn-ea"/>
          <a:cs typeface="+mn-cs"/>
        </a:defRPr>
      </a:lvl2pPr>
      <a:lvl3pPr marL="2640319" indent="-705391" algn="l" defTabSz="2821564" rtl="0" eaLnBrk="1" latinLnBrk="0" hangingPunct="1">
        <a:spcBef>
          <a:spcPct val="20000"/>
        </a:spcBef>
        <a:buClr>
          <a:schemeClr val="accent1"/>
        </a:buClr>
        <a:buSzPct val="100000"/>
        <a:buFont typeface="Symbol" pitchFamily="18" charset="2"/>
        <a:buChar char=""/>
        <a:defRPr sz="6200" kern="1200">
          <a:solidFill>
            <a:schemeClr val="tx2"/>
          </a:solidFill>
          <a:latin typeface="+mn-lt"/>
          <a:ea typeface="+mn-ea"/>
          <a:cs typeface="+mn-cs"/>
        </a:defRPr>
      </a:lvl3pPr>
      <a:lvl4pPr marL="3526955" indent="-705391" algn="l" defTabSz="2821564" rtl="0" eaLnBrk="1" latinLnBrk="0" hangingPunct="1">
        <a:spcBef>
          <a:spcPct val="20000"/>
        </a:spcBef>
        <a:buClr>
          <a:schemeClr val="accent1"/>
        </a:buClr>
        <a:buSzPct val="100000"/>
        <a:buFont typeface="Symbol" pitchFamily="18" charset="2"/>
        <a:buChar char=""/>
        <a:defRPr sz="5600" kern="1200">
          <a:solidFill>
            <a:schemeClr val="tx2"/>
          </a:solidFill>
          <a:latin typeface="+mn-lt"/>
          <a:ea typeface="+mn-ea"/>
          <a:cs typeface="+mn-cs"/>
        </a:defRPr>
      </a:lvl4pPr>
      <a:lvl5pPr marL="4514503" indent="-705391" algn="l" defTabSz="2821564" rtl="0" eaLnBrk="1" latinLnBrk="0" hangingPunct="1">
        <a:spcBef>
          <a:spcPct val="20000"/>
        </a:spcBef>
        <a:buClr>
          <a:schemeClr val="accent1"/>
        </a:buClr>
        <a:buSzPct val="100000"/>
        <a:buFont typeface="Symbol" pitchFamily="18" charset="2"/>
        <a:buChar char=""/>
        <a:defRPr sz="4900" kern="1200">
          <a:solidFill>
            <a:schemeClr val="tx2"/>
          </a:solidFill>
          <a:latin typeface="+mn-lt"/>
          <a:ea typeface="+mn-ea"/>
          <a:cs typeface="+mn-cs"/>
        </a:defRPr>
      </a:lvl5pPr>
      <a:lvl6pPr marL="5502050" indent="-705391" algn="l" defTabSz="2821564" rtl="0" eaLnBrk="1" latinLnBrk="0" hangingPunct="1">
        <a:spcBef>
          <a:spcPts val="1185"/>
        </a:spcBef>
        <a:buClr>
          <a:schemeClr val="accent1"/>
        </a:buClr>
        <a:buFont typeface="Symbol" pitchFamily="18" charset="2"/>
        <a:buChar char="*"/>
        <a:defRPr sz="4300" kern="1200">
          <a:solidFill>
            <a:schemeClr val="tx2"/>
          </a:solidFill>
          <a:latin typeface="+mn-lt"/>
          <a:ea typeface="+mn-ea"/>
          <a:cs typeface="+mn-cs"/>
        </a:defRPr>
      </a:lvl6pPr>
      <a:lvl7pPr marL="6489597" indent="-705391" algn="l" defTabSz="2821564" rtl="0" eaLnBrk="1" latinLnBrk="0" hangingPunct="1">
        <a:spcBef>
          <a:spcPts val="1185"/>
        </a:spcBef>
        <a:buClr>
          <a:schemeClr val="accent1"/>
        </a:buClr>
        <a:buFont typeface="Symbol" pitchFamily="18" charset="2"/>
        <a:buChar char="*"/>
        <a:defRPr sz="4300" kern="1200">
          <a:solidFill>
            <a:schemeClr val="tx2"/>
          </a:solidFill>
          <a:latin typeface="+mn-lt"/>
          <a:ea typeface="+mn-ea"/>
          <a:cs typeface="+mn-cs"/>
        </a:defRPr>
      </a:lvl7pPr>
      <a:lvl8pPr marL="7477145" indent="-705391" algn="l" defTabSz="2821564" rtl="0" eaLnBrk="1" latinLnBrk="0" hangingPunct="1">
        <a:spcBef>
          <a:spcPts val="1185"/>
        </a:spcBef>
        <a:buClr>
          <a:schemeClr val="accent1"/>
        </a:buClr>
        <a:buFont typeface="Symbol" pitchFamily="18" charset="2"/>
        <a:buChar char="*"/>
        <a:defRPr sz="4300" kern="1200">
          <a:solidFill>
            <a:schemeClr val="tx2"/>
          </a:solidFill>
          <a:latin typeface="+mn-lt"/>
          <a:ea typeface="+mn-ea"/>
          <a:cs typeface="+mn-cs"/>
        </a:defRPr>
      </a:lvl8pPr>
      <a:lvl9pPr marL="8464692" indent="-705391" algn="l" defTabSz="2821564" rtl="0" eaLnBrk="1" latinLnBrk="0" hangingPunct="1">
        <a:spcBef>
          <a:spcPts val="1185"/>
        </a:spcBef>
        <a:buClr>
          <a:schemeClr val="accent1"/>
        </a:buClr>
        <a:buFont typeface="Symbol" pitchFamily="18" charset="2"/>
        <a:buChar char="*"/>
        <a:defRPr sz="4300" kern="1200">
          <a:solidFill>
            <a:schemeClr val="tx2"/>
          </a:solidFill>
          <a:latin typeface="+mn-lt"/>
          <a:ea typeface="+mn-ea"/>
          <a:cs typeface="+mn-cs"/>
        </a:defRPr>
      </a:lvl9pPr>
    </p:bodyStyle>
    <p:otherStyle>
      <a:defPPr>
        <a:defRPr lang="en-US"/>
      </a:defPPr>
      <a:lvl1pPr marL="0" algn="l" defTabSz="2821564" rtl="0" eaLnBrk="1" latinLnBrk="0" hangingPunct="1">
        <a:defRPr sz="5600" kern="1200">
          <a:solidFill>
            <a:schemeClr val="tx1"/>
          </a:solidFill>
          <a:latin typeface="+mn-lt"/>
          <a:ea typeface="+mn-ea"/>
          <a:cs typeface="+mn-cs"/>
        </a:defRPr>
      </a:lvl1pPr>
      <a:lvl2pPr marL="1410782" algn="l" defTabSz="2821564" rtl="0" eaLnBrk="1" latinLnBrk="0" hangingPunct="1">
        <a:defRPr sz="5600" kern="1200">
          <a:solidFill>
            <a:schemeClr val="tx1"/>
          </a:solidFill>
          <a:latin typeface="+mn-lt"/>
          <a:ea typeface="+mn-ea"/>
          <a:cs typeface="+mn-cs"/>
        </a:defRPr>
      </a:lvl2pPr>
      <a:lvl3pPr marL="2821564" algn="l" defTabSz="2821564" rtl="0" eaLnBrk="1" latinLnBrk="0" hangingPunct="1">
        <a:defRPr sz="5600" kern="1200">
          <a:solidFill>
            <a:schemeClr val="tx1"/>
          </a:solidFill>
          <a:latin typeface="+mn-lt"/>
          <a:ea typeface="+mn-ea"/>
          <a:cs typeface="+mn-cs"/>
        </a:defRPr>
      </a:lvl3pPr>
      <a:lvl4pPr marL="4232346" algn="l" defTabSz="2821564" rtl="0" eaLnBrk="1" latinLnBrk="0" hangingPunct="1">
        <a:defRPr sz="5600" kern="1200">
          <a:solidFill>
            <a:schemeClr val="tx1"/>
          </a:solidFill>
          <a:latin typeface="+mn-lt"/>
          <a:ea typeface="+mn-ea"/>
          <a:cs typeface="+mn-cs"/>
        </a:defRPr>
      </a:lvl4pPr>
      <a:lvl5pPr marL="5643128" algn="l" defTabSz="2821564" rtl="0" eaLnBrk="1" latinLnBrk="0" hangingPunct="1">
        <a:defRPr sz="5600" kern="1200">
          <a:solidFill>
            <a:schemeClr val="tx1"/>
          </a:solidFill>
          <a:latin typeface="+mn-lt"/>
          <a:ea typeface="+mn-ea"/>
          <a:cs typeface="+mn-cs"/>
        </a:defRPr>
      </a:lvl5pPr>
      <a:lvl6pPr marL="7053910" algn="l" defTabSz="2821564" rtl="0" eaLnBrk="1" latinLnBrk="0" hangingPunct="1">
        <a:defRPr sz="5600" kern="1200">
          <a:solidFill>
            <a:schemeClr val="tx1"/>
          </a:solidFill>
          <a:latin typeface="+mn-lt"/>
          <a:ea typeface="+mn-ea"/>
          <a:cs typeface="+mn-cs"/>
        </a:defRPr>
      </a:lvl6pPr>
      <a:lvl7pPr marL="8464692" algn="l" defTabSz="2821564" rtl="0" eaLnBrk="1" latinLnBrk="0" hangingPunct="1">
        <a:defRPr sz="5600" kern="1200">
          <a:solidFill>
            <a:schemeClr val="tx1"/>
          </a:solidFill>
          <a:latin typeface="+mn-lt"/>
          <a:ea typeface="+mn-ea"/>
          <a:cs typeface="+mn-cs"/>
        </a:defRPr>
      </a:lvl7pPr>
      <a:lvl8pPr marL="9875474" algn="l" defTabSz="2821564" rtl="0" eaLnBrk="1" latinLnBrk="0" hangingPunct="1">
        <a:defRPr sz="5600" kern="1200">
          <a:solidFill>
            <a:schemeClr val="tx1"/>
          </a:solidFill>
          <a:latin typeface="+mn-lt"/>
          <a:ea typeface="+mn-ea"/>
          <a:cs typeface="+mn-cs"/>
        </a:defRPr>
      </a:lvl8pPr>
      <a:lvl9pPr marL="11286256" algn="l" defTabSz="2821564" rtl="0" eaLnBrk="1" latinLnBrk="0" hangingPunct="1">
        <a:defRPr sz="5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628"/>
            <a:ext cx="32918400" cy="2590800"/>
          </a:xfrm>
          <a:solidFill>
            <a:schemeClr val="tx2">
              <a:lumMod val="75000"/>
            </a:schemeClr>
          </a:solidFill>
          <a:ln w="76200">
            <a:solidFill>
              <a:schemeClr val="bg1"/>
            </a:solidFill>
          </a:ln>
        </p:spPr>
        <p:txBody>
          <a:bodyPr>
            <a:normAutofit fontScale="90000"/>
          </a:bodyPr>
          <a:lstStyle/>
          <a:p>
            <a:r>
              <a:rPr lang="en-US" sz="12700" dirty="0">
                <a:solidFill>
                  <a:schemeClr val="bg1"/>
                </a:solidFill>
                <a:latin typeface="Times New Roman" panose="02020603050405020304" pitchFamily="18" charset="0"/>
                <a:cs typeface="Times New Roman" panose="02020603050405020304" pitchFamily="18" charset="0"/>
              </a:rPr>
              <a:t>Molecular Diagnostics Laboratory</a:t>
            </a:r>
            <a:r>
              <a:rPr lang="en-US" sz="9900" dirty="0">
                <a:solidFill>
                  <a:schemeClr val="bg1"/>
                </a:solidFill>
                <a:latin typeface="Times New Roman" panose="02020603050405020304" pitchFamily="18" charset="0"/>
                <a:cs typeface="Times New Roman" panose="02020603050405020304" pitchFamily="18" charset="0"/>
              </a:rPr>
              <a:t/>
            </a:r>
            <a:br>
              <a:rPr lang="en-US" sz="9900" dirty="0">
                <a:solidFill>
                  <a:schemeClr val="bg1"/>
                </a:solidFill>
                <a:latin typeface="Times New Roman" panose="02020603050405020304" pitchFamily="18" charset="0"/>
                <a:cs typeface="Times New Roman" panose="02020603050405020304" pitchFamily="18" charset="0"/>
              </a:rPr>
            </a:br>
            <a:r>
              <a:rPr lang="en-US" sz="6800" dirty="0">
                <a:solidFill>
                  <a:schemeClr val="bg1"/>
                </a:solidFill>
                <a:latin typeface="Times New Roman" panose="02020603050405020304" pitchFamily="18" charset="0"/>
                <a:cs typeface="Times New Roman" panose="02020603050405020304" pitchFamily="18" charset="0"/>
              </a:rPr>
              <a:t>Department of Pathology and Laboratory Medicine</a:t>
            </a:r>
            <a:endParaRPr lang="en-US" sz="9900" dirty="0">
              <a:solidFill>
                <a:schemeClr val="bg1"/>
              </a:solidFill>
              <a:latin typeface="Times New Roman" panose="02020603050405020304" pitchFamily="18" charset="0"/>
              <a:cs typeface="Times New Roman" panose="02020603050405020304" pitchFamily="18" charset="0"/>
            </a:endParaRPr>
          </a:p>
        </p:txBody>
      </p:sp>
      <p:pic>
        <p:nvPicPr>
          <p:cNvPr id="1035"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94200" y="14782180"/>
            <a:ext cx="2225807" cy="96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11734800" y="3208204"/>
            <a:ext cx="9601200" cy="9755701"/>
            <a:chOff x="19313742" y="3113276"/>
            <a:chExt cx="11582410" cy="11682709"/>
          </a:xfrm>
        </p:grpSpPr>
        <p:grpSp>
          <p:nvGrpSpPr>
            <p:cNvPr id="11" name="Group 10"/>
            <p:cNvGrpSpPr/>
            <p:nvPr/>
          </p:nvGrpSpPr>
          <p:grpSpPr>
            <a:xfrm>
              <a:off x="19313742" y="3113276"/>
              <a:ext cx="11582410" cy="10423084"/>
              <a:chOff x="19313742" y="3113276"/>
              <a:chExt cx="11582410" cy="10423084"/>
            </a:xfrm>
          </p:grpSpPr>
          <p:sp>
            <p:nvSpPr>
              <p:cNvPr id="9" name="TextBox 8"/>
              <p:cNvSpPr txBox="1"/>
              <p:nvPr/>
            </p:nvSpPr>
            <p:spPr>
              <a:xfrm>
                <a:off x="19313742" y="3113276"/>
                <a:ext cx="11582410" cy="1209887"/>
              </a:xfrm>
              <a:prstGeom prst="rect">
                <a:avLst/>
              </a:prstGeom>
              <a:noFill/>
            </p:spPr>
            <p:txBody>
              <a:bodyPr wrap="square" rtlCol="0">
                <a:spAutoFit/>
              </a:bodyPr>
              <a:lstStyle/>
              <a:p>
                <a:pPr algn="ctr"/>
                <a:r>
                  <a:rPr lang="en-US" sz="4800" dirty="0" smtClean="0"/>
                  <a:t>Molecular Team</a:t>
                </a:r>
                <a:endParaRPr lang="en-US" sz="4800" dirty="0"/>
              </a:p>
            </p:txBody>
          </p:sp>
          <p:grpSp>
            <p:nvGrpSpPr>
              <p:cNvPr id="10" name="Group 9"/>
              <p:cNvGrpSpPr/>
              <p:nvPr/>
            </p:nvGrpSpPr>
            <p:grpSpPr>
              <a:xfrm>
                <a:off x="19313742" y="4334678"/>
                <a:ext cx="11582410" cy="9201682"/>
                <a:chOff x="20776533" y="4369079"/>
                <a:chExt cx="11582410" cy="9201682"/>
              </a:xfrm>
            </p:grpSpPr>
            <p:grpSp>
              <p:nvGrpSpPr>
                <p:cNvPr id="8" name="Group 7"/>
                <p:cNvGrpSpPr/>
                <p:nvPr/>
              </p:nvGrpSpPr>
              <p:grpSpPr>
                <a:xfrm>
                  <a:off x="20776533" y="4369079"/>
                  <a:ext cx="11582410" cy="9201682"/>
                  <a:chOff x="17754600" y="3582456"/>
                  <a:chExt cx="11582410" cy="9201682"/>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26801" y="3582456"/>
                    <a:ext cx="242220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78020" y="6777296"/>
                    <a:ext cx="207091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26801" y="6767787"/>
                    <a:ext cx="242523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54600" y="6777295"/>
                    <a:ext cx="255512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136756" y="6767787"/>
                    <a:ext cx="2200254"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677990" y="10040938"/>
                    <a:ext cx="163173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034349" y="10040938"/>
                    <a:ext cx="2158258"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097784" y="10040938"/>
                    <a:ext cx="2080238"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136756" y="10040938"/>
                    <a:ext cx="184538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 name="Picture 2" descr="C:\Users\pweise\Desktop\Dr. Rothberg.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845051" y="4369079"/>
                  <a:ext cx="2519793" cy="2743200"/>
                </a:xfrm>
                <a:prstGeom prst="rect">
                  <a:avLst/>
                </a:prstGeom>
                <a:noFill/>
                <a:ln>
                  <a:noFill/>
                </a:ln>
                <a:extLst>
                  <a:ext uri="{909E8E84-426E-40DD-AFC4-6F175D3DCCD1}">
                    <a14:hiddenFill xmlns:a14="http://schemas.microsoft.com/office/drawing/2010/main">
                      <a:solidFill>
                        <a:srgbClr val="FFFFFF"/>
                      </a:solidFill>
                    </a14:hiddenFill>
                  </a:ext>
                </a:extLst>
              </p:spPr>
            </p:pic>
          </p:grpSp>
        </p:grpSp>
        <p:sp>
          <p:nvSpPr>
            <p:cNvPr id="5" name="TextBox 4"/>
            <p:cNvSpPr txBox="1"/>
            <p:nvPr/>
          </p:nvSpPr>
          <p:spPr>
            <a:xfrm>
              <a:off x="19775436" y="13579702"/>
              <a:ext cx="10943281" cy="1216283"/>
            </a:xfrm>
            <a:prstGeom prst="rect">
              <a:avLst/>
            </a:prstGeom>
            <a:noFill/>
          </p:spPr>
          <p:txBody>
            <a:bodyPr wrap="square" rtlCol="0">
              <a:spAutoFit/>
            </a:bodyPr>
            <a:lstStyle/>
            <a:p>
              <a:pPr algn="ctr"/>
              <a:r>
                <a:rPr lang="en-US" sz="2000" dirty="0" smtClean="0"/>
                <a:t>Top: Dr. Paul Rothberg, Bonnie </a:t>
              </a:r>
              <a:r>
                <a:rPr lang="en-US" sz="2000" dirty="0" err="1" smtClean="0"/>
                <a:t>Nuccie</a:t>
              </a:r>
              <a:endParaRPr lang="en-US" sz="2000" dirty="0" smtClean="0"/>
            </a:p>
            <a:p>
              <a:pPr algn="ctr"/>
              <a:r>
                <a:rPr lang="en-US" sz="2000" dirty="0" smtClean="0"/>
                <a:t>Middle: Sharon, Todd, </a:t>
              </a:r>
              <a:r>
                <a:rPr lang="en-US" sz="2000" dirty="0" err="1" smtClean="0"/>
                <a:t>Nufatt</a:t>
              </a:r>
              <a:r>
                <a:rPr lang="en-US" sz="2000" dirty="0" smtClean="0"/>
                <a:t>, Paige</a:t>
              </a:r>
            </a:p>
            <a:p>
              <a:pPr algn="ctr"/>
              <a:r>
                <a:rPr lang="en-US" sz="2000" dirty="0" smtClean="0"/>
                <a:t>Bottom: </a:t>
              </a:r>
              <a:r>
                <a:rPr lang="en-US" sz="2000" dirty="0" err="1" smtClean="0"/>
                <a:t>Suni</a:t>
              </a:r>
              <a:r>
                <a:rPr lang="en-US" sz="2000" dirty="0" smtClean="0"/>
                <a:t>, </a:t>
              </a:r>
              <a:r>
                <a:rPr lang="en-US" sz="2000" dirty="0" err="1" smtClean="0"/>
                <a:t>Yanyun</a:t>
              </a:r>
              <a:r>
                <a:rPr lang="en-US" sz="2000" dirty="0" smtClean="0"/>
                <a:t>, Bill, John</a:t>
              </a:r>
              <a:endParaRPr lang="en-US" sz="2000" dirty="0"/>
            </a:p>
          </p:txBody>
        </p:sp>
      </p:grpSp>
      <p:grpSp>
        <p:nvGrpSpPr>
          <p:cNvPr id="14" name="Group 13"/>
          <p:cNvGrpSpPr/>
          <p:nvPr/>
        </p:nvGrpSpPr>
        <p:grpSpPr>
          <a:xfrm>
            <a:off x="882868" y="2711859"/>
            <a:ext cx="10305288" cy="4184148"/>
            <a:chOff x="914399" y="2700372"/>
            <a:chExt cx="10305288" cy="3814816"/>
          </a:xfrm>
        </p:grpSpPr>
        <p:sp>
          <p:nvSpPr>
            <p:cNvPr id="3" name="TextBox 2"/>
            <p:cNvSpPr txBox="1"/>
            <p:nvPr/>
          </p:nvSpPr>
          <p:spPr>
            <a:xfrm>
              <a:off x="1523999" y="2700372"/>
              <a:ext cx="8287407" cy="830997"/>
            </a:xfrm>
            <a:prstGeom prst="rect">
              <a:avLst/>
            </a:prstGeom>
            <a:noFill/>
          </p:spPr>
          <p:txBody>
            <a:bodyPr wrap="square" rtlCol="0">
              <a:spAutoFit/>
            </a:bodyPr>
            <a:lstStyle/>
            <a:p>
              <a:pPr algn="ctr"/>
              <a:r>
                <a:rPr lang="en-US" sz="4800" dirty="0" smtClean="0"/>
                <a:t>What is Molecular Diagnostics?</a:t>
              </a:r>
              <a:endParaRPr lang="en-US" sz="4000" dirty="0"/>
            </a:p>
          </p:txBody>
        </p:sp>
        <p:sp>
          <p:nvSpPr>
            <p:cNvPr id="15" name="TextBox 14"/>
            <p:cNvSpPr txBox="1"/>
            <p:nvPr/>
          </p:nvSpPr>
          <p:spPr>
            <a:xfrm>
              <a:off x="914399" y="3468200"/>
              <a:ext cx="10305288" cy="3046988"/>
            </a:xfrm>
            <a:prstGeom prst="rect">
              <a:avLst/>
            </a:prstGeom>
            <a:noFill/>
          </p:spPr>
          <p:txBody>
            <a:bodyPr wrap="square" rtlCol="0">
              <a:spAutoFit/>
            </a:bodyPr>
            <a:lstStyle/>
            <a:p>
              <a:pPr algn="just"/>
              <a:r>
                <a:rPr lang="en-US" sz="3200" dirty="0"/>
                <a:t>Molecular diagnostic testing is used to diagnose and </a:t>
              </a:r>
              <a:r>
                <a:rPr lang="en-US" sz="3200" dirty="0" smtClean="0"/>
                <a:t>monitor oncological and genetic diseases. It helps determine </a:t>
              </a:r>
              <a:r>
                <a:rPr lang="en-US" sz="3200" dirty="0"/>
                <a:t>risk and prognosis. </a:t>
              </a:r>
              <a:r>
                <a:rPr lang="en-US" sz="3200" dirty="0" smtClean="0"/>
                <a:t>By </a:t>
              </a:r>
              <a:r>
                <a:rPr lang="en-US" sz="3200" dirty="0"/>
                <a:t>analyzing the individual's genetic code and how their cells express their genes as proteins, molecular diagnostics allows for personalized medicine .</a:t>
              </a:r>
            </a:p>
          </p:txBody>
        </p:sp>
      </p:grpSp>
      <p:grpSp>
        <p:nvGrpSpPr>
          <p:cNvPr id="17" name="Group 16"/>
          <p:cNvGrpSpPr/>
          <p:nvPr/>
        </p:nvGrpSpPr>
        <p:grpSpPr>
          <a:xfrm>
            <a:off x="882868" y="7231275"/>
            <a:ext cx="10305288" cy="3895027"/>
            <a:chOff x="914398" y="8399215"/>
            <a:chExt cx="10305288" cy="3895027"/>
          </a:xfrm>
        </p:grpSpPr>
        <p:sp>
          <p:nvSpPr>
            <p:cNvPr id="18" name="TextBox 17"/>
            <p:cNvSpPr txBox="1"/>
            <p:nvPr/>
          </p:nvSpPr>
          <p:spPr>
            <a:xfrm>
              <a:off x="1019502" y="8399215"/>
              <a:ext cx="9296399" cy="830997"/>
            </a:xfrm>
            <a:prstGeom prst="rect">
              <a:avLst/>
            </a:prstGeom>
            <a:noFill/>
          </p:spPr>
          <p:txBody>
            <a:bodyPr wrap="square" rtlCol="0">
              <a:spAutoFit/>
            </a:bodyPr>
            <a:lstStyle/>
            <a:p>
              <a:pPr algn="ctr"/>
              <a:r>
                <a:rPr lang="en-US" sz="4800" dirty="0" smtClean="0"/>
                <a:t>How Is DNA Analyzed?</a:t>
              </a:r>
              <a:endParaRPr lang="en-US" sz="4800" dirty="0"/>
            </a:p>
          </p:txBody>
        </p:sp>
        <p:sp>
          <p:nvSpPr>
            <p:cNvPr id="20" name="TextBox 19"/>
            <p:cNvSpPr txBox="1"/>
            <p:nvPr/>
          </p:nvSpPr>
          <p:spPr>
            <a:xfrm>
              <a:off x="914398" y="9247254"/>
              <a:ext cx="10305288" cy="3046988"/>
            </a:xfrm>
            <a:prstGeom prst="rect">
              <a:avLst/>
            </a:prstGeom>
            <a:noFill/>
          </p:spPr>
          <p:txBody>
            <a:bodyPr wrap="square" rtlCol="0">
              <a:spAutoFit/>
            </a:bodyPr>
            <a:lstStyle/>
            <a:p>
              <a:pPr algn="just"/>
              <a:r>
                <a:rPr lang="en-US" sz="3200" dirty="0" smtClean="0"/>
                <a:t>DNA is first extracted from the blood, bone marrow, or tissue samples. The polymerase </a:t>
              </a:r>
              <a:r>
                <a:rPr lang="en-US" sz="3200" dirty="0"/>
                <a:t>chain reaction (PCR</a:t>
              </a:r>
              <a:r>
                <a:rPr lang="en-US" sz="3200" dirty="0" smtClean="0"/>
                <a:t>) is the technique used for the amplification of DNA to make millions of replicates of a target DNA sequence. Specific mutations which can be associated with certain diseases are detected once </a:t>
              </a:r>
              <a:r>
                <a:rPr lang="en-US" sz="3200" dirty="0"/>
                <a:t>the DNA is </a:t>
              </a:r>
              <a:r>
                <a:rPr lang="en-US" sz="3200" dirty="0" smtClean="0"/>
                <a:t>amplified.</a:t>
              </a:r>
              <a:endParaRPr lang="en-US" sz="3200" dirty="0"/>
            </a:p>
          </p:txBody>
        </p:sp>
      </p:grpSp>
      <p:grpSp>
        <p:nvGrpSpPr>
          <p:cNvPr id="22" name="Group 21"/>
          <p:cNvGrpSpPr/>
          <p:nvPr/>
        </p:nvGrpSpPr>
        <p:grpSpPr>
          <a:xfrm>
            <a:off x="21717000" y="2711858"/>
            <a:ext cx="10303007" cy="10470742"/>
            <a:chOff x="21717000" y="2711858"/>
            <a:chExt cx="10303007" cy="8309968"/>
          </a:xfrm>
        </p:grpSpPr>
        <p:sp>
          <p:nvSpPr>
            <p:cNvPr id="19" name="TextBox 18"/>
            <p:cNvSpPr txBox="1"/>
            <p:nvPr/>
          </p:nvSpPr>
          <p:spPr>
            <a:xfrm>
              <a:off x="22761587" y="2711858"/>
              <a:ext cx="8153399" cy="830997"/>
            </a:xfrm>
            <a:prstGeom prst="rect">
              <a:avLst/>
            </a:prstGeom>
            <a:noFill/>
          </p:spPr>
          <p:txBody>
            <a:bodyPr wrap="square" rtlCol="0">
              <a:spAutoFit/>
            </a:bodyPr>
            <a:lstStyle/>
            <a:p>
              <a:pPr algn="ctr"/>
              <a:r>
                <a:rPr lang="en-US" sz="4800" dirty="0"/>
                <a:t>H</a:t>
              </a:r>
              <a:r>
                <a:rPr lang="en-US" sz="4800" dirty="0" smtClean="0"/>
                <a:t>ow </a:t>
              </a:r>
              <a:r>
                <a:rPr lang="en-US" sz="4800" dirty="0"/>
                <a:t>D</a:t>
              </a:r>
              <a:r>
                <a:rPr lang="en-US" sz="4800" dirty="0" smtClean="0"/>
                <a:t>o We </a:t>
              </a:r>
              <a:r>
                <a:rPr lang="en-US" sz="4800" dirty="0"/>
                <a:t>H</a:t>
              </a:r>
              <a:r>
                <a:rPr lang="en-US" sz="4800" dirty="0" smtClean="0"/>
                <a:t>elp Our Patients?</a:t>
              </a:r>
              <a:endParaRPr lang="en-US" sz="4800" dirty="0"/>
            </a:p>
          </p:txBody>
        </p:sp>
        <p:sp>
          <p:nvSpPr>
            <p:cNvPr id="21" name="TextBox 20"/>
            <p:cNvSpPr txBox="1"/>
            <p:nvPr/>
          </p:nvSpPr>
          <p:spPr>
            <a:xfrm>
              <a:off x="21717000" y="3542856"/>
              <a:ext cx="10303007" cy="7478970"/>
            </a:xfrm>
            <a:prstGeom prst="rect">
              <a:avLst/>
            </a:prstGeom>
            <a:noFill/>
          </p:spPr>
          <p:txBody>
            <a:bodyPr wrap="square" rtlCol="0">
              <a:spAutoFit/>
            </a:bodyPr>
            <a:lstStyle/>
            <a:p>
              <a:pPr algn="just"/>
              <a:r>
                <a:rPr lang="en-US" sz="3200" b="1" dirty="0" smtClean="0"/>
                <a:t>Bone Marrow Transplants: </a:t>
              </a:r>
              <a:r>
                <a:rPr lang="en-US" sz="3200" dirty="0" smtClean="0"/>
                <a:t>Molecular diagnostics plays a large role in stem cell transplants by determining whose cells are populating the bone marrow post transplant (donor or recipient?) This difference helps the treatment team determine the next steps for a successful transplant. </a:t>
              </a:r>
            </a:p>
            <a:p>
              <a:pPr algn="just"/>
              <a:endParaRPr lang="en-US" sz="3200" b="1" dirty="0" smtClean="0"/>
            </a:p>
            <a:p>
              <a:pPr algn="just"/>
              <a:r>
                <a:rPr lang="en-US" sz="3200" b="1" dirty="0" smtClean="0"/>
                <a:t>Oncology: </a:t>
              </a:r>
              <a:r>
                <a:rPr lang="en-US" sz="3200" dirty="0" smtClean="0"/>
                <a:t>Molecular testing can diagnose and help guide therapy for patients with all varieties of cancer (lung, colon, brain, skin, blood, etc.)</a:t>
              </a:r>
            </a:p>
            <a:p>
              <a:pPr algn="just"/>
              <a:endParaRPr lang="en-US" sz="3200" b="1" dirty="0" smtClean="0"/>
            </a:p>
            <a:p>
              <a:pPr algn="just"/>
              <a:r>
                <a:rPr lang="en-US" sz="3200" b="1" dirty="0" smtClean="0"/>
                <a:t>Genetics:  </a:t>
              </a:r>
              <a:r>
                <a:rPr lang="en-US" sz="3200" dirty="0" smtClean="0"/>
                <a:t>There are certain genetic mutations that are risk factors for bleeding and iron overload disorders. Molecular diagnostics can help determine if the patient has the mutation and the likelihood the patient will develop the disease.</a:t>
              </a:r>
              <a:endParaRPr lang="en-US" sz="3200" b="1" dirty="0" smtClean="0"/>
            </a:p>
          </p:txBody>
        </p:sp>
      </p:grpSp>
      <p:grpSp>
        <p:nvGrpSpPr>
          <p:cNvPr id="24" name="Group 23"/>
          <p:cNvGrpSpPr/>
          <p:nvPr/>
        </p:nvGrpSpPr>
        <p:grpSpPr>
          <a:xfrm>
            <a:off x="14390913" y="13214742"/>
            <a:ext cx="4288973" cy="2709277"/>
            <a:chOff x="19485427" y="12593522"/>
            <a:chExt cx="4463146" cy="2709277"/>
          </a:xfrm>
        </p:grpSpPr>
        <p:pic>
          <p:nvPicPr>
            <p:cNvPr id="2050" name="Picture 2" descr="C:\Users\pweise\Desktop\chromas.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485427" y="12593522"/>
              <a:ext cx="4463146" cy="218865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0197784" y="14902689"/>
              <a:ext cx="3038432" cy="400110"/>
            </a:xfrm>
            <a:prstGeom prst="rect">
              <a:avLst/>
            </a:prstGeom>
            <a:noFill/>
          </p:spPr>
          <p:txBody>
            <a:bodyPr wrap="square" rtlCol="0">
              <a:spAutoFit/>
            </a:bodyPr>
            <a:lstStyle/>
            <a:p>
              <a:pPr algn="ctr"/>
              <a:r>
                <a:rPr lang="en-US" sz="2000" dirty="0" smtClean="0"/>
                <a:t>DNA sequencing analysis </a:t>
              </a:r>
              <a:endParaRPr lang="en-US" sz="2000" dirty="0"/>
            </a:p>
          </p:txBody>
        </p:sp>
      </p:grpSp>
      <p:grpSp>
        <p:nvGrpSpPr>
          <p:cNvPr id="27" name="Group 26"/>
          <p:cNvGrpSpPr/>
          <p:nvPr/>
        </p:nvGrpSpPr>
        <p:grpSpPr>
          <a:xfrm>
            <a:off x="2512854" y="11533420"/>
            <a:ext cx="6246629" cy="4363154"/>
            <a:chOff x="17147115" y="13075520"/>
            <a:chExt cx="3429000" cy="2469959"/>
          </a:xfrm>
        </p:grpSpPr>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147115" y="13075520"/>
              <a:ext cx="3429000" cy="1932162"/>
            </a:xfrm>
            <a:prstGeom prst="rect">
              <a:avLst/>
            </a:prstGeom>
          </p:spPr>
        </p:pic>
        <p:sp>
          <p:nvSpPr>
            <p:cNvPr id="26" name="TextBox 25"/>
            <p:cNvSpPr txBox="1"/>
            <p:nvPr/>
          </p:nvSpPr>
          <p:spPr>
            <a:xfrm>
              <a:off x="17158939" y="15145369"/>
              <a:ext cx="3405352" cy="400110"/>
            </a:xfrm>
            <a:prstGeom prst="rect">
              <a:avLst/>
            </a:prstGeom>
            <a:noFill/>
          </p:spPr>
          <p:txBody>
            <a:bodyPr wrap="square" rtlCol="0">
              <a:spAutoFit/>
            </a:bodyPr>
            <a:lstStyle/>
            <a:p>
              <a:pPr algn="ctr"/>
              <a:r>
                <a:rPr lang="en-US" sz="2000" dirty="0" smtClean="0"/>
                <a:t>Post PCR gel electrophoresis</a:t>
              </a:r>
              <a:endParaRPr lang="en-US" sz="2000" dirty="0"/>
            </a:p>
          </p:txBody>
        </p:sp>
      </p:grpSp>
      <p:grpSp>
        <p:nvGrpSpPr>
          <p:cNvPr id="28" name="Group 27"/>
          <p:cNvGrpSpPr/>
          <p:nvPr/>
        </p:nvGrpSpPr>
        <p:grpSpPr>
          <a:xfrm>
            <a:off x="23587738" y="11126303"/>
            <a:ext cx="5825462" cy="4770271"/>
            <a:chOff x="7616134" y="11871102"/>
            <a:chExt cx="3698879" cy="3485485"/>
          </a:xfrm>
        </p:grpSpPr>
        <p:pic>
          <p:nvPicPr>
            <p:cNvPr id="38"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93066" y="11871102"/>
              <a:ext cx="3545016" cy="3105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7616134" y="15064239"/>
              <a:ext cx="3698879" cy="292348"/>
            </a:xfrm>
            <a:prstGeom prst="rect">
              <a:avLst/>
            </a:prstGeom>
            <a:noFill/>
          </p:spPr>
          <p:txBody>
            <a:bodyPr wrap="square" rtlCol="0">
              <a:spAutoFit/>
            </a:bodyPr>
            <a:lstStyle/>
            <a:p>
              <a:pPr algn="ctr"/>
              <a:r>
                <a:rPr lang="en-US" sz="2000" dirty="0" smtClean="0"/>
                <a:t>Real time PCR of the </a:t>
              </a:r>
              <a:r>
                <a:rPr lang="en-US" sz="2000" i="1" dirty="0" smtClean="0"/>
                <a:t>KRAS</a:t>
              </a:r>
              <a:r>
                <a:rPr lang="en-US" sz="2000" dirty="0" smtClean="0"/>
                <a:t> gene</a:t>
              </a:r>
              <a:endParaRPr lang="en-US" sz="2000" dirty="0"/>
            </a:p>
          </p:txBody>
        </p:sp>
      </p:grpSp>
    </p:spTree>
    <p:extLst>
      <p:ext uri="{BB962C8B-B14F-4D97-AF65-F5344CB8AC3E}">
        <p14:creationId xmlns:p14="http://schemas.microsoft.com/office/powerpoint/2010/main" val="8561908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7EDEAE00C2C749892FCE4C00987605" ma:contentTypeVersion="0" ma:contentTypeDescription="Create a new document." ma:contentTypeScope="" ma:versionID="76ef5ad31a4618b74c29ffc025515dc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769BDC-5215-4E27-ACEC-9DFE90C68EA7}"/>
</file>

<file path=customXml/itemProps2.xml><?xml version="1.0" encoding="utf-8"?>
<ds:datastoreItem xmlns:ds="http://schemas.openxmlformats.org/officeDocument/2006/customXml" ds:itemID="{33708115-0F08-4370-A3A8-2D421BA46FBF}"/>
</file>

<file path=customXml/itemProps3.xml><?xml version="1.0" encoding="utf-8"?>
<ds:datastoreItem xmlns:ds="http://schemas.openxmlformats.org/officeDocument/2006/customXml" ds:itemID="{4E6110D8-F070-4B5F-A593-DBBAD793C5B7}"/>
</file>

<file path=docProps/app.xml><?xml version="1.0" encoding="utf-8"?>
<Properties xmlns="http://schemas.openxmlformats.org/officeDocument/2006/extended-properties" xmlns:vt="http://schemas.openxmlformats.org/officeDocument/2006/docPropsVTypes">
  <Template>Waveform</Template>
  <TotalTime>436</TotalTime>
  <Words>280</Words>
  <Application>Microsoft Office PowerPoint</Application>
  <PresentationFormat>Custom</PresentationFormat>
  <Paragraphs>18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Waveform</vt:lpstr>
      <vt:lpstr>Molecular Diagnostics Laboratory Department of Pathology and Laboratory Medicine</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Pathology and  Laboratory Medicine</dc:title>
  <dc:creator>Winters, Shira M</dc:creator>
  <cp:lastModifiedBy>Roberts, Vicki</cp:lastModifiedBy>
  <cp:revision>74</cp:revision>
  <dcterms:created xsi:type="dcterms:W3CDTF">2015-12-10T20:34:04Z</dcterms:created>
  <dcterms:modified xsi:type="dcterms:W3CDTF">2016-04-22T19:02:43Z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0x010100877EDEAE00C2C749892FCE4C00987605</vt:lpwstr>
  </property>
</Properties>
</file>