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6" r:id="rId4"/>
  </p:sldMasterIdLst>
  <p:sldIdLst>
    <p:sldId id="256" r:id="rId5"/>
  </p:sldIdLst>
  <p:sldSz cx="32918400" cy="16459200"/>
  <p:notesSz cx="7010400" cy="9296400"/>
  <p:defaultTextStyle>
    <a:defPPr>
      <a:defRPr lang="en-US"/>
    </a:defPPr>
    <a:lvl1pPr marL="0" algn="l" defTabSz="2820250" rtl="0" eaLnBrk="1" latinLnBrk="0" hangingPunct="1">
      <a:defRPr sz="5600" kern="1200">
        <a:solidFill>
          <a:schemeClr val="tx1"/>
        </a:solidFill>
        <a:latin typeface="+mn-lt"/>
        <a:ea typeface="+mn-ea"/>
        <a:cs typeface="+mn-cs"/>
      </a:defRPr>
    </a:lvl1pPr>
    <a:lvl2pPr marL="1410122" algn="l" defTabSz="2820250" rtl="0" eaLnBrk="1" latinLnBrk="0" hangingPunct="1">
      <a:defRPr sz="5600" kern="1200">
        <a:solidFill>
          <a:schemeClr val="tx1"/>
        </a:solidFill>
        <a:latin typeface="+mn-lt"/>
        <a:ea typeface="+mn-ea"/>
        <a:cs typeface="+mn-cs"/>
      </a:defRPr>
    </a:lvl2pPr>
    <a:lvl3pPr marL="2820250" algn="l" defTabSz="2820250" rtl="0" eaLnBrk="1" latinLnBrk="0" hangingPunct="1">
      <a:defRPr sz="5600" kern="1200">
        <a:solidFill>
          <a:schemeClr val="tx1"/>
        </a:solidFill>
        <a:latin typeface="+mn-lt"/>
        <a:ea typeface="+mn-ea"/>
        <a:cs typeface="+mn-cs"/>
      </a:defRPr>
    </a:lvl3pPr>
    <a:lvl4pPr marL="4230371" algn="l" defTabSz="2820250" rtl="0" eaLnBrk="1" latinLnBrk="0" hangingPunct="1">
      <a:defRPr sz="5600" kern="1200">
        <a:solidFill>
          <a:schemeClr val="tx1"/>
        </a:solidFill>
        <a:latin typeface="+mn-lt"/>
        <a:ea typeface="+mn-ea"/>
        <a:cs typeface="+mn-cs"/>
      </a:defRPr>
    </a:lvl4pPr>
    <a:lvl5pPr marL="5640496" algn="l" defTabSz="2820250" rtl="0" eaLnBrk="1" latinLnBrk="0" hangingPunct="1">
      <a:defRPr sz="5600" kern="1200">
        <a:solidFill>
          <a:schemeClr val="tx1"/>
        </a:solidFill>
        <a:latin typeface="+mn-lt"/>
        <a:ea typeface="+mn-ea"/>
        <a:cs typeface="+mn-cs"/>
      </a:defRPr>
    </a:lvl5pPr>
    <a:lvl6pPr marL="7050621" algn="l" defTabSz="2820250" rtl="0" eaLnBrk="1" latinLnBrk="0" hangingPunct="1">
      <a:defRPr sz="5600" kern="1200">
        <a:solidFill>
          <a:schemeClr val="tx1"/>
        </a:solidFill>
        <a:latin typeface="+mn-lt"/>
        <a:ea typeface="+mn-ea"/>
        <a:cs typeface="+mn-cs"/>
      </a:defRPr>
    </a:lvl6pPr>
    <a:lvl7pPr marL="8460743" algn="l" defTabSz="2820250" rtl="0" eaLnBrk="1" latinLnBrk="0" hangingPunct="1">
      <a:defRPr sz="5600" kern="1200">
        <a:solidFill>
          <a:schemeClr val="tx1"/>
        </a:solidFill>
        <a:latin typeface="+mn-lt"/>
        <a:ea typeface="+mn-ea"/>
        <a:cs typeface="+mn-cs"/>
      </a:defRPr>
    </a:lvl7pPr>
    <a:lvl8pPr marL="9870870" algn="l" defTabSz="2820250" rtl="0" eaLnBrk="1" latinLnBrk="0" hangingPunct="1">
      <a:defRPr sz="5600" kern="1200">
        <a:solidFill>
          <a:schemeClr val="tx1"/>
        </a:solidFill>
        <a:latin typeface="+mn-lt"/>
        <a:ea typeface="+mn-ea"/>
        <a:cs typeface="+mn-cs"/>
      </a:defRPr>
    </a:lvl8pPr>
    <a:lvl9pPr marL="11280992" algn="l" defTabSz="2820250" rtl="0" eaLnBrk="1" latinLnBrk="0" hangingPunct="1">
      <a:defRPr sz="5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9"/>
    <a:srgbClr val="FFFF15"/>
    <a:srgbClr val="FFFF00"/>
    <a:srgbClr val="00FF99"/>
    <a:srgbClr val="00CC5C"/>
    <a:srgbClr val="FF3399"/>
    <a:srgbClr val="2DFFAA"/>
    <a:srgbClr val="B7FFE2"/>
    <a:srgbClr val="FFFFCC"/>
    <a:srgbClr val="FF9B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2" autoAdjust="0"/>
    <p:restoredTop sz="99756" autoAdjust="0"/>
  </p:normalViewPr>
  <p:slideViewPr>
    <p:cSldViewPr>
      <p:cViewPr varScale="1">
        <p:scale>
          <a:sx n="37" d="100"/>
          <a:sy n="37" d="100"/>
        </p:scale>
        <p:origin x="-132" y="-84"/>
      </p:cViewPr>
      <p:guideLst>
        <p:guide orient="horz" pos="5184"/>
        <p:guide pos="1036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1920240" y="3291840"/>
            <a:ext cx="28265933" cy="4389120"/>
          </a:xfrm>
          <a:ln>
            <a:noFill/>
          </a:ln>
        </p:spPr>
        <p:txBody>
          <a:bodyPr vert="horz" tIns="0" rIns="56431"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173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1920240" y="7748486"/>
            <a:ext cx="28276906" cy="4206240"/>
          </a:xfrm>
        </p:spPr>
        <p:txBody>
          <a:bodyPr lIns="0" rIns="56431"/>
          <a:lstStyle>
            <a:lvl1pPr marL="0" marR="141078" indent="0" algn="r">
              <a:buNone/>
              <a:defRPr>
                <a:solidFill>
                  <a:schemeClr val="tx1"/>
                </a:solidFill>
              </a:defRPr>
            </a:lvl1pPr>
            <a:lvl2pPr marL="1410782" indent="0" algn="ctr">
              <a:buNone/>
            </a:lvl2pPr>
            <a:lvl3pPr marL="2821564" indent="0" algn="ctr">
              <a:buNone/>
            </a:lvl3pPr>
            <a:lvl4pPr marL="4232346" indent="0" algn="ctr">
              <a:buNone/>
            </a:lvl4pPr>
            <a:lvl5pPr marL="5643128" indent="0" algn="ctr">
              <a:buNone/>
            </a:lvl5pPr>
            <a:lvl6pPr marL="7053910" indent="0" algn="ctr">
              <a:buNone/>
            </a:lvl6pPr>
            <a:lvl7pPr marL="8464692" indent="0" algn="ctr">
              <a:buNone/>
            </a:lvl7pPr>
            <a:lvl8pPr marL="9875474" indent="0" algn="ctr">
              <a:buNone/>
            </a:lvl8pPr>
            <a:lvl9pPr marL="11286256"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4AFD03D-0832-4E81-B95C-5816D48AC52C}" type="datetimeFigureOut">
              <a:rPr lang="en-US" smtClean="0"/>
              <a:t>4/22/2016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43632C8-20A6-44C6-B6DD-F4136341A6E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AFD03D-0832-4E81-B95C-5816D48AC52C}" type="datetimeFigureOut">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632C8-20A6-44C6-B6DD-F4136341A6E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5840" y="2194564"/>
            <a:ext cx="7406640" cy="1250823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645920" y="2194564"/>
            <a:ext cx="21671280" cy="1250823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AFD03D-0832-4E81-B95C-5816D48AC52C}" type="datetimeFigureOut">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632C8-20A6-44C6-B6DD-F4136341A6E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AFD03D-0832-4E81-B95C-5816D48AC52C}" type="datetimeFigureOut">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632C8-20A6-44C6-B6DD-F4136341A6E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09267" y="3160167"/>
            <a:ext cx="27980640" cy="3269894"/>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173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909267" y="6491194"/>
            <a:ext cx="27980640" cy="3623309"/>
          </a:xfrm>
        </p:spPr>
        <p:txBody>
          <a:bodyPr lIns="141078" rIns="141078" anchor="t"/>
          <a:lstStyle>
            <a:lvl1pPr marL="0" indent="0">
              <a:buNone/>
              <a:defRPr sz="6800">
                <a:solidFill>
                  <a:schemeClr val="tx1"/>
                </a:solidFill>
              </a:defRPr>
            </a:lvl1pPr>
            <a:lvl2pPr>
              <a:buNone/>
              <a:defRPr sz="5600">
                <a:solidFill>
                  <a:schemeClr val="tx1">
                    <a:tint val="75000"/>
                  </a:schemeClr>
                </a:solidFill>
              </a:defRPr>
            </a:lvl2pPr>
            <a:lvl3pPr>
              <a:buNone/>
              <a:defRPr sz="4900">
                <a:solidFill>
                  <a:schemeClr val="tx1">
                    <a:tint val="75000"/>
                  </a:schemeClr>
                </a:solidFill>
              </a:defRPr>
            </a:lvl3pPr>
            <a:lvl4pPr>
              <a:buNone/>
              <a:defRPr sz="4300">
                <a:solidFill>
                  <a:schemeClr val="tx1">
                    <a:tint val="75000"/>
                  </a:schemeClr>
                </a:solidFill>
              </a:defRPr>
            </a:lvl4pPr>
            <a:lvl5pPr>
              <a:buNone/>
              <a:defRPr sz="43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AFD03D-0832-4E81-B95C-5816D48AC52C}" type="datetimeFigureOut">
              <a:rPr lang="en-US" smtClean="0"/>
              <a:t>4/22/2016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3632C8-20A6-44C6-B6DD-F4136341A6E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45920" y="1689811"/>
            <a:ext cx="29626560" cy="27432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645920" y="4608204"/>
            <a:ext cx="14538960" cy="10643616"/>
          </a:xfrm>
        </p:spPr>
        <p:txBody>
          <a:bodyPr/>
          <a:lstStyle>
            <a:lvl1pPr>
              <a:defRPr sz="8000"/>
            </a:lvl1pPr>
            <a:lvl2pPr>
              <a:defRPr sz="7400"/>
            </a:lvl2pPr>
            <a:lvl3pPr>
              <a:defRPr sz="6200"/>
            </a:lvl3pPr>
            <a:lvl4pPr>
              <a:defRPr sz="5600"/>
            </a:lvl4pPr>
            <a:lvl5pPr>
              <a:defRPr sz="5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16733520" y="4608204"/>
            <a:ext cx="14538960" cy="10643616"/>
          </a:xfrm>
        </p:spPr>
        <p:txBody>
          <a:bodyPr/>
          <a:lstStyle>
            <a:lvl1pPr>
              <a:defRPr sz="8000"/>
            </a:lvl1pPr>
            <a:lvl2pPr>
              <a:defRPr sz="7400"/>
            </a:lvl2pPr>
            <a:lvl3pPr>
              <a:defRPr sz="6200"/>
            </a:lvl3pPr>
            <a:lvl4pPr>
              <a:defRPr sz="5600"/>
            </a:lvl4pPr>
            <a:lvl5pPr>
              <a:defRPr sz="5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AFD03D-0832-4E81-B95C-5816D48AC52C}" type="datetimeFigureOut">
              <a:rPr lang="en-US" smtClean="0"/>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632C8-20A6-44C6-B6DD-F4136341A6E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689811"/>
            <a:ext cx="29626560" cy="2743200"/>
          </a:xfrm>
        </p:spPr>
        <p:txBody>
          <a:bodyPr tIns="141078"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45920" y="4452595"/>
            <a:ext cx="14544677" cy="1582445"/>
          </a:xfrm>
        </p:spPr>
        <p:txBody>
          <a:bodyPr lIns="141078" tIns="0" rIns="141078" bIns="0" anchor="ctr">
            <a:noAutofit/>
          </a:bodyPr>
          <a:lstStyle>
            <a:lvl1pPr marL="0" indent="0">
              <a:buNone/>
              <a:defRPr sz="7400" b="1" cap="none" baseline="0">
                <a:solidFill>
                  <a:schemeClr val="tx2"/>
                </a:solidFill>
                <a:effectLst/>
              </a:defRPr>
            </a:lvl1pPr>
            <a:lvl2pPr>
              <a:buNone/>
              <a:defRPr sz="6200" b="1"/>
            </a:lvl2pPr>
            <a:lvl3pPr>
              <a:buNone/>
              <a:defRPr sz="5600" b="1"/>
            </a:lvl3pPr>
            <a:lvl4pPr>
              <a:buNone/>
              <a:defRPr sz="4900" b="1"/>
            </a:lvl4pPr>
            <a:lvl5pPr>
              <a:buNone/>
              <a:defRPr sz="49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6722092" y="4463418"/>
            <a:ext cx="14550390" cy="1571623"/>
          </a:xfrm>
        </p:spPr>
        <p:txBody>
          <a:bodyPr lIns="141078" tIns="0" rIns="141078" bIns="0" anchor="ctr"/>
          <a:lstStyle>
            <a:lvl1pPr marL="0" indent="0">
              <a:buNone/>
              <a:defRPr sz="7400" b="1" cap="none" baseline="0">
                <a:solidFill>
                  <a:schemeClr val="tx2"/>
                </a:solidFill>
                <a:effectLst/>
              </a:defRPr>
            </a:lvl1pPr>
            <a:lvl2pPr>
              <a:buNone/>
              <a:defRPr sz="6200" b="1"/>
            </a:lvl2pPr>
            <a:lvl3pPr>
              <a:buNone/>
              <a:defRPr sz="5600" b="1"/>
            </a:lvl3pPr>
            <a:lvl4pPr>
              <a:buNone/>
              <a:defRPr sz="4900" b="1"/>
            </a:lvl4pPr>
            <a:lvl5pPr>
              <a:buNone/>
              <a:defRPr sz="49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1645920" y="6035040"/>
            <a:ext cx="14544677" cy="9229728"/>
          </a:xfrm>
        </p:spPr>
        <p:txBody>
          <a:bodyPr tIns="0"/>
          <a:lstStyle>
            <a:lvl1pPr>
              <a:defRPr sz="6800"/>
            </a:lvl1pPr>
            <a:lvl2pPr>
              <a:defRPr sz="6200"/>
            </a:lvl2pPr>
            <a:lvl3pPr>
              <a:defRPr sz="5600"/>
            </a:lvl3pPr>
            <a:lvl4pPr>
              <a:defRPr sz="4900"/>
            </a:lvl4pPr>
            <a:lvl5pPr>
              <a:defRPr sz="4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16722092" y="6035040"/>
            <a:ext cx="14550390" cy="9229728"/>
          </a:xfrm>
        </p:spPr>
        <p:txBody>
          <a:bodyPr tIns="0"/>
          <a:lstStyle>
            <a:lvl1pPr>
              <a:defRPr sz="6800"/>
            </a:lvl1pPr>
            <a:lvl2pPr>
              <a:defRPr sz="6200"/>
            </a:lvl2pPr>
            <a:lvl3pPr>
              <a:defRPr sz="5600"/>
            </a:lvl3pPr>
            <a:lvl4pPr>
              <a:defRPr sz="4900"/>
            </a:lvl4pPr>
            <a:lvl5pPr>
              <a:defRPr sz="49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4AFD03D-0832-4E81-B95C-5816D48AC52C}" type="datetimeFigureOut">
              <a:rPr lang="en-US" smtClean="0"/>
              <a:t>4/22/2016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3632C8-20A6-44C6-B6DD-F4136341A6E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45920" y="1689811"/>
            <a:ext cx="29900880" cy="2743200"/>
          </a:xfrm>
        </p:spPr>
        <p:txBody>
          <a:bodyPr vert="horz" tIns="141078"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154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4AFD03D-0832-4E81-B95C-5816D48AC52C}" type="datetimeFigureOut">
              <a:rPr lang="en-US" smtClean="0"/>
              <a:t>4/22/2016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3632C8-20A6-44C6-B6DD-F4136341A6E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AFD03D-0832-4E81-B95C-5816D48AC52C}" type="datetimeFigureOut">
              <a:rPr lang="en-US" smtClean="0"/>
              <a:t>4/22/2016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3632C8-20A6-44C6-B6DD-F4136341A6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8880" y="1234445"/>
            <a:ext cx="9875520" cy="2788920"/>
          </a:xfrm>
        </p:spPr>
        <p:txBody>
          <a:bodyPr lIns="0" anchor="b">
            <a:noAutofit/>
          </a:bodyPr>
          <a:lstStyle>
            <a:lvl1pPr algn="l" rtl="0">
              <a:spcBef>
                <a:spcPct val="0"/>
              </a:spcBef>
              <a:buNone/>
              <a:defRPr sz="8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2468880" y="4023360"/>
            <a:ext cx="9875520" cy="10972800"/>
          </a:xfrm>
        </p:spPr>
        <p:txBody>
          <a:bodyPr lIns="56431" rIns="56431"/>
          <a:lstStyle>
            <a:lvl1pPr marL="0" indent="0" algn="l">
              <a:buNone/>
              <a:defRPr sz="4300"/>
            </a:lvl1pPr>
            <a:lvl2pPr indent="0" algn="l">
              <a:buNone/>
              <a:defRPr sz="3700"/>
            </a:lvl2pPr>
            <a:lvl3pPr indent="0" algn="l">
              <a:buNone/>
              <a:defRPr sz="3100"/>
            </a:lvl3pPr>
            <a:lvl4pPr indent="0" algn="l">
              <a:buNone/>
              <a:defRPr sz="2800"/>
            </a:lvl4pPr>
            <a:lvl5pPr indent="0" algn="l">
              <a:buNone/>
              <a:defRPr sz="28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870180" y="4023360"/>
            <a:ext cx="18402300" cy="10972800"/>
          </a:xfrm>
        </p:spPr>
        <p:txBody>
          <a:bodyPr tIns="0"/>
          <a:lstStyle>
            <a:lvl1pPr>
              <a:defRPr sz="8600"/>
            </a:lvl1pPr>
            <a:lvl2pPr>
              <a:defRPr sz="8000"/>
            </a:lvl2pPr>
            <a:lvl3pPr>
              <a:defRPr sz="7400"/>
            </a:lvl3pPr>
            <a:lvl4pPr>
              <a:defRPr sz="6200"/>
            </a:lvl4pPr>
            <a:lvl5pPr>
              <a:defRPr sz="5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AFD03D-0832-4E81-B95C-5816D48AC52C}" type="datetimeFigureOut">
              <a:rPr lang="en-US" smtClean="0"/>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3632C8-20A6-44C6-B6DD-F4136341A6E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11396711" y="2659385"/>
            <a:ext cx="18928080" cy="987552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282156" tIns="141078" rIns="282156" bIns="141078" rtlCol="0" anchor="ctr"/>
          <a:lstStyle/>
          <a:p>
            <a:pPr algn="ctr" eaLnBrk="1" latinLnBrk="0" hangingPunct="1"/>
            <a:endParaRPr kumimoji="0" lang="en-US"/>
          </a:p>
        </p:txBody>
      </p:sp>
      <p:sp>
        <p:nvSpPr>
          <p:cNvPr id="12" name="Right Triangle 11"/>
          <p:cNvSpPr/>
          <p:nvPr/>
        </p:nvSpPr>
        <p:spPr>
          <a:xfrm rot="420000" flipV="1">
            <a:off x="28814882" y="12863446"/>
            <a:ext cx="559613" cy="3730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282156" tIns="141078" rIns="282156" bIns="141078" rtlCol="0" anchor="ctr"/>
          <a:lstStyle/>
          <a:p>
            <a:pPr algn="ctr" eaLnBrk="1" latinLnBrk="0" hangingPunct="1"/>
            <a:endParaRPr kumimoji="0" lang="en-US"/>
          </a:p>
        </p:txBody>
      </p:sp>
      <p:sp>
        <p:nvSpPr>
          <p:cNvPr id="2" name="Title 1"/>
          <p:cNvSpPr>
            <a:spLocks noGrp="1"/>
          </p:cNvSpPr>
          <p:nvPr>
            <p:ph type="title"/>
          </p:nvPr>
        </p:nvSpPr>
        <p:spPr>
          <a:xfrm>
            <a:off x="2194560" y="2824792"/>
            <a:ext cx="7966253" cy="3798290"/>
          </a:xfrm>
        </p:spPr>
        <p:txBody>
          <a:bodyPr vert="horz" lIns="141078" tIns="141078" rIns="141078" bIns="141078" anchor="b"/>
          <a:lstStyle>
            <a:lvl1pPr algn="l">
              <a:buNone/>
              <a:defRPr sz="62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2194560" y="6789084"/>
            <a:ext cx="7955280" cy="5230368"/>
          </a:xfrm>
        </p:spPr>
        <p:txBody>
          <a:bodyPr lIns="197509" rIns="141078" bIns="141078" anchor="t"/>
          <a:lstStyle>
            <a:lvl1pPr marL="0" indent="0" algn="l">
              <a:spcBef>
                <a:spcPts val="771"/>
              </a:spcBef>
              <a:buFontTx/>
              <a:buNone/>
              <a:defRPr sz="4000"/>
            </a:lvl1pPr>
            <a:lvl2pPr>
              <a:defRPr sz="3700"/>
            </a:lvl2pPr>
            <a:lvl3pPr>
              <a:defRPr sz="3100"/>
            </a:lvl3pPr>
            <a:lvl4pPr>
              <a:defRPr sz="2800"/>
            </a:lvl4pPr>
            <a:lvl5pPr>
              <a:defRPr sz="28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AFD03D-0832-4E81-B95C-5816D48AC52C}" type="datetimeFigureOut">
              <a:rPr lang="en-US" smtClean="0"/>
              <a:t>4/22/2016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29077920" y="15255241"/>
            <a:ext cx="2194560" cy="876300"/>
          </a:xfrm>
        </p:spPr>
        <p:txBody>
          <a:bodyPr/>
          <a:lstStyle/>
          <a:p>
            <a:fld id="{143632C8-20A6-44C6-B6DD-F4136341A6EF}" type="slidenum">
              <a:rPr lang="en-US" smtClean="0"/>
              <a:t>‹#›</a:t>
            </a:fld>
            <a:endParaRPr lang="en-US"/>
          </a:p>
        </p:txBody>
      </p:sp>
      <p:sp>
        <p:nvSpPr>
          <p:cNvPr id="3" name="Picture Placeholder 2"/>
          <p:cNvSpPr>
            <a:spLocks noGrp="1"/>
          </p:cNvSpPr>
          <p:nvPr>
            <p:ph type="pic" idx="1"/>
          </p:nvPr>
        </p:nvSpPr>
        <p:spPr>
          <a:xfrm rot="420000">
            <a:off x="12548855" y="2878841"/>
            <a:ext cx="16623792" cy="9436608"/>
          </a:xfrm>
          <a:prstGeom prst="rect">
            <a:avLst/>
          </a:prstGeom>
          <a:solidFill>
            <a:schemeClr val="bg2"/>
          </a:solidFill>
          <a:ln w="3000" cap="rnd">
            <a:solidFill>
              <a:srgbClr val="C0C0C0"/>
            </a:solidFill>
            <a:round/>
          </a:ln>
          <a:effectLst/>
        </p:spPr>
        <p:txBody>
          <a:bodyPr/>
          <a:lstStyle>
            <a:lvl1pPr marL="0" indent="0">
              <a:buNone/>
              <a:defRPr sz="9900"/>
            </a:lvl1pPr>
          </a:lstStyle>
          <a:p>
            <a:r>
              <a:rPr kumimoji="0" lang="en-US" smtClean="0"/>
              <a:t>Click icon to add picture</a:t>
            </a:r>
            <a:endParaRPr kumimoji="0" lang="en-US" dirty="0"/>
          </a:p>
        </p:txBody>
      </p:sp>
      <p:sp>
        <p:nvSpPr>
          <p:cNvPr id="10" name="Freeform 9"/>
          <p:cNvSpPr>
            <a:spLocks/>
          </p:cNvSpPr>
          <p:nvPr/>
        </p:nvSpPr>
        <p:spPr bwMode="auto">
          <a:xfrm flipV="1">
            <a:off x="-34290" y="13959840"/>
            <a:ext cx="32986980" cy="249936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282156" tIns="141078" rIns="282156" bIns="141078"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15773400" y="14927581"/>
            <a:ext cx="17145000" cy="153162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282156" tIns="141078" rIns="282156" bIns="141078"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
              <a:schemeClr val="tx1">
                <a:lumMod val="95000"/>
              </a:schemeClr>
            </a:gs>
            <a:gs pos="16000">
              <a:schemeClr val="bg2">
                <a:tint val="83000"/>
                <a:satMod val="320000"/>
              </a:schemeClr>
            </a:gs>
            <a:gs pos="92000">
              <a:schemeClr val="bg2">
                <a:shade val="15000"/>
                <a:satMod val="32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34290" y="-17146"/>
            <a:ext cx="32986980" cy="249936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282156" tIns="141078" rIns="282156" bIns="141078"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15773400" y="-17144"/>
            <a:ext cx="17145000" cy="153162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282156" tIns="141078" rIns="282156" bIns="141078"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1645920" y="1689811"/>
            <a:ext cx="29626560" cy="2743200"/>
          </a:xfrm>
          <a:prstGeom prst="rect">
            <a:avLst/>
          </a:prstGeom>
        </p:spPr>
        <p:txBody>
          <a:bodyPr vert="horz" lIns="0" tIns="141078"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1645920" y="4645152"/>
            <a:ext cx="29626560" cy="10533888"/>
          </a:xfrm>
          <a:prstGeom prst="rect">
            <a:avLst/>
          </a:prstGeom>
        </p:spPr>
        <p:txBody>
          <a:bodyPr vert="horz" lIns="282156" tIns="141078" rIns="282156" bIns="141078">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1645920" y="15255241"/>
            <a:ext cx="7680960" cy="876300"/>
          </a:xfrm>
          <a:prstGeom prst="rect">
            <a:avLst/>
          </a:prstGeom>
        </p:spPr>
        <p:txBody>
          <a:bodyPr vert="horz" lIns="0" tIns="0" rIns="0" bIns="0" anchor="b"/>
          <a:lstStyle>
            <a:lvl1pPr algn="l" eaLnBrk="1" latinLnBrk="0" hangingPunct="1">
              <a:defRPr kumimoji="0" sz="3700">
                <a:solidFill>
                  <a:schemeClr val="tx2">
                    <a:shade val="90000"/>
                  </a:schemeClr>
                </a:solidFill>
              </a:defRPr>
            </a:lvl1pPr>
          </a:lstStyle>
          <a:p>
            <a:fld id="{D4AFD03D-0832-4E81-B95C-5816D48AC52C}" type="datetimeFigureOut">
              <a:rPr lang="en-US" smtClean="0"/>
              <a:t>4/22/2016</a:t>
            </a:fld>
            <a:endParaRPr lang="en-US"/>
          </a:p>
        </p:txBody>
      </p:sp>
      <p:sp>
        <p:nvSpPr>
          <p:cNvPr id="22" name="Footer Placeholder 21"/>
          <p:cNvSpPr>
            <a:spLocks noGrp="1"/>
          </p:cNvSpPr>
          <p:nvPr>
            <p:ph type="ftr" sz="quarter" idx="3"/>
          </p:nvPr>
        </p:nvSpPr>
        <p:spPr>
          <a:xfrm>
            <a:off x="9601200" y="15255241"/>
            <a:ext cx="12070080" cy="876300"/>
          </a:xfrm>
          <a:prstGeom prst="rect">
            <a:avLst/>
          </a:prstGeom>
        </p:spPr>
        <p:txBody>
          <a:bodyPr vert="horz" lIns="0" tIns="0" rIns="0" bIns="0" anchor="b"/>
          <a:lstStyle>
            <a:lvl1pPr algn="l" eaLnBrk="1" latinLnBrk="0" hangingPunct="1">
              <a:defRPr kumimoji="0" sz="37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28529280" y="15255241"/>
            <a:ext cx="2743200" cy="876300"/>
          </a:xfrm>
          <a:prstGeom prst="rect">
            <a:avLst/>
          </a:prstGeom>
        </p:spPr>
        <p:txBody>
          <a:bodyPr vert="horz" lIns="0" tIns="0" rIns="0" bIns="0" anchor="b"/>
          <a:lstStyle>
            <a:lvl1pPr algn="r" eaLnBrk="1" latinLnBrk="0" hangingPunct="1">
              <a:defRPr kumimoji="0" sz="3700">
                <a:solidFill>
                  <a:schemeClr val="tx2">
                    <a:shade val="90000"/>
                  </a:schemeClr>
                </a:solidFill>
              </a:defRPr>
            </a:lvl1pPr>
          </a:lstStyle>
          <a:p>
            <a:fld id="{143632C8-20A6-44C6-B6DD-F4136341A6EF}" type="slidenum">
              <a:rPr lang="en-US" smtClean="0"/>
              <a:t>‹#›</a:t>
            </a:fld>
            <a:endParaRPr lang="en-US"/>
          </a:p>
        </p:txBody>
      </p:sp>
      <p:grpSp>
        <p:nvGrpSpPr>
          <p:cNvPr id="2" name="Group 1"/>
          <p:cNvGrpSpPr/>
          <p:nvPr/>
        </p:nvGrpSpPr>
        <p:grpSpPr>
          <a:xfrm>
            <a:off x="-68461" y="485779"/>
            <a:ext cx="33049973" cy="155813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txStyles>
    <p:titleStyle>
      <a:lvl1pPr algn="l" rtl="0" eaLnBrk="1" latinLnBrk="0" hangingPunct="1">
        <a:spcBef>
          <a:spcPct val="0"/>
        </a:spcBef>
        <a:buNone/>
        <a:defRPr kumimoji="0" sz="15400" b="0" kern="1200">
          <a:ln>
            <a:noFill/>
          </a:ln>
          <a:solidFill>
            <a:schemeClr val="tx2"/>
          </a:solidFill>
          <a:effectLst/>
          <a:latin typeface="+mj-lt"/>
          <a:ea typeface="+mj-ea"/>
          <a:cs typeface="+mj-cs"/>
        </a:defRPr>
      </a:lvl1pPr>
    </p:titleStyle>
    <p:bodyStyle>
      <a:lvl1pPr marL="846469" indent="-846469" algn="l" rtl="0" eaLnBrk="1" latinLnBrk="0" hangingPunct="1">
        <a:spcBef>
          <a:spcPct val="20000"/>
        </a:spcBef>
        <a:buClr>
          <a:schemeClr val="accent3"/>
        </a:buClr>
        <a:buSzPct val="95000"/>
        <a:buFont typeface="Wingdings 2"/>
        <a:buChar char=""/>
        <a:defRPr kumimoji="0" sz="8000" kern="1200">
          <a:solidFill>
            <a:schemeClr val="tx1"/>
          </a:solidFill>
          <a:latin typeface="+mn-lt"/>
          <a:ea typeface="+mn-ea"/>
          <a:cs typeface="+mn-cs"/>
        </a:defRPr>
      </a:lvl1pPr>
      <a:lvl2pPr marL="1975095" indent="-761822" algn="l" rtl="0" eaLnBrk="1" latinLnBrk="0" hangingPunct="1">
        <a:spcBef>
          <a:spcPct val="20000"/>
        </a:spcBef>
        <a:buClr>
          <a:schemeClr val="accent1"/>
        </a:buClr>
        <a:buSzPct val="85000"/>
        <a:buFont typeface="Wingdings 2"/>
        <a:buChar char=""/>
        <a:defRPr kumimoji="0" sz="7400" kern="1200">
          <a:solidFill>
            <a:schemeClr val="tx1"/>
          </a:solidFill>
          <a:latin typeface="+mn-lt"/>
          <a:ea typeface="+mn-ea"/>
          <a:cs typeface="+mn-cs"/>
        </a:defRPr>
      </a:lvl2pPr>
      <a:lvl3pPr marL="2821564" indent="-761822" algn="l" rtl="0" eaLnBrk="1" latinLnBrk="0" hangingPunct="1">
        <a:spcBef>
          <a:spcPct val="20000"/>
        </a:spcBef>
        <a:buClr>
          <a:schemeClr val="accent2"/>
        </a:buClr>
        <a:buSzPct val="70000"/>
        <a:buFont typeface="Wingdings 2"/>
        <a:buChar char=""/>
        <a:defRPr kumimoji="0" sz="6500" kern="1200">
          <a:solidFill>
            <a:schemeClr val="tx1"/>
          </a:solidFill>
          <a:latin typeface="+mn-lt"/>
          <a:ea typeface="+mn-ea"/>
          <a:cs typeface="+mn-cs"/>
        </a:defRPr>
      </a:lvl3pPr>
      <a:lvl4pPr marL="3668033" indent="-648960" algn="l" rtl="0" eaLnBrk="1" latinLnBrk="0" hangingPunct="1">
        <a:spcBef>
          <a:spcPct val="20000"/>
        </a:spcBef>
        <a:buClr>
          <a:schemeClr val="accent3"/>
        </a:buClr>
        <a:buSzPct val="65000"/>
        <a:buFont typeface="Wingdings 2"/>
        <a:buChar char=""/>
        <a:defRPr kumimoji="0" sz="6200" kern="1200">
          <a:solidFill>
            <a:schemeClr val="tx1"/>
          </a:solidFill>
          <a:latin typeface="+mn-lt"/>
          <a:ea typeface="+mn-ea"/>
          <a:cs typeface="+mn-cs"/>
        </a:defRPr>
      </a:lvl4pPr>
      <a:lvl5pPr marL="4514503" indent="-648960" algn="l" rtl="0" eaLnBrk="1" latinLnBrk="0" hangingPunct="1">
        <a:spcBef>
          <a:spcPct val="20000"/>
        </a:spcBef>
        <a:buClr>
          <a:schemeClr val="accent4"/>
        </a:buClr>
        <a:buSzPct val="65000"/>
        <a:buFont typeface="Wingdings 2"/>
        <a:buChar char=""/>
        <a:defRPr kumimoji="0" sz="6200" kern="1200">
          <a:solidFill>
            <a:schemeClr val="tx1"/>
          </a:solidFill>
          <a:latin typeface="+mn-lt"/>
          <a:ea typeface="+mn-ea"/>
          <a:cs typeface="+mn-cs"/>
        </a:defRPr>
      </a:lvl5pPr>
      <a:lvl6pPr marL="5360972" indent="-648960" algn="l" rtl="0" eaLnBrk="1" latinLnBrk="0" hangingPunct="1">
        <a:spcBef>
          <a:spcPct val="20000"/>
        </a:spcBef>
        <a:buClr>
          <a:schemeClr val="accent5"/>
        </a:buClr>
        <a:buSzPct val="80000"/>
        <a:buFont typeface="Wingdings 2"/>
        <a:buChar char=""/>
        <a:defRPr kumimoji="0" sz="5600" kern="1200">
          <a:solidFill>
            <a:schemeClr val="tx1"/>
          </a:solidFill>
          <a:latin typeface="+mn-lt"/>
          <a:ea typeface="+mn-ea"/>
          <a:cs typeface="+mn-cs"/>
        </a:defRPr>
      </a:lvl6pPr>
      <a:lvl7pPr marL="5925285" indent="-564313" algn="l" rtl="0" eaLnBrk="1" latinLnBrk="0" hangingPunct="1">
        <a:spcBef>
          <a:spcPct val="20000"/>
        </a:spcBef>
        <a:buClr>
          <a:schemeClr val="accent6"/>
        </a:buClr>
        <a:buSzPct val="80000"/>
        <a:buFont typeface="Wingdings 2"/>
        <a:buChar char=""/>
        <a:defRPr kumimoji="0" sz="4900" kern="1200" baseline="0">
          <a:solidFill>
            <a:schemeClr val="tx1"/>
          </a:solidFill>
          <a:latin typeface="+mn-lt"/>
          <a:ea typeface="+mn-ea"/>
          <a:cs typeface="+mn-cs"/>
        </a:defRPr>
      </a:lvl7pPr>
      <a:lvl8pPr marL="6771754" indent="-564313" algn="l" rtl="0" eaLnBrk="1" latinLnBrk="0" hangingPunct="1">
        <a:spcBef>
          <a:spcPct val="20000"/>
        </a:spcBef>
        <a:buClr>
          <a:schemeClr val="tx2"/>
        </a:buClr>
        <a:buChar char="•"/>
        <a:defRPr kumimoji="0" sz="4900" kern="1200">
          <a:solidFill>
            <a:schemeClr val="tx1"/>
          </a:solidFill>
          <a:latin typeface="+mn-lt"/>
          <a:ea typeface="+mn-ea"/>
          <a:cs typeface="+mn-cs"/>
        </a:defRPr>
      </a:lvl8pPr>
      <a:lvl9pPr marL="7618223" indent="-564313" algn="l" rtl="0" eaLnBrk="1" latinLnBrk="0" hangingPunct="1">
        <a:spcBef>
          <a:spcPct val="20000"/>
        </a:spcBef>
        <a:buClr>
          <a:schemeClr val="tx2"/>
        </a:buClr>
        <a:buFontTx/>
        <a:buChar char="•"/>
        <a:defRPr kumimoji="0" sz="43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410782" algn="l" rtl="0" eaLnBrk="1" latinLnBrk="0" hangingPunct="1">
        <a:defRPr kumimoji="0" kern="1200">
          <a:solidFill>
            <a:schemeClr val="tx1"/>
          </a:solidFill>
          <a:latin typeface="+mn-lt"/>
          <a:ea typeface="+mn-ea"/>
          <a:cs typeface="+mn-cs"/>
        </a:defRPr>
      </a:lvl2pPr>
      <a:lvl3pPr marL="2821564" algn="l" rtl="0" eaLnBrk="1" latinLnBrk="0" hangingPunct="1">
        <a:defRPr kumimoji="0" kern="1200">
          <a:solidFill>
            <a:schemeClr val="tx1"/>
          </a:solidFill>
          <a:latin typeface="+mn-lt"/>
          <a:ea typeface="+mn-ea"/>
          <a:cs typeface="+mn-cs"/>
        </a:defRPr>
      </a:lvl3pPr>
      <a:lvl4pPr marL="4232346" algn="l" rtl="0" eaLnBrk="1" latinLnBrk="0" hangingPunct="1">
        <a:defRPr kumimoji="0" kern="1200">
          <a:solidFill>
            <a:schemeClr val="tx1"/>
          </a:solidFill>
          <a:latin typeface="+mn-lt"/>
          <a:ea typeface="+mn-ea"/>
          <a:cs typeface="+mn-cs"/>
        </a:defRPr>
      </a:lvl4pPr>
      <a:lvl5pPr marL="5643128" algn="l" rtl="0" eaLnBrk="1" latinLnBrk="0" hangingPunct="1">
        <a:defRPr kumimoji="0" kern="1200">
          <a:solidFill>
            <a:schemeClr val="tx1"/>
          </a:solidFill>
          <a:latin typeface="+mn-lt"/>
          <a:ea typeface="+mn-ea"/>
          <a:cs typeface="+mn-cs"/>
        </a:defRPr>
      </a:lvl5pPr>
      <a:lvl6pPr marL="7053910" algn="l" rtl="0" eaLnBrk="1" latinLnBrk="0" hangingPunct="1">
        <a:defRPr kumimoji="0" kern="1200">
          <a:solidFill>
            <a:schemeClr val="tx1"/>
          </a:solidFill>
          <a:latin typeface="+mn-lt"/>
          <a:ea typeface="+mn-ea"/>
          <a:cs typeface="+mn-cs"/>
        </a:defRPr>
      </a:lvl6pPr>
      <a:lvl7pPr marL="8464692" algn="l" rtl="0" eaLnBrk="1" latinLnBrk="0" hangingPunct="1">
        <a:defRPr kumimoji="0" kern="1200">
          <a:solidFill>
            <a:schemeClr val="tx1"/>
          </a:solidFill>
          <a:latin typeface="+mn-lt"/>
          <a:ea typeface="+mn-ea"/>
          <a:cs typeface="+mn-cs"/>
        </a:defRPr>
      </a:lvl7pPr>
      <a:lvl8pPr marL="9875474" algn="l" rtl="0" eaLnBrk="1" latinLnBrk="0" hangingPunct="1">
        <a:defRPr kumimoji="0" kern="1200">
          <a:solidFill>
            <a:schemeClr val="tx1"/>
          </a:solidFill>
          <a:latin typeface="+mn-lt"/>
          <a:ea typeface="+mn-ea"/>
          <a:cs typeface="+mn-cs"/>
        </a:defRPr>
      </a:lvl8pPr>
      <a:lvl9pPr marL="11286256"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8.jpeg"/><Relationship Id="rId18" Type="http://schemas.openxmlformats.org/officeDocument/2006/relationships/image" Target="../media/image13.jpeg"/><Relationship Id="rId26" Type="http://schemas.openxmlformats.org/officeDocument/2006/relationships/image" Target="../media/image17.jpeg"/><Relationship Id="rId3" Type="http://schemas.openxmlformats.org/officeDocument/2006/relationships/hyperlink" Target="http://rightatrium.tumblr.com/page/3" TargetMode="External"/><Relationship Id="rId21" Type="http://schemas.openxmlformats.org/officeDocument/2006/relationships/hyperlink" Target="https://sites.google.com/site/drkumarschemistry/home" TargetMode="External"/><Relationship Id="rId34" Type="http://schemas.openxmlformats.org/officeDocument/2006/relationships/image" Target="../media/image23.jpeg"/><Relationship Id="rId7" Type="http://schemas.openxmlformats.org/officeDocument/2006/relationships/hyperlink" Target="http://www.wisegeek.org/what-is-the-difference-between-red-and-white-blood-cells.htm" TargetMode="External"/><Relationship Id="rId12" Type="http://schemas.openxmlformats.org/officeDocument/2006/relationships/image" Target="../media/image7.jpeg"/><Relationship Id="rId17" Type="http://schemas.openxmlformats.org/officeDocument/2006/relationships/image" Target="../media/image12.jpeg"/><Relationship Id="rId25" Type="http://schemas.openxmlformats.org/officeDocument/2006/relationships/hyperlink" Target="https://www.google.com/url?sa=i&amp;rct=j&amp;q=&amp;esrc=s&amp;source=images&amp;cd=&amp;cad=rja&amp;uact=8&amp;ved=0ahUKEwi_nZD8nsjKAhUDGz4KHYi_BUYQjRwIBw&amp;url=https://www.pinterest.com/whitekaa/hematology/&amp;psig=AFQjCNHH4WfKm3_bGRLoCy5-EMxlN4ZAAw&amp;ust=1453923952004907" TargetMode="External"/><Relationship Id="rId33" Type="http://schemas.openxmlformats.org/officeDocument/2006/relationships/hyperlink" Target="https://www.pinterest.com/tammykinnamon/medical-technologist/" TargetMode="External"/><Relationship Id="rId2" Type="http://schemas.openxmlformats.org/officeDocument/2006/relationships/image" Target="../media/image2.png"/><Relationship Id="rId16" Type="http://schemas.openxmlformats.org/officeDocument/2006/relationships/image" Target="../media/image11.jpeg"/><Relationship Id="rId20" Type="http://schemas.openxmlformats.org/officeDocument/2006/relationships/image" Target="../media/image14.jpeg"/><Relationship Id="rId29"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hyperlink" Target="https://www.google.com/url?sa=i&amp;rct=j&amp;q=&amp;esrc=s&amp;source=images&amp;cd=&amp;cad=rja&amp;uact=8&amp;ved=0ahUKEwiuntuJvLbKAhWCbz4KHbRDCZUQjRwIBw&amp;url=https://www.pinterest.com/pin/370139663101580395/&amp;psig=AFQjCNG4cyox3rKs0NqIxjx86e0h1MZ7mw&amp;ust=1453313271510770" TargetMode="External"/><Relationship Id="rId24" Type="http://schemas.openxmlformats.org/officeDocument/2006/relationships/image" Target="../media/image16.png"/><Relationship Id="rId32" Type="http://schemas.openxmlformats.org/officeDocument/2006/relationships/image" Target="../media/image22.jpeg"/><Relationship Id="rId5" Type="http://schemas.openxmlformats.org/officeDocument/2006/relationships/hyperlink" Target="http://www.google.com/url?sa=i&amp;rct=j&amp;q=&amp;esrc=s&amp;source=images&amp;cd=&amp;cad=rja&amp;uact=8&amp;ved=0ahUKEwjIhfO3orbKAhXBez4KHbGOAHoQjRwIBw&amp;url=http://www.greenchemistree.co.in/Chemistry%20Festival.html&amp;bvm=bv.112064104,d.dmo&amp;psig=AFQjCNFzPPWfNzhRYjQtWVSFz_hA-6J3Vg&amp;ust=1453306415069076" TargetMode="External"/><Relationship Id="rId15" Type="http://schemas.openxmlformats.org/officeDocument/2006/relationships/image" Target="../media/image10.gif"/><Relationship Id="rId23" Type="http://schemas.openxmlformats.org/officeDocument/2006/relationships/hyperlink" Target="https://www.google.com/url?sa=i&amp;rct=j&amp;q=&amp;esrc=s&amp;source=images&amp;cd=&amp;cad=rja&amp;uact=8&amp;ved=0ahUKEwi2oraWnMjKAhUCbz4KHS3QAT8QjRwIBw&amp;url=https://www.informedhealth.org/understanding-urine-tests.2212.en.html&amp;psig=AFQjCNEA9noiET2-Cv7AqBUbbm28Cw2PDg&amp;ust=1453923153128128" TargetMode="External"/><Relationship Id="rId28" Type="http://schemas.openxmlformats.org/officeDocument/2006/relationships/image" Target="../media/image18.jpeg"/><Relationship Id="rId10" Type="http://schemas.openxmlformats.org/officeDocument/2006/relationships/image" Target="../media/image6.gif"/><Relationship Id="rId19" Type="http://schemas.openxmlformats.org/officeDocument/2006/relationships/hyperlink" Target="http://www.google.com/url?sa=i&amp;rct=j&amp;q=&amp;esrc=s&amp;source=images&amp;cd=&amp;cad=rja&amp;uact=8&amp;ved=0ahUKEwif9Lvsn8jKAhWDFT4KHaf6CEkQjRwIBw&amp;url=http://1080plus.com/_jueBCljkpM.video&amp;psig=AFQjCNF3rSpZuIIcHV18j_vsjTfL9tl7pQ&amp;ust=1453924191976030" TargetMode="External"/><Relationship Id="rId31" Type="http://schemas.openxmlformats.org/officeDocument/2006/relationships/image" Target="../media/image21.jpeg"/><Relationship Id="rId4" Type="http://schemas.openxmlformats.org/officeDocument/2006/relationships/image" Target="../media/image3.jpeg"/><Relationship Id="rId9" Type="http://schemas.openxmlformats.org/officeDocument/2006/relationships/hyperlink" Target="http://www.google.com/url?sa=i&amp;rct=j&amp;q=&amp;esrc=s&amp;source=images&amp;cd=&amp;cad=rja&amp;uact=8&amp;ved=0ahUKEwjLgqKHpqzKAhXFFz4KHf4eDjcQjRwIBw&amp;url=http://www.blobs.org/science/article.php?article%3D14&amp;bvm=bv.112064104,d.dmo&amp;psig=AFQjCNFKza38z539FiO4NwTsLv5BdfNB5w&amp;ust=1452963702301985" TargetMode="External"/><Relationship Id="rId14" Type="http://schemas.openxmlformats.org/officeDocument/2006/relationships/image" Target="../media/image9.jpeg"/><Relationship Id="rId22" Type="http://schemas.openxmlformats.org/officeDocument/2006/relationships/image" Target="../media/image15.jpeg"/><Relationship Id="rId27" Type="http://schemas.openxmlformats.org/officeDocument/2006/relationships/hyperlink" Target="http://philanthropy2012.hubpages.com/hub/Assault-Battery-and-Grievous-Bodily-Harm-Cases" TargetMode="External"/><Relationship Id="rId30" Type="http://schemas.openxmlformats.org/officeDocument/2006/relationships/image" Target="../media/image20.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0"/>
            <a:ext cx="32863021" cy="1351710"/>
          </a:xfrm>
          <a:effectLst/>
        </p:spPr>
        <p:txBody>
          <a:bodyPr anchor="ctr">
            <a:noAutofit/>
          </a:bodyPr>
          <a:lstStyle/>
          <a:p>
            <a:pPr lvl="0" algn="ctr"/>
            <a:r>
              <a:rPr lang="en-US" sz="7700" b="1" dirty="0">
                <a:solidFill>
                  <a:srgbClr val="FFFF00"/>
                </a:solidFill>
                <a:effectLst/>
                <a:latin typeface="Arial" panose="020B0604020202020204" pitchFamily="34" charset="0"/>
                <a:cs typeface="Arial" panose="020B0604020202020204" pitchFamily="34" charset="0"/>
              </a:rPr>
              <a:t>UR Medicine at Ridgeland Road  Clinical Trials Central Laboratory</a:t>
            </a:r>
            <a:endParaRPr lang="en-US" sz="7700" b="1" dirty="0">
              <a:solidFill>
                <a:srgbClr val="FFFF00"/>
              </a:solidFill>
              <a:effectLst/>
              <a:latin typeface="Arial" panose="020B0604020202020204" pitchFamily="34" charset="0"/>
              <a:ea typeface="MS PMincho" panose="02020600040205080304" pitchFamily="18" charset="-128"/>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6480" y="14910640"/>
            <a:ext cx="3281414" cy="1420836"/>
          </a:xfrm>
          <a:prstGeom prst="rect">
            <a:avLst/>
          </a:prstGeom>
        </p:spPr>
      </p:pic>
      <p:sp>
        <p:nvSpPr>
          <p:cNvPr id="24" name="TextBox 23"/>
          <p:cNvSpPr txBox="1"/>
          <p:nvPr/>
        </p:nvSpPr>
        <p:spPr>
          <a:xfrm>
            <a:off x="398524" y="1408215"/>
            <a:ext cx="8603145" cy="4093404"/>
          </a:xfrm>
          <a:prstGeom prst="rect">
            <a:avLst/>
          </a:prstGeom>
          <a:noFill/>
        </p:spPr>
        <p:txBody>
          <a:bodyPr wrap="square" lIns="91420" tIns="45708" rIns="91420" bIns="45708" rtlCol="0">
            <a:spAutoFit/>
          </a:bodyPr>
          <a:lstStyle/>
          <a:p>
            <a:pPr algn="ctr"/>
            <a:r>
              <a:rPr lang="en-US" sz="4900" b="1" dirty="0">
                <a:latin typeface="Arial" panose="020B0604020202020204" pitchFamily="34" charset="0"/>
                <a:cs typeface="Arial" panose="020B0604020202020204" pitchFamily="34" charset="0"/>
              </a:rPr>
              <a:t>Our Team</a:t>
            </a:r>
          </a:p>
          <a:p>
            <a:pPr algn="ctr"/>
            <a:endParaRPr lang="en-US" sz="2500" b="1" dirty="0">
              <a:latin typeface="Arial" panose="020B0604020202020204" pitchFamily="34" charset="0"/>
              <a:cs typeface="Arial" panose="020B0604020202020204" pitchFamily="34" charset="0"/>
            </a:endParaRPr>
          </a:p>
          <a:p>
            <a:pPr algn="ctr"/>
            <a:r>
              <a:rPr lang="en-US" sz="3100" b="1" dirty="0">
                <a:latin typeface="Arial" panose="020B0604020202020204" pitchFamily="34" charset="0"/>
                <a:cs typeface="Arial" panose="020B0604020202020204" pitchFamily="34" charset="0"/>
              </a:rPr>
              <a:t>14 staff members:</a:t>
            </a:r>
          </a:p>
          <a:p>
            <a:r>
              <a:rPr lang="en-US" sz="3100" b="1" dirty="0">
                <a:latin typeface="Arial" panose="020B0604020202020204" pitchFamily="34" charset="0"/>
                <a:cs typeface="Arial" panose="020B0604020202020204" pitchFamily="34" charset="0"/>
              </a:rPr>
              <a:t>Medical Director, James </a:t>
            </a:r>
            <a:r>
              <a:rPr lang="en-US" sz="3100" b="1" dirty="0" err="1">
                <a:latin typeface="Arial" panose="020B0604020202020204" pitchFamily="34" charset="0"/>
                <a:cs typeface="Arial" panose="020B0604020202020204" pitchFamily="34" charset="0"/>
              </a:rPr>
              <a:t>Corsetti</a:t>
            </a:r>
            <a:r>
              <a:rPr lang="en-US" sz="3100" b="1" dirty="0">
                <a:latin typeface="Arial" panose="020B0604020202020204" pitchFamily="34" charset="0"/>
                <a:cs typeface="Arial" panose="020B0604020202020204" pitchFamily="34" charset="0"/>
              </a:rPr>
              <a:t>, MD, PhD</a:t>
            </a:r>
          </a:p>
          <a:p>
            <a:r>
              <a:rPr lang="en-US" sz="3100" b="1" dirty="0">
                <a:latin typeface="Arial" panose="020B0604020202020204" pitchFamily="34" charset="0"/>
                <a:cs typeface="Arial" panose="020B0604020202020204" pitchFamily="34" charset="0"/>
              </a:rPr>
              <a:t>1 Secretary.</a:t>
            </a:r>
          </a:p>
          <a:p>
            <a:r>
              <a:rPr lang="en-US" sz="3100" b="1" dirty="0">
                <a:latin typeface="Arial" panose="020B0604020202020204" pitchFamily="34" charset="0"/>
                <a:cs typeface="Arial" panose="020B0604020202020204" pitchFamily="34" charset="0"/>
              </a:rPr>
              <a:t>1 Administrator.</a:t>
            </a:r>
          </a:p>
          <a:p>
            <a:r>
              <a:rPr lang="en-US" sz="3100" b="1" dirty="0">
                <a:latin typeface="Arial" panose="020B0604020202020204" pitchFamily="34" charset="0"/>
                <a:cs typeface="Arial" panose="020B0604020202020204" pitchFamily="34" charset="0"/>
              </a:rPr>
              <a:t>1 Asst. Supervisor . </a:t>
            </a:r>
          </a:p>
          <a:p>
            <a:r>
              <a:rPr lang="en-US" sz="3100" b="1" dirty="0">
                <a:latin typeface="Arial" panose="020B0604020202020204" pitchFamily="34" charset="0"/>
                <a:cs typeface="Arial" panose="020B0604020202020204" pitchFamily="34" charset="0"/>
              </a:rPr>
              <a:t>11 Med. Technologists. </a:t>
            </a:r>
          </a:p>
        </p:txBody>
      </p:sp>
      <p:pic>
        <p:nvPicPr>
          <p:cNvPr id="29" name="Picture 28" descr="Correct order for blood draw: ">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5459992" y="5228282"/>
            <a:ext cx="3276601" cy="3960449"/>
          </a:xfrm>
          <a:prstGeom prst="rect">
            <a:avLst/>
          </a:prstGeom>
          <a:noFill/>
          <a:ln>
            <a:noFill/>
          </a:ln>
        </p:spPr>
      </p:pic>
      <p:pic>
        <p:nvPicPr>
          <p:cNvPr id="26" name="Picture 25" descr="http://www.greenchemistree.co.in/images/Chemistry%20is%20Fun.jpg">
            <a:hlinkClick r:id="rId5"/>
          </p:cNvPr>
          <p:cNvPicPr/>
          <p:nvPr/>
        </p:nvPicPr>
        <p:blipFill>
          <a:blip r:embed="rId6">
            <a:extLst>
              <a:ext uri="{28A0092B-C50C-407E-A947-70E740481C1C}">
                <a14:useLocalDpi xmlns:a14="http://schemas.microsoft.com/office/drawing/2010/main" val="0"/>
              </a:ext>
            </a:extLst>
          </a:blip>
          <a:srcRect/>
          <a:stretch>
            <a:fillRect/>
          </a:stretch>
        </p:blipFill>
        <p:spPr bwMode="auto">
          <a:xfrm>
            <a:off x="9573044" y="2099803"/>
            <a:ext cx="2805898" cy="1285618"/>
          </a:xfrm>
          <a:prstGeom prst="rect">
            <a:avLst/>
          </a:prstGeom>
          <a:noFill/>
          <a:ln>
            <a:noFill/>
          </a:ln>
        </p:spPr>
      </p:pic>
      <p:grpSp>
        <p:nvGrpSpPr>
          <p:cNvPr id="79" name="Group 78"/>
          <p:cNvGrpSpPr/>
          <p:nvPr/>
        </p:nvGrpSpPr>
        <p:grpSpPr>
          <a:xfrm>
            <a:off x="16094621" y="5828459"/>
            <a:ext cx="2942405" cy="1017092"/>
            <a:chOff x="15783898" y="6076731"/>
            <a:chExt cx="3035936" cy="1038330"/>
          </a:xfrm>
        </p:grpSpPr>
        <p:pic>
          <p:nvPicPr>
            <p:cNvPr id="27" name="Picture 26" descr="Samples of blood from a healthy person and one with leukemia, showing an increase in the numbers of white blood cells.: ">
              <a:hlinkClick r:id="rId7"/>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5783898" y="6076731"/>
              <a:ext cx="1305848" cy="101709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p:spPr>
        </p:pic>
        <p:pic>
          <p:nvPicPr>
            <p:cNvPr id="30" name="Picture 29" descr="http://www.blobs.org/science/cells/clottingcascade.gif">
              <a:hlinkClick r:id="rId9"/>
            </p:cNvPr>
            <p:cNvPicPr/>
            <p:nvPr/>
          </p:nvPicPr>
          <p:blipFill>
            <a:blip r:embed="rId10">
              <a:extLst>
                <a:ext uri="{28A0092B-C50C-407E-A947-70E740481C1C}">
                  <a14:useLocalDpi xmlns:a14="http://schemas.microsoft.com/office/drawing/2010/main" val="0"/>
                </a:ext>
              </a:extLst>
            </a:blip>
            <a:srcRect/>
            <a:stretch>
              <a:fillRect/>
            </a:stretch>
          </p:blipFill>
          <p:spPr bwMode="auto">
            <a:xfrm>
              <a:off x="17484015" y="6080477"/>
              <a:ext cx="1335819" cy="1034584"/>
            </a:xfrm>
            <a:prstGeom prst="rect">
              <a:avLst/>
            </a:prstGeom>
            <a:noFill/>
            <a:ln>
              <a:noFill/>
            </a:ln>
          </p:spPr>
        </p:pic>
      </p:grpSp>
      <p:grpSp>
        <p:nvGrpSpPr>
          <p:cNvPr id="47" name="Group 46"/>
          <p:cNvGrpSpPr/>
          <p:nvPr/>
        </p:nvGrpSpPr>
        <p:grpSpPr>
          <a:xfrm>
            <a:off x="7666423" y="11210023"/>
            <a:ext cx="2581276" cy="1425862"/>
            <a:chOff x="15287625" y="3963560"/>
            <a:chExt cx="2581275" cy="1425861"/>
          </a:xfrm>
        </p:grpSpPr>
        <p:pic>
          <p:nvPicPr>
            <p:cNvPr id="34" name="Picture 33" descr="https://s-media-cache-ak0.pinimg.com/236x/10/d4/32/10d43231c81a84f6324cf93f44b4a7c4.jpg">
              <a:hlinkClick r:id="rId11"/>
            </p:cNvPr>
            <p:cNvPicPr/>
            <p:nvPr/>
          </p:nvPicPr>
          <p:blipFill>
            <a:blip r:embed="rId12">
              <a:extLst>
                <a:ext uri="{28A0092B-C50C-407E-A947-70E740481C1C}">
                  <a14:useLocalDpi xmlns:a14="http://schemas.microsoft.com/office/drawing/2010/main" val="0"/>
                </a:ext>
              </a:extLst>
            </a:blip>
            <a:srcRect/>
            <a:stretch>
              <a:fillRect/>
            </a:stretch>
          </p:blipFill>
          <p:spPr bwMode="auto">
            <a:xfrm>
              <a:off x="15287625" y="4710248"/>
              <a:ext cx="1109980" cy="679173"/>
            </a:xfrm>
            <a:prstGeom prst="rect">
              <a:avLst/>
            </a:prstGeom>
            <a:noFill/>
            <a:ln>
              <a:noFill/>
            </a:ln>
          </p:spPr>
        </p:pic>
        <p:pic>
          <p:nvPicPr>
            <p:cNvPr id="35" name="Picture 34" descr="http://extralymey.com/wp-content/uploads/2014/05/untitled-11314636736698.jpg"/>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5287625" y="3963560"/>
              <a:ext cx="1090930" cy="651855"/>
            </a:xfrm>
            <a:prstGeom prst="rect">
              <a:avLst/>
            </a:prstGeom>
            <a:noFill/>
            <a:ln>
              <a:noFill/>
            </a:ln>
          </p:spPr>
        </p:pic>
        <p:pic>
          <p:nvPicPr>
            <p:cNvPr id="39" name="Picture 38" descr="C:\Users\eramirez\AppData\Local\Microsoft\Windows\Temporary Internet Files\Content.IE5\KJ76KD35\aids-safety-2[1].jpg"/>
            <p:cNvPicPr/>
            <p:nvPr/>
          </p:nvPicPr>
          <p:blipFill>
            <a:blip r:embed="rId14">
              <a:extLst>
                <a:ext uri="{28A0092B-C50C-407E-A947-70E740481C1C}">
                  <a14:useLocalDpi xmlns:a14="http://schemas.microsoft.com/office/drawing/2010/main" val="0"/>
                </a:ext>
              </a:extLst>
            </a:blip>
            <a:srcRect/>
            <a:stretch>
              <a:fillRect/>
            </a:stretch>
          </p:blipFill>
          <p:spPr bwMode="auto">
            <a:xfrm>
              <a:off x="16865758" y="4025169"/>
              <a:ext cx="940118" cy="590245"/>
            </a:xfrm>
            <a:prstGeom prst="rect">
              <a:avLst/>
            </a:prstGeom>
            <a:noFill/>
            <a:ln>
              <a:noFill/>
            </a:ln>
          </p:spPr>
        </p:pic>
        <p:pic>
          <p:nvPicPr>
            <p:cNvPr id="40" name="Picture 39" descr="C:\Users\eramirez\AppData\Local\Microsoft\Windows\Temporary Internet Files\Content.IE5\57JBLQLY\marrow[1].gif"/>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6883380" y="4710248"/>
              <a:ext cx="985520" cy="679173"/>
            </a:xfrm>
            <a:prstGeom prst="rect">
              <a:avLst/>
            </a:prstGeom>
            <a:noFill/>
            <a:ln>
              <a:noFill/>
            </a:ln>
          </p:spPr>
        </p:pic>
        <p:sp>
          <p:nvSpPr>
            <p:cNvPr id="42" name="Up-Down Arrow 41"/>
            <p:cNvSpPr/>
            <p:nvPr/>
          </p:nvSpPr>
          <p:spPr>
            <a:xfrm>
              <a:off x="16517302" y="4059342"/>
              <a:ext cx="211138" cy="460289"/>
            </a:xfrm>
            <a:prstGeom prst="upDownArrow">
              <a:avLst/>
            </a:prstGeom>
            <a:gradFill>
              <a:gsLst>
                <a:gs pos="95000">
                  <a:srgbClr val="FF66CC"/>
                </a:gs>
                <a:gs pos="100000">
                  <a:srgbClr val="FF8200"/>
                </a:gs>
              </a:gsLst>
              <a:lin ang="5400000" scaled="0"/>
            </a:gradFill>
            <a:scene3d>
              <a:camera prst="orthographicFront">
                <a:rot lat="20388515" lon="20347417" rev="1611078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9" name="Up-Down Arrow 48"/>
            <p:cNvSpPr/>
            <p:nvPr/>
          </p:nvSpPr>
          <p:spPr>
            <a:xfrm>
              <a:off x="16517302" y="4819691"/>
              <a:ext cx="211138" cy="460289"/>
            </a:xfrm>
            <a:prstGeom prst="upDownArrow">
              <a:avLst/>
            </a:prstGeom>
            <a:gradFill>
              <a:gsLst>
                <a:gs pos="95000">
                  <a:srgbClr val="FF66CC"/>
                </a:gs>
                <a:gs pos="100000">
                  <a:srgbClr val="FF8200"/>
                </a:gs>
              </a:gsLst>
              <a:lin ang="5400000" scaled="0"/>
            </a:gradFill>
            <a:scene3d>
              <a:camera prst="orthographicFront">
                <a:rot lat="20388515" lon="20347417" rev="1611078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43" name="Cloud 42"/>
          <p:cNvSpPr/>
          <p:nvPr/>
        </p:nvSpPr>
        <p:spPr>
          <a:xfrm>
            <a:off x="4050365" y="11271099"/>
            <a:ext cx="3654860" cy="1255030"/>
          </a:xfrm>
          <a:prstGeom prst="cloud">
            <a:avLst/>
          </a:prstGeom>
          <a:gradFill>
            <a:gsLst>
              <a:gs pos="36000">
                <a:srgbClr val="00B050"/>
              </a:gs>
              <a:gs pos="11000">
                <a:schemeClr val="bg2">
                  <a:lumMod val="20000"/>
                  <a:lumOff val="80000"/>
                </a:schemeClr>
              </a:gs>
              <a:gs pos="100000">
                <a:schemeClr val="accent1">
                  <a:tint val="23500"/>
                  <a:satMod val="160000"/>
                </a:schemeClr>
              </a:gs>
            </a:gsLst>
            <a:lin ang="8100000" scaled="1"/>
          </a:gradFill>
          <a:ln>
            <a:solidFill>
              <a:schemeClr val="tx1"/>
            </a:solidFill>
          </a:ln>
          <a:scene3d>
            <a:camera prst="orthographicFront">
              <a:rot lat="20653127" lon="20496098" rev="1064841"/>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0" tIns="45708" rIns="91420" bIns="45708" numCol="1" spcCol="0" rtlCol="0" fromWordArt="0" anchor="ctr" anchorCtr="0" forceAA="0" compatLnSpc="1">
            <a:prstTxWarp prst="textNoShape">
              <a:avLst/>
            </a:prstTxWarp>
            <a:noAutofit/>
          </a:bodyPr>
          <a:lstStyle/>
          <a:p>
            <a:pPr algn="ctr"/>
            <a:r>
              <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Red Creek Laboratory</a:t>
            </a:r>
          </a:p>
        </p:txBody>
      </p:sp>
      <p:sp>
        <p:nvSpPr>
          <p:cNvPr id="51" name="Cloud 50"/>
          <p:cNvSpPr/>
          <p:nvPr/>
        </p:nvSpPr>
        <p:spPr>
          <a:xfrm rot="20585010">
            <a:off x="11345521" y="5204308"/>
            <a:ext cx="3455296" cy="1682191"/>
          </a:xfrm>
          <a:prstGeom prst="cloud">
            <a:avLst/>
          </a:prstGeom>
          <a:gradFill flip="none" rotWithShape="1">
            <a:gsLst>
              <a:gs pos="75000">
                <a:srgbClr val="5E9EFF"/>
              </a:gs>
              <a:gs pos="30000">
                <a:srgbClr val="A568D2"/>
              </a:gs>
            </a:gsLst>
            <a:lin ang="0" scaled="0"/>
            <a:tileRect/>
          </a:gradFill>
          <a:ln>
            <a:solidFill>
              <a:schemeClr val="tx1"/>
            </a:solidFill>
          </a:ln>
          <a:scene3d>
            <a:camera prst="orthographicFront">
              <a:rot lat="19997866" lon="21072195" rev="202113"/>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0" tIns="45708" rIns="91420" bIns="45708" numCol="1" spcCol="0" rtlCol="0" fromWordArt="0" anchor="ctr" anchorCtr="0" forceAA="0" compatLnSpc="1">
            <a:prstTxWarp prst="textNoShape">
              <a:avLst/>
            </a:prstTxWarp>
            <a:noAutofit/>
          </a:bodyPr>
          <a:lstStyle/>
          <a:p>
            <a:pPr algn="ctr"/>
            <a:r>
              <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Hematology &amp;</a:t>
            </a:r>
          </a:p>
          <a:p>
            <a:pPr algn="ctr"/>
            <a:r>
              <a:rPr lang="en-US" sz="28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Coagulation</a:t>
            </a:r>
            <a:endPar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2" name="Cloud 51"/>
          <p:cNvSpPr/>
          <p:nvPr/>
        </p:nvSpPr>
        <p:spPr>
          <a:xfrm>
            <a:off x="12378942" y="1525758"/>
            <a:ext cx="3325525" cy="1117574"/>
          </a:xfrm>
          <a:prstGeom prst="cloud">
            <a:avLst/>
          </a:prstGeom>
          <a:gradFill flip="none" rotWithShape="1">
            <a:gsLst>
              <a:gs pos="0">
                <a:srgbClr val="FF0000"/>
              </a:gs>
              <a:gs pos="80000">
                <a:srgbClr val="FF3737">
                  <a:tint val="44500"/>
                  <a:satMod val="160000"/>
                </a:srgbClr>
              </a:gs>
            </a:gsLst>
            <a:lin ang="8100000" scaled="1"/>
            <a:tileRect/>
          </a:gradFill>
          <a:ln>
            <a:solidFill>
              <a:schemeClr val="tx1"/>
            </a:solidFill>
          </a:ln>
          <a:scene3d>
            <a:camera prst="orthographicFront">
              <a:rot lat="21188968" lon="20220479" rev="1119113"/>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20" tIns="45708" rIns="91420" bIns="45708" numCol="1" spcCol="0" rtlCol="0" fromWordArt="0" anchor="ctr" anchorCtr="0" forceAA="0" compatLnSpc="1">
            <a:prstTxWarp prst="textNoShape">
              <a:avLst/>
            </a:prstTxWarp>
            <a:noAutofit/>
          </a:bodyPr>
          <a:lstStyle/>
          <a:p>
            <a:pPr algn="ctr"/>
            <a:r>
              <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Chemistry</a:t>
            </a:r>
          </a:p>
        </p:txBody>
      </p:sp>
      <p:sp>
        <p:nvSpPr>
          <p:cNvPr id="66" name="Cloud 65"/>
          <p:cNvSpPr/>
          <p:nvPr/>
        </p:nvSpPr>
        <p:spPr>
          <a:xfrm rot="1304556">
            <a:off x="28929285" y="5072268"/>
            <a:ext cx="3821713" cy="1338773"/>
          </a:xfrm>
          <a:prstGeom prst="cloud">
            <a:avLst/>
          </a:prstGeom>
          <a:gradFill>
            <a:gsLst>
              <a:gs pos="30000">
                <a:srgbClr val="FFFF00"/>
              </a:gs>
              <a:gs pos="100000">
                <a:schemeClr val="accent1">
                  <a:tint val="23500"/>
                  <a:satMod val="160000"/>
                </a:schemeClr>
              </a:gs>
            </a:gsLst>
            <a:lin ang="8100000" scaled="1"/>
          </a:gradFill>
          <a:ln>
            <a:solidFill>
              <a:schemeClr val="tx1"/>
            </a:solidFill>
          </a:ln>
          <a:scene3d>
            <a:camera prst="orthographicFront">
              <a:rot lat="19997866" lon="21072195" rev="202112"/>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398" tIns="45696" rIns="91398" bIns="45696" numCol="1" spcCol="0" rtlCol="0" fromWordArt="0" anchor="ctr" anchorCtr="0" forceAA="0" compatLnSpc="1">
            <a:prstTxWarp prst="textNoShape">
              <a:avLst/>
            </a:prstTxWarp>
            <a:noAutofit/>
          </a:bodyPr>
          <a:lstStyle/>
          <a:p>
            <a:pPr algn="ctr"/>
            <a:r>
              <a:rPr lang="en-US" sz="28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Clinical Trials</a:t>
            </a:r>
          </a:p>
        </p:txBody>
      </p:sp>
      <p:pic>
        <p:nvPicPr>
          <p:cNvPr id="1027" name="Picture 3"/>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rot="5400000">
            <a:off x="4281186" y="13488799"/>
            <a:ext cx="3159732" cy="2369804"/>
          </a:xfrm>
          <a:prstGeom prst="rect">
            <a:avLst/>
          </a:prstGeom>
          <a:noFill/>
          <a:ln>
            <a:noFill/>
          </a:ln>
          <a:effectLst/>
          <a:scene3d>
            <a:camera prst="orthographicFront">
              <a:rot lat="0" lon="0" rev="0"/>
            </a:camera>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6" name="Group 55"/>
          <p:cNvGrpSpPr/>
          <p:nvPr/>
        </p:nvGrpSpPr>
        <p:grpSpPr>
          <a:xfrm>
            <a:off x="14244847" y="1085967"/>
            <a:ext cx="13356315" cy="5000413"/>
            <a:chOff x="15774203" y="1852283"/>
            <a:chExt cx="10842674" cy="4496396"/>
          </a:xfrm>
        </p:grpSpPr>
        <p:sp>
          <p:nvSpPr>
            <p:cNvPr id="55" name="Explosion 1 54"/>
            <p:cNvSpPr/>
            <p:nvPr/>
          </p:nvSpPr>
          <p:spPr>
            <a:xfrm>
              <a:off x="15774203" y="1852283"/>
              <a:ext cx="10842674" cy="4496396"/>
            </a:xfrm>
            <a:custGeom>
              <a:avLst/>
              <a:gdLst>
                <a:gd name="connsiteX0" fmla="*/ 10800 w 21600"/>
                <a:gd name="connsiteY0" fmla="*/ 5800 h 21600"/>
                <a:gd name="connsiteX1" fmla="*/ 14522 w 21600"/>
                <a:gd name="connsiteY1" fmla="*/ 0 h 21600"/>
                <a:gd name="connsiteX2" fmla="*/ 14155 w 21600"/>
                <a:gd name="connsiteY2" fmla="*/ 5325 h 21600"/>
                <a:gd name="connsiteX3" fmla="*/ 18380 w 21600"/>
                <a:gd name="connsiteY3" fmla="*/ 4457 h 21600"/>
                <a:gd name="connsiteX4" fmla="*/ 16702 w 21600"/>
                <a:gd name="connsiteY4" fmla="*/ 7315 h 21600"/>
                <a:gd name="connsiteX5" fmla="*/ 21097 w 21600"/>
                <a:gd name="connsiteY5" fmla="*/ 8137 h 21600"/>
                <a:gd name="connsiteX6" fmla="*/ 17607 w 21600"/>
                <a:gd name="connsiteY6" fmla="*/ 10475 h 21600"/>
                <a:gd name="connsiteX7" fmla="*/ 21600 w 21600"/>
                <a:gd name="connsiteY7" fmla="*/ 13290 h 21600"/>
                <a:gd name="connsiteX8" fmla="*/ 16837 w 21600"/>
                <a:gd name="connsiteY8" fmla="*/ 12942 h 21600"/>
                <a:gd name="connsiteX9" fmla="*/ 18145 w 21600"/>
                <a:gd name="connsiteY9" fmla="*/ 18095 h 21600"/>
                <a:gd name="connsiteX10" fmla="*/ 14020 w 21600"/>
                <a:gd name="connsiteY10" fmla="*/ 14457 h 21600"/>
                <a:gd name="connsiteX11" fmla="*/ 13247 w 21600"/>
                <a:gd name="connsiteY11" fmla="*/ 19737 h 21600"/>
                <a:gd name="connsiteX12" fmla="*/ 10532 w 21600"/>
                <a:gd name="connsiteY12" fmla="*/ 14935 h 21600"/>
                <a:gd name="connsiteX13" fmla="*/ 8485 w 21600"/>
                <a:gd name="connsiteY13" fmla="*/ 21600 h 21600"/>
                <a:gd name="connsiteX14" fmla="*/ 7715 w 21600"/>
                <a:gd name="connsiteY14" fmla="*/ 15627 h 21600"/>
                <a:gd name="connsiteX15" fmla="*/ 4762 w 21600"/>
                <a:gd name="connsiteY15" fmla="*/ 17617 h 21600"/>
                <a:gd name="connsiteX16" fmla="*/ 5667 w 21600"/>
                <a:gd name="connsiteY16" fmla="*/ 13937 h 21600"/>
                <a:gd name="connsiteX17" fmla="*/ 135 w 21600"/>
                <a:gd name="connsiteY17" fmla="*/ 14587 h 21600"/>
                <a:gd name="connsiteX18" fmla="*/ 3722 w 21600"/>
                <a:gd name="connsiteY18" fmla="*/ 11775 h 21600"/>
                <a:gd name="connsiteX19" fmla="*/ 0 w 21600"/>
                <a:gd name="connsiteY19" fmla="*/ 8615 h 21600"/>
                <a:gd name="connsiteX20" fmla="*/ 4627 w 21600"/>
                <a:gd name="connsiteY20" fmla="*/ 7617 h 21600"/>
                <a:gd name="connsiteX21" fmla="*/ 370 w 21600"/>
                <a:gd name="connsiteY21" fmla="*/ 2295 h 21600"/>
                <a:gd name="connsiteX22" fmla="*/ 7312 w 21600"/>
                <a:gd name="connsiteY22" fmla="*/ 6320 h 21600"/>
                <a:gd name="connsiteX23" fmla="*/ 8352 w 21600"/>
                <a:gd name="connsiteY23" fmla="*/ 2295 h 21600"/>
                <a:gd name="connsiteX24" fmla="*/ 10800 w 21600"/>
                <a:gd name="connsiteY24" fmla="*/ 5800 h 21600"/>
                <a:gd name="connsiteX0" fmla="*/ 10800 w 21600"/>
                <a:gd name="connsiteY0" fmla="*/ 5800 h 21600"/>
                <a:gd name="connsiteX1" fmla="*/ 14522 w 21600"/>
                <a:gd name="connsiteY1" fmla="*/ 0 h 21600"/>
                <a:gd name="connsiteX2" fmla="*/ 14155 w 21600"/>
                <a:gd name="connsiteY2" fmla="*/ 5325 h 21600"/>
                <a:gd name="connsiteX3" fmla="*/ 18380 w 21600"/>
                <a:gd name="connsiteY3" fmla="*/ 4457 h 21600"/>
                <a:gd name="connsiteX4" fmla="*/ 16702 w 21600"/>
                <a:gd name="connsiteY4" fmla="*/ 7315 h 21600"/>
                <a:gd name="connsiteX5" fmla="*/ 21097 w 21600"/>
                <a:gd name="connsiteY5" fmla="*/ 8137 h 21600"/>
                <a:gd name="connsiteX6" fmla="*/ 17607 w 21600"/>
                <a:gd name="connsiteY6" fmla="*/ 10475 h 21600"/>
                <a:gd name="connsiteX7" fmla="*/ 21600 w 21600"/>
                <a:gd name="connsiteY7" fmla="*/ 13290 h 21600"/>
                <a:gd name="connsiteX8" fmla="*/ 16837 w 21600"/>
                <a:gd name="connsiteY8" fmla="*/ 12942 h 21600"/>
                <a:gd name="connsiteX9" fmla="*/ 18145 w 21600"/>
                <a:gd name="connsiteY9" fmla="*/ 18095 h 21600"/>
                <a:gd name="connsiteX10" fmla="*/ 14020 w 21600"/>
                <a:gd name="connsiteY10" fmla="*/ 14457 h 21600"/>
                <a:gd name="connsiteX11" fmla="*/ 13247 w 21600"/>
                <a:gd name="connsiteY11" fmla="*/ 19737 h 21600"/>
                <a:gd name="connsiteX12" fmla="*/ 10532 w 21600"/>
                <a:gd name="connsiteY12" fmla="*/ 14935 h 21600"/>
                <a:gd name="connsiteX13" fmla="*/ 8485 w 21600"/>
                <a:gd name="connsiteY13" fmla="*/ 21600 h 21600"/>
                <a:gd name="connsiteX14" fmla="*/ 7715 w 21600"/>
                <a:gd name="connsiteY14" fmla="*/ 15627 h 21600"/>
                <a:gd name="connsiteX15" fmla="*/ 4762 w 21600"/>
                <a:gd name="connsiteY15" fmla="*/ 17617 h 21600"/>
                <a:gd name="connsiteX16" fmla="*/ 5667 w 21600"/>
                <a:gd name="connsiteY16" fmla="*/ 13937 h 21600"/>
                <a:gd name="connsiteX17" fmla="*/ 135 w 21600"/>
                <a:gd name="connsiteY17" fmla="*/ 14587 h 21600"/>
                <a:gd name="connsiteX18" fmla="*/ 3722 w 21600"/>
                <a:gd name="connsiteY18" fmla="*/ 11775 h 21600"/>
                <a:gd name="connsiteX19" fmla="*/ 0 w 21600"/>
                <a:gd name="connsiteY19" fmla="*/ 8615 h 21600"/>
                <a:gd name="connsiteX20" fmla="*/ 4627 w 21600"/>
                <a:gd name="connsiteY20" fmla="*/ 7617 h 21600"/>
                <a:gd name="connsiteX21" fmla="*/ 370 w 21600"/>
                <a:gd name="connsiteY21" fmla="*/ 2295 h 21600"/>
                <a:gd name="connsiteX22" fmla="*/ 7120 w 21600"/>
                <a:gd name="connsiteY22" fmla="*/ 5841 h 21600"/>
                <a:gd name="connsiteX23" fmla="*/ 8352 w 21600"/>
                <a:gd name="connsiteY23" fmla="*/ 2295 h 21600"/>
                <a:gd name="connsiteX24" fmla="*/ 10800 w 21600"/>
                <a:gd name="connsiteY24" fmla="*/ 5800 h 21600"/>
                <a:gd name="connsiteX0" fmla="*/ 10800 w 21600"/>
                <a:gd name="connsiteY0" fmla="*/ 5800 h 21600"/>
                <a:gd name="connsiteX1" fmla="*/ 14522 w 21600"/>
                <a:gd name="connsiteY1" fmla="*/ 0 h 21600"/>
                <a:gd name="connsiteX2" fmla="*/ 14155 w 21600"/>
                <a:gd name="connsiteY2" fmla="*/ 5325 h 21600"/>
                <a:gd name="connsiteX3" fmla="*/ 18380 w 21600"/>
                <a:gd name="connsiteY3" fmla="*/ 4457 h 21600"/>
                <a:gd name="connsiteX4" fmla="*/ 16702 w 21600"/>
                <a:gd name="connsiteY4" fmla="*/ 7315 h 21600"/>
                <a:gd name="connsiteX5" fmla="*/ 21097 w 21600"/>
                <a:gd name="connsiteY5" fmla="*/ 8137 h 21600"/>
                <a:gd name="connsiteX6" fmla="*/ 17607 w 21600"/>
                <a:gd name="connsiteY6" fmla="*/ 10475 h 21600"/>
                <a:gd name="connsiteX7" fmla="*/ 21600 w 21600"/>
                <a:gd name="connsiteY7" fmla="*/ 13290 h 21600"/>
                <a:gd name="connsiteX8" fmla="*/ 16837 w 21600"/>
                <a:gd name="connsiteY8" fmla="*/ 12942 h 21600"/>
                <a:gd name="connsiteX9" fmla="*/ 18145 w 21600"/>
                <a:gd name="connsiteY9" fmla="*/ 18095 h 21600"/>
                <a:gd name="connsiteX10" fmla="*/ 14020 w 21600"/>
                <a:gd name="connsiteY10" fmla="*/ 14457 h 21600"/>
                <a:gd name="connsiteX11" fmla="*/ 13247 w 21600"/>
                <a:gd name="connsiteY11" fmla="*/ 19737 h 21600"/>
                <a:gd name="connsiteX12" fmla="*/ 10532 w 21600"/>
                <a:gd name="connsiteY12" fmla="*/ 14935 h 21600"/>
                <a:gd name="connsiteX13" fmla="*/ 8485 w 21600"/>
                <a:gd name="connsiteY13" fmla="*/ 21600 h 21600"/>
                <a:gd name="connsiteX14" fmla="*/ 7715 w 21600"/>
                <a:gd name="connsiteY14" fmla="*/ 15627 h 21600"/>
                <a:gd name="connsiteX15" fmla="*/ 4762 w 21600"/>
                <a:gd name="connsiteY15" fmla="*/ 17617 h 21600"/>
                <a:gd name="connsiteX16" fmla="*/ 5667 w 21600"/>
                <a:gd name="connsiteY16" fmla="*/ 13937 h 21600"/>
                <a:gd name="connsiteX17" fmla="*/ 135 w 21600"/>
                <a:gd name="connsiteY17" fmla="*/ 14587 h 21600"/>
                <a:gd name="connsiteX18" fmla="*/ 3722 w 21600"/>
                <a:gd name="connsiteY18" fmla="*/ 11775 h 21600"/>
                <a:gd name="connsiteX19" fmla="*/ 0 w 21600"/>
                <a:gd name="connsiteY19" fmla="*/ 8615 h 21600"/>
                <a:gd name="connsiteX20" fmla="*/ 4627 w 21600"/>
                <a:gd name="connsiteY20" fmla="*/ 7617 h 21600"/>
                <a:gd name="connsiteX21" fmla="*/ 370 w 21600"/>
                <a:gd name="connsiteY21" fmla="*/ 2295 h 21600"/>
                <a:gd name="connsiteX22" fmla="*/ 7018 w 21600"/>
                <a:gd name="connsiteY22" fmla="*/ 5661 h 21600"/>
                <a:gd name="connsiteX23" fmla="*/ 8352 w 21600"/>
                <a:gd name="connsiteY23" fmla="*/ 2295 h 21600"/>
                <a:gd name="connsiteX24" fmla="*/ 10800 w 21600"/>
                <a:gd name="connsiteY24" fmla="*/ 5800 h 21600"/>
                <a:gd name="connsiteX0" fmla="*/ 10800 w 21600"/>
                <a:gd name="connsiteY0" fmla="*/ 5800 h 21600"/>
                <a:gd name="connsiteX1" fmla="*/ 14522 w 21600"/>
                <a:gd name="connsiteY1" fmla="*/ 0 h 21600"/>
                <a:gd name="connsiteX2" fmla="*/ 14155 w 21600"/>
                <a:gd name="connsiteY2" fmla="*/ 5325 h 21600"/>
                <a:gd name="connsiteX3" fmla="*/ 18380 w 21600"/>
                <a:gd name="connsiteY3" fmla="*/ 4457 h 21600"/>
                <a:gd name="connsiteX4" fmla="*/ 16702 w 21600"/>
                <a:gd name="connsiteY4" fmla="*/ 7315 h 21600"/>
                <a:gd name="connsiteX5" fmla="*/ 21097 w 21600"/>
                <a:gd name="connsiteY5" fmla="*/ 8137 h 21600"/>
                <a:gd name="connsiteX6" fmla="*/ 17607 w 21600"/>
                <a:gd name="connsiteY6" fmla="*/ 10475 h 21600"/>
                <a:gd name="connsiteX7" fmla="*/ 21600 w 21600"/>
                <a:gd name="connsiteY7" fmla="*/ 13290 h 21600"/>
                <a:gd name="connsiteX8" fmla="*/ 16837 w 21600"/>
                <a:gd name="connsiteY8" fmla="*/ 12942 h 21600"/>
                <a:gd name="connsiteX9" fmla="*/ 18145 w 21600"/>
                <a:gd name="connsiteY9" fmla="*/ 18095 h 21600"/>
                <a:gd name="connsiteX10" fmla="*/ 14020 w 21600"/>
                <a:gd name="connsiteY10" fmla="*/ 14457 h 21600"/>
                <a:gd name="connsiteX11" fmla="*/ 13247 w 21600"/>
                <a:gd name="connsiteY11" fmla="*/ 19737 h 21600"/>
                <a:gd name="connsiteX12" fmla="*/ 10532 w 21600"/>
                <a:gd name="connsiteY12" fmla="*/ 14935 h 21600"/>
                <a:gd name="connsiteX13" fmla="*/ 8485 w 21600"/>
                <a:gd name="connsiteY13" fmla="*/ 21600 h 21600"/>
                <a:gd name="connsiteX14" fmla="*/ 7715 w 21600"/>
                <a:gd name="connsiteY14" fmla="*/ 15627 h 21600"/>
                <a:gd name="connsiteX15" fmla="*/ 4762 w 21600"/>
                <a:gd name="connsiteY15" fmla="*/ 17617 h 21600"/>
                <a:gd name="connsiteX16" fmla="*/ 5667 w 21600"/>
                <a:gd name="connsiteY16" fmla="*/ 13937 h 21600"/>
                <a:gd name="connsiteX17" fmla="*/ 135 w 21600"/>
                <a:gd name="connsiteY17" fmla="*/ 14587 h 21600"/>
                <a:gd name="connsiteX18" fmla="*/ 3722 w 21600"/>
                <a:gd name="connsiteY18" fmla="*/ 11775 h 21600"/>
                <a:gd name="connsiteX19" fmla="*/ 0 w 21600"/>
                <a:gd name="connsiteY19" fmla="*/ 8615 h 21600"/>
                <a:gd name="connsiteX20" fmla="*/ 3939 w 21600"/>
                <a:gd name="connsiteY20" fmla="*/ 7258 h 21600"/>
                <a:gd name="connsiteX21" fmla="*/ 370 w 21600"/>
                <a:gd name="connsiteY21" fmla="*/ 2295 h 21600"/>
                <a:gd name="connsiteX22" fmla="*/ 7018 w 21600"/>
                <a:gd name="connsiteY22" fmla="*/ 5661 h 21600"/>
                <a:gd name="connsiteX23" fmla="*/ 8352 w 21600"/>
                <a:gd name="connsiteY23" fmla="*/ 2295 h 21600"/>
                <a:gd name="connsiteX24" fmla="*/ 10800 w 21600"/>
                <a:gd name="connsiteY24" fmla="*/ 5800 h 21600"/>
                <a:gd name="connsiteX0" fmla="*/ 10800 w 21600"/>
                <a:gd name="connsiteY0" fmla="*/ 5800 h 21600"/>
                <a:gd name="connsiteX1" fmla="*/ 14522 w 21600"/>
                <a:gd name="connsiteY1" fmla="*/ 0 h 21600"/>
                <a:gd name="connsiteX2" fmla="*/ 14155 w 21600"/>
                <a:gd name="connsiteY2" fmla="*/ 5325 h 21600"/>
                <a:gd name="connsiteX3" fmla="*/ 18380 w 21600"/>
                <a:gd name="connsiteY3" fmla="*/ 4457 h 21600"/>
                <a:gd name="connsiteX4" fmla="*/ 16702 w 21600"/>
                <a:gd name="connsiteY4" fmla="*/ 7315 h 21600"/>
                <a:gd name="connsiteX5" fmla="*/ 21097 w 21600"/>
                <a:gd name="connsiteY5" fmla="*/ 8137 h 21600"/>
                <a:gd name="connsiteX6" fmla="*/ 17607 w 21600"/>
                <a:gd name="connsiteY6" fmla="*/ 10475 h 21600"/>
                <a:gd name="connsiteX7" fmla="*/ 21600 w 21600"/>
                <a:gd name="connsiteY7" fmla="*/ 13290 h 21600"/>
                <a:gd name="connsiteX8" fmla="*/ 16837 w 21600"/>
                <a:gd name="connsiteY8" fmla="*/ 12942 h 21600"/>
                <a:gd name="connsiteX9" fmla="*/ 18145 w 21600"/>
                <a:gd name="connsiteY9" fmla="*/ 18095 h 21600"/>
                <a:gd name="connsiteX10" fmla="*/ 14020 w 21600"/>
                <a:gd name="connsiteY10" fmla="*/ 14457 h 21600"/>
                <a:gd name="connsiteX11" fmla="*/ 13247 w 21600"/>
                <a:gd name="connsiteY11" fmla="*/ 19737 h 21600"/>
                <a:gd name="connsiteX12" fmla="*/ 10532 w 21600"/>
                <a:gd name="connsiteY12" fmla="*/ 14935 h 21600"/>
                <a:gd name="connsiteX13" fmla="*/ 8485 w 21600"/>
                <a:gd name="connsiteY13" fmla="*/ 21600 h 21600"/>
                <a:gd name="connsiteX14" fmla="*/ 7715 w 21600"/>
                <a:gd name="connsiteY14" fmla="*/ 15627 h 21600"/>
                <a:gd name="connsiteX15" fmla="*/ 4762 w 21600"/>
                <a:gd name="connsiteY15" fmla="*/ 17617 h 21600"/>
                <a:gd name="connsiteX16" fmla="*/ 5667 w 21600"/>
                <a:gd name="connsiteY16" fmla="*/ 13937 h 21600"/>
                <a:gd name="connsiteX17" fmla="*/ 135 w 21600"/>
                <a:gd name="connsiteY17" fmla="*/ 14587 h 21600"/>
                <a:gd name="connsiteX18" fmla="*/ 3722 w 21600"/>
                <a:gd name="connsiteY18" fmla="*/ 11775 h 21600"/>
                <a:gd name="connsiteX19" fmla="*/ 0 w 21600"/>
                <a:gd name="connsiteY19" fmla="*/ 8615 h 21600"/>
                <a:gd name="connsiteX20" fmla="*/ 3939 w 21600"/>
                <a:gd name="connsiteY20" fmla="*/ 7258 h 21600"/>
                <a:gd name="connsiteX21" fmla="*/ 2919 w 21600"/>
                <a:gd name="connsiteY21" fmla="*/ 4749 h 21600"/>
                <a:gd name="connsiteX22" fmla="*/ 7018 w 21600"/>
                <a:gd name="connsiteY22" fmla="*/ 5661 h 21600"/>
                <a:gd name="connsiteX23" fmla="*/ 8352 w 21600"/>
                <a:gd name="connsiteY23" fmla="*/ 2295 h 21600"/>
                <a:gd name="connsiteX24" fmla="*/ 10800 w 21600"/>
                <a:gd name="connsiteY24" fmla="*/ 5800 h 21600"/>
                <a:gd name="connsiteX0" fmla="*/ 10800 w 21600"/>
                <a:gd name="connsiteY0" fmla="*/ 5800 h 21600"/>
                <a:gd name="connsiteX1" fmla="*/ 14522 w 21600"/>
                <a:gd name="connsiteY1" fmla="*/ 0 h 21600"/>
                <a:gd name="connsiteX2" fmla="*/ 14155 w 21600"/>
                <a:gd name="connsiteY2" fmla="*/ 5325 h 21600"/>
                <a:gd name="connsiteX3" fmla="*/ 18380 w 21600"/>
                <a:gd name="connsiteY3" fmla="*/ 4457 h 21600"/>
                <a:gd name="connsiteX4" fmla="*/ 16702 w 21600"/>
                <a:gd name="connsiteY4" fmla="*/ 7315 h 21600"/>
                <a:gd name="connsiteX5" fmla="*/ 21097 w 21600"/>
                <a:gd name="connsiteY5" fmla="*/ 8137 h 21600"/>
                <a:gd name="connsiteX6" fmla="*/ 17607 w 21600"/>
                <a:gd name="connsiteY6" fmla="*/ 10475 h 21600"/>
                <a:gd name="connsiteX7" fmla="*/ 21600 w 21600"/>
                <a:gd name="connsiteY7" fmla="*/ 13290 h 21600"/>
                <a:gd name="connsiteX8" fmla="*/ 16837 w 21600"/>
                <a:gd name="connsiteY8" fmla="*/ 12942 h 21600"/>
                <a:gd name="connsiteX9" fmla="*/ 18145 w 21600"/>
                <a:gd name="connsiteY9" fmla="*/ 18095 h 21600"/>
                <a:gd name="connsiteX10" fmla="*/ 14020 w 21600"/>
                <a:gd name="connsiteY10" fmla="*/ 14457 h 21600"/>
                <a:gd name="connsiteX11" fmla="*/ 13247 w 21600"/>
                <a:gd name="connsiteY11" fmla="*/ 19737 h 21600"/>
                <a:gd name="connsiteX12" fmla="*/ 10532 w 21600"/>
                <a:gd name="connsiteY12" fmla="*/ 14935 h 21600"/>
                <a:gd name="connsiteX13" fmla="*/ 8485 w 21600"/>
                <a:gd name="connsiteY13" fmla="*/ 21600 h 21600"/>
                <a:gd name="connsiteX14" fmla="*/ 7715 w 21600"/>
                <a:gd name="connsiteY14" fmla="*/ 15627 h 21600"/>
                <a:gd name="connsiteX15" fmla="*/ 4762 w 21600"/>
                <a:gd name="connsiteY15" fmla="*/ 17617 h 21600"/>
                <a:gd name="connsiteX16" fmla="*/ 5667 w 21600"/>
                <a:gd name="connsiteY16" fmla="*/ 13937 h 21600"/>
                <a:gd name="connsiteX17" fmla="*/ 135 w 21600"/>
                <a:gd name="connsiteY17" fmla="*/ 14587 h 21600"/>
                <a:gd name="connsiteX18" fmla="*/ 3722 w 21600"/>
                <a:gd name="connsiteY18" fmla="*/ 11775 h 21600"/>
                <a:gd name="connsiteX19" fmla="*/ 0 w 21600"/>
                <a:gd name="connsiteY19" fmla="*/ 8615 h 21600"/>
                <a:gd name="connsiteX20" fmla="*/ 3939 w 21600"/>
                <a:gd name="connsiteY20" fmla="*/ 7258 h 21600"/>
                <a:gd name="connsiteX21" fmla="*/ 2919 w 21600"/>
                <a:gd name="connsiteY21" fmla="*/ 4749 h 21600"/>
                <a:gd name="connsiteX22" fmla="*/ 7018 w 21600"/>
                <a:gd name="connsiteY22" fmla="*/ 5661 h 21600"/>
                <a:gd name="connsiteX23" fmla="*/ 8454 w 21600"/>
                <a:gd name="connsiteY23" fmla="*/ 3133 h 21600"/>
                <a:gd name="connsiteX24" fmla="*/ 10800 w 21600"/>
                <a:gd name="connsiteY24" fmla="*/ 5800 h 21600"/>
                <a:gd name="connsiteX0" fmla="*/ 10665 w 21465"/>
                <a:gd name="connsiteY0" fmla="*/ 5800 h 21600"/>
                <a:gd name="connsiteX1" fmla="*/ 14387 w 21465"/>
                <a:gd name="connsiteY1" fmla="*/ 0 h 21600"/>
                <a:gd name="connsiteX2" fmla="*/ 14020 w 21465"/>
                <a:gd name="connsiteY2" fmla="*/ 5325 h 21600"/>
                <a:gd name="connsiteX3" fmla="*/ 18245 w 21465"/>
                <a:gd name="connsiteY3" fmla="*/ 4457 h 21600"/>
                <a:gd name="connsiteX4" fmla="*/ 16567 w 21465"/>
                <a:gd name="connsiteY4" fmla="*/ 7315 h 21600"/>
                <a:gd name="connsiteX5" fmla="*/ 20962 w 21465"/>
                <a:gd name="connsiteY5" fmla="*/ 8137 h 21600"/>
                <a:gd name="connsiteX6" fmla="*/ 17472 w 21465"/>
                <a:gd name="connsiteY6" fmla="*/ 10475 h 21600"/>
                <a:gd name="connsiteX7" fmla="*/ 21465 w 21465"/>
                <a:gd name="connsiteY7" fmla="*/ 13290 h 21600"/>
                <a:gd name="connsiteX8" fmla="*/ 16702 w 21465"/>
                <a:gd name="connsiteY8" fmla="*/ 12942 h 21600"/>
                <a:gd name="connsiteX9" fmla="*/ 18010 w 21465"/>
                <a:gd name="connsiteY9" fmla="*/ 18095 h 21600"/>
                <a:gd name="connsiteX10" fmla="*/ 13885 w 21465"/>
                <a:gd name="connsiteY10" fmla="*/ 14457 h 21600"/>
                <a:gd name="connsiteX11" fmla="*/ 13112 w 21465"/>
                <a:gd name="connsiteY11" fmla="*/ 19737 h 21600"/>
                <a:gd name="connsiteX12" fmla="*/ 10397 w 21465"/>
                <a:gd name="connsiteY12" fmla="*/ 14935 h 21600"/>
                <a:gd name="connsiteX13" fmla="*/ 8350 w 21465"/>
                <a:gd name="connsiteY13" fmla="*/ 21600 h 21600"/>
                <a:gd name="connsiteX14" fmla="*/ 7580 w 21465"/>
                <a:gd name="connsiteY14" fmla="*/ 15627 h 21600"/>
                <a:gd name="connsiteX15" fmla="*/ 4627 w 21465"/>
                <a:gd name="connsiteY15" fmla="*/ 17617 h 21600"/>
                <a:gd name="connsiteX16" fmla="*/ 5532 w 21465"/>
                <a:gd name="connsiteY16" fmla="*/ 13937 h 21600"/>
                <a:gd name="connsiteX17" fmla="*/ 0 w 21465"/>
                <a:gd name="connsiteY17" fmla="*/ 14587 h 21600"/>
                <a:gd name="connsiteX18" fmla="*/ 3587 w 21465"/>
                <a:gd name="connsiteY18" fmla="*/ 11775 h 21600"/>
                <a:gd name="connsiteX19" fmla="*/ 2267 w 21465"/>
                <a:gd name="connsiteY19" fmla="*/ 9543 h 21600"/>
                <a:gd name="connsiteX20" fmla="*/ 3804 w 21465"/>
                <a:gd name="connsiteY20" fmla="*/ 7258 h 21600"/>
                <a:gd name="connsiteX21" fmla="*/ 2784 w 21465"/>
                <a:gd name="connsiteY21" fmla="*/ 4749 h 21600"/>
                <a:gd name="connsiteX22" fmla="*/ 6883 w 21465"/>
                <a:gd name="connsiteY22" fmla="*/ 5661 h 21600"/>
                <a:gd name="connsiteX23" fmla="*/ 8319 w 21465"/>
                <a:gd name="connsiteY23" fmla="*/ 3133 h 21600"/>
                <a:gd name="connsiteX24" fmla="*/ 10665 w 21465"/>
                <a:gd name="connsiteY24" fmla="*/ 5800 h 21600"/>
                <a:gd name="connsiteX0" fmla="*/ 9018 w 19818"/>
                <a:gd name="connsiteY0" fmla="*/ 5800 h 21600"/>
                <a:gd name="connsiteX1" fmla="*/ 12740 w 19818"/>
                <a:gd name="connsiteY1" fmla="*/ 0 h 21600"/>
                <a:gd name="connsiteX2" fmla="*/ 12373 w 19818"/>
                <a:gd name="connsiteY2" fmla="*/ 5325 h 21600"/>
                <a:gd name="connsiteX3" fmla="*/ 16598 w 19818"/>
                <a:gd name="connsiteY3" fmla="*/ 4457 h 21600"/>
                <a:gd name="connsiteX4" fmla="*/ 14920 w 19818"/>
                <a:gd name="connsiteY4" fmla="*/ 7315 h 21600"/>
                <a:gd name="connsiteX5" fmla="*/ 19315 w 19818"/>
                <a:gd name="connsiteY5" fmla="*/ 8137 h 21600"/>
                <a:gd name="connsiteX6" fmla="*/ 15825 w 19818"/>
                <a:gd name="connsiteY6" fmla="*/ 10475 h 21600"/>
                <a:gd name="connsiteX7" fmla="*/ 19818 w 19818"/>
                <a:gd name="connsiteY7" fmla="*/ 13290 h 21600"/>
                <a:gd name="connsiteX8" fmla="*/ 15055 w 19818"/>
                <a:gd name="connsiteY8" fmla="*/ 12942 h 21600"/>
                <a:gd name="connsiteX9" fmla="*/ 16363 w 19818"/>
                <a:gd name="connsiteY9" fmla="*/ 18095 h 21600"/>
                <a:gd name="connsiteX10" fmla="*/ 12238 w 19818"/>
                <a:gd name="connsiteY10" fmla="*/ 14457 h 21600"/>
                <a:gd name="connsiteX11" fmla="*/ 11465 w 19818"/>
                <a:gd name="connsiteY11" fmla="*/ 19737 h 21600"/>
                <a:gd name="connsiteX12" fmla="*/ 8750 w 19818"/>
                <a:gd name="connsiteY12" fmla="*/ 14935 h 21600"/>
                <a:gd name="connsiteX13" fmla="*/ 6703 w 19818"/>
                <a:gd name="connsiteY13" fmla="*/ 21600 h 21600"/>
                <a:gd name="connsiteX14" fmla="*/ 5933 w 19818"/>
                <a:gd name="connsiteY14" fmla="*/ 15627 h 21600"/>
                <a:gd name="connsiteX15" fmla="*/ 2980 w 19818"/>
                <a:gd name="connsiteY15" fmla="*/ 17617 h 21600"/>
                <a:gd name="connsiteX16" fmla="*/ 3885 w 19818"/>
                <a:gd name="connsiteY16" fmla="*/ 13937 h 21600"/>
                <a:gd name="connsiteX17" fmla="*/ 0 w 19818"/>
                <a:gd name="connsiteY17" fmla="*/ 14078 h 21600"/>
                <a:gd name="connsiteX18" fmla="*/ 1940 w 19818"/>
                <a:gd name="connsiteY18" fmla="*/ 11775 h 21600"/>
                <a:gd name="connsiteX19" fmla="*/ 620 w 19818"/>
                <a:gd name="connsiteY19" fmla="*/ 9543 h 21600"/>
                <a:gd name="connsiteX20" fmla="*/ 2157 w 19818"/>
                <a:gd name="connsiteY20" fmla="*/ 7258 h 21600"/>
                <a:gd name="connsiteX21" fmla="*/ 1137 w 19818"/>
                <a:gd name="connsiteY21" fmla="*/ 4749 h 21600"/>
                <a:gd name="connsiteX22" fmla="*/ 5236 w 19818"/>
                <a:gd name="connsiteY22" fmla="*/ 5661 h 21600"/>
                <a:gd name="connsiteX23" fmla="*/ 6672 w 19818"/>
                <a:gd name="connsiteY23" fmla="*/ 3133 h 21600"/>
                <a:gd name="connsiteX24" fmla="*/ 9018 w 19818"/>
                <a:gd name="connsiteY24" fmla="*/ 5800 h 21600"/>
                <a:gd name="connsiteX0" fmla="*/ 9616 w 20416"/>
                <a:gd name="connsiteY0" fmla="*/ 5800 h 21600"/>
                <a:gd name="connsiteX1" fmla="*/ 13338 w 20416"/>
                <a:gd name="connsiteY1" fmla="*/ 0 h 21600"/>
                <a:gd name="connsiteX2" fmla="*/ 12971 w 20416"/>
                <a:gd name="connsiteY2" fmla="*/ 5325 h 21600"/>
                <a:gd name="connsiteX3" fmla="*/ 17196 w 20416"/>
                <a:gd name="connsiteY3" fmla="*/ 4457 h 21600"/>
                <a:gd name="connsiteX4" fmla="*/ 15518 w 20416"/>
                <a:gd name="connsiteY4" fmla="*/ 7315 h 21600"/>
                <a:gd name="connsiteX5" fmla="*/ 19913 w 20416"/>
                <a:gd name="connsiteY5" fmla="*/ 8137 h 21600"/>
                <a:gd name="connsiteX6" fmla="*/ 16423 w 20416"/>
                <a:gd name="connsiteY6" fmla="*/ 10475 h 21600"/>
                <a:gd name="connsiteX7" fmla="*/ 20416 w 20416"/>
                <a:gd name="connsiteY7" fmla="*/ 13290 h 21600"/>
                <a:gd name="connsiteX8" fmla="*/ 15653 w 20416"/>
                <a:gd name="connsiteY8" fmla="*/ 12942 h 21600"/>
                <a:gd name="connsiteX9" fmla="*/ 16961 w 20416"/>
                <a:gd name="connsiteY9" fmla="*/ 18095 h 21600"/>
                <a:gd name="connsiteX10" fmla="*/ 12836 w 20416"/>
                <a:gd name="connsiteY10" fmla="*/ 14457 h 21600"/>
                <a:gd name="connsiteX11" fmla="*/ 12063 w 20416"/>
                <a:gd name="connsiteY11" fmla="*/ 19737 h 21600"/>
                <a:gd name="connsiteX12" fmla="*/ 9348 w 20416"/>
                <a:gd name="connsiteY12" fmla="*/ 14935 h 21600"/>
                <a:gd name="connsiteX13" fmla="*/ 7301 w 20416"/>
                <a:gd name="connsiteY13" fmla="*/ 21600 h 21600"/>
                <a:gd name="connsiteX14" fmla="*/ 6531 w 20416"/>
                <a:gd name="connsiteY14" fmla="*/ 15627 h 21600"/>
                <a:gd name="connsiteX15" fmla="*/ 3578 w 20416"/>
                <a:gd name="connsiteY15" fmla="*/ 17617 h 21600"/>
                <a:gd name="connsiteX16" fmla="*/ 4483 w 20416"/>
                <a:gd name="connsiteY16" fmla="*/ 13937 h 21600"/>
                <a:gd name="connsiteX17" fmla="*/ 0 w 20416"/>
                <a:gd name="connsiteY17" fmla="*/ 13898 h 21600"/>
                <a:gd name="connsiteX18" fmla="*/ 2538 w 20416"/>
                <a:gd name="connsiteY18" fmla="*/ 11775 h 21600"/>
                <a:gd name="connsiteX19" fmla="*/ 1218 w 20416"/>
                <a:gd name="connsiteY19" fmla="*/ 9543 h 21600"/>
                <a:gd name="connsiteX20" fmla="*/ 2755 w 20416"/>
                <a:gd name="connsiteY20" fmla="*/ 7258 h 21600"/>
                <a:gd name="connsiteX21" fmla="*/ 1735 w 20416"/>
                <a:gd name="connsiteY21" fmla="*/ 4749 h 21600"/>
                <a:gd name="connsiteX22" fmla="*/ 5834 w 20416"/>
                <a:gd name="connsiteY22" fmla="*/ 5661 h 21600"/>
                <a:gd name="connsiteX23" fmla="*/ 7270 w 20416"/>
                <a:gd name="connsiteY23" fmla="*/ 3133 h 21600"/>
                <a:gd name="connsiteX24" fmla="*/ 9616 w 20416"/>
                <a:gd name="connsiteY24" fmla="*/ 5800 h 21600"/>
                <a:gd name="connsiteX0" fmla="*/ 9616 w 20416"/>
                <a:gd name="connsiteY0" fmla="*/ 5800 h 21600"/>
                <a:gd name="connsiteX1" fmla="*/ 13338 w 20416"/>
                <a:gd name="connsiteY1" fmla="*/ 0 h 21600"/>
                <a:gd name="connsiteX2" fmla="*/ 12971 w 20416"/>
                <a:gd name="connsiteY2" fmla="*/ 5325 h 21600"/>
                <a:gd name="connsiteX3" fmla="*/ 17196 w 20416"/>
                <a:gd name="connsiteY3" fmla="*/ 4457 h 21600"/>
                <a:gd name="connsiteX4" fmla="*/ 15518 w 20416"/>
                <a:gd name="connsiteY4" fmla="*/ 7315 h 21600"/>
                <a:gd name="connsiteX5" fmla="*/ 19913 w 20416"/>
                <a:gd name="connsiteY5" fmla="*/ 8137 h 21600"/>
                <a:gd name="connsiteX6" fmla="*/ 16423 w 20416"/>
                <a:gd name="connsiteY6" fmla="*/ 10475 h 21600"/>
                <a:gd name="connsiteX7" fmla="*/ 20416 w 20416"/>
                <a:gd name="connsiteY7" fmla="*/ 13290 h 21600"/>
                <a:gd name="connsiteX8" fmla="*/ 15653 w 20416"/>
                <a:gd name="connsiteY8" fmla="*/ 12942 h 21600"/>
                <a:gd name="connsiteX9" fmla="*/ 16961 w 20416"/>
                <a:gd name="connsiteY9" fmla="*/ 18095 h 21600"/>
                <a:gd name="connsiteX10" fmla="*/ 12836 w 20416"/>
                <a:gd name="connsiteY10" fmla="*/ 14457 h 21600"/>
                <a:gd name="connsiteX11" fmla="*/ 12063 w 20416"/>
                <a:gd name="connsiteY11" fmla="*/ 19737 h 21600"/>
                <a:gd name="connsiteX12" fmla="*/ 9348 w 20416"/>
                <a:gd name="connsiteY12" fmla="*/ 14935 h 21600"/>
                <a:gd name="connsiteX13" fmla="*/ 7301 w 20416"/>
                <a:gd name="connsiteY13" fmla="*/ 21600 h 21600"/>
                <a:gd name="connsiteX14" fmla="*/ 6531 w 20416"/>
                <a:gd name="connsiteY14" fmla="*/ 15627 h 21600"/>
                <a:gd name="connsiteX15" fmla="*/ 3578 w 20416"/>
                <a:gd name="connsiteY15" fmla="*/ 17617 h 21600"/>
                <a:gd name="connsiteX16" fmla="*/ 73 w 20416"/>
                <a:gd name="connsiteY16" fmla="*/ 13907 h 21600"/>
                <a:gd name="connsiteX17" fmla="*/ 0 w 20416"/>
                <a:gd name="connsiteY17" fmla="*/ 13898 h 21600"/>
                <a:gd name="connsiteX18" fmla="*/ 2538 w 20416"/>
                <a:gd name="connsiteY18" fmla="*/ 11775 h 21600"/>
                <a:gd name="connsiteX19" fmla="*/ 1218 w 20416"/>
                <a:gd name="connsiteY19" fmla="*/ 9543 h 21600"/>
                <a:gd name="connsiteX20" fmla="*/ 2755 w 20416"/>
                <a:gd name="connsiteY20" fmla="*/ 7258 h 21600"/>
                <a:gd name="connsiteX21" fmla="*/ 1735 w 20416"/>
                <a:gd name="connsiteY21" fmla="*/ 4749 h 21600"/>
                <a:gd name="connsiteX22" fmla="*/ 5834 w 20416"/>
                <a:gd name="connsiteY22" fmla="*/ 5661 h 21600"/>
                <a:gd name="connsiteX23" fmla="*/ 7270 w 20416"/>
                <a:gd name="connsiteY23" fmla="*/ 3133 h 21600"/>
                <a:gd name="connsiteX24" fmla="*/ 9616 w 20416"/>
                <a:gd name="connsiteY24" fmla="*/ 5800 h 21600"/>
                <a:gd name="connsiteX0" fmla="*/ 9616 w 20416"/>
                <a:gd name="connsiteY0" fmla="*/ 5800 h 21600"/>
                <a:gd name="connsiteX1" fmla="*/ 13338 w 20416"/>
                <a:gd name="connsiteY1" fmla="*/ 0 h 21600"/>
                <a:gd name="connsiteX2" fmla="*/ 12971 w 20416"/>
                <a:gd name="connsiteY2" fmla="*/ 5325 h 21600"/>
                <a:gd name="connsiteX3" fmla="*/ 17196 w 20416"/>
                <a:gd name="connsiteY3" fmla="*/ 4457 h 21600"/>
                <a:gd name="connsiteX4" fmla="*/ 15518 w 20416"/>
                <a:gd name="connsiteY4" fmla="*/ 7315 h 21600"/>
                <a:gd name="connsiteX5" fmla="*/ 19913 w 20416"/>
                <a:gd name="connsiteY5" fmla="*/ 8137 h 21600"/>
                <a:gd name="connsiteX6" fmla="*/ 16423 w 20416"/>
                <a:gd name="connsiteY6" fmla="*/ 10475 h 21600"/>
                <a:gd name="connsiteX7" fmla="*/ 20416 w 20416"/>
                <a:gd name="connsiteY7" fmla="*/ 13290 h 21600"/>
                <a:gd name="connsiteX8" fmla="*/ 15653 w 20416"/>
                <a:gd name="connsiteY8" fmla="*/ 12942 h 21600"/>
                <a:gd name="connsiteX9" fmla="*/ 16961 w 20416"/>
                <a:gd name="connsiteY9" fmla="*/ 18095 h 21600"/>
                <a:gd name="connsiteX10" fmla="*/ 12836 w 20416"/>
                <a:gd name="connsiteY10" fmla="*/ 14457 h 21600"/>
                <a:gd name="connsiteX11" fmla="*/ 12063 w 20416"/>
                <a:gd name="connsiteY11" fmla="*/ 19737 h 21600"/>
                <a:gd name="connsiteX12" fmla="*/ 9348 w 20416"/>
                <a:gd name="connsiteY12" fmla="*/ 14935 h 21600"/>
                <a:gd name="connsiteX13" fmla="*/ 7301 w 20416"/>
                <a:gd name="connsiteY13" fmla="*/ 21600 h 21600"/>
                <a:gd name="connsiteX14" fmla="*/ 6531 w 20416"/>
                <a:gd name="connsiteY14" fmla="*/ 15627 h 21600"/>
                <a:gd name="connsiteX15" fmla="*/ 2349 w 20416"/>
                <a:gd name="connsiteY15" fmla="*/ 18664 h 21600"/>
                <a:gd name="connsiteX16" fmla="*/ 73 w 20416"/>
                <a:gd name="connsiteY16" fmla="*/ 13907 h 21600"/>
                <a:gd name="connsiteX17" fmla="*/ 0 w 20416"/>
                <a:gd name="connsiteY17" fmla="*/ 13898 h 21600"/>
                <a:gd name="connsiteX18" fmla="*/ 2538 w 20416"/>
                <a:gd name="connsiteY18" fmla="*/ 11775 h 21600"/>
                <a:gd name="connsiteX19" fmla="*/ 1218 w 20416"/>
                <a:gd name="connsiteY19" fmla="*/ 9543 h 21600"/>
                <a:gd name="connsiteX20" fmla="*/ 2755 w 20416"/>
                <a:gd name="connsiteY20" fmla="*/ 7258 h 21600"/>
                <a:gd name="connsiteX21" fmla="*/ 1735 w 20416"/>
                <a:gd name="connsiteY21" fmla="*/ 4749 h 21600"/>
                <a:gd name="connsiteX22" fmla="*/ 5834 w 20416"/>
                <a:gd name="connsiteY22" fmla="*/ 5661 h 21600"/>
                <a:gd name="connsiteX23" fmla="*/ 7270 w 20416"/>
                <a:gd name="connsiteY23" fmla="*/ 3133 h 21600"/>
                <a:gd name="connsiteX24" fmla="*/ 9616 w 20416"/>
                <a:gd name="connsiteY24" fmla="*/ 5800 h 21600"/>
                <a:gd name="connsiteX0" fmla="*/ 9616 w 20416"/>
                <a:gd name="connsiteY0" fmla="*/ 5800 h 21600"/>
                <a:gd name="connsiteX1" fmla="*/ 13338 w 20416"/>
                <a:gd name="connsiteY1" fmla="*/ 0 h 21600"/>
                <a:gd name="connsiteX2" fmla="*/ 12971 w 20416"/>
                <a:gd name="connsiteY2" fmla="*/ 5325 h 21600"/>
                <a:gd name="connsiteX3" fmla="*/ 17196 w 20416"/>
                <a:gd name="connsiteY3" fmla="*/ 4457 h 21600"/>
                <a:gd name="connsiteX4" fmla="*/ 15518 w 20416"/>
                <a:gd name="connsiteY4" fmla="*/ 7315 h 21600"/>
                <a:gd name="connsiteX5" fmla="*/ 19913 w 20416"/>
                <a:gd name="connsiteY5" fmla="*/ 8137 h 21600"/>
                <a:gd name="connsiteX6" fmla="*/ 16423 w 20416"/>
                <a:gd name="connsiteY6" fmla="*/ 10475 h 21600"/>
                <a:gd name="connsiteX7" fmla="*/ 20416 w 20416"/>
                <a:gd name="connsiteY7" fmla="*/ 13290 h 21600"/>
                <a:gd name="connsiteX8" fmla="*/ 15653 w 20416"/>
                <a:gd name="connsiteY8" fmla="*/ 12942 h 21600"/>
                <a:gd name="connsiteX9" fmla="*/ 16961 w 20416"/>
                <a:gd name="connsiteY9" fmla="*/ 18095 h 21600"/>
                <a:gd name="connsiteX10" fmla="*/ 12836 w 20416"/>
                <a:gd name="connsiteY10" fmla="*/ 14457 h 21600"/>
                <a:gd name="connsiteX11" fmla="*/ 12063 w 20416"/>
                <a:gd name="connsiteY11" fmla="*/ 19737 h 21600"/>
                <a:gd name="connsiteX12" fmla="*/ 9348 w 20416"/>
                <a:gd name="connsiteY12" fmla="*/ 14935 h 21600"/>
                <a:gd name="connsiteX13" fmla="*/ 7301 w 20416"/>
                <a:gd name="connsiteY13" fmla="*/ 21600 h 21600"/>
                <a:gd name="connsiteX14" fmla="*/ 5561 w 20416"/>
                <a:gd name="connsiteY14" fmla="*/ 17602 h 21600"/>
                <a:gd name="connsiteX15" fmla="*/ 2349 w 20416"/>
                <a:gd name="connsiteY15" fmla="*/ 18664 h 21600"/>
                <a:gd name="connsiteX16" fmla="*/ 73 w 20416"/>
                <a:gd name="connsiteY16" fmla="*/ 13907 h 21600"/>
                <a:gd name="connsiteX17" fmla="*/ 0 w 20416"/>
                <a:gd name="connsiteY17" fmla="*/ 13898 h 21600"/>
                <a:gd name="connsiteX18" fmla="*/ 2538 w 20416"/>
                <a:gd name="connsiteY18" fmla="*/ 11775 h 21600"/>
                <a:gd name="connsiteX19" fmla="*/ 1218 w 20416"/>
                <a:gd name="connsiteY19" fmla="*/ 9543 h 21600"/>
                <a:gd name="connsiteX20" fmla="*/ 2755 w 20416"/>
                <a:gd name="connsiteY20" fmla="*/ 7258 h 21600"/>
                <a:gd name="connsiteX21" fmla="*/ 1735 w 20416"/>
                <a:gd name="connsiteY21" fmla="*/ 4749 h 21600"/>
                <a:gd name="connsiteX22" fmla="*/ 5834 w 20416"/>
                <a:gd name="connsiteY22" fmla="*/ 5661 h 21600"/>
                <a:gd name="connsiteX23" fmla="*/ 7270 w 20416"/>
                <a:gd name="connsiteY23" fmla="*/ 3133 h 21600"/>
                <a:gd name="connsiteX24" fmla="*/ 9616 w 20416"/>
                <a:gd name="connsiteY24" fmla="*/ 5800 h 21600"/>
                <a:gd name="connsiteX0" fmla="*/ 9616 w 20416"/>
                <a:gd name="connsiteY0" fmla="*/ 5800 h 21600"/>
                <a:gd name="connsiteX1" fmla="*/ 13338 w 20416"/>
                <a:gd name="connsiteY1" fmla="*/ 0 h 21600"/>
                <a:gd name="connsiteX2" fmla="*/ 12971 w 20416"/>
                <a:gd name="connsiteY2" fmla="*/ 5325 h 21600"/>
                <a:gd name="connsiteX3" fmla="*/ 17196 w 20416"/>
                <a:gd name="connsiteY3" fmla="*/ 4457 h 21600"/>
                <a:gd name="connsiteX4" fmla="*/ 15518 w 20416"/>
                <a:gd name="connsiteY4" fmla="*/ 7315 h 21600"/>
                <a:gd name="connsiteX5" fmla="*/ 19913 w 20416"/>
                <a:gd name="connsiteY5" fmla="*/ 8137 h 21600"/>
                <a:gd name="connsiteX6" fmla="*/ 16423 w 20416"/>
                <a:gd name="connsiteY6" fmla="*/ 10475 h 21600"/>
                <a:gd name="connsiteX7" fmla="*/ 20416 w 20416"/>
                <a:gd name="connsiteY7" fmla="*/ 13290 h 21600"/>
                <a:gd name="connsiteX8" fmla="*/ 15653 w 20416"/>
                <a:gd name="connsiteY8" fmla="*/ 12942 h 21600"/>
                <a:gd name="connsiteX9" fmla="*/ 16961 w 20416"/>
                <a:gd name="connsiteY9" fmla="*/ 18095 h 21600"/>
                <a:gd name="connsiteX10" fmla="*/ 12836 w 20416"/>
                <a:gd name="connsiteY10" fmla="*/ 14457 h 21600"/>
                <a:gd name="connsiteX11" fmla="*/ 12063 w 20416"/>
                <a:gd name="connsiteY11" fmla="*/ 19737 h 21600"/>
                <a:gd name="connsiteX12" fmla="*/ 9348 w 20416"/>
                <a:gd name="connsiteY12" fmla="*/ 14935 h 21600"/>
                <a:gd name="connsiteX13" fmla="*/ 7301 w 20416"/>
                <a:gd name="connsiteY13" fmla="*/ 21600 h 21600"/>
                <a:gd name="connsiteX14" fmla="*/ 5042 w 20416"/>
                <a:gd name="connsiteY14" fmla="*/ 17572 h 21600"/>
                <a:gd name="connsiteX15" fmla="*/ 2349 w 20416"/>
                <a:gd name="connsiteY15" fmla="*/ 18664 h 21600"/>
                <a:gd name="connsiteX16" fmla="*/ 73 w 20416"/>
                <a:gd name="connsiteY16" fmla="*/ 13907 h 21600"/>
                <a:gd name="connsiteX17" fmla="*/ 0 w 20416"/>
                <a:gd name="connsiteY17" fmla="*/ 13898 h 21600"/>
                <a:gd name="connsiteX18" fmla="*/ 2538 w 20416"/>
                <a:gd name="connsiteY18" fmla="*/ 11775 h 21600"/>
                <a:gd name="connsiteX19" fmla="*/ 1218 w 20416"/>
                <a:gd name="connsiteY19" fmla="*/ 9543 h 21600"/>
                <a:gd name="connsiteX20" fmla="*/ 2755 w 20416"/>
                <a:gd name="connsiteY20" fmla="*/ 7258 h 21600"/>
                <a:gd name="connsiteX21" fmla="*/ 1735 w 20416"/>
                <a:gd name="connsiteY21" fmla="*/ 4749 h 21600"/>
                <a:gd name="connsiteX22" fmla="*/ 5834 w 20416"/>
                <a:gd name="connsiteY22" fmla="*/ 5661 h 21600"/>
                <a:gd name="connsiteX23" fmla="*/ 7270 w 20416"/>
                <a:gd name="connsiteY23" fmla="*/ 3133 h 21600"/>
                <a:gd name="connsiteX24" fmla="*/ 9616 w 20416"/>
                <a:gd name="connsiteY24" fmla="*/ 5800 h 21600"/>
                <a:gd name="connsiteX0" fmla="*/ 9616 w 20416"/>
                <a:gd name="connsiteY0" fmla="*/ 5800 h 21600"/>
                <a:gd name="connsiteX1" fmla="*/ 13338 w 20416"/>
                <a:gd name="connsiteY1" fmla="*/ 0 h 21600"/>
                <a:gd name="connsiteX2" fmla="*/ 12971 w 20416"/>
                <a:gd name="connsiteY2" fmla="*/ 5325 h 21600"/>
                <a:gd name="connsiteX3" fmla="*/ 17196 w 20416"/>
                <a:gd name="connsiteY3" fmla="*/ 4457 h 21600"/>
                <a:gd name="connsiteX4" fmla="*/ 15518 w 20416"/>
                <a:gd name="connsiteY4" fmla="*/ 7315 h 21600"/>
                <a:gd name="connsiteX5" fmla="*/ 19913 w 20416"/>
                <a:gd name="connsiteY5" fmla="*/ 8137 h 21600"/>
                <a:gd name="connsiteX6" fmla="*/ 16423 w 20416"/>
                <a:gd name="connsiteY6" fmla="*/ 10475 h 21600"/>
                <a:gd name="connsiteX7" fmla="*/ 20416 w 20416"/>
                <a:gd name="connsiteY7" fmla="*/ 13290 h 21600"/>
                <a:gd name="connsiteX8" fmla="*/ 15653 w 20416"/>
                <a:gd name="connsiteY8" fmla="*/ 12942 h 21600"/>
                <a:gd name="connsiteX9" fmla="*/ 16961 w 20416"/>
                <a:gd name="connsiteY9" fmla="*/ 18095 h 21600"/>
                <a:gd name="connsiteX10" fmla="*/ 12836 w 20416"/>
                <a:gd name="connsiteY10" fmla="*/ 14457 h 21600"/>
                <a:gd name="connsiteX11" fmla="*/ 12063 w 20416"/>
                <a:gd name="connsiteY11" fmla="*/ 19737 h 21600"/>
                <a:gd name="connsiteX12" fmla="*/ 9348 w 20416"/>
                <a:gd name="connsiteY12" fmla="*/ 14935 h 21600"/>
                <a:gd name="connsiteX13" fmla="*/ 7301 w 20416"/>
                <a:gd name="connsiteY13" fmla="*/ 21600 h 21600"/>
                <a:gd name="connsiteX14" fmla="*/ 5042 w 20416"/>
                <a:gd name="connsiteY14" fmla="*/ 17572 h 21600"/>
                <a:gd name="connsiteX15" fmla="*/ 2349 w 20416"/>
                <a:gd name="connsiteY15" fmla="*/ 18664 h 21600"/>
                <a:gd name="connsiteX16" fmla="*/ 73 w 20416"/>
                <a:gd name="connsiteY16" fmla="*/ 13907 h 21600"/>
                <a:gd name="connsiteX17" fmla="*/ 0 w 20416"/>
                <a:gd name="connsiteY17" fmla="*/ 13898 h 21600"/>
                <a:gd name="connsiteX18" fmla="*/ 2538 w 20416"/>
                <a:gd name="connsiteY18" fmla="*/ 11775 h 21600"/>
                <a:gd name="connsiteX19" fmla="*/ 1218 w 20416"/>
                <a:gd name="connsiteY19" fmla="*/ 9543 h 21600"/>
                <a:gd name="connsiteX20" fmla="*/ 2755 w 20416"/>
                <a:gd name="connsiteY20" fmla="*/ 7258 h 21600"/>
                <a:gd name="connsiteX21" fmla="*/ 1735 w 20416"/>
                <a:gd name="connsiteY21" fmla="*/ 4749 h 21600"/>
                <a:gd name="connsiteX22" fmla="*/ 5834 w 20416"/>
                <a:gd name="connsiteY22" fmla="*/ 5661 h 21600"/>
                <a:gd name="connsiteX23" fmla="*/ 7270 w 20416"/>
                <a:gd name="connsiteY23" fmla="*/ 3133 h 21600"/>
                <a:gd name="connsiteX24" fmla="*/ 9616 w 20416"/>
                <a:gd name="connsiteY24" fmla="*/ 5800 h 21600"/>
                <a:gd name="connsiteX0" fmla="*/ 9616 w 20416"/>
                <a:gd name="connsiteY0" fmla="*/ 5800 h 21690"/>
                <a:gd name="connsiteX1" fmla="*/ 13338 w 20416"/>
                <a:gd name="connsiteY1" fmla="*/ 0 h 21690"/>
                <a:gd name="connsiteX2" fmla="*/ 12971 w 20416"/>
                <a:gd name="connsiteY2" fmla="*/ 5325 h 21690"/>
                <a:gd name="connsiteX3" fmla="*/ 17196 w 20416"/>
                <a:gd name="connsiteY3" fmla="*/ 4457 h 21690"/>
                <a:gd name="connsiteX4" fmla="*/ 15518 w 20416"/>
                <a:gd name="connsiteY4" fmla="*/ 7315 h 21690"/>
                <a:gd name="connsiteX5" fmla="*/ 19913 w 20416"/>
                <a:gd name="connsiteY5" fmla="*/ 8137 h 21690"/>
                <a:gd name="connsiteX6" fmla="*/ 16423 w 20416"/>
                <a:gd name="connsiteY6" fmla="*/ 10475 h 21690"/>
                <a:gd name="connsiteX7" fmla="*/ 20416 w 20416"/>
                <a:gd name="connsiteY7" fmla="*/ 13290 h 21690"/>
                <a:gd name="connsiteX8" fmla="*/ 15653 w 20416"/>
                <a:gd name="connsiteY8" fmla="*/ 12942 h 21690"/>
                <a:gd name="connsiteX9" fmla="*/ 16961 w 20416"/>
                <a:gd name="connsiteY9" fmla="*/ 18095 h 21690"/>
                <a:gd name="connsiteX10" fmla="*/ 12836 w 20416"/>
                <a:gd name="connsiteY10" fmla="*/ 14457 h 21690"/>
                <a:gd name="connsiteX11" fmla="*/ 12063 w 20416"/>
                <a:gd name="connsiteY11" fmla="*/ 19737 h 21690"/>
                <a:gd name="connsiteX12" fmla="*/ 9348 w 20416"/>
                <a:gd name="connsiteY12" fmla="*/ 14935 h 21690"/>
                <a:gd name="connsiteX13" fmla="*/ 7290 w 20416"/>
                <a:gd name="connsiteY13" fmla="*/ 21690 h 21690"/>
                <a:gd name="connsiteX14" fmla="*/ 5042 w 20416"/>
                <a:gd name="connsiteY14" fmla="*/ 17572 h 21690"/>
                <a:gd name="connsiteX15" fmla="*/ 2349 w 20416"/>
                <a:gd name="connsiteY15" fmla="*/ 18664 h 21690"/>
                <a:gd name="connsiteX16" fmla="*/ 73 w 20416"/>
                <a:gd name="connsiteY16" fmla="*/ 13907 h 21690"/>
                <a:gd name="connsiteX17" fmla="*/ 0 w 20416"/>
                <a:gd name="connsiteY17" fmla="*/ 13898 h 21690"/>
                <a:gd name="connsiteX18" fmla="*/ 2538 w 20416"/>
                <a:gd name="connsiteY18" fmla="*/ 11775 h 21690"/>
                <a:gd name="connsiteX19" fmla="*/ 1218 w 20416"/>
                <a:gd name="connsiteY19" fmla="*/ 9543 h 21690"/>
                <a:gd name="connsiteX20" fmla="*/ 2755 w 20416"/>
                <a:gd name="connsiteY20" fmla="*/ 7258 h 21690"/>
                <a:gd name="connsiteX21" fmla="*/ 1735 w 20416"/>
                <a:gd name="connsiteY21" fmla="*/ 4749 h 21690"/>
                <a:gd name="connsiteX22" fmla="*/ 5834 w 20416"/>
                <a:gd name="connsiteY22" fmla="*/ 5661 h 21690"/>
                <a:gd name="connsiteX23" fmla="*/ 7270 w 20416"/>
                <a:gd name="connsiteY23" fmla="*/ 3133 h 21690"/>
                <a:gd name="connsiteX24" fmla="*/ 9616 w 20416"/>
                <a:gd name="connsiteY24" fmla="*/ 5800 h 21690"/>
                <a:gd name="connsiteX0" fmla="*/ 9616 w 20416"/>
                <a:gd name="connsiteY0" fmla="*/ 5800 h 21690"/>
                <a:gd name="connsiteX1" fmla="*/ 13338 w 20416"/>
                <a:gd name="connsiteY1" fmla="*/ 0 h 21690"/>
                <a:gd name="connsiteX2" fmla="*/ 12971 w 20416"/>
                <a:gd name="connsiteY2" fmla="*/ 5325 h 21690"/>
                <a:gd name="connsiteX3" fmla="*/ 17196 w 20416"/>
                <a:gd name="connsiteY3" fmla="*/ 4457 h 21690"/>
                <a:gd name="connsiteX4" fmla="*/ 15518 w 20416"/>
                <a:gd name="connsiteY4" fmla="*/ 7315 h 21690"/>
                <a:gd name="connsiteX5" fmla="*/ 19913 w 20416"/>
                <a:gd name="connsiteY5" fmla="*/ 8137 h 21690"/>
                <a:gd name="connsiteX6" fmla="*/ 16423 w 20416"/>
                <a:gd name="connsiteY6" fmla="*/ 10475 h 21690"/>
                <a:gd name="connsiteX7" fmla="*/ 20416 w 20416"/>
                <a:gd name="connsiteY7" fmla="*/ 13290 h 21690"/>
                <a:gd name="connsiteX8" fmla="*/ 15653 w 20416"/>
                <a:gd name="connsiteY8" fmla="*/ 12942 h 21690"/>
                <a:gd name="connsiteX9" fmla="*/ 16961 w 20416"/>
                <a:gd name="connsiteY9" fmla="*/ 18095 h 21690"/>
                <a:gd name="connsiteX10" fmla="*/ 12836 w 20416"/>
                <a:gd name="connsiteY10" fmla="*/ 14457 h 21690"/>
                <a:gd name="connsiteX11" fmla="*/ 12063 w 20416"/>
                <a:gd name="connsiteY11" fmla="*/ 19737 h 21690"/>
                <a:gd name="connsiteX12" fmla="*/ 9348 w 20416"/>
                <a:gd name="connsiteY12" fmla="*/ 14935 h 21690"/>
                <a:gd name="connsiteX13" fmla="*/ 7290 w 20416"/>
                <a:gd name="connsiteY13" fmla="*/ 21690 h 21690"/>
                <a:gd name="connsiteX14" fmla="*/ 5042 w 20416"/>
                <a:gd name="connsiteY14" fmla="*/ 17572 h 21690"/>
                <a:gd name="connsiteX15" fmla="*/ 2349 w 20416"/>
                <a:gd name="connsiteY15" fmla="*/ 18664 h 21690"/>
                <a:gd name="connsiteX16" fmla="*/ 73 w 20416"/>
                <a:gd name="connsiteY16" fmla="*/ 13907 h 21690"/>
                <a:gd name="connsiteX17" fmla="*/ 0 w 20416"/>
                <a:gd name="connsiteY17" fmla="*/ 13898 h 21690"/>
                <a:gd name="connsiteX18" fmla="*/ 2538 w 20416"/>
                <a:gd name="connsiteY18" fmla="*/ 11775 h 21690"/>
                <a:gd name="connsiteX19" fmla="*/ 1218 w 20416"/>
                <a:gd name="connsiteY19" fmla="*/ 9543 h 21690"/>
                <a:gd name="connsiteX20" fmla="*/ 2755 w 20416"/>
                <a:gd name="connsiteY20" fmla="*/ 7258 h 21690"/>
                <a:gd name="connsiteX21" fmla="*/ 1735 w 20416"/>
                <a:gd name="connsiteY21" fmla="*/ 4749 h 21690"/>
                <a:gd name="connsiteX22" fmla="*/ 5834 w 20416"/>
                <a:gd name="connsiteY22" fmla="*/ 5661 h 21690"/>
                <a:gd name="connsiteX23" fmla="*/ 7270 w 20416"/>
                <a:gd name="connsiteY23" fmla="*/ 3133 h 21690"/>
                <a:gd name="connsiteX24" fmla="*/ 9616 w 20416"/>
                <a:gd name="connsiteY24" fmla="*/ 5800 h 21690"/>
                <a:gd name="connsiteX0" fmla="*/ 9616 w 20416"/>
                <a:gd name="connsiteY0" fmla="*/ 5800 h 20463"/>
                <a:gd name="connsiteX1" fmla="*/ 13338 w 20416"/>
                <a:gd name="connsiteY1" fmla="*/ 0 h 20463"/>
                <a:gd name="connsiteX2" fmla="*/ 12971 w 20416"/>
                <a:gd name="connsiteY2" fmla="*/ 5325 h 20463"/>
                <a:gd name="connsiteX3" fmla="*/ 17196 w 20416"/>
                <a:gd name="connsiteY3" fmla="*/ 4457 h 20463"/>
                <a:gd name="connsiteX4" fmla="*/ 15518 w 20416"/>
                <a:gd name="connsiteY4" fmla="*/ 7315 h 20463"/>
                <a:gd name="connsiteX5" fmla="*/ 19913 w 20416"/>
                <a:gd name="connsiteY5" fmla="*/ 8137 h 20463"/>
                <a:gd name="connsiteX6" fmla="*/ 16423 w 20416"/>
                <a:gd name="connsiteY6" fmla="*/ 10475 h 20463"/>
                <a:gd name="connsiteX7" fmla="*/ 20416 w 20416"/>
                <a:gd name="connsiteY7" fmla="*/ 13290 h 20463"/>
                <a:gd name="connsiteX8" fmla="*/ 15653 w 20416"/>
                <a:gd name="connsiteY8" fmla="*/ 12942 h 20463"/>
                <a:gd name="connsiteX9" fmla="*/ 16961 w 20416"/>
                <a:gd name="connsiteY9" fmla="*/ 18095 h 20463"/>
                <a:gd name="connsiteX10" fmla="*/ 12836 w 20416"/>
                <a:gd name="connsiteY10" fmla="*/ 14457 h 20463"/>
                <a:gd name="connsiteX11" fmla="*/ 12063 w 20416"/>
                <a:gd name="connsiteY11" fmla="*/ 19737 h 20463"/>
                <a:gd name="connsiteX12" fmla="*/ 9348 w 20416"/>
                <a:gd name="connsiteY12" fmla="*/ 14935 h 20463"/>
                <a:gd name="connsiteX13" fmla="*/ 7211 w 20416"/>
                <a:gd name="connsiteY13" fmla="*/ 20463 h 20463"/>
                <a:gd name="connsiteX14" fmla="*/ 5042 w 20416"/>
                <a:gd name="connsiteY14" fmla="*/ 17572 h 20463"/>
                <a:gd name="connsiteX15" fmla="*/ 2349 w 20416"/>
                <a:gd name="connsiteY15" fmla="*/ 18664 h 20463"/>
                <a:gd name="connsiteX16" fmla="*/ 73 w 20416"/>
                <a:gd name="connsiteY16" fmla="*/ 13907 h 20463"/>
                <a:gd name="connsiteX17" fmla="*/ 0 w 20416"/>
                <a:gd name="connsiteY17" fmla="*/ 13898 h 20463"/>
                <a:gd name="connsiteX18" fmla="*/ 2538 w 20416"/>
                <a:gd name="connsiteY18" fmla="*/ 11775 h 20463"/>
                <a:gd name="connsiteX19" fmla="*/ 1218 w 20416"/>
                <a:gd name="connsiteY19" fmla="*/ 9543 h 20463"/>
                <a:gd name="connsiteX20" fmla="*/ 2755 w 20416"/>
                <a:gd name="connsiteY20" fmla="*/ 7258 h 20463"/>
                <a:gd name="connsiteX21" fmla="*/ 1735 w 20416"/>
                <a:gd name="connsiteY21" fmla="*/ 4749 h 20463"/>
                <a:gd name="connsiteX22" fmla="*/ 5834 w 20416"/>
                <a:gd name="connsiteY22" fmla="*/ 5661 h 20463"/>
                <a:gd name="connsiteX23" fmla="*/ 7270 w 20416"/>
                <a:gd name="connsiteY23" fmla="*/ 3133 h 20463"/>
                <a:gd name="connsiteX24" fmla="*/ 9616 w 20416"/>
                <a:gd name="connsiteY24" fmla="*/ 5800 h 20463"/>
                <a:gd name="connsiteX0" fmla="*/ 9616 w 20416"/>
                <a:gd name="connsiteY0" fmla="*/ 5800 h 20463"/>
                <a:gd name="connsiteX1" fmla="*/ 13338 w 20416"/>
                <a:gd name="connsiteY1" fmla="*/ 0 h 20463"/>
                <a:gd name="connsiteX2" fmla="*/ 12971 w 20416"/>
                <a:gd name="connsiteY2" fmla="*/ 5325 h 20463"/>
                <a:gd name="connsiteX3" fmla="*/ 17196 w 20416"/>
                <a:gd name="connsiteY3" fmla="*/ 4457 h 20463"/>
                <a:gd name="connsiteX4" fmla="*/ 15518 w 20416"/>
                <a:gd name="connsiteY4" fmla="*/ 7315 h 20463"/>
                <a:gd name="connsiteX5" fmla="*/ 19913 w 20416"/>
                <a:gd name="connsiteY5" fmla="*/ 8137 h 20463"/>
                <a:gd name="connsiteX6" fmla="*/ 16423 w 20416"/>
                <a:gd name="connsiteY6" fmla="*/ 10475 h 20463"/>
                <a:gd name="connsiteX7" fmla="*/ 20416 w 20416"/>
                <a:gd name="connsiteY7" fmla="*/ 13290 h 20463"/>
                <a:gd name="connsiteX8" fmla="*/ 15653 w 20416"/>
                <a:gd name="connsiteY8" fmla="*/ 12942 h 20463"/>
                <a:gd name="connsiteX9" fmla="*/ 16961 w 20416"/>
                <a:gd name="connsiteY9" fmla="*/ 18095 h 20463"/>
                <a:gd name="connsiteX10" fmla="*/ 12836 w 20416"/>
                <a:gd name="connsiteY10" fmla="*/ 14457 h 20463"/>
                <a:gd name="connsiteX11" fmla="*/ 12063 w 20416"/>
                <a:gd name="connsiteY11" fmla="*/ 19737 h 20463"/>
                <a:gd name="connsiteX12" fmla="*/ 9348 w 20416"/>
                <a:gd name="connsiteY12" fmla="*/ 14935 h 20463"/>
                <a:gd name="connsiteX13" fmla="*/ 7211 w 20416"/>
                <a:gd name="connsiteY13" fmla="*/ 20463 h 20463"/>
                <a:gd name="connsiteX14" fmla="*/ 5042 w 20416"/>
                <a:gd name="connsiteY14" fmla="*/ 17572 h 20463"/>
                <a:gd name="connsiteX15" fmla="*/ 2349 w 20416"/>
                <a:gd name="connsiteY15" fmla="*/ 18664 h 20463"/>
                <a:gd name="connsiteX16" fmla="*/ 73 w 20416"/>
                <a:gd name="connsiteY16" fmla="*/ 13907 h 20463"/>
                <a:gd name="connsiteX17" fmla="*/ 0 w 20416"/>
                <a:gd name="connsiteY17" fmla="*/ 13898 h 20463"/>
                <a:gd name="connsiteX18" fmla="*/ 2538 w 20416"/>
                <a:gd name="connsiteY18" fmla="*/ 11775 h 20463"/>
                <a:gd name="connsiteX19" fmla="*/ 1218 w 20416"/>
                <a:gd name="connsiteY19" fmla="*/ 9543 h 20463"/>
                <a:gd name="connsiteX20" fmla="*/ 2755 w 20416"/>
                <a:gd name="connsiteY20" fmla="*/ 7258 h 20463"/>
                <a:gd name="connsiteX21" fmla="*/ 1735 w 20416"/>
                <a:gd name="connsiteY21" fmla="*/ 4749 h 20463"/>
                <a:gd name="connsiteX22" fmla="*/ 5834 w 20416"/>
                <a:gd name="connsiteY22" fmla="*/ 5661 h 20463"/>
                <a:gd name="connsiteX23" fmla="*/ 7270 w 20416"/>
                <a:gd name="connsiteY23" fmla="*/ 3133 h 20463"/>
                <a:gd name="connsiteX24" fmla="*/ 9616 w 20416"/>
                <a:gd name="connsiteY24" fmla="*/ 5800 h 20463"/>
                <a:gd name="connsiteX0" fmla="*/ 9616 w 20416"/>
                <a:gd name="connsiteY0" fmla="*/ 5800 h 21211"/>
                <a:gd name="connsiteX1" fmla="*/ 13338 w 20416"/>
                <a:gd name="connsiteY1" fmla="*/ 0 h 21211"/>
                <a:gd name="connsiteX2" fmla="*/ 12971 w 20416"/>
                <a:gd name="connsiteY2" fmla="*/ 5325 h 21211"/>
                <a:gd name="connsiteX3" fmla="*/ 17196 w 20416"/>
                <a:gd name="connsiteY3" fmla="*/ 4457 h 21211"/>
                <a:gd name="connsiteX4" fmla="*/ 15518 w 20416"/>
                <a:gd name="connsiteY4" fmla="*/ 7315 h 21211"/>
                <a:gd name="connsiteX5" fmla="*/ 19913 w 20416"/>
                <a:gd name="connsiteY5" fmla="*/ 8137 h 21211"/>
                <a:gd name="connsiteX6" fmla="*/ 16423 w 20416"/>
                <a:gd name="connsiteY6" fmla="*/ 10475 h 21211"/>
                <a:gd name="connsiteX7" fmla="*/ 20416 w 20416"/>
                <a:gd name="connsiteY7" fmla="*/ 13290 h 21211"/>
                <a:gd name="connsiteX8" fmla="*/ 15653 w 20416"/>
                <a:gd name="connsiteY8" fmla="*/ 12942 h 21211"/>
                <a:gd name="connsiteX9" fmla="*/ 16961 w 20416"/>
                <a:gd name="connsiteY9" fmla="*/ 18095 h 21211"/>
                <a:gd name="connsiteX10" fmla="*/ 12836 w 20416"/>
                <a:gd name="connsiteY10" fmla="*/ 14457 h 21211"/>
                <a:gd name="connsiteX11" fmla="*/ 12063 w 20416"/>
                <a:gd name="connsiteY11" fmla="*/ 19737 h 21211"/>
                <a:gd name="connsiteX12" fmla="*/ 9348 w 20416"/>
                <a:gd name="connsiteY12" fmla="*/ 14935 h 21211"/>
                <a:gd name="connsiteX13" fmla="*/ 7335 w 20416"/>
                <a:gd name="connsiteY13" fmla="*/ 21211 h 21211"/>
                <a:gd name="connsiteX14" fmla="*/ 5042 w 20416"/>
                <a:gd name="connsiteY14" fmla="*/ 17572 h 21211"/>
                <a:gd name="connsiteX15" fmla="*/ 2349 w 20416"/>
                <a:gd name="connsiteY15" fmla="*/ 18664 h 21211"/>
                <a:gd name="connsiteX16" fmla="*/ 73 w 20416"/>
                <a:gd name="connsiteY16" fmla="*/ 13907 h 21211"/>
                <a:gd name="connsiteX17" fmla="*/ 0 w 20416"/>
                <a:gd name="connsiteY17" fmla="*/ 13898 h 21211"/>
                <a:gd name="connsiteX18" fmla="*/ 2538 w 20416"/>
                <a:gd name="connsiteY18" fmla="*/ 11775 h 21211"/>
                <a:gd name="connsiteX19" fmla="*/ 1218 w 20416"/>
                <a:gd name="connsiteY19" fmla="*/ 9543 h 21211"/>
                <a:gd name="connsiteX20" fmla="*/ 2755 w 20416"/>
                <a:gd name="connsiteY20" fmla="*/ 7258 h 21211"/>
                <a:gd name="connsiteX21" fmla="*/ 1735 w 20416"/>
                <a:gd name="connsiteY21" fmla="*/ 4749 h 21211"/>
                <a:gd name="connsiteX22" fmla="*/ 5834 w 20416"/>
                <a:gd name="connsiteY22" fmla="*/ 5661 h 21211"/>
                <a:gd name="connsiteX23" fmla="*/ 7270 w 20416"/>
                <a:gd name="connsiteY23" fmla="*/ 3133 h 21211"/>
                <a:gd name="connsiteX24" fmla="*/ 9616 w 20416"/>
                <a:gd name="connsiteY24" fmla="*/ 5800 h 21211"/>
                <a:gd name="connsiteX0" fmla="*/ 9616 w 20416"/>
                <a:gd name="connsiteY0" fmla="*/ 5800 h 21211"/>
                <a:gd name="connsiteX1" fmla="*/ 13338 w 20416"/>
                <a:gd name="connsiteY1" fmla="*/ 0 h 21211"/>
                <a:gd name="connsiteX2" fmla="*/ 12971 w 20416"/>
                <a:gd name="connsiteY2" fmla="*/ 5325 h 21211"/>
                <a:gd name="connsiteX3" fmla="*/ 17196 w 20416"/>
                <a:gd name="connsiteY3" fmla="*/ 4457 h 21211"/>
                <a:gd name="connsiteX4" fmla="*/ 15518 w 20416"/>
                <a:gd name="connsiteY4" fmla="*/ 7315 h 21211"/>
                <a:gd name="connsiteX5" fmla="*/ 19913 w 20416"/>
                <a:gd name="connsiteY5" fmla="*/ 8137 h 21211"/>
                <a:gd name="connsiteX6" fmla="*/ 16423 w 20416"/>
                <a:gd name="connsiteY6" fmla="*/ 10475 h 21211"/>
                <a:gd name="connsiteX7" fmla="*/ 20416 w 20416"/>
                <a:gd name="connsiteY7" fmla="*/ 13290 h 21211"/>
                <a:gd name="connsiteX8" fmla="*/ 15653 w 20416"/>
                <a:gd name="connsiteY8" fmla="*/ 12942 h 21211"/>
                <a:gd name="connsiteX9" fmla="*/ 16961 w 20416"/>
                <a:gd name="connsiteY9" fmla="*/ 18095 h 21211"/>
                <a:gd name="connsiteX10" fmla="*/ 12836 w 20416"/>
                <a:gd name="connsiteY10" fmla="*/ 14457 h 21211"/>
                <a:gd name="connsiteX11" fmla="*/ 12063 w 20416"/>
                <a:gd name="connsiteY11" fmla="*/ 19737 h 21211"/>
                <a:gd name="connsiteX12" fmla="*/ 9348 w 20416"/>
                <a:gd name="connsiteY12" fmla="*/ 14935 h 21211"/>
                <a:gd name="connsiteX13" fmla="*/ 7335 w 20416"/>
                <a:gd name="connsiteY13" fmla="*/ 21211 h 21211"/>
                <a:gd name="connsiteX14" fmla="*/ 5042 w 20416"/>
                <a:gd name="connsiteY14" fmla="*/ 17572 h 21211"/>
                <a:gd name="connsiteX15" fmla="*/ 2349 w 20416"/>
                <a:gd name="connsiteY15" fmla="*/ 18664 h 21211"/>
                <a:gd name="connsiteX16" fmla="*/ 73 w 20416"/>
                <a:gd name="connsiteY16" fmla="*/ 13907 h 21211"/>
                <a:gd name="connsiteX17" fmla="*/ 0 w 20416"/>
                <a:gd name="connsiteY17" fmla="*/ 13898 h 21211"/>
                <a:gd name="connsiteX18" fmla="*/ 2538 w 20416"/>
                <a:gd name="connsiteY18" fmla="*/ 11775 h 21211"/>
                <a:gd name="connsiteX19" fmla="*/ 1218 w 20416"/>
                <a:gd name="connsiteY19" fmla="*/ 9543 h 21211"/>
                <a:gd name="connsiteX20" fmla="*/ 2755 w 20416"/>
                <a:gd name="connsiteY20" fmla="*/ 7258 h 21211"/>
                <a:gd name="connsiteX21" fmla="*/ 1735 w 20416"/>
                <a:gd name="connsiteY21" fmla="*/ 4749 h 21211"/>
                <a:gd name="connsiteX22" fmla="*/ 5834 w 20416"/>
                <a:gd name="connsiteY22" fmla="*/ 5661 h 21211"/>
                <a:gd name="connsiteX23" fmla="*/ 7270 w 20416"/>
                <a:gd name="connsiteY23" fmla="*/ 3133 h 21211"/>
                <a:gd name="connsiteX24" fmla="*/ 9616 w 20416"/>
                <a:gd name="connsiteY24" fmla="*/ 5800 h 21211"/>
                <a:gd name="connsiteX0" fmla="*/ 9616 w 20416"/>
                <a:gd name="connsiteY0" fmla="*/ 5800 h 21211"/>
                <a:gd name="connsiteX1" fmla="*/ 13338 w 20416"/>
                <a:gd name="connsiteY1" fmla="*/ 0 h 21211"/>
                <a:gd name="connsiteX2" fmla="*/ 12971 w 20416"/>
                <a:gd name="connsiteY2" fmla="*/ 5325 h 21211"/>
                <a:gd name="connsiteX3" fmla="*/ 17196 w 20416"/>
                <a:gd name="connsiteY3" fmla="*/ 4457 h 21211"/>
                <a:gd name="connsiteX4" fmla="*/ 15518 w 20416"/>
                <a:gd name="connsiteY4" fmla="*/ 7315 h 21211"/>
                <a:gd name="connsiteX5" fmla="*/ 19913 w 20416"/>
                <a:gd name="connsiteY5" fmla="*/ 8137 h 21211"/>
                <a:gd name="connsiteX6" fmla="*/ 16423 w 20416"/>
                <a:gd name="connsiteY6" fmla="*/ 10475 h 21211"/>
                <a:gd name="connsiteX7" fmla="*/ 20416 w 20416"/>
                <a:gd name="connsiteY7" fmla="*/ 13290 h 21211"/>
                <a:gd name="connsiteX8" fmla="*/ 15653 w 20416"/>
                <a:gd name="connsiteY8" fmla="*/ 12942 h 21211"/>
                <a:gd name="connsiteX9" fmla="*/ 16961 w 20416"/>
                <a:gd name="connsiteY9" fmla="*/ 18095 h 21211"/>
                <a:gd name="connsiteX10" fmla="*/ 12836 w 20416"/>
                <a:gd name="connsiteY10" fmla="*/ 14457 h 21211"/>
                <a:gd name="connsiteX11" fmla="*/ 12063 w 20416"/>
                <a:gd name="connsiteY11" fmla="*/ 19737 h 21211"/>
                <a:gd name="connsiteX12" fmla="*/ 9348 w 20416"/>
                <a:gd name="connsiteY12" fmla="*/ 14935 h 21211"/>
                <a:gd name="connsiteX13" fmla="*/ 7335 w 20416"/>
                <a:gd name="connsiteY13" fmla="*/ 21211 h 21211"/>
                <a:gd name="connsiteX14" fmla="*/ 5042 w 20416"/>
                <a:gd name="connsiteY14" fmla="*/ 17572 h 21211"/>
                <a:gd name="connsiteX15" fmla="*/ 2349 w 20416"/>
                <a:gd name="connsiteY15" fmla="*/ 18664 h 21211"/>
                <a:gd name="connsiteX16" fmla="*/ 73 w 20416"/>
                <a:gd name="connsiteY16" fmla="*/ 13907 h 21211"/>
                <a:gd name="connsiteX17" fmla="*/ 0 w 20416"/>
                <a:gd name="connsiteY17" fmla="*/ 13898 h 21211"/>
                <a:gd name="connsiteX18" fmla="*/ 2538 w 20416"/>
                <a:gd name="connsiteY18" fmla="*/ 11775 h 21211"/>
                <a:gd name="connsiteX19" fmla="*/ 1218 w 20416"/>
                <a:gd name="connsiteY19" fmla="*/ 9543 h 21211"/>
                <a:gd name="connsiteX20" fmla="*/ 2755 w 20416"/>
                <a:gd name="connsiteY20" fmla="*/ 7258 h 21211"/>
                <a:gd name="connsiteX21" fmla="*/ 1735 w 20416"/>
                <a:gd name="connsiteY21" fmla="*/ 4749 h 21211"/>
                <a:gd name="connsiteX22" fmla="*/ 5834 w 20416"/>
                <a:gd name="connsiteY22" fmla="*/ 5661 h 21211"/>
                <a:gd name="connsiteX23" fmla="*/ 7270 w 20416"/>
                <a:gd name="connsiteY23" fmla="*/ 3133 h 21211"/>
                <a:gd name="connsiteX24" fmla="*/ 9616 w 20416"/>
                <a:gd name="connsiteY24" fmla="*/ 5800 h 21211"/>
                <a:gd name="connsiteX0" fmla="*/ 9616 w 20416"/>
                <a:gd name="connsiteY0" fmla="*/ 5800 h 21211"/>
                <a:gd name="connsiteX1" fmla="*/ 13338 w 20416"/>
                <a:gd name="connsiteY1" fmla="*/ 0 h 21211"/>
                <a:gd name="connsiteX2" fmla="*/ 12971 w 20416"/>
                <a:gd name="connsiteY2" fmla="*/ 5325 h 21211"/>
                <a:gd name="connsiteX3" fmla="*/ 17196 w 20416"/>
                <a:gd name="connsiteY3" fmla="*/ 4457 h 21211"/>
                <a:gd name="connsiteX4" fmla="*/ 15518 w 20416"/>
                <a:gd name="connsiteY4" fmla="*/ 7315 h 21211"/>
                <a:gd name="connsiteX5" fmla="*/ 19913 w 20416"/>
                <a:gd name="connsiteY5" fmla="*/ 8137 h 21211"/>
                <a:gd name="connsiteX6" fmla="*/ 16423 w 20416"/>
                <a:gd name="connsiteY6" fmla="*/ 10475 h 21211"/>
                <a:gd name="connsiteX7" fmla="*/ 20416 w 20416"/>
                <a:gd name="connsiteY7" fmla="*/ 13290 h 21211"/>
                <a:gd name="connsiteX8" fmla="*/ 15653 w 20416"/>
                <a:gd name="connsiteY8" fmla="*/ 12942 h 21211"/>
                <a:gd name="connsiteX9" fmla="*/ 16961 w 20416"/>
                <a:gd name="connsiteY9" fmla="*/ 18095 h 21211"/>
                <a:gd name="connsiteX10" fmla="*/ 12836 w 20416"/>
                <a:gd name="connsiteY10" fmla="*/ 14457 h 21211"/>
                <a:gd name="connsiteX11" fmla="*/ 12063 w 20416"/>
                <a:gd name="connsiteY11" fmla="*/ 19737 h 21211"/>
                <a:gd name="connsiteX12" fmla="*/ 9551 w 20416"/>
                <a:gd name="connsiteY12" fmla="*/ 17808 h 21211"/>
                <a:gd name="connsiteX13" fmla="*/ 7335 w 20416"/>
                <a:gd name="connsiteY13" fmla="*/ 21211 h 21211"/>
                <a:gd name="connsiteX14" fmla="*/ 5042 w 20416"/>
                <a:gd name="connsiteY14" fmla="*/ 17572 h 21211"/>
                <a:gd name="connsiteX15" fmla="*/ 2349 w 20416"/>
                <a:gd name="connsiteY15" fmla="*/ 18664 h 21211"/>
                <a:gd name="connsiteX16" fmla="*/ 73 w 20416"/>
                <a:gd name="connsiteY16" fmla="*/ 13907 h 21211"/>
                <a:gd name="connsiteX17" fmla="*/ 0 w 20416"/>
                <a:gd name="connsiteY17" fmla="*/ 13898 h 21211"/>
                <a:gd name="connsiteX18" fmla="*/ 2538 w 20416"/>
                <a:gd name="connsiteY18" fmla="*/ 11775 h 21211"/>
                <a:gd name="connsiteX19" fmla="*/ 1218 w 20416"/>
                <a:gd name="connsiteY19" fmla="*/ 9543 h 21211"/>
                <a:gd name="connsiteX20" fmla="*/ 2755 w 20416"/>
                <a:gd name="connsiteY20" fmla="*/ 7258 h 21211"/>
                <a:gd name="connsiteX21" fmla="*/ 1735 w 20416"/>
                <a:gd name="connsiteY21" fmla="*/ 4749 h 21211"/>
                <a:gd name="connsiteX22" fmla="*/ 5834 w 20416"/>
                <a:gd name="connsiteY22" fmla="*/ 5661 h 21211"/>
                <a:gd name="connsiteX23" fmla="*/ 7270 w 20416"/>
                <a:gd name="connsiteY23" fmla="*/ 3133 h 21211"/>
                <a:gd name="connsiteX24" fmla="*/ 9616 w 20416"/>
                <a:gd name="connsiteY24" fmla="*/ 5800 h 21211"/>
                <a:gd name="connsiteX0" fmla="*/ 9616 w 20416"/>
                <a:gd name="connsiteY0" fmla="*/ 5800 h 21211"/>
                <a:gd name="connsiteX1" fmla="*/ 13338 w 20416"/>
                <a:gd name="connsiteY1" fmla="*/ 0 h 21211"/>
                <a:gd name="connsiteX2" fmla="*/ 12971 w 20416"/>
                <a:gd name="connsiteY2" fmla="*/ 5325 h 21211"/>
                <a:gd name="connsiteX3" fmla="*/ 17196 w 20416"/>
                <a:gd name="connsiteY3" fmla="*/ 4457 h 21211"/>
                <a:gd name="connsiteX4" fmla="*/ 15518 w 20416"/>
                <a:gd name="connsiteY4" fmla="*/ 7315 h 21211"/>
                <a:gd name="connsiteX5" fmla="*/ 19913 w 20416"/>
                <a:gd name="connsiteY5" fmla="*/ 8137 h 21211"/>
                <a:gd name="connsiteX6" fmla="*/ 16423 w 20416"/>
                <a:gd name="connsiteY6" fmla="*/ 10475 h 21211"/>
                <a:gd name="connsiteX7" fmla="*/ 20416 w 20416"/>
                <a:gd name="connsiteY7" fmla="*/ 13290 h 21211"/>
                <a:gd name="connsiteX8" fmla="*/ 15653 w 20416"/>
                <a:gd name="connsiteY8" fmla="*/ 12942 h 21211"/>
                <a:gd name="connsiteX9" fmla="*/ 16961 w 20416"/>
                <a:gd name="connsiteY9" fmla="*/ 18095 h 21211"/>
                <a:gd name="connsiteX10" fmla="*/ 13569 w 20416"/>
                <a:gd name="connsiteY10" fmla="*/ 15983 h 21211"/>
                <a:gd name="connsiteX11" fmla="*/ 12063 w 20416"/>
                <a:gd name="connsiteY11" fmla="*/ 19737 h 21211"/>
                <a:gd name="connsiteX12" fmla="*/ 9551 w 20416"/>
                <a:gd name="connsiteY12" fmla="*/ 17808 h 21211"/>
                <a:gd name="connsiteX13" fmla="*/ 7335 w 20416"/>
                <a:gd name="connsiteY13" fmla="*/ 21211 h 21211"/>
                <a:gd name="connsiteX14" fmla="*/ 5042 w 20416"/>
                <a:gd name="connsiteY14" fmla="*/ 17572 h 21211"/>
                <a:gd name="connsiteX15" fmla="*/ 2349 w 20416"/>
                <a:gd name="connsiteY15" fmla="*/ 18664 h 21211"/>
                <a:gd name="connsiteX16" fmla="*/ 73 w 20416"/>
                <a:gd name="connsiteY16" fmla="*/ 13907 h 21211"/>
                <a:gd name="connsiteX17" fmla="*/ 0 w 20416"/>
                <a:gd name="connsiteY17" fmla="*/ 13898 h 21211"/>
                <a:gd name="connsiteX18" fmla="*/ 2538 w 20416"/>
                <a:gd name="connsiteY18" fmla="*/ 11775 h 21211"/>
                <a:gd name="connsiteX19" fmla="*/ 1218 w 20416"/>
                <a:gd name="connsiteY19" fmla="*/ 9543 h 21211"/>
                <a:gd name="connsiteX20" fmla="*/ 2755 w 20416"/>
                <a:gd name="connsiteY20" fmla="*/ 7258 h 21211"/>
                <a:gd name="connsiteX21" fmla="*/ 1735 w 20416"/>
                <a:gd name="connsiteY21" fmla="*/ 4749 h 21211"/>
                <a:gd name="connsiteX22" fmla="*/ 5834 w 20416"/>
                <a:gd name="connsiteY22" fmla="*/ 5661 h 21211"/>
                <a:gd name="connsiteX23" fmla="*/ 7270 w 20416"/>
                <a:gd name="connsiteY23" fmla="*/ 3133 h 21211"/>
                <a:gd name="connsiteX24" fmla="*/ 9616 w 20416"/>
                <a:gd name="connsiteY24" fmla="*/ 5800 h 21211"/>
                <a:gd name="connsiteX0" fmla="*/ 9616 w 20416"/>
                <a:gd name="connsiteY0" fmla="*/ 5800 h 21211"/>
                <a:gd name="connsiteX1" fmla="*/ 13338 w 20416"/>
                <a:gd name="connsiteY1" fmla="*/ 0 h 21211"/>
                <a:gd name="connsiteX2" fmla="*/ 12971 w 20416"/>
                <a:gd name="connsiteY2" fmla="*/ 5325 h 21211"/>
                <a:gd name="connsiteX3" fmla="*/ 17196 w 20416"/>
                <a:gd name="connsiteY3" fmla="*/ 4457 h 21211"/>
                <a:gd name="connsiteX4" fmla="*/ 15518 w 20416"/>
                <a:gd name="connsiteY4" fmla="*/ 7315 h 21211"/>
                <a:gd name="connsiteX5" fmla="*/ 19913 w 20416"/>
                <a:gd name="connsiteY5" fmla="*/ 8137 h 21211"/>
                <a:gd name="connsiteX6" fmla="*/ 16423 w 20416"/>
                <a:gd name="connsiteY6" fmla="*/ 10475 h 21211"/>
                <a:gd name="connsiteX7" fmla="*/ 20416 w 20416"/>
                <a:gd name="connsiteY7" fmla="*/ 13290 h 21211"/>
                <a:gd name="connsiteX8" fmla="*/ 16657 w 20416"/>
                <a:gd name="connsiteY8" fmla="*/ 13870 h 21211"/>
                <a:gd name="connsiteX9" fmla="*/ 16961 w 20416"/>
                <a:gd name="connsiteY9" fmla="*/ 18095 h 21211"/>
                <a:gd name="connsiteX10" fmla="*/ 13569 w 20416"/>
                <a:gd name="connsiteY10" fmla="*/ 15983 h 21211"/>
                <a:gd name="connsiteX11" fmla="*/ 12063 w 20416"/>
                <a:gd name="connsiteY11" fmla="*/ 19737 h 21211"/>
                <a:gd name="connsiteX12" fmla="*/ 9551 w 20416"/>
                <a:gd name="connsiteY12" fmla="*/ 17808 h 21211"/>
                <a:gd name="connsiteX13" fmla="*/ 7335 w 20416"/>
                <a:gd name="connsiteY13" fmla="*/ 21211 h 21211"/>
                <a:gd name="connsiteX14" fmla="*/ 5042 w 20416"/>
                <a:gd name="connsiteY14" fmla="*/ 17572 h 21211"/>
                <a:gd name="connsiteX15" fmla="*/ 2349 w 20416"/>
                <a:gd name="connsiteY15" fmla="*/ 18664 h 21211"/>
                <a:gd name="connsiteX16" fmla="*/ 73 w 20416"/>
                <a:gd name="connsiteY16" fmla="*/ 13907 h 21211"/>
                <a:gd name="connsiteX17" fmla="*/ 0 w 20416"/>
                <a:gd name="connsiteY17" fmla="*/ 13898 h 21211"/>
                <a:gd name="connsiteX18" fmla="*/ 2538 w 20416"/>
                <a:gd name="connsiteY18" fmla="*/ 11775 h 21211"/>
                <a:gd name="connsiteX19" fmla="*/ 1218 w 20416"/>
                <a:gd name="connsiteY19" fmla="*/ 9543 h 21211"/>
                <a:gd name="connsiteX20" fmla="*/ 2755 w 20416"/>
                <a:gd name="connsiteY20" fmla="*/ 7258 h 21211"/>
                <a:gd name="connsiteX21" fmla="*/ 1735 w 20416"/>
                <a:gd name="connsiteY21" fmla="*/ 4749 h 21211"/>
                <a:gd name="connsiteX22" fmla="*/ 5834 w 20416"/>
                <a:gd name="connsiteY22" fmla="*/ 5661 h 21211"/>
                <a:gd name="connsiteX23" fmla="*/ 7270 w 20416"/>
                <a:gd name="connsiteY23" fmla="*/ 3133 h 21211"/>
                <a:gd name="connsiteX24" fmla="*/ 9616 w 20416"/>
                <a:gd name="connsiteY24" fmla="*/ 5800 h 21211"/>
                <a:gd name="connsiteX0" fmla="*/ 9616 w 19913"/>
                <a:gd name="connsiteY0" fmla="*/ 5800 h 21211"/>
                <a:gd name="connsiteX1" fmla="*/ 13338 w 19913"/>
                <a:gd name="connsiteY1" fmla="*/ 0 h 21211"/>
                <a:gd name="connsiteX2" fmla="*/ 12971 w 19913"/>
                <a:gd name="connsiteY2" fmla="*/ 5325 h 21211"/>
                <a:gd name="connsiteX3" fmla="*/ 17196 w 19913"/>
                <a:gd name="connsiteY3" fmla="*/ 4457 h 21211"/>
                <a:gd name="connsiteX4" fmla="*/ 15518 w 19913"/>
                <a:gd name="connsiteY4" fmla="*/ 7315 h 21211"/>
                <a:gd name="connsiteX5" fmla="*/ 19913 w 19913"/>
                <a:gd name="connsiteY5" fmla="*/ 8137 h 21211"/>
                <a:gd name="connsiteX6" fmla="*/ 16423 w 19913"/>
                <a:gd name="connsiteY6" fmla="*/ 10475 h 21211"/>
                <a:gd name="connsiteX7" fmla="*/ 18126 w 19913"/>
                <a:gd name="connsiteY7" fmla="*/ 12691 h 21211"/>
                <a:gd name="connsiteX8" fmla="*/ 16657 w 19913"/>
                <a:gd name="connsiteY8" fmla="*/ 13870 h 21211"/>
                <a:gd name="connsiteX9" fmla="*/ 16961 w 19913"/>
                <a:gd name="connsiteY9" fmla="*/ 18095 h 21211"/>
                <a:gd name="connsiteX10" fmla="*/ 13569 w 19913"/>
                <a:gd name="connsiteY10" fmla="*/ 15983 h 21211"/>
                <a:gd name="connsiteX11" fmla="*/ 12063 w 19913"/>
                <a:gd name="connsiteY11" fmla="*/ 19737 h 21211"/>
                <a:gd name="connsiteX12" fmla="*/ 9551 w 19913"/>
                <a:gd name="connsiteY12" fmla="*/ 17808 h 21211"/>
                <a:gd name="connsiteX13" fmla="*/ 7335 w 19913"/>
                <a:gd name="connsiteY13" fmla="*/ 21211 h 21211"/>
                <a:gd name="connsiteX14" fmla="*/ 5042 w 19913"/>
                <a:gd name="connsiteY14" fmla="*/ 17572 h 21211"/>
                <a:gd name="connsiteX15" fmla="*/ 2349 w 19913"/>
                <a:gd name="connsiteY15" fmla="*/ 18664 h 21211"/>
                <a:gd name="connsiteX16" fmla="*/ 73 w 19913"/>
                <a:gd name="connsiteY16" fmla="*/ 13907 h 21211"/>
                <a:gd name="connsiteX17" fmla="*/ 0 w 19913"/>
                <a:gd name="connsiteY17" fmla="*/ 13898 h 21211"/>
                <a:gd name="connsiteX18" fmla="*/ 2538 w 19913"/>
                <a:gd name="connsiteY18" fmla="*/ 11775 h 21211"/>
                <a:gd name="connsiteX19" fmla="*/ 1218 w 19913"/>
                <a:gd name="connsiteY19" fmla="*/ 9543 h 21211"/>
                <a:gd name="connsiteX20" fmla="*/ 2755 w 19913"/>
                <a:gd name="connsiteY20" fmla="*/ 7258 h 21211"/>
                <a:gd name="connsiteX21" fmla="*/ 1735 w 19913"/>
                <a:gd name="connsiteY21" fmla="*/ 4749 h 21211"/>
                <a:gd name="connsiteX22" fmla="*/ 5834 w 19913"/>
                <a:gd name="connsiteY22" fmla="*/ 5661 h 21211"/>
                <a:gd name="connsiteX23" fmla="*/ 7270 w 19913"/>
                <a:gd name="connsiteY23" fmla="*/ 3133 h 21211"/>
                <a:gd name="connsiteX24" fmla="*/ 9616 w 19913"/>
                <a:gd name="connsiteY24" fmla="*/ 5800 h 21211"/>
                <a:gd name="connsiteX0" fmla="*/ 9616 w 19913"/>
                <a:gd name="connsiteY0" fmla="*/ 5800 h 21211"/>
                <a:gd name="connsiteX1" fmla="*/ 13338 w 19913"/>
                <a:gd name="connsiteY1" fmla="*/ 0 h 21211"/>
                <a:gd name="connsiteX2" fmla="*/ 12971 w 19913"/>
                <a:gd name="connsiteY2" fmla="*/ 5325 h 21211"/>
                <a:gd name="connsiteX3" fmla="*/ 17196 w 19913"/>
                <a:gd name="connsiteY3" fmla="*/ 4457 h 21211"/>
                <a:gd name="connsiteX4" fmla="*/ 15518 w 19913"/>
                <a:gd name="connsiteY4" fmla="*/ 7315 h 21211"/>
                <a:gd name="connsiteX5" fmla="*/ 19913 w 19913"/>
                <a:gd name="connsiteY5" fmla="*/ 8137 h 21211"/>
                <a:gd name="connsiteX6" fmla="*/ 16750 w 19913"/>
                <a:gd name="connsiteY6" fmla="*/ 10535 h 21211"/>
                <a:gd name="connsiteX7" fmla="*/ 18126 w 19913"/>
                <a:gd name="connsiteY7" fmla="*/ 12691 h 21211"/>
                <a:gd name="connsiteX8" fmla="*/ 16657 w 19913"/>
                <a:gd name="connsiteY8" fmla="*/ 13870 h 21211"/>
                <a:gd name="connsiteX9" fmla="*/ 16961 w 19913"/>
                <a:gd name="connsiteY9" fmla="*/ 18095 h 21211"/>
                <a:gd name="connsiteX10" fmla="*/ 13569 w 19913"/>
                <a:gd name="connsiteY10" fmla="*/ 15983 h 21211"/>
                <a:gd name="connsiteX11" fmla="*/ 12063 w 19913"/>
                <a:gd name="connsiteY11" fmla="*/ 19737 h 21211"/>
                <a:gd name="connsiteX12" fmla="*/ 9551 w 19913"/>
                <a:gd name="connsiteY12" fmla="*/ 17808 h 21211"/>
                <a:gd name="connsiteX13" fmla="*/ 7335 w 19913"/>
                <a:gd name="connsiteY13" fmla="*/ 21211 h 21211"/>
                <a:gd name="connsiteX14" fmla="*/ 5042 w 19913"/>
                <a:gd name="connsiteY14" fmla="*/ 17572 h 21211"/>
                <a:gd name="connsiteX15" fmla="*/ 2349 w 19913"/>
                <a:gd name="connsiteY15" fmla="*/ 18664 h 21211"/>
                <a:gd name="connsiteX16" fmla="*/ 73 w 19913"/>
                <a:gd name="connsiteY16" fmla="*/ 13907 h 21211"/>
                <a:gd name="connsiteX17" fmla="*/ 0 w 19913"/>
                <a:gd name="connsiteY17" fmla="*/ 13898 h 21211"/>
                <a:gd name="connsiteX18" fmla="*/ 2538 w 19913"/>
                <a:gd name="connsiteY18" fmla="*/ 11775 h 21211"/>
                <a:gd name="connsiteX19" fmla="*/ 1218 w 19913"/>
                <a:gd name="connsiteY19" fmla="*/ 9543 h 21211"/>
                <a:gd name="connsiteX20" fmla="*/ 2755 w 19913"/>
                <a:gd name="connsiteY20" fmla="*/ 7258 h 21211"/>
                <a:gd name="connsiteX21" fmla="*/ 1735 w 19913"/>
                <a:gd name="connsiteY21" fmla="*/ 4749 h 21211"/>
                <a:gd name="connsiteX22" fmla="*/ 5834 w 19913"/>
                <a:gd name="connsiteY22" fmla="*/ 5661 h 21211"/>
                <a:gd name="connsiteX23" fmla="*/ 7270 w 19913"/>
                <a:gd name="connsiteY23" fmla="*/ 3133 h 21211"/>
                <a:gd name="connsiteX24" fmla="*/ 9616 w 19913"/>
                <a:gd name="connsiteY24" fmla="*/ 5800 h 21211"/>
                <a:gd name="connsiteX0" fmla="*/ 9616 w 18469"/>
                <a:gd name="connsiteY0" fmla="*/ 5800 h 21211"/>
                <a:gd name="connsiteX1" fmla="*/ 13338 w 18469"/>
                <a:gd name="connsiteY1" fmla="*/ 0 h 21211"/>
                <a:gd name="connsiteX2" fmla="*/ 12971 w 18469"/>
                <a:gd name="connsiteY2" fmla="*/ 5325 h 21211"/>
                <a:gd name="connsiteX3" fmla="*/ 17196 w 18469"/>
                <a:gd name="connsiteY3" fmla="*/ 4457 h 21211"/>
                <a:gd name="connsiteX4" fmla="*/ 15518 w 18469"/>
                <a:gd name="connsiteY4" fmla="*/ 7315 h 21211"/>
                <a:gd name="connsiteX5" fmla="*/ 18469 w 18469"/>
                <a:gd name="connsiteY5" fmla="*/ 8167 h 21211"/>
                <a:gd name="connsiteX6" fmla="*/ 16750 w 18469"/>
                <a:gd name="connsiteY6" fmla="*/ 10535 h 21211"/>
                <a:gd name="connsiteX7" fmla="*/ 18126 w 18469"/>
                <a:gd name="connsiteY7" fmla="*/ 12691 h 21211"/>
                <a:gd name="connsiteX8" fmla="*/ 16657 w 18469"/>
                <a:gd name="connsiteY8" fmla="*/ 13870 h 21211"/>
                <a:gd name="connsiteX9" fmla="*/ 16961 w 18469"/>
                <a:gd name="connsiteY9" fmla="*/ 18095 h 21211"/>
                <a:gd name="connsiteX10" fmla="*/ 13569 w 18469"/>
                <a:gd name="connsiteY10" fmla="*/ 15983 h 21211"/>
                <a:gd name="connsiteX11" fmla="*/ 12063 w 18469"/>
                <a:gd name="connsiteY11" fmla="*/ 19737 h 21211"/>
                <a:gd name="connsiteX12" fmla="*/ 9551 w 18469"/>
                <a:gd name="connsiteY12" fmla="*/ 17808 h 21211"/>
                <a:gd name="connsiteX13" fmla="*/ 7335 w 18469"/>
                <a:gd name="connsiteY13" fmla="*/ 21211 h 21211"/>
                <a:gd name="connsiteX14" fmla="*/ 5042 w 18469"/>
                <a:gd name="connsiteY14" fmla="*/ 17572 h 21211"/>
                <a:gd name="connsiteX15" fmla="*/ 2349 w 18469"/>
                <a:gd name="connsiteY15" fmla="*/ 18664 h 21211"/>
                <a:gd name="connsiteX16" fmla="*/ 73 w 18469"/>
                <a:gd name="connsiteY16" fmla="*/ 13907 h 21211"/>
                <a:gd name="connsiteX17" fmla="*/ 0 w 18469"/>
                <a:gd name="connsiteY17" fmla="*/ 13898 h 21211"/>
                <a:gd name="connsiteX18" fmla="*/ 2538 w 18469"/>
                <a:gd name="connsiteY18" fmla="*/ 11775 h 21211"/>
                <a:gd name="connsiteX19" fmla="*/ 1218 w 18469"/>
                <a:gd name="connsiteY19" fmla="*/ 9543 h 21211"/>
                <a:gd name="connsiteX20" fmla="*/ 2755 w 18469"/>
                <a:gd name="connsiteY20" fmla="*/ 7258 h 21211"/>
                <a:gd name="connsiteX21" fmla="*/ 1735 w 18469"/>
                <a:gd name="connsiteY21" fmla="*/ 4749 h 21211"/>
                <a:gd name="connsiteX22" fmla="*/ 5834 w 18469"/>
                <a:gd name="connsiteY22" fmla="*/ 5661 h 21211"/>
                <a:gd name="connsiteX23" fmla="*/ 7270 w 18469"/>
                <a:gd name="connsiteY23" fmla="*/ 3133 h 21211"/>
                <a:gd name="connsiteX24" fmla="*/ 9616 w 18469"/>
                <a:gd name="connsiteY24" fmla="*/ 5800 h 21211"/>
                <a:gd name="connsiteX0" fmla="*/ 9616 w 18469"/>
                <a:gd name="connsiteY0" fmla="*/ 5800 h 21211"/>
                <a:gd name="connsiteX1" fmla="*/ 13338 w 18469"/>
                <a:gd name="connsiteY1" fmla="*/ 0 h 21211"/>
                <a:gd name="connsiteX2" fmla="*/ 12971 w 18469"/>
                <a:gd name="connsiteY2" fmla="*/ 5325 h 21211"/>
                <a:gd name="connsiteX3" fmla="*/ 17196 w 18469"/>
                <a:gd name="connsiteY3" fmla="*/ 4457 h 21211"/>
                <a:gd name="connsiteX4" fmla="*/ 16623 w 18469"/>
                <a:gd name="connsiteY4" fmla="*/ 7016 h 21211"/>
                <a:gd name="connsiteX5" fmla="*/ 18469 w 18469"/>
                <a:gd name="connsiteY5" fmla="*/ 8167 h 21211"/>
                <a:gd name="connsiteX6" fmla="*/ 16750 w 18469"/>
                <a:gd name="connsiteY6" fmla="*/ 10535 h 21211"/>
                <a:gd name="connsiteX7" fmla="*/ 18126 w 18469"/>
                <a:gd name="connsiteY7" fmla="*/ 12691 h 21211"/>
                <a:gd name="connsiteX8" fmla="*/ 16657 w 18469"/>
                <a:gd name="connsiteY8" fmla="*/ 13870 h 21211"/>
                <a:gd name="connsiteX9" fmla="*/ 16961 w 18469"/>
                <a:gd name="connsiteY9" fmla="*/ 18095 h 21211"/>
                <a:gd name="connsiteX10" fmla="*/ 13569 w 18469"/>
                <a:gd name="connsiteY10" fmla="*/ 15983 h 21211"/>
                <a:gd name="connsiteX11" fmla="*/ 12063 w 18469"/>
                <a:gd name="connsiteY11" fmla="*/ 19737 h 21211"/>
                <a:gd name="connsiteX12" fmla="*/ 9551 w 18469"/>
                <a:gd name="connsiteY12" fmla="*/ 17808 h 21211"/>
                <a:gd name="connsiteX13" fmla="*/ 7335 w 18469"/>
                <a:gd name="connsiteY13" fmla="*/ 21211 h 21211"/>
                <a:gd name="connsiteX14" fmla="*/ 5042 w 18469"/>
                <a:gd name="connsiteY14" fmla="*/ 17572 h 21211"/>
                <a:gd name="connsiteX15" fmla="*/ 2349 w 18469"/>
                <a:gd name="connsiteY15" fmla="*/ 18664 h 21211"/>
                <a:gd name="connsiteX16" fmla="*/ 73 w 18469"/>
                <a:gd name="connsiteY16" fmla="*/ 13907 h 21211"/>
                <a:gd name="connsiteX17" fmla="*/ 0 w 18469"/>
                <a:gd name="connsiteY17" fmla="*/ 13898 h 21211"/>
                <a:gd name="connsiteX18" fmla="*/ 2538 w 18469"/>
                <a:gd name="connsiteY18" fmla="*/ 11775 h 21211"/>
                <a:gd name="connsiteX19" fmla="*/ 1218 w 18469"/>
                <a:gd name="connsiteY19" fmla="*/ 9543 h 21211"/>
                <a:gd name="connsiteX20" fmla="*/ 2755 w 18469"/>
                <a:gd name="connsiteY20" fmla="*/ 7258 h 21211"/>
                <a:gd name="connsiteX21" fmla="*/ 1735 w 18469"/>
                <a:gd name="connsiteY21" fmla="*/ 4749 h 21211"/>
                <a:gd name="connsiteX22" fmla="*/ 5834 w 18469"/>
                <a:gd name="connsiteY22" fmla="*/ 5661 h 21211"/>
                <a:gd name="connsiteX23" fmla="*/ 7270 w 18469"/>
                <a:gd name="connsiteY23" fmla="*/ 3133 h 21211"/>
                <a:gd name="connsiteX24" fmla="*/ 9616 w 18469"/>
                <a:gd name="connsiteY24" fmla="*/ 5800 h 21211"/>
                <a:gd name="connsiteX0" fmla="*/ 9616 w 18469"/>
                <a:gd name="connsiteY0" fmla="*/ 4004 h 19415"/>
                <a:gd name="connsiteX1" fmla="*/ 12616 w 18469"/>
                <a:gd name="connsiteY1" fmla="*/ 0 h 19415"/>
                <a:gd name="connsiteX2" fmla="*/ 12971 w 18469"/>
                <a:gd name="connsiteY2" fmla="*/ 3529 h 19415"/>
                <a:gd name="connsiteX3" fmla="*/ 17196 w 18469"/>
                <a:gd name="connsiteY3" fmla="*/ 2661 h 19415"/>
                <a:gd name="connsiteX4" fmla="*/ 16623 w 18469"/>
                <a:gd name="connsiteY4" fmla="*/ 5220 h 19415"/>
                <a:gd name="connsiteX5" fmla="*/ 18469 w 18469"/>
                <a:gd name="connsiteY5" fmla="*/ 6371 h 19415"/>
                <a:gd name="connsiteX6" fmla="*/ 16750 w 18469"/>
                <a:gd name="connsiteY6" fmla="*/ 8739 h 19415"/>
                <a:gd name="connsiteX7" fmla="*/ 18126 w 18469"/>
                <a:gd name="connsiteY7" fmla="*/ 10895 h 19415"/>
                <a:gd name="connsiteX8" fmla="*/ 16657 w 18469"/>
                <a:gd name="connsiteY8" fmla="*/ 12074 h 19415"/>
                <a:gd name="connsiteX9" fmla="*/ 16961 w 18469"/>
                <a:gd name="connsiteY9" fmla="*/ 16299 h 19415"/>
                <a:gd name="connsiteX10" fmla="*/ 13569 w 18469"/>
                <a:gd name="connsiteY10" fmla="*/ 14187 h 19415"/>
                <a:gd name="connsiteX11" fmla="*/ 12063 w 18469"/>
                <a:gd name="connsiteY11" fmla="*/ 17941 h 19415"/>
                <a:gd name="connsiteX12" fmla="*/ 9551 w 18469"/>
                <a:gd name="connsiteY12" fmla="*/ 16012 h 19415"/>
                <a:gd name="connsiteX13" fmla="*/ 7335 w 18469"/>
                <a:gd name="connsiteY13" fmla="*/ 19415 h 19415"/>
                <a:gd name="connsiteX14" fmla="*/ 5042 w 18469"/>
                <a:gd name="connsiteY14" fmla="*/ 15776 h 19415"/>
                <a:gd name="connsiteX15" fmla="*/ 2349 w 18469"/>
                <a:gd name="connsiteY15" fmla="*/ 16868 h 19415"/>
                <a:gd name="connsiteX16" fmla="*/ 73 w 18469"/>
                <a:gd name="connsiteY16" fmla="*/ 12111 h 19415"/>
                <a:gd name="connsiteX17" fmla="*/ 0 w 18469"/>
                <a:gd name="connsiteY17" fmla="*/ 12102 h 19415"/>
                <a:gd name="connsiteX18" fmla="*/ 2538 w 18469"/>
                <a:gd name="connsiteY18" fmla="*/ 9979 h 19415"/>
                <a:gd name="connsiteX19" fmla="*/ 1218 w 18469"/>
                <a:gd name="connsiteY19" fmla="*/ 7747 h 19415"/>
                <a:gd name="connsiteX20" fmla="*/ 2755 w 18469"/>
                <a:gd name="connsiteY20" fmla="*/ 5462 h 19415"/>
                <a:gd name="connsiteX21" fmla="*/ 1735 w 18469"/>
                <a:gd name="connsiteY21" fmla="*/ 2953 h 19415"/>
                <a:gd name="connsiteX22" fmla="*/ 5834 w 18469"/>
                <a:gd name="connsiteY22" fmla="*/ 3865 h 19415"/>
                <a:gd name="connsiteX23" fmla="*/ 7270 w 18469"/>
                <a:gd name="connsiteY23" fmla="*/ 1337 h 19415"/>
                <a:gd name="connsiteX24" fmla="*/ 9616 w 18469"/>
                <a:gd name="connsiteY24" fmla="*/ 4004 h 19415"/>
                <a:gd name="connsiteX0" fmla="*/ 9616 w 18469"/>
                <a:gd name="connsiteY0" fmla="*/ 4004 h 19415"/>
                <a:gd name="connsiteX1" fmla="*/ 12616 w 18469"/>
                <a:gd name="connsiteY1" fmla="*/ 0 h 19415"/>
                <a:gd name="connsiteX2" fmla="*/ 12971 w 18469"/>
                <a:gd name="connsiteY2" fmla="*/ 3529 h 19415"/>
                <a:gd name="connsiteX3" fmla="*/ 17196 w 18469"/>
                <a:gd name="connsiteY3" fmla="*/ 2661 h 19415"/>
                <a:gd name="connsiteX4" fmla="*/ 16623 w 18469"/>
                <a:gd name="connsiteY4" fmla="*/ 5220 h 19415"/>
                <a:gd name="connsiteX5" fmla="*/ 18469 w 18469"/>
                <a:gd name="connsiteY5" fmla="*/ 6371 h 19415"/>
                <a:gd name="connsiteX6" fmla="*/ 16750 w 18469"/>
                <a:gd name="connsiteY6" fmla="*/ 8739 h 19415"/>
                <a:gd name="connsiteX7" fmla="*/ 18126 w 18469"/>
                <a:gd name="connsiteY7" fmla="*/ 10895 h 19415"/>
                <a:gd name="connsiteX8" fmla="*/ 16657 w 18469"/>
                <a:gd name="connsiteY8" fmla="*/ 12074 h 19415"/>
                <a:gd name="connsiteX9" fmla="*/ 16961 w 18469"/>
                <a:gd name="connsiteY9" fmla="*/ 16299 h 19415"/>
                <a:gd name="connsiteX10" fmla="*/ 13569 w 18469"/>
                <a:gd name="connsiteY10" fmla="*/ 14187 h 19415"/>
                <a:gd name="connsiteX11" fmla="*/ 12063 w 18469"/>
                <a:gd name="connsiteY11" fmla="*/ 17941 h 19415"/>
                <a:gd name="connsiteX12" fmla="*/ 9551 w 18469"/>
                <a:gd name="connsiteY12" fmla="*/ 16012 h 19415"/>
                <a:gd name="connsiteX13" fmla="*/ 7335 w 18469"/>
                <a:gd name="connsiteY13" fmla="*/ 19415 h 19415"/>
                <a:gd name="connsiteX14" fmla="*/ 5042 w 18469"/>
                <a:gd name="connsiteY14" fmla="*/ 15776 h 19415"/>
                <a:gd name="connsiteX15" fmla="*/ 2349 w 18469"/>
                <a:gd name="connsiteY15" fmla="*/ 16868 h 19415"/>
                <a:gd name="connsiteX16" fmla="*/ 73 w 18469"/>
                <a:gd name="connsiteY16" fmla="*/ 12111 h 19415"/>
                <a:gd name="connsiteX17" fmla="*/ 0 w 18469"/>
                <a:gd name="connsiteY17" fmla="*/ 12102 h 19415"/>
                <a:gd name="connsiteX18" fmla="*/ 2538 w 18469"/>
                <a:gd name="connsiteY18" fmla="*/ 9979 h 19415"/>
                <a:gd name="connsiteX19" fmla="*/ 1218 w 18469"/>
                <a:gd name="connsiteY19" fmla="*/ 7747 h 19415"/>
                <a:gd name="connsiteX20" fmla="*/ 2755 w 18469"/>
                <a:gd name="connsiteY20" fmla="*/ 5462 h 19415"/>
                <a:gd name="connsiteX21" fmla="*/ 1735 w 18469"/>
                <a:gd name="connsiteY21" fmla="*/ 2953 h 19415"/>
                <a:gd name="connsiteX22" fmla="*/ 5834 w 18469"/>
                <a:gd name="connsiteY22" fmla="*/ 3865 h 19415"/>
                <a:gd name="connsiteX23" fmla="*/ 7270 w 18469"/>
                <a:gd name="connsiteY23" fmla="*/ 1337 h 19415"/>
                <a:gd name="connsiteX24" fmla="*/ 9616 w 18469"/>
                <a:gd name="connsiteY24" fmla="*/ 4004 h 19415"/>
                <a:gd name="connsiteX0" fmla="*/ 9616 w 18469"/>
                <a:gd name="connsiteY0" fmla="*/ 4573 h 19984"/>
                <a:gd name="connsiteX1" fmla="*/ 12650 w 18469"/>
                <a:gd name="connsiteY1" fmla="*/ 0 h 19984"/>
                <a:gd name="connsiteX2" fmla="*/ 12971 w 18469"/>
                <a:gd name="connsiteY2" fmla="*/ 4098 h 19984"/>
                <a:gd name="connsiteX3" fmla="*/ 17196 w 18469"/>
                <a:gd name="connsiteY3" fmla="*/ 3230 h 19984"/>
                <a:gd name="connsiteX4" fmla="*/ 16623 w 18469"/>
                <a:gd name="connsiteY4" fmla="*/ 5789 h 19984"/>
                <a:gd name="connsiteX5" fmla="*/ 18469 w 18469"/>
                <a:gd name="connsiteY5" fmla="*/ 6940 h 19984"/>
                <a:gd name="connsiteX6" fmla="*/ 16750 w 18469"/>
                <a:gd name="connsiteY6" fmla="*/ 9308 h 19984"/>
                <a:gd name="connsiteX7" fmla="*/ 18126 w 18469"/>
                <a:gd name="connsiteY7" fmla="*/ 11464 h 19984"/>
                <a:gd name="connsiteX8" fmla="*/ 16657 w 18469"/>
                <a:gd name="connsiteY8" fmla="*/ 12643 h 19984"/>
                <a:gd name="connsiteX9" fmla="*/ 16961 w 18469"/>
                <a:gd name="connsiteY9" fmla="*/ 16868 h 19984"/>
                <a:gd name="connsiteX10" fmla="*/ 13569 w 18469"/>
                <a:gd name="connsiteY10" fmla="*/ 14756 h 19984"/>
                <a:gd name="connsiteX11" fmla="*/ 12063 w 18469"/>
                <a:gd name="connsiteY11" fmla="*/ 18510 h 19984"/>
                <a:gd name="connsiteX12" fmla="*/ 9551 w 18469"/>
                <a:gd name="connsiteY12" fmla="*/ 16581 h 19984"/>
                <a:gd name="connsiteX13" fmla="*/ 7335 w 18469"/>
                <a:gd name="connsiteY13" fmla="*/ 19984 h 19984"/>
                <a:gd name="connsiteX14" fmla="*/ 5042 w 18469"/>
                <a:gd name="connsiteY14" fmla="*/ 16345 h 19984"/>
                <a:gd name="connsiteX15" fmla="*/ 2349 w 18469"/>
                <a:gd name="connsiteY15" fmla="*/ 17437 h 19984"/>
                <a:gd name="connsiteX16" fmla="*/ 73 w 18469"/>
                <a:gd name="connsiteY16" fmla="*/ 12680 h 19984"/>
                <a:gd name="connsiteX17" fmla="*/ 0 w 18469"/>
                <a:gd name="connsiteY17" fmla="*/ 12671 h 19984"/>
                <a:gd name="connsiteX18" fmla="*/ 2538 w 18469"/>
                <a:gd name="connsiteY18" fmla="*/ 10548 h 19984"/>
                <a:gd name="connsiteX19" fmla="*/ 1218 w 18469"/>
                <a:gd name="connsiteY19" fmla="*/ 8316 h 19984"/>
                <a:gd name="connsiteX20" fmla="*/ 2755 w 18469"/>
                <a:gd name="connsiteY20" fmla="*/ 6031 h 19984"/>
                <a:gd name="connsiteX21" fmla="*/ 1735 w 18469"/>
                <a:gd name="connsiteY21" fmla="*/ 3522 h 19984"/>
                <a:gd name="connsiteX22" fmla="*/ 5834 w 18469"/>
                <a:gd name="connsiteY22" fmla="*/ 4434 h 19984"/>
                <a:gd name="connsiteX23" fmla="*/ 7270 w 18469"/>
                <a:gd name="connsiteY23" fmla="*/ 1906 h 19984"/>
                <a:gd name="connsiteX24" fmla="*/ 9616 w 18469"/>
                <a:gd name="connsiteY24" fmla="*/ 4573 h 19984"/>
                <a:gd name="connsiteX0" fmla="*/ 9616 w 18469"/>
                <a:gd name="connsiteY0" fmla="*/ 4573 h 19984"/>
                <a:gd name="connsiteX1" fmla="*/ 12650 w 18469"/>
                <a:gd name="connsiteY1" fmla="*/ 0 h 19984"/>
                <a:gd name="connsiteX2" fmla="*/ 12971 w 18469"/>
                <a:gd name="connsiteY2" fmla="*/ 4098 h 19984"/>
                <a:gd name="connsiteX3" fmla="*/ 17196 w 18469"/>
                <a:gd name="connsiteY3" fmla="*/ 3230 h 19984"/>
                <a:gd name="connsiteX4" fmla="*/ 16623 w 18469"/>
                <a:gd name="connsiteY4" fmla="*/ 5789 h 19984"/>
                <a:gd name="connsiteX5" fmla="*/ 18469 w 18469"/>
                <a:gd name="connsiteY5" fmla="*/ 6940 h 19984"/>
                <a:gd name="connsiteX6" fmla="*/ 16750 w 18469"/>
                <a:gd name="connsiteY6" fmla="*/ 9308 h 19984"/>
                <a:gd name="connsiteX7" fmla="*/ 18126 w 18469"/>
                <a:gd name="connsiteY7" fmla="*/ 11464 h 19984"/>
                <a:gd name="connsiteX8" fmla="*/ 16657 w 18469"/>
                <a:gd name="connsiteY8" fmla="*/ 12643 h 19984"/>
                <a:gd name="connsiteX9" fmla="*/ 16961 w 18469"/>
                <a:gd name="connsiteY9" fmla="*/ 16868 h 19984"/>
                <a:gd name="connsiteX10" fmla="*/ 13569 w 18469"/>
                <a:gd name="connsiteY10" fmla="*/ 14756 h 19984"/>
                <a:gd name="connsiteX11" fmla="*/ 12063 w 18469"/>
                <a:gd name="connsiteY11" fmla="*/ 18510 h 19984"/>
                <a:gd name="connsiteX12" fmla="*/ 9551 w 18469"/>
                <a:gd name="connsiteY12" fmla="*/ 16581 h 19984"/>
                <a:gd name="connsiteX13" fmla="*/ 7335 w 18469"/>
                <a:gd name="connsiteY13" fmla="*/ 19984 h 19984"/>
                <a:gd name="connsiteX14" fmla="*/ 5042 w 18469"/>
                <a:gd name="connsiteY14" fmla="*/ 16345 h 19984"/>
                <a:gd name="connsiteX15" fmla="*/ 2349 w 18469"/>
                <a:gd name="connsiteY15" fmla="*/ 17437 h 19984"/>
                <a:gd name="connsiteX16" fmla="*/ 73 w 18469"/>
                <a:gd name="connsiteY16" fmla="*/ 12680 h 19984"/>
                <a:gd name="connsiteX17" fmla="*/ 0 w 18469"/>
                <a:gd name="connsiteY17" fmla="*/ 12671 h 19984"/>
                <a:gd name="connsiteX18" fmla="*/ 2538 w 18469"/>
                <a:gd name="connsiteY18" fmla="*/ 10548 h 19984"/>
                <a:gd name="connsiteX19" fmla="*/ 1218 w 18469"/>
                <a:gd name="connsiteY19" fmla="*/ 8316 h 19984"/>
                <a:gd name="connsiteX20" fmla="*/ 2755 w 18469"/>
                <a:gd name="connsiteY20" fmla="*/ 6031 h 19984"/>
                <a:gd name="connsiteX21" fmla="*/ 1735 w 18469"/>
                <a:gd name="connsiteY21" fmla="*/ 3522 h 19984"/>
                <a:gd name="connsiteX22" fmla="*/ 5834 w 18469"/>
                <a:gd name="connsiteY22" fmla="*/ 4434 h 19984"/>
                <a:gd name="connsiteX23" fmla="*/ 7270 w 18469"/>
                <a:gd name="connsiteY23" fmla="*/ 1906 h 19984"/>
                <a:gd name="connsiteX24" fmla="*/ 9616 w 18469"/>
                <a:gd name="connsiteY24" fmla="*/ 4573 h 19984"/>
                <a:gd name="connsiteX0" fmla="*/ 9616 w 18469"/>
                <a:gd name="connsiteY0" fmla="*/ 4573 h 19984"/>
                <a:gd name="connsiteX1" fmla="*/ 12650 w 18469"/>
                <a:gd name="connsiteY1" fmla="*/ 0 h 19984"/>
                <a:gd name="connsiteX2" fmla="*/ 12971 w 18469"/>
                <a:gd name="connsiteY2" fmla="*/ 4098 h 19984"/>
                <a:gd name="connsiteX3" fmla="*/ 13108 w 18469"/>
                <a:gd name="connsiteY3" fmla="*/ 3920 h 19984"/>
                <a:gd name="connsiteX4" fmla="*/ 17196 w 18469"/>
                <a:gd name="connsiteY4" fmla="*/ 3230 h 19984"/>
                <a:gd name="connsiteX5" fmla="*/ 16623 w 18469"/>
                <a:gd name="connsiteY5" fmla="*/ 5789 h 19984"/>
                <a:gd name="connsiteX6" fmla="*/ 18469 w 18469"/>
                <a:gd name="connsiteY6" fmla="*/ 6940 h 19984"/>
                <a:gd name="connsiteX7" fmla="*/ 16750 w 18469"/>
                <a:gd name="connsiteY7" fmla="*/ 9308 h 19984"/>
                <a:gd name="connsiteX8" fmla="*/ 18126 w 18469"/>
                <a:gd name="connsiteY8" fmla="*/ 11464 h 19984"/>
                <a:gd name="connsiteX9" fmla="*/ 16657 w 18469"/>
                <a:gd name="connsiteY9" fmla="*/ 12643 h 19984"/>
                <a:gd name="connsiteX10" fmla="*/ 16961 w 18469"/>
                <a:gd name="connsiteY10" fmla="*/ 16868 h 19984"/>
                <a:gd name="connsiteX11" fmla="*/ 13569 w 18469"/>
                <a:gd name="connsiteY11" fmla="*/ 14756 h 19984"/>
                <a:gd name="connsiteX12" fmla="*/ 12063 w 18469"/>
                <a:gd name="connsiteY12" fmla="*/ 18510 h 19984"/>
                <a:gd name="connsiteX13" fmla="*/ 9551 w 18469"/>
                <a:gd name="connsiteY13" fmla="*/ 16581 h 19984"/>
                <a:gd name="connsiteX14" fmla="*/ 7335 w 18469"/>
                <a:gd name="connsiteY14" fmla="*/ 19984 h 19984"/>
                <a:gd name="connsiteX15" fmla="*/ 5042 w 18469"/>
                <a:gd name="connsiteY15" fmla="*/ 16345 h 19984"/>
                <a:gd name="connsiteX16" fmla="*/ 2349 w 18469"/>
                <a:gd name="connsiteY16" fmla="*/ 17437 h 19984"/>
                <a:gd name="connsiteX17" fmla="*/ 73 w 18469"/>
                <a:gd name="connsiteY17" fmla="*/ 12680 h 19984"/>
                <a:gd name="connsiteX18" fmla="*/ 0 w 18469"/>
                <a:gd name="connsiteY18" fmla="*/ 12671 h 19984"/>
                <a:gd name="connsiteX19" fmla="*/ 2538 w 18469"/>
                <a:gd name="connsiteY19" fmla="*/ 10548 h 19984"/>
                <a:gd name="connsiteX20" fmla="*/ 1218 w 18469"/>
                <a:gd name="connsiteY20" fmla="*/ 8316 h 19984"/>
                <a:gd name="connsiteX21" fmla="*/ 2755 w 18469"/>
                <a:gd name="connsiteY21" fmla="*/ 6031 h 19984"/>
                <a:gd name="connsiteX22" fmla="*/ 1735 w 18469"/>
                <a:gd name="connsiteY22" fmla="*/ 3522 h 19984"/>
                <a:gd name="connsiteX23" fmla="*/ 5834 w 18469"/>
                <a:gd name="connsiteY23" fmla="*/ 4434 h 19984"/>
                <a:gd name="connsiteX24" fmla="*/ 7270 w 18469"/>
                <a:gd name="connsiteY24" fmla="*/ 1906 h 19984"/>
                <a:gd name="connsiteX25" fmla="*/ 9616 w 18469"/>
                <a:gd name="connsiteY25" fmla="*/ 4573 h 19984"/>
                <a:gd name="connsiteX0" fmla="*/ 9616 w 18469"/>
                <a:gd name="connsiteY0" fmla="*/ 4573 h 19984"/>
                <a:gd name="connsiteX1" fmla="*/ 12650 w 18469"/>
                <a:gd name="connsiteY1" fmla="*/ 0 h 19984"/>
                <a:gd name="connsiteX2" fmla="*/ 13061 w 18469"/>
                <a:gd name="connsiteY2" fmla="*/ 3948 h 19984"/>
                <a:gd name="connsiteX3" fmla="*/ 13108 w 18469"/>
                <a:gd name="connsiteY3" fmla="*/ 3920 h 19984"/>
                <a:gd name="connsiteX4" fmla="*/ 17196 w 18469"/>
                <a:gd name="connsiteY4" fmla="*/ 3230 h 19984"/>
                <a:gd name="connsiteX5" fmla="*/ 16623 w 18469"/>
                <a:gd name="connsiteY5" fmla="*/ 5789 h 19984"/>
                <a:gd name="connsiteX6" fmla="*/ 18469 w 18469"/>
                <a:gd name="connsiteY6" fmla="*/ 6940 h 19984"/>
                <a:gd name="connsiteX7" fmla="*/ 16750 w 18469"/>
                <a:gd name="connsiteY7" fmla="*/ 9308 h 19984"/>
                <a:gd name="connsiteX8" fmla="*/ 18126 w 18469"/>
                <a:gd name="connsiteY8" fmla="*/ 11464 h 19984"/>
                <a:gd name="connsiteX9" fmla="*/ 16657 w 18469"/>
                <a:gd name="connsiteY9" fmla="*/ 12643 h 19984"/>
                <a:gd name="connsiteX10" fmla="*/ 16961 w 18469"/>
                <a:gd name="connsiteY10" fmla="*/ 16868 h 19984"/>
                <a:gd name="connsiteX11" fmla="*/ 13569 w 18469"/>
                <a:gd name="connsiteY11" fmla="*/ 14756 h 19984"/>
                <a:gd name="connsiteX12" fmla="*/ 12063 w 18469"/>
                <a:gd name="connsiteY12" fmla="*/ 18510 h 19984"/>
                <a:gd name="connsiteX13" fmla="*/ 9551 w 18469"/>
                <a:gd name="connsiteY13" fmla="*/ 16581 h 19984"/>
                <a:gd name="connsiteX14" fmla="*/ 7335 w 18469"/>
                <a:gd name="connsiteY14" fmla="*/ 19984 h 19984"/>
                <a:gd name="connsiteX15" fmla="*/ 5042 w 18469"/>
                <a:gd name="connsiteY15" fmla="*/ 16345 h 19984"/>
                <a:gd name="connsiteX16" fmla="*/ 2349 w 18469"/>
                <a:gd name="connsiteY16" fmla="*/ 17437 h 19984"/>
                <a:gd name="connsiteX17" fmla="*/ 73 w 18469"/>
                <a:gd name="connsiteY17" fmla="*/ 12680 h 19984"/>
                <a:gd name="connsiteX18" fmla="*/ 0 w 18469"/>
                <a:gd name="connsiteY18" fmla="*/ 12671 h 19984"/>
                <a:gd name="connsiteX19" fmla="*/ 2538 w 18469"/>
                <a:gd name="connsiteY19" fmla="*/ 10548 h 19984"/>
                <a:gd name="connsiteX20" fmla="*/ 1218 w 18469"/>
                <a:gd name="connsiteY20" fmla="*/ 8316 h 19984"/>
                <a:gd name="connsiteX21" fmla="*/ 2755 w 18469"/>
                <a:gd name="connsiteY21" fmla="*/ 6031 h 19984"/>
                <a:gd name="connsiteX22" fmla="*/ 1735 w 18469"/>
                <a:gd name="connsiteY22" fmla="*/ 3522 h 19984"/>
                <a:gd name="connsiteX23" fmla="*/ 5834 w 18469"/>
                <a:gd name="connsiteY23" fmla="*/ 4434 h 19984"/>
                <a:gd name="connsiteX24" fmla="*/ 7270 w 18469"/>
                <a:gd name="connsiteY24" fmla="*/ 1906 h 19984"/>
                <a:gd name="connsiteX25" fmla="*/ 9616 w 18469"/>
                <a:gd name="connsiteY25" fmla="*/ 4573 h 19984"/>
                <a:gd name="connsiteX0" fmla="*/ 9616 w 18469"/>
                <a:gd name="connsiteY0" fmla="*/ 4573 h 19984"/>
                <a:gd name="connsiteX1" fmla="*/ 12650 w 18469"/>
                <a:gd name="connsiteY1" fmla="*/ 0 h 19984"/>
                <a:gd name="connsiteX2" fmla="*/ 13061 w 18469"/>
                <a:gd name="connsiteY2" fmla="*/ 3948 h 19984"/>
                <a:gd name="connsiteX3" fmla="*/ 13108 w 18469"/>
                <a:gd name="connsiteY3" fmla="*/ 3920 h 19984"/>
                <a:gd name="connsiteX4" fmla="*/ 17196 w 18469"/>
                <a:gd name="connsiteY4" fmla="*/ 3230 h 19984"/>
                <a:gd name="connsiteX5" fmla="*/ 16623 w 18469"/>
                <a:gd name="connsiteY5" fmla="*/ 5789 h 19984"/>
                <a:gd name="connsiteX6" fmla="*/ 18469 w 18469"/>
                <a:gd name="connsiteY6" fmla="*/ 6940 h 19984"/>
                <a:gd name="connsiteX7" fmla="*/ 16750 w 18469"/>
                <a:gd name="connsiteY7" fmla="*/ 9308 h 19984"/>
                <a:gd name="connsiteX8" fmla="*/ 18126 w 18469"/>
                <a:gd name="connsiteY8" fmla="*/ 11464 h 19984"/>
                <a:gd name="connsiteX9" fmla="*/ 16657 w 18469"/>
                <a:gd name="connsiteY9" fmla="*/ 12643 h 19984"/>
                <a:gd name="connsiteX10" fmla="*/ 16961 w 18469"/>
                <a:gd name="connsiteY10" fmla="*/ 16868 h 19984"/>
                <a:gd name="connsiteX11" fmla="*/ 13569 w 18469"/>
                <a:gd name="connsiteY11" fmla="*/ 14756 h 19984"/>
                <a:gd name="connsiteX12" fmla="*/ 12063 w 18469"/>
                <a:gd name="connsiteY12" fmla="*/ 18510 h 19984"/>
                <a:gd name="connsiteX13" fmla="*/ 9551 w 18469"/>
                <a:gd name="connsiteY13" fmla="*/ 16581 h 19984"/>
                <a:gd name="connsiteX14" fmla="*/ 7335 w 18469"/>
                <a:gd name="connsiteY14" fmla="*/ 19984 h 19984"/>
                <a:gd name="connsiteX15" fmla="*/ 5042 w 18469"/>
                <a:gd name="connsiteY15" fmla="*/ 16345 h 19984"/>
                <a:gd name="connsiteX16" fmla="*/ 2349 w 18469"/>
                <a:gd name="connsiteY16" fmla="*/ 17437 h 19984"/>
                <a:gd name="connsiteX17" fmla="*/ 73 w 18469"/>
                <a:gd name="connsiteY17" fmla="*/ 12680 h 19984"/>
                <a:gd name="connsiteX18" fmla="*/ 0 w 18469"/>
                <a:gd name="connsiteY18" fmla="*/ 12671 h 19984"/>
                <a:gd name="connsiteX19" fmla="*/ 2538 w 18469"/>
                <a:gd name="connsiteY19" fmla="*/ 10548 h 19984"/>
                <a:gd name="connsiteX20" fmla="*/ 1218 w 18469"/>
                <a:gd name="connsiteY20" fmla="*/ 8316 h 19984"/>
                <a:gd name="connsiteX21" fmla="*/ 2755 w 18469"/>
                <a:gd name="connsiteY21" fmla="*/ 6031 h 19984"/>
                <a:gd name="connsiteX22" fmla="*/ 1735 w 18469"/>
                <a:gd name="connsiteY22" fmla="*/ 3522 h 19984"/>
                <a:gd name="connsiteX23" fmla="*/ 5834 w 18469"/>
                <a:gd name="connsiteY23" fmla="*/ 4434 h 19984"/>
                <a:gd name="connsiteX24" fmla="*/ 7270 w 18469"/>
                <a:gd name="connsiteY24" fmla="*/ 1906 h 19984"/>
                <a:gd name="connsiteX25" fmla="*/ 9616 w 18469"/>
                <a:gd name="connsiteY25" fmla="*/ 4573 h 19984"/>
                <a:gd name="connsiteX0" fmla="*/ 9616 w 18469"/>
                <a:gd name="connsiteY0" fmla="*/ 4573 h 19984"/>
                <a:gd name="connsiteX1" fmla="*/ 12650 w 18469"/>
                <a:gd name="connsiteY1" fmla="*/ 0 h 19984"/>
                <a:gd name="connsiteX2" fmla="*/ 13061 w 18469"/>
                <a:gd name="connsiteY2" fmla="*/ 3948 h 19984"/>
                <a:gd name="connsiteX3" fmla="*/ 13142 w 18469"/>
                <a:gd name="connsiteY3" fmla="*/ 3890 h 19984"/>
                <a:gd name="connsiteX4" fmla="*/ 17196 w 18469"/>
                <a:gd name="connsiteY4" fmla="*/ 3230 h 19984"/>
                <a:gd name="connsiteX5" fmla="*/ 16623 w 18469"/>
                <a:gd name="connsiteY5" fmla="*/ 5789 h 19984"/>
                <a:gd name="connsiteX6" fmla="*/ 18469 w 18469"/>
                <a:gd name="connsiteY6" fmla="*/ 6940 h 19984"/>
                <a:gd name="connsiteX7" fmla="*/ 16750 w 18469"/>
                <a:gd name="connsiteY7" fmla="*/ 9308 h 19984"/>
                <a:gd name="connsiteX8" fmla="*/ 18126 w 18469"/>
                <a:gd name="connsiteY8" fmla="*/ 11464 h 19984"/>
                <a:gd name="connsiteX9" fmla="*/ 16657 w 18469"/>
                <a:gd name="connsiteY9" fmla="*/ 12643 h 19984"/>
                <a:gd name="connsiteX10" fmla="*/ 16961 w 18469"/>
                <a:gd name="connsiteY10" fmla="*/ 16868 h 19984"/>
                <a:gd name="connsiteX11" fmla="*/ 13569 w 18469"/>
                <a:gd name="connsiteY11" fmla="*/ 14756 h 19984"/>
                <a:gd name="connsiteX12" fmla="*/ 12063 w 18469"/>
                <a:gd name="connsiteY12" fmla="*/ 18510 h 19984"/>
                <a:gd name="connsiteX13" fmla="*/ 9551 w 18469"/>
                <a:gd name="connsiteY13" fmla="*/ 16581 h 19984"/>
                <a:gd name="connsiteX14" fmla="*/ 7335 w 18469"/>
                <a:gd name="connsiteY14" fmla="*/ 19984 h 19984"/>
                <a:gd name="connsiteX15" fmla="*/ 5042 w 18469"/>
                <a:gd name="connsiteY15" fmla="*/ 16345 h 19984"/>
                <a:gd name="connsiteX16" fmla="*/ 2349 w 18469"/>
                <a:gd name="connsiteY16" fmla="*/ 17437 h 19984"/>
                <a:gd name="connsiteX17" fmla="*/ 73 w 18469"/>
                <a:gd name="connsiteY17" fmla="*/ 12680 h 19984"/>
                <a:gd name="connsiteX18" fmla="*/ 0 w 18469"/>
                <a:gd name="connsiteY18" fmla="*/ 12671 h 19984"/>
                <a:gd name="connsiteX19" fmla="*/ 2538 w 18469"/>
                <a:gd name="connsiteY19" fmla="*/ 10548 h 19984"/>
                <a:gd name="connsiteX20" fmla="*/ 1218 w 18469"/>
                <a:gd name="connsiteY20" fmla="*/ 8316 h 19984"/>
                <a:gd name="connsiteX21" fmla="*/ 2755 w 18469"/>
                <a:gd name="connsiteY21" fmla="*/ 6031 h 19984"/>
                <a:gd name="connsiteX22" fmla="*/ 1735 w 18469"/>
                <a:gd name="connsiteY22" fmla="*/ 3522 h 19984"/>
                <a:gd name="connsiteX23" fmla="*/ 5834 w 18469"/>
                <a:gd name="connsiteY23" fmla="*/ 4434 h 19984"/>
                <a:gd name="connsiteX24" fmla="*/ 7270 w 18469"/>
                <a:gd name="connsiteY24" fmla="*/ 1906 h 19984"/>
                <a:gd name="connsiteX25" fmla="*/ 9616 w 18469"/>
                <a:gd name="connsiteY25" fmla="*/ 4573 h 19984"/>
                <a:gd name="connsiteX0" fmla="*/ 9616 w 18469"/>
                <a:gd name="connsiteY0" fmla="*/ 4633 h 20044"/>
                <a:gd name="connsiteX1" fmla="*/ 12582 w 18469"/>
                <a:gd name="connsiteY1" fmla="*/ 0 h 20044"/>
                <a:gd name="connsiteX2" fmla="*/ 13061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73 w 18469"/>
                <a:gd name="connsiteY17" fmla="*/ 12740 h 20044"/>
                <a:gd name="connsiteX18" fmla="*/ 0 w 18469"/>
                <a:gd name="connsiteY18" fmla="*/ 12731 h 20044"/>
                <a:gd name="connsiteX19" fmla="*/ 2538 w 18469"/>
                <a:gd name="connsiteY19" fmla="*/ 10608 h 20044"/>
                <a:gd name="connsiteX20" fmla="*/ 1218 w 18469"/>
                <a:gd name="connsiteY20" fmla="*/ 8376 h 20044"/>
                <a:gd name="connsiteX21" fmla="*/ 2755 w 18469"/>
                <a:gd name="connsiteY21" fmla="*/ 6091 h 20044"/>
                <a:gd name="connsiteX22" fmla="*/ 1735 w 18469"/>
                <a:gd name="connsiteY22" fmla="*/ 3582 h 20044"/>
                <a:gd name="connsiteX23" fmla="*/ 5834 w 18469"/>
                <a:gd name="connsiteY23" fmla="*/ 4494 h 20044"/>
                <a:gd name="connsiteX24" fmla="*/ 7270 w 18469"/>
                <a:gd name="connsiteY24" fmla="*/ 1966 h 20044"/>
                <a:gd name="connsiteX25" fmla="*/ 9616 w 18469"/>
                <a:gd name="connsiteY25" fmla="*/ 4633 h 20044"/>
                <a:gd name="connsiteX0" fmla="*/ 9616 w 18469"/>
                <a:gd name="connsiteY0" fmla="*/ 4633 h 20044"/>
                <a:gd name="connsiteX1" fmla="*/ 12582 w 18469"/>
                <a:gd name="connsiteY1" fmla="*/ 0 h 20044"/>
                <a:gd name="connsiteX2" fmla="*/ 13117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73 w 18469"/>
                <a:gd name="connsiteY17" fmla="*/ 12740 h 20044"/>
                <a:gd name="connsiteX18" fmla="*/ 0 w 18469"/>
                <a:gd name="connsiteY18" fmla="*/ 12731 h 20044"/>
                <a:gd name="connsiteX19" fmla="*/ 2538 w 18469"/>
                <a:gd name="connsiteY19" fmla="*/ 10608 h 20044"/>
                <a:gd name="connsiteX20" fmla="*/ 1218 w 18469"/>
                <a:gd name="connsiteY20" fmla="*/ 8376 h 20044"/>
                <a:gd name="connsiteX21" fmla="*/ 2755 w 18469"/>
                <a:gd name="connsiteY21" fmla="*/ 6091 h 20044"/>
                <a:gd name="connsiteX22" fmla="*/ 1735 w 18469"/>
                <a:gd name="connsiteY22" fmla="*/ 3582 h 20044"/>
                <a:gd name="connsiteX23" fmla="*/ 5834 w 18469"/>
                <a:gd name="connsiteY23" fmla="*/ 4494 h 20044"/>
                <a:gd name="connsiteX24" fmla="*/ 7270 w 18469"/>
                <a:gd name="connsiteY24" fmla="*/ 1966 h 20044"/>
                <a:gd name="connsiteX25" fmla="*/ 9616 w 18469"/>
                <a:gd name="connsiteY25" fmla="*/ 4633 h 20044"/>
                <a:gd name="connsiteX0" fmla="*/ 9616 w 18469"/>
                <a:gd name="connsiteY0" fmla="*/ 4633 h 20044"/>
                <a:gd name="connsiteX1" fmla="*/ 12582 w 18469"/>
                <a:gd name="connsiteY1" fmla="*/ 0 h 20044"/>
                <a:gd name="connsiteX2" fmla="*/ 13117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73 w 18469"/>
                <a:gd name="connsiteY17" fmla="*/ 12740 h 20044"/>
                <a:gd name="connsiteX18" fmla="*/ 0 w 18469"/>
                <a:gd name="connsiteY18" fmla="*/ 12731 h 20044"/>
                <a:gd name="connsiteX19" fmla="*/ 2538 w 18469"/>
                <a:gd name="connsiteY19" fmla="*/ 10608 h 20044"/>
                <a:gd name="connsiteX20" fmla="*/ 1218 w 18469"/>
                <a:gd name="connsiteY20" fmla="*/ 8376 h 20044"/>
                <a:gd name="connsiteX21" fmla="*/ 2755 w 18469"/>
                <a:gd name="connsiteY21" fmla="*/ 6091 h 20044"/>
                <a:gd name="connsiteX22" fmla="*/ 1735 w 18469"/>
                <a:gd name="connsiteY22" fmla="*/ 3582 h 20044"/>
                <a:gd name="connsiteX23" fmla="*/ 5834 w 18469"/>
                <a:gd name="connsiteY23" fmla="*/ 4494 h 20044"/>
                <a:gd name="connsiteX24" fmla="*/ 7270 w 18469"/>
                <a:gd name="connsiteY24" fmla="*/ 1966 h 20044"/>
                <a:gd name="connsiteX25" fmla="*/ 9616 w 18469"/>
                <a:gd name="connsiteY25" fmla="*/ 4633 h 20044"/>
                <a:gd name="connsiteX0" fmla="*/ 9616 w 18469"/>
                <a:gd name="connsiteY0" fmla="*/ 4633 h 20044"/>
                <a:gd name="connsiteX1" fmla="*/ 12582 w 18469"/>
                <a:gd name="connsiteY1" fmla="*/ 0 h 20044"/>
                <a:gd name="connsiteX2" fmla="*/ 13117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547 w 18469"/>
                <a:gd name="connsiteY17" fmla="*/ 12710 h 20044"/>
                <a:gd name="connsiteX18" fmla="*/ 0 w 18469"/>
                <a:gd name="connsiteY18" fmla="*/ 12731 h 20044"/>
                <a:gd name="connsiteX19" fmla="*/ 2538 w 18469"/>
                <a:gd name="connsiteY19" fmla="*/ 10608 h 20044"/>
                <a:gd name="connsiteX20" fmla="*/ 1218 w 18469"/>
                <a:gd name="connsiteY20" fmla="*/ 8376 h 20044"/>
                <a:gd name="connsiteX21" fmla="*/ 2755 w 18469"/>
                <a:gd name="connsiteY21" fmla="*/ 6091 h 20044"/>
                <a:gd name="connsiteX22" fmla="*/ 1735 w 18469"/>
                <a:gd name="connsiteY22" fmla="*/ 3582 h 20044"/>
                <a:gd name="connsiteX23" fmla="*/ 5834 w 18469"/>
                <a:gd name="connsiteY23" fmla="*/ 4494 h 20044"/>
                <a:gd name="connsiteX24" fmla="*/ 7270 w 18469"/>
                <a:gd name="connsiteY24" fmla="*/ 1966 h 20044"/>
                <a:gd name="connsiteX25" fmla="*/ 9616 w 18469"/>
                <a:gd name="connsiteY25" fmla="*/ 4633 h 20044"/>
                <a:gd name="connsiteX0" fmla="*/ 9616 w 18469"/>
                <a:gd name="connsiteY0" fmla="*/ 4633 h 20044"/>
                <a:gd name="connsiteX1" fmla="*/ 12582 w 18469"/>
                <a:gd name="connsiteY1" fmla="*/ 0 h 20044"/>
                <a:gd name="connsiteX2" fmla="*/ 13117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547 w 18469"/>
                <a:gd name="connsiteY17" fmla="*/ 12710 h 20044"/>
                <a:gd name="connsiteX18" fmla="*/ 0 w 18469"/>
                <a:gd name="connsiteY18" fmla="*/ 12731 h 20044"/>
                <a:gd name="connsiteX19" fmla="*/ 2538 w 18469"/>
                <a:gd name="connsiteY19" fmla="*/ 10608 h 20044"/>
                <a:gd name="connsiteX20" fmla="*/ 1218 w 18469"/>
                <a:gd name="connsiteY20" fmla="*/ 8376 h 20044"/>
                <a:gd name="connsiteX21" fmla="*/ 2755 w 18469"/>
                <a:gd name="connsiteY21" fmla="*/ 6091 h 20044"/>
                <a:gd name="connsiteX22" fmla="*/ 1735 w 18469"/>
                <a:gd name="connsiteY22" fmla="*/ 3582 h 20044"/>
                <a:gd name="connsiteX23" fmla="*/ 5834 w 18469"/>
                <a:gd name="connsiteY23" fmla="*/ 4494 h 20044"/>
                <a:gd name="connsiteX24" fmla="*/ 7270 w 18469"/>
                <a:gd name="connsiteY24" fmla="*/ 1966 h 20044"/>
                <a:gd name="connsiteX25" fmla="*/ 9616 w 18469"/>
                <a:gd name="connsiteY25" fmla="*/ 4633 h 20044"/>
                <a:gd name="connsiteX0" fmla="*/ 9616 w 18469"/>
                <a:gd name="connsiteY0" fmla="*/ 4633 h 20044"/>
                <a:gd name="connsiteX1" fmla="*/ 12582 w 18469"/>
                <a:gd name="connsiteY1" fmla="*/ 0 h 20044"/>
                <a:gd name="connsiteX2" fmla="*/ 13117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547 w 18469"/>
                <a:gd name="connsiteY17" fmla="*/ 12710 h 20044"/>
                <a:gd name="connsiteX18" fmla="*/ 0 w 18469"/>
                <a:gd name="connsiteY18" fmla="*/ 12731 h 20044"/>
                <a:gd name="connsiteX19" fmla="*/ 2538 w 18469"/>
                <a:gd name="connsiteY19" fmla="*/ 10608 h 20044"/>
                <a:gd name="connsiteX20" fmla="*/ 1218 w 18469"/>
                <a:gd name="connsiteY20" fmla="*/ 8376 h 20044"/>
                <a:gd name="connsiteX21" fmla="*/ 2755 w 18469"/>
                <a:gd name="connsiteY21" fmla="*/ 6091 h 20044"/>
                <a:gd name="connsiteX22" fmla="*/ 1735 w 18469"/>
                <a:gd name="connsiteY22" fmla="*/ 3582 h 20044"/>
                <a:gd name="connsiteX23" fmla="*/ 5834 w 18469"/>
                <a:gd name="connsiteY23" fmla="*/ 4494 h 20044"/>
                <a:gd name="connsiteX24" fmla="*/ 7270 w 18469"/>
                <a:gd name="connsiteY24" fmla="*/ 1966 h 20044"/>
                <a:gd name="connsiteX25" fmla="*/ 9616 w 18469"/>
                <a:gd name="connsiteY25" fmla="*/ 4633 h 20044"/>
                <a:gd name="connsiteX0" fmla="*/ 9616 w 18469"/>
                <a:gd name="connsiteY0" fmla="*/ 4633 h 20044"/>
                <a:gd name="connsiteX1" fmla="*/ 12582 w 18469"/>
                <a:gd name="connsiteY1" fmla="*/ 0 h 20044"/>
                <a:gd name="connsiteX2" fmla="*/ 13117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374 w 18469"/>
                <a:gd name="connsiteY17" fmla="*/ 16550 h 20044"/>
                <a:gd name="connsiteX18" fmla="*/ 547 w 18469"/>
                <a:gd name="connsiteY18" fmla="*/ 12710 h 20044"/>
                <a:gd name="connsiteX19" fmla="*/ 0 w 18469"/>
                <a:gd name="connsiteY19" fmla="*/ 12731 h 20044"/>
                <a:gd name="connsiteX20" fmla="*/ 2538 w 18469"/>
                <a:gd name="connsiteY20" fmla="*/ 10608 h 20044"/>
                <a:gd name="connsiteX21" fmla="*/ 1218 w 18469"/>
                <a:gd name="connsiteY21" fmla="*/ 8376 h 20044"/>
                <a:gd name="connsiteX22" fmla="*/ 2755 w 18469"/>
                <a:gd name="connsiteY22" fmla="*/ 6091 h 20044"/>
                <a:gd name="connsiteX23" fmla="*/ 1735 w 18469"/>
                <a:gd name="connsiteY23" fmla="*/ 3582 h 20044"/>
                <a:gd name="connsiteX24" fmla="*/ 5834 w 18469"/>
                <a:gd name="connsiteY24" fmla="*/ 4494 h 20044"/>
                <a:gd name="connsiteX25" fmla="*/ 7270 w 18469"/>
                <a:gd name="connsiteY25" fmla="*/ 1966 h 20044"/>
                <a:gd name="connsiteX26" fmla="*/ 9616 w 18469"/>
                <a:gd name="connsiteY26" fmla="*/ 4633 h 20044"/>
                <a:gd name="connsiteX0" fmla="*/ 9616 w 18469"/>
                <a:gd name="connsiteY0" fmla="*/ 4633 h 20044"/>
                <a:gd name="connsiteX1" fmla="*/ 12582 w 18469"/>
                <a:gd name="connsiteY1" fmla="*/ 0 h 20044"/>
                <a:gd name="connsiteX2" fmla="*/ 13117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374 w 18469"/>
                <a:gd name="connsiteY17" fmla="*/ 16550 h 20044"/>
                <a:gd name="connsiteX18" fmla="*/ 547 w 18469"/>
                <a:gd name="connsiteY18" fmla="*/ 12710 h 20044"/>
                <a:gd name="connsiteX19" fmla="*/ 0 w 18469"/>
                <a:gd name="connsiteY19" fmla="*/ 12731 h 20044"/>
                <a:gd name="connsiteX20" fmla="*/ 2538 w 18469"/>
                <a:gd name="connsiteY20" fmla="*/ 10608 h 20044"/>
                <a:gd name="connsiteX21" fmla="*/ 1218 w 18469"/>
                <a:gd name="connsiteY21" fmla="*/ 8376 h 20044"/>
                <a:gd name="connsiteX22" fmla="*/ 2755 w 18469"/>
                <a:gd name="connsiteY22" fmla="*/ 6091 h 20044"/>
                <a:gd name="connsiteX23" fmla="*/ 1735 w 18469"/>
                <a:gd name="connsiteY23" fmla="*/ 3582 h 20044"/>
                <a:gd name="connsiteX24" fmla="*/ 5834 w 18469"/>
                <a:gd name="connsiteY24" fmla="*/ 4494 h 20044"/>
                <a:gd name="connsiteX25" fmla="*/ 7270 w 18469"/>
                <a:gd name="connsiteY25" fmla="*/ 1966 h 20044"/>
                <a:gd name="connsiteX26" fmla="*/ 9616 w 18469"/>
                <a:gd name="connsiteY26" fmla="*/ 4633 h 20044"/>
                <a:gd name="connsiteX0" fmla="*/ 9616 w 18469"/>
                <a:gd name="connsiteY0" fmla="*/ 4633 h 20044"/>
                <a:gd name="connsiteX1" fmla="*/ 12582 w 18469"/>
                <a:gd name="connsiteY1" fmla="*/ 0 h 20044"/>
                <a:gd name="connsiteX2" fmla="*/ 13117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374 w 18469"/>
                <a:gd name="connsiteY17" fmla="*/ 16550 h 20044"/>
                <a:gd name="connsiteX18" fmla="*/ 220 w 18469"/>
                <a:gd name="connsiteY18" fmla="*/ 15972 h 20044"/>
                <a:gd name="connsiteX19" fmla="*/ 0 w 18469"/>
                <a:gd name="connsiteY19" fmla="*/ 12731 h 20044"/>
                <a:gd name="connsiteX20" fmla="*/ 2538 w 18469"/>
                <a:gd name="connsiteY20" fmla="*/ 10608 h 20044"/>
                <a:gd name="connsiteX21" fmla="*/ 1218 w 18469"/>
                <a:gd name="connsiteY21" fmla="*/ 8376 h 20044"/>
                <a:gd name="connsiteX22" fmla="*/ 2755 w 18469"/>
                <a:gd name="connsiteY22" fmla="*/ 6091 h 20044"/>
                <a:gd name="connsiteX23" fmla="*/ 1735 w 18469"/>
                <a:gd name="connsiteY23" fmla="*/ 3582 h 20044"/>
                <a:gd name="connsiteX24" fmla="*/ 5834 w 18469"/>
                <a:gd name="connsiteY24" fmla="*/ 4494 h 20044"/>
                <a:gd name="connsiteX25" fmla="*/ 7270 w 18469"/>
                <a:gd name="connsiteY25" fmla="*/ 1966 h 20044"/>
                <a:gd name="connsiteX26" fmla="*/ 9616 w 18469"/>
                <a:gd name="connsiteY26" fmla="*/ 4633 h 20044"/>
                <a:gd name="connsiteX0" fmla="*/ 9616 w 18469"/>
                <a:gd name="connsiteY0" fmla="*/ 4633 h 20044"/>
                <a:gd name="connsiteX1" fmla="*/ 12582 w 18469"/>
                <a:gd name="connsiteY1" fmla="*/ 0 h 20044"/>
                <a:gd name="connsiteX2" fmla="*/ 13117 w 18469"/>
                <a:gd name="connsiteY2" fmla="*/ 4008 h 20044"/>
                <a:gd name="connsiteX3" fmla="*/ 13142 w 18469"/>
                <a:gd name="connsiteY3" fmla="*/ 3950 h 20044"/>
                <a:gd name="connsiteX4" fmla="*/ 17196 w 18469"/>
                <a:gd name="connsiteY4" fmla="*/ 3290 h 20044"/>
                <a:gd name="connsiteX5" fmla="*/ 16623 w 18469"/>
                <a:gd name="connsiteY5" fmla="*/ 5849 h 20044"/>
                <a:gd name="connsiteX6" fmla="*/ 18469 w 18469"/>
                <a:gd name="connsiteY6" fmla="*/ 7000 h 20044"/>
                <a:gd name="connsiteX7" fmla="*/ 16750 w 18469"/>
                <a:gd name="connsiteY7" fmla="*/ 9368 h 20044"/>
                <a:gd name="connsiteX8" fmla="*/ 18126 w 18469"/>
                <a:gd name="connsiteY8" fmla="*/ 11524 h 20044"/>
                <a:gd name="connsiteX9" fmla="*/ 16657 w 18469"/>
                <a:gd name="connsiteY9" fmla="*/ 12703 h 20044"/>
                <a:gd name="connsiteX10" fmla="*/ 16961 w 18469"/>
                <a:gd name="connsiteY10" fmla="*/ 16928 h 20044"/>
                <a:gd name="connsiteX11" fmla="*/ 13569 w 18469"/>
                <a:gd name="connsiteY11" fmla="*/ 14816 h 20044"/>
                <a:gd name="connsiteX12" fmla="*/ 12063 w 18469"/>
                <a:gd name="connsiteY12" fmla="*/ 18570 h 20044"/>
                <a:gd name="connsiteX13" fmla="*/ 9551 w 18469"/>
                <a:gd name="connsiteY13" fmla="*/ 16641 h 20044"/>
                <a:gd name="connsiteX14" fmla="*/ 7335 w 18469"/>
                <a:gd name="connsiteY14" fmla="*/ 20044 h 20044"/>
                <a:gd name="connsiteX15" fmla="*/ 5042 w 18469"/>
                <a:gd name="connsiteY15" fmla="*/ 16405 h 20044"/>
                <a:gd name="connsiteX16" fmla="*/ 2349 w 18469"/>
                <a:gd name="connsiteY16" fmla="*/ 17497 h 20044"/>
                <a:gd name="connsiteX17" fmla="*/ 374 w 18469"/>
                <a:gd name="connsiteY17" fmla="*/ 16550 h 20044"/>
                <a:gd name="connsiteX18" fmla="*/ 220 w 18469"/>
                <a:gd name="connsiteY18" fmla="*/ 15972 h 20044"/>
                <a:gd name="connsiteX19" fmla="*/ 0 w 18469"/>
                <a:gd name="connsiteY19" fmla="*/ 12731 h 20044"/>
                <a:gd name="connsiteX20" fmla="*/ 2538 w 18469"/>
                <a:gd name="connsiteY20" fmla="*/ 10608 h 20044"/>
                <a:gd name="connsiteX21" fmla="*/ 1218 w 18469"/>
                <a:gd name="connsiteY21" fmla="*/ 8376 h 20044"/>
                <a:gd name="connsiteX22" fmla="*/ 2755 w 18469"/>
                <a:gd name="connsiteY22" fmla="*/ 6091 h 20044"/>
                <a:gd name="connsiteX23" fmla="*/ 1735 w 18469"/>
                <a:gd name="connsiteY23" fmla="*/ 3582 h 20044"/>
                <a:gd name="connsiteX24" fmla="*/ 5834 w 18469"/>
                <a:gd name="connsiteY24" fmla="*/ 4494 h 20044"/>
                <a:gd name="connsiteX25" fmla="*/ 7270 w 18469"/>
                <a:gd name="connsiteY25" fmla="*/ 1966 h 20044"/>
                <a:gd name="connsiteX26" fmla="*/ 9616 w 18469"/>
                <a:gd name="connsiteY26"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372 w 18492"/>
                <a:gd name="connsiteY16" fmla="*/ 17497 h 20044"/>
                <a:gd name="connsiteX17" fmla="*/ 397 w 18492"/>
                <a:gd name="connsiteY17" fmla="*/ 16550 h 20044"/>
                <a:gd name="connsiteX18" fmla="*/ 243 w 18492"/>
                <a:gd name="connsiteY18" fmla="*/ 15972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372 w 18492"/>
                <a:gd name="connsiteY16" fmla="*/ 17497 h 20044"/>
                <a:gd name="connsiteX17" fmla="*/ 397 w 18492"/>
                <a:gd name="connsiteY17" fmla="*/ 16550 h 20044"/>
                <a:gd name="connsiteX18" fmla="*/ 243 w 18492"/>
                <a:gd name="connsiteY18" fmla="*/ 15972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372 w 18492"/>
                <a:gd name="connsiteY16" fmla="*/ 17497 h 20044"/>
                <a:gd name="connsiteX17" fmla="*/ 397 w 18492"/>
                <a:gd name="connsiteY17" fmla="*/ 1655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372 w 18492"/>
                <a:gd name="connsiteY16" fmla="*/ 17497 h 20044"/>
                <a:gd name="connsiteX17" fmla="*/ 397 w 18492"/>
                <a:gd name="connsiteY17" fmla="*/ 1655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372 w 18492"/>
                <a:gd name="connsiteY16" fmla="*/ 17497 h 20044"/>
                <a:gd name="connsiteX17" fmla="*/ 397 w 18492"/>
                <a:gd name="connsiteY17" fmla="*/ 1655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372 w 18492"/>
                <a:gd name="connsiteY16" fmla="*/ 17497 h 20044"/>
                <a:gd name="connsiteX17" fmla="*/ 228 w 18492"/>
                <a:gd name="connsiteY17" fmla="*/ 1673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372 w 18492"/>
                <a:gd name="connsiteY16" fmla="*/ 17497 h 20044"/>
                <a:gd name="connsiteX17" fmla="*/ 228 w 18492"/>
                <a:gd name="connsiteY17" fmla="*/ 1673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372 w 18492"/>
                <a:gd name="connsiteY16" fmla="*/ 17497 h 20044"/>
                <a:gd name="connsiteX17" fmla="*/ 228 w 18492"/>
                <a:gd name="connsiteY17" fmla="*/ 1673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28 w 18492"/>
                <a:gd name="connsiteY17" fmla="*/ 1673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28 w 18492"/>
                <a:gd name="connsiteY17" fmla="*/ 1673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28 w 18492"/>
                <a:gd name="connsiteY17" fmla="*/ 1673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73 w 18492"/>
                <a:gd name="connsiteY17" fmla="*/ 1664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73 w 18492"/>
                <a:gd name="connsiteY17" fmla="*/ 16640 h 20044"/>
                <a:gd name="connsiteX18" fmla="*/ 164 w 18492"/>
                <a:gd name="connsiteY18" fmla="*/ 16660 h 20044"/>
                <a:gd name="connsiteX19" fmla="*/ 1863 w 18492"/>
                <a:gd name="connsiteY19" fmla="*/ 13228 h 20044"/>
                <a:gd name="connsiteX20" fmla="*/ 23 w 18492"/>
                <a:gd name="connsiteY20" fmla="*/ 12731 h 20044"/>
                <a:gd name="connsiteX21" fmla="*/ 2561 w 18492"/>
                <a:gd name="connsiteY21" fmla="*/ 10608 h 20044"/>
                <a:gd name="connsiteX22" fmla="*/ 1241 w 18492"/>
                <a:gd name="connsiteY22" fmla="*/ 8376 h 20044"/>
                <a:gd name="connsiteX23" fmla="*/ 2778 w 18492"/>
                <a:gd name="connsiteY23" fmla="*/ 6091 h 20044"/>
                <a:gd name="connsiteX24" fmla="*/ 1758 w 18492"/>
                <a:gd name="connsiteY24" fmla="*/ 3582 h 20044"/>
                <a:gd name="connsiteX25" fmla="*/ 5857 w 18492"/>
                <a:gd name="connsiteY25" fmla="*/ 4494 h 20044"/>
                <a:gd name="connsiteX26" fmla="*/ 7293 w 18492"/>
                <a:gd name="connsiteY26" fmla="*/ 1966 h 20044"/>
                <a:gd name="connsiteX27" fmla="*/ 9639 w 18492"/>
                <a:gd name="connsiteY27"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314 w 18492"/>
                <a:gd name="connsiteY17" fmla="*/ 15682 h 20044"/>
                <a:gd name="connsiteX18" fmla="*/ 273 w 18492"/>
                <a:gd name="connsiteY18" fmla="*/ 16640 h 20044"/>
                <a:gd name="connsiteX19" fmla="*/ 164 w 18492"/>
                <a:gd name="connsiteY19" fmla="*/ 16660 h 20044"/>
                <a:gd name="connsiteX20" fmla="*/ 1863 w 18492"/>
                <a:gd name="connsiteY20" fmla="*/ 13228 h 20044"/>
                <a:gd name="connsiteX21" fmla="*/ 23 w 18492"/>
                <a:gd name="connsiteY21" fmla="*/ 12731 h 20044"/>
                <a:gd name="connsiteX22" fmla="*/ 2561 w 18492"/>
                <a:gd name="connsiteY22" fmla="*/ 10608 h 20044"/>
                <a:gd name="connsiteX23" fmla="*/ 1241 w 18492"/>
                <a:gd name="connsiteY23" fmla="*/ 8376 h 20044"/>
                <a:gd name="connsiteX24" fmla="*/ 2778 w 18492"/>
                <a:gd name="connsiteY24" fmla="*/ 6091 h 20044"/>
                <a:gd name="connsiteX25" fmla="*/ 1758 w 18492"/>
                <a:gd name="connsiteY25" fmla="*/ 3582 h 20044"/>
                <a:gd name="connsiteX26" fmla="*/ 5857 w 18492"/>
                <a:gd name="connsiteY26" fmla="*/ 4494 h 20044"/>
                <a:gd name="connsiteX27" fmla="*/ 7293 w 18492"/>
                <a:gd name="connsiteY27" fmla="*/ 1966 h 20044"/>
                <a:gd name="connsiteX28" fmla="*/ 9639 w 18492"/>
                <a:gd name="connsiteY28"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314 w 18492"/>
                <a:gd name="connsiteY17" fmla="*/ 15682 h 20044"/>
                <a:gd name="connsiteX18" fmla="*/ 273 w 18492"/>
                <a:gd name="connsiteY18" fmla="*/ 16640 h 20044"/>
                <a:gd name="connsiteX19" fmla="*/ 164 w 18492"/>
                <a:gd name="connsiteY19" fmla="*/ 16660 h 20044"/>
                <a:gd name="connsiteX20" fmla="*/ 1863 w 18492"/>
                <a:gd name="connsiteY20" fmla="*/ 13228 h 20044"/>
                <a:gd name="connsiteX21" fmla="*/ 23 w 18492"/>
                <a:gd name="connsiteY21" fmla="*/ 12731 h 20044"/>
                <a:gd name="connsiteX22" fmla="*/ 2561 w 18492"/>
                <a:gd name="connsiteY22" fmla="*/ 10608 h 20044"/>
                <a:gd name="connsiteX23" fmla="*/ 1241 w 18492"/>
                <a:gd name="connsiteY23" fmla="*/ 8376 h 20044"/>
                <a:gd name="connsiteX24" fmla="*/ 2778 w 18492"/>
                <a:gd name="connsiteY24" fmla="*/ 6091 h 20044"/>
                <a:gd name="connsiteX25" fmla="*/ 1758 w 18492"/>
                <a:gd name="connsiteY25" fmla="*/ 3582 h 20044"/>
                <a:gd name="connsiteX26" fmla="*/ 5857 w 18492"/>
                <a:gd name="connsiteY26" fmla="*/ 4494 h 20044"/>
                <a:gd name="connsiteX27" fmla="*/ 7293 w 18492"/>
                <a:gd name="connsiteY27" fmla="*/ 1966 h 20044"/>
                <a:gd name="connsiteX28" fmla="*/ 9639 w 18492"/>
                <a:gd name="connsiteY28"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314 w 18492"/>
                <a:gd name="connsiteY17" fmla="*/ 15682 h 20044"/>
                <a:gd name="connsiteX18" fmla="*/ 273 w 18492"/>
                <a:gd name="connsiteY18" fmla="*/ 16640 h 20044"/>
                <a:gd name="connsiteX19" fmla="*/ 164 w 18492"/>
                <a:gd name="connsiteY19" fmla="*/ 16660 h 20044"/>
                <a:gd name="connsiteX20" fmla="*/ 1863 w 18492"/>
                <a:gd name="connsiteY20" fmla="*/ 13228 h 20044"/>
                <a:gd name="connsiteX21" fmla="*/ 23 w 18492"/>
                <a:gd name="connsiteY21" fmla="*/ 12731 h 20044"/>
                <a:gd name="connsiteX22" fmla="*/ 2561 w 18492"/>
                <a:gd name="connsiteY22" fmla="*/ 10608 h 20044"/>
                <a:gd name="connsiteX23" fmla="*/ 1241 w 18492"/>
                <a:gd name="connsiteY23" fmla="*/ 8376 h 20044"/>
                <a:gd name="connsiteX24" fmla="*/ 2778 w 18492"/>
                <a:gd name="connsiteY24" fmla="*/ 6091 h 20044"/>
                <a:gd name="connsiteX25" fmla="*/ 1758 w 18492"/>
                <a:gd name="connsiteY25" fmla="*/ 3582 h 20044"/>
                <a:gd name="connsiteX26" fmla="*/ 5857 w 18492"/>
                <a:gd name="connsiteY26" fmla="*/ 4494 h 20044"/>
                <a:gd name="connsiteX27" fmla="*/ 7293 w 18492"/>
                <a:gd name="connsiteY27" fmla="*/ 1966 h 20044"/>
                <a:gd name="connsiteX28" fmla="*/ 9639 w 18492"/>
                <a:gd name="connsiteY28"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51 w 18492"/>
                <a:gd name="connsiteY17" fmla="*/ 17927 h 20044"/>
                <a:gd name="connsiteX18" fmla="*/ 2314 w 18492"/>
                <a:gd name="connsiteY18" fmla="*/ 15682 h 20044"/>
                <a:gd name="connsiteX19" fmla="*/ 273 w 18492"/>
                <a:gd name="connsiteY19" fmla="*/ 16640 h 20044"/>
                <a:gd name="connsiteX20" fmla="*/ 164 w 18492"/>
                <a:gd name="connsiteY20" fmla="*/ 16660 h 20044"/>
                <a:gd name="connsiteX21" fmla="*/ 1863 w 18492"/>
                <a:gd name="connsiteY21" fmla="*/ 13228 h 20044"/>
                <a:gd name="connsiteX22" fmla="*/ 23 w 18492"/>
                <a:gd name="connsiteY22" fmla="*/ 12731 h 20044"/>
                <a:gd name="connsiteX23" fmla="*/ 2561 w 18492"/>
                <a:gd name="connsiteY23" fmla="*/ 10608 h 20044"/>
                <a:gd name="connsiteX24" fmla="*/ 1241 w 18492"/>
                <a:gd name="connsiteY24" fmla="*/ 8376 h 20044"/>
                <a:gd name="connsiteX25" fmla="*/ 2778 w 18492"/>
                <a:gd name="connsiteY25" fmla="*/ 6091 h 20044"/>
                <a:gd name="connsiteX26" fmla="*/ 1758 w 18492"/>
                <a:gd name="connsiteY26" fmla="*/ 3582 h 20044"/>
                <a:gd name="connsiteX27" fmla="*/ 5857 w 18492"/>
                <a:gd name="connsiteY27" fmla="*/ 4494 h 20044"/>
                <a:gd name="connsiteX28" fmla="*/ 7293 w 18492"/>
                <a:gd name="connsiteY28" fmla="*/ 1966 h 20044"/>
                <a:gd name="connsiteX29" fmla="*/ 9639 w 18492"/>
                <a:gd name="connsiteY29"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51 w 18492"/>
                <a:gd name="connsiteY17" fmla="*/ 17927 h 20044"/>
                <a:gd name="connsiteX18" fmla="*/ 2269 w 18492"/>
                <a:gd name="connsiteY18" fmla="*/ 15233 h 20044"/>
                <a:gd name="connsiteX19" fmla="*/ 2314 w 18492"/>
                <a:gd name="connsiteY19" fmla="*/ 15682 h 20044"/>
                <a:gd name="connsiteX20" fmla="*/ 273 w 18492"/>
                <a:gd name="connsiteY20" fmla="*/ 16640 h 20044"/>
                <a:gd name="connsiteX21" fmla="*/ 164 w 18492"/>
                <a:gd name="connsiteY21" fmla="*/ 16660 h 20044"/>
                <a:gd name="connsiteX22" fmla="*/ 1863 w 18492"/>
                <a:gd name="connsiteY22" fmla="*/ 13228 h 20044"/>
                <a:gd name="connsiteX23" fmla="*/ 23 w 18492"/>
                <a:gd name="connsiteY23" fmla="*/ 12731 h 20044"/>
                <a:gd name="connsiteX24" fmla="*/ 2561 w 18492"/>
                <a:gd name="connsiteY24" fmla="*/ 10608 h 20044"/>
                <a:gd name="connsiteX25" fmla="*/ 1241 w 18492"/>
                <a:gd name="connsiteY25" fmla="*/ 8376 h 20044"/>
                <a:gd name="connsiteX26" fmla="*/ 2778 w 18492"/>
                <a:gd name="connsiteY26" fmla="*/ 6091 h 20044"/>
                <a:gd name="connsiteX27" fmla="*/ 1758 w 18492"/>
                <a:gd name="connsiteY27" fmla="*/ 3582 h 20044"/>
                <a:gd name="connsiteX28" fmla="*/ 5857 w 18492"/>
                <a:gd name="connsiteY28" fmla="*/ 4494 h 20044"/>
                <a:gd name="connsiteX29" fmla="*/ 7293 w 18492"/>
                <a:gd name="connsiteY29" fmla="*/ 1966 h 20044"/>
                <a:gd name="connsiteX30" fmla="*/ 9639 w 18492"/>
                <a:gd name="connsiteY30"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51 w 18492"/>
                <a:gd name="connsiteY17" fmla="*/ 17927 h 20044"/>
                <a:gd name="connsiteX18" fmla="*/ 2337 w 18492"/>
                <a:gd name="connsiteY18" fmla="*/ 16071 h 20044"/>
                <a:gd name="connsiteX19" fmla="*/ 2314 w 18492"/>
                <a:gd name="connsiteY19" fmla="*/ 15682 h 20044"/>
                <a:gd name="connsiteX20" fmla="*/ 273 w 18492"/>
                <a:gd name="connsiteY20" fmla="*/ 16640 h 20044"/>
                <a:gd name="connsiteX21" fmla="*/ 164 w 18492"/>
                <a:gd name="connsiteY21" fmla="*/ 16660 h 20044"/>
                <a:gd name="connsiteX22" fmla="*/ 1863 w 18492"/>
                <a:gd name="connsiteY22" fmla="*/ 13228 h 20044"/>
                <a:gd name="connsiteX23" fmla="*/ 23 w 18492"/>
                <a:gd name="connsiteY23" fmla="*/ 12731 h 20044"/>
                <a:gd name="connsiteX24" fmla="*/ 2561 w 18492"/>
                <a:gd name="connsiteY24" fmla="*/ 10608 h 20044"/>
                <a:gd name="connsiteX25" fmla="*/ 1241 w 18492"/>
                <a:gd name="connsiteY25" fmla="*/ 8376 h 20044"/>
                <a:gd name="connsiteX26" fmla="*/ 2778 w 18492"/>
                <a:gd name="connsiteY26" fmla="*/ 6091 h 20044"/>
                <a:gd name="connsiteX27" fmla="*/ 1758 w 18492"/>
                <a:gd name="connsiteY27" fmla="*/ 3582 h 20044"/>
                <a:gd name="connsiteX28" fmla="*/ 5857 w 18492"/>
                <a:gd name="connsiteY28" fmla="*/ 4494 h 20044"/>
                <a:gd name="connsiteX29" fmla="*/ 7293 w 18492"/>
                <a:gd name="connsiteY29" fmla="*/ 1966 h 20044"/>
                <a:gd name="connsiteX30" fmla="*/ 9639 w 18492"/>
                <a:gd name="connsiteY30"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51 w 18492"/>
                <a:gd name="connsiteY17" fmla="*/ 17927 h 20044"/>
                <a:gd name="connsiteX18" fmla="*/ 2337 w 18492"/>
                <a:gd name="connsiteY18" fmla="*/ 15832 h 20044"/>
                <a:gd name="connsiteX19" fmla="*/ 2337 w 18492"/>
                <a:gd name="connsiteY19" fmla="*/ 16071 h 20044"/>
                <a:gd name="connsiteX20" fmla="*/ 2314 w 18492"/>
                <a:gd name="connsiteY20" fmla="*/ 15682 h 20044"/>
                <a:gd name="connsiteX21" fmla="*/ 273 w 18492"/>
                <a:gd name="connsiteY21" fmla="*/ 16640 h 20044"/>
                <a:gd name="connsiteX22" fmla="*/ 164 w 18492"/>
                <a:gd name="connsiteY22" fmla="*/ 16660 h 20044"/>
                <a:gd name="connsiteX23" fmla="*/ 1863 w 18492"/>
                <a:gd name="connsiteY23" fmla="*/ 13228 h 20044"/>
                <a:gd name="connsiteX24" fmla="*/ 23 w 18492"/>
                <a:gd name="connsiteY24" fmla="*/ 12731 h 20044"/>
                <a:gd name="connsiteX25" fmla="*/ 2561 w 18492"/>
                <a:gd name="connsiteY25" fmla="*/ 10608 h 20044"/>
                <a:gd name="connsiteX26" fmla="*/ 1241 w 18492"/>
                <a:gd name="connsiteY26" fmla="*/ 8376 h 20044"/>
                <a:gd name="connsiteX27" fmla="*/ 2778 w 18492"/>
                <a:gd name="connsiteY27" fmla="*/ 6091 h 20044"/>
                <a:gd name="connsiteX28" fmla="*/ 1758 w 18492"/>
                <a:gd name="connsiteY28" fmla="*/ 3582 h 20044"/>
                <a:gd name="connsiteX29" fmla="*/ 5857 w 18492"/>
                <a:gd name="connsiteY29" fmla="*/ 4494 h 20044"/>
                <a:gd name="connsiteX30" fmla="*/ 7293 w 18492"/>
                <a:gd name="connsiteY30" fmla="*/ 1966 h 20044"/>
                <a:gd name="connsiteX31" fmla="*/ 9639 w 18492"/>
                <a:gd name="connsiteY31"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85 w 18492"/>
                <a:gd name="connsiteY17" fmla="*/ 18436 h 20044"/>
                <a:gd name="connsiteX18" fmla="*/ 2551 w 18492"/>
                <a:gd name="connsiteY18" fmla="*/ 17927 h 20044"/>
                <a:gd name="connsiteX19" fmla="*/ 2337 w 18492"/>
                <a:gd name="connsiteY19" fmla="*/ 15832 h 20044"/>
                <a:gd name="connsiteX20" fmla="*/ 2337 w 18492"/>
                <a:gd name="connsiteY20" fmla="*/ 16071 h 20044"/>
                <a:gd name="connsiteX21" fmla="*/ 2314 w 18492"/>
                <a:gd name="connsiteY21" fmla="*/ 15682 h 20044"/>
                <a:gd name="connsiteX22" fmla="*/ 273 w 18492"/>
                <a:gd name="connsiteY22" fmla="*/ 16640 h 20044"/>
                <a:gd name="connsiteX23" fmla="*/ 164 w 18492"/>
                <a:gd name="connsiteY23" fmla="*/ 16660 h 20044"/>
                <a:gd name="connsiteX24" fmla="*/ 1863 w 18492"/>
                <a:gd name="connsiteY24" fmla="*/ 13228 h 20044"/>
                <a:gd name="connsiteX25" fmla="*/ 23 w 18492"/>
                <a:gd name="connsiteY25" fmla="*/ 12731 h 20044"/>
                <a:gd name="connsiteX26" fmla="*/ 2561 w 18492"/>
                <a:gd name="connsiteY26" fmla="*/ 10608 h 20044"/>
                <a:gd name="connsiteX27" fmla="*/ 1241 w 18492"/>
                <a:gd name="connsiteY27" fmla="*/ 8376 h 20044"/>
                <a:gd name="connsiteX28" fmla="*/ 2778 w 18492"/>
                <a:gd name="connsiteY28" fmla="*/ 6091 h 20044"/>
                <a:gd name="connsiteX29" fmla="*/ 1758 w 18492"/>
                <a:gd name="connsiteY29" fmla="*/ 3582 h 20044"/>
                <a:gd name="connsiteX30" fmla="*/ 5857 w 18492"/>
                <a:gd name="connsiteY30" fmla="*/ 4494 h 20044"/>
                <a:gd name="connsiteX31" fmla="*/ 7293 w 18492"/>
                <a:gd name="connsiteY31" fmla="*/ 1966 h 20044"/>
                <a:gd name="connsiteX32" fmla="*/ 9639 w 18492"/>
                <a:gd name="connsiteY32"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85 w 18492"/>
                <a:gd name="connsiteY17" fmla="*/ 18436 h 20044"/>
                <a:gd name="connsiteX18" fmla="*/ 2551 w 18492"/>
                <a:gd name="connsiteY18" fmla="*/ 17927 h 20044"/>
                <a:gd name="connsiteX19" fmla="*/ 2235 w 18492"/>
                <a:gd name="connsiteY19" fmla="*/ 15892 h 20044"/>
                <a:gd name="connsiteX20" fmla="*/ 2337 w 18492"/>
                <a:gd name="connsiteY20" fmla="*/ 16071 h 20044"/>
                <a:gd name="connsiteX21" fmla="*/ 2314 w 18492"/>
                <a:gd name="connsiteY21" fmla="*/ 15682 h 20044"/>
                <a:gd name="connsiteX22" fmla="*/ 273 w 18492"/>
                <a:gd name="connsiteY22" fmla="*/ 16640 h 20044"/>
                <a:gd name="connsiteX23" fmla="*/ 164 w 18492"/>
                <a:gd name="connsiteY23" fmla="*/ 16660 h 20044"/>
                <a:gd name="connsiteX24" fmla="*/ 1863 w 18492"/>
                <a:gd name="connsiteY24" fmla="*/ 13228 h 20044"/>
                <a:gd name="connsiteX25" fmla="*/ 23 w 18492"/>
                <a:gd name="connsiteY25" fmla="*/ 12731 h 20044"/>
                <a:gd name="connsiteX26" fmla="*/ 2561 w 18492"/>
                <a:gd name="connsiteY26" fmla="*/ 10608 h 20044"/>
                <a:gd name="connsiteX27" fmla="*/ 1241 w 18492"/>
                <a:gd name="connsiteY27" fmla="*/ 8376 h 20044"/>
                <a:gd name="connsiteX28" fmla="*/ 2778 w 18492"/>
                <a:gd name="connsiteY28" fmla="*/ 6091 h 20044"/>
                <a:gd name="connsiteX29" fmla="*/ 1758 w 18492"/>
                <a:gd name="connsiteY29" fmla="*/ 3582 h 20044"/>
                <a:gd name="connsiteX30" fmla="*/ 5857 w 18492"/>
                <a:gd name="connsiteY30" fmla="*/ 4494 h 20044"/>
                <a:gd name="connsiteX31" fmla="*/ 7293 w 18492"/>
                <a:gd name="connsiteY31" fmla="*/ 1966 h 20044"/>
                <a:gd name="connsiteX32" fmla="*/ 9639 w 18492"/>
                <a:gd name="connsiteY32"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85 w 18492"/>
                <a:gd name="connsiteY17" fmla="*/ 18436 h 20044"/>
                <a:gd name="connsiteX18" fmla="*/ 2551 w 18492"/>
                <a:gd name="connsiteY18" fmla="*/ 17927 h 20044"/>
                <a:gd name="connsiteX19" fmla="*/ 2235 w 18492"/>
                <a:gd name="connsiteY19" fmla="*/ 15892 h 20044"/>
                <a:gd name="connsiteX20" fmla="*/ 2190 w 18492"/>
                <a:gd name="connsiteY20" fmla="*/ 15832 h 20044"/>
                <a:gd name="connsiteX21" fmla="*/ 2314 w 18492"/>
                <a:gd name="connsiteY21" fmla="*/ 15682 h 20044"/>
                <a:gd name="connsiteX22" fmla="*/ 273 w 18492"/>
                <a:gd name="connsiteY22" fmla="*/ 16640 h 20044"/>
                <a:gd name="connsiteX23" fmla="*/ 164 w 18492"/>
                <a:gd name="connsiteY23" fmla="*/ 16660 h 20044"/>
                <a:gd name="connsiteX24" fmla="*/ 1863 w 18492"/>
                <a:gd name="connsiteY24" fmla="*/ 13228 h 20044"/>
                <a:gd name="connsiteX25" fmla="*/ 23 w 18492"/>
                <a:gd name="connsiteY25" fmla="*/ 12731 h 20044"/>
                <a:gd name="connsiteX26" fmla="*/ 2561 w 18492"/>
                <a:gd name="connsiteY26" fmla="*/ 10608 h 20044"/>
                <a:gd name="connsiteX27" fmla="*/ 1241 w 18492"/>
                <a:gd name="connsiteY27" fmla="*/ 8376 h 20044"/>
                <a:gd name="connsiteX28" fmla="*/ 2778 w 18492"/>
                <a:gd name="connsiteY28" fmla="*/ 6091 h 20044"/>
                <a:gd name="connsiteX29" fmla="*/ 1758 w 18492"/>
                <a:gd name="connsiteY29" fmla="*/ 3582 h 20044"/>
                <a:gd name="connsiteX30" fmla="*/ 5857 w 18492"/>
                <a:gd name="connsiteY30" fmla="*/ 4494 h 20044"/>
                <a:gd name="connsiteX31" fmla="*/ 7293 w 18492"/>
                <a:gd name="connsiteY31" fmla="*/ 1966 h 20044"/>
                <a:gd name="connsiteX32" fmla="*/ 9639 w 18492"/>
                <a:gd name="connsiteY32"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85 w 18492"/>
                <a:gd name="connsiteY17" fmla="*/ 18436 h 20044"/>
                <a:gd name="connsiteX18" fmla="*/ 2551 w 18492"/>
                <a:gd name="connsiteY18" fmla="*/ 17927 h 20044"/>
                <a:gd name="connsiteX19" fmla="*/ 2235 w 18492"/>
                <a:gd name="connsiteY19" fmla="*/ 15892 h 20044"/>
                <a:gd name="connsiteX20" fmla="*/ 2190 w 18492"/>
                <a:gd name="connsiteY20" fmla="*/ 15832 h 20044"/>
                <a:gd name="connsiteX21" fmla="*/ 2213 w 18492"/>
                <a:gd name="connsiteY21" fmla="*/ 15922 h 20044"/>
                <a:gd name="connsiteX22" fmla="*/ 2314 w 18492"/>
                <a:gd name="connsiteY22" fmla="*/ 15682 h 20044"/>
                <a:gd name="connsiteX23" fmla="*/ 273 w 18492"/>
                <a:gd name="connsiteY23" fmla="*/ 16640 h 20044"/>
                <a:gd name="connsiteX24" fmla="*/ 164 w 18492"/>
                <a:gd name="connsiteY24" fmla="*/ 16660 h 20044"/>
                <a:gd name="connsiteX25" fmla="*/ 1863 w 18492"/>
                <a:gd name="connsiteY25" fmla="*/ 13228 h 20044"/>
                <a:gd name="connsiteX26" fmla="*/ 23 w 18492"/>
                <a:gd name="connsiteY26" fmla="*/ 12731 h 20044"/>
                <a:gd name="connsiteX27" fmla="*/ 2561 w 18492"/>
                <a:gd name="connsiteY27" fmla="*/ 10608 h 20044"/>
                <a:gd name="connsiteX28" fmla="*/ 1241 w 18492"/>
                <a:gd name="connsiteY28" fmla="*/ 8376 h 20044"/>
                <a:gd name="connsiteX29" fmla="*/ 2778 w 18492"/>
                <a:gd name="connsiteY29" fmla="*/ 6091 h 20044"/>
                <a:gd name="connsiteX30" fmla="*/ 1758 w 18492"/>
                <a:gd name="connsiteY30" fmla="*/ 3582 h 20044"/>
                <a:gd name="connsiteX31" fmla="*/ 5857 w 18492"/>
                <a:gd name="connsiteY31" fmla="*/ 4494 h 20044"/>
                <a:gd name="connsiteX32" fmla="*/ 7293 w 18492"/>
                <a:gd name="connsiteY32" fmla="*/ 1966 h 20044"/>
                <a:gd name="connsiteX33" fmla="*/ 9639 w 18492"/>
                <a:gd name="connsiteY33"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85 w 18492"/>
                <a:gd name="connsiteY17" fmla="*/ 18436 h 20044"/>
                <a:gd name="connsiteX18" fmla="*/ 2551 w 18492"/>
                <a:gd name="connsiteY18" fmla="*/ 17927 h 20044"/>
                <a:gd name="connsiteX19" fmla="*/ 2235 w 18492"/>
                <a:gd name="connsiteY19" fmla="*/ 15892 h 20044"/>
                <a:gd name="connsiteX20" fmla="*/ 2190 w 18492"/>
                <a:gd name="connsiteY20" fmla="*/ 15832 h 20044"/>
                <a:gd name="connsiteX21" fmla="*/ 2213 w 18492"/>
                <a:gd name="connsiteY21" fmla="*/ 15922 h 20044"/>
                <a:gd name="connsiteX22" fmla="*/ 2314 w 18492"/>
                <a:gd name="connsiteY22" fmla="*/ 15682 h 20044"/>
                <a:gd name="connsiteX23" fmla="*/ 25 w 18492"/>
                <a:gd name="connsiteY23" fmla="*/ 16790 h 20044"/>
                <a:gd name="connsiteX24" fmla="*/ 164 w 18492"/>
                <a:gd name="connsiteY24" fmla="*/ 16660 h 20044"/>
                <a:gd name="connsiteX25" fmla="*/ 1863 w 18492"/>
                <a:gd name="connsiteY25" fmla="*/ 13228 h 20044"/>
                <a:gd name="connsiteX26" fmla="*/ 23 w 18492"/>
                <a:gd name="connsiteY26" fmla="*/ 12731 h 20044"/>
                <a:gd name="connsiteX27" fmla="*/ 2561 w 18492"/>
                <a:gd name="connsiteY27" fmla="*/ 10608 h 20044"/>
                <a:gd name="connsiteX28" fmla="*/ 1241 w 18492"/>
                <a:gd name="connsiteY28" fmla="*/ 8376 h 20044"/>
                <a:gd name="connsiteX29" fmla="*/ 2778 w 18492"/>
                <a:gd name="connsiteY29" fmla="*/ 6091 h 20044"/>
                <a:gd name="connsiteX30" fmla="*/ 1758 w 18492"/>
                <a:gd name="connsiteY30" fmla="*/ 3582 h 20044"/>
                <a:gd name="connsiteX31" fmla="*/ 5857 w 18492"/>
                <a:gd name="connsiteY31" fmla="*/ 4494 h 20044"/>
                <a:gd name="connsiteX32" fmla="*/ 7293 w 18492"/>
                <a:gd name="connsiteY32" fmla="*/ 1966 h 20044"/>
                <a:gd name="connsiteX33" fmla="*/ 9639 w 18492"/>
                <a:gd name="connsiteY33"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85 w 18492"/>
                <a:gd name="connsiteY17" fmla="*/ 18436 h 20044"/>
                <a:gd name="connsiteX18" fmla="*/ 2551 w 18492"/>
                <a:gd name="connsiteY18" fmla="*/ 17927 h 20044"/>
                <a:gd name="connsiteX19" fmla="*/ 2235 w 18492"/>
                <a:gd name="connsiteY19" fmla="*/ 15892 h 20044"/>
                <a:gd name="connsiteX20" fmla="*/ 2190 w 18492"/>
                <a:gd name="connsiteY20" fmla="*/ 15832 h 20044"/>
                <a:gd name="connsiteX21" fmla="*/ 2213 w 18492"/>
                <a:gd name="connsiteY21" fmla="*/ 15922 h 20044"/>
                <a:gd name="connsiteX22" fmla="*/ 2314 w 18492"/>
                <a:gd name="connsiteY22" fmla="*/ 15682 h 20044"/>
                <a:gd name="connsiteX23" fmla="*/ 25 w 18492"/>
                <a:gd name="connsiteY23" fmla="*/ 16790 h 20044"/>
                <a:gd name="connsiteX24" fmla="*/ 164 w 18492"/>
                <a:gd name="connsiteY24" fmla="*/ 16660 h 20044"/>
                <a:gd name="connsiteX25" fmla="*/ 1863 w 18492"/>
                <a:gd name="connsiteY25" fmla="*/ 13228 h 20044"/>
                <a:gd name="connsiteX26" fmla="*/ 23 w 18492"/>
                <a:gd name="connsiteY26" fmla="*/ 12731 h 20044"/>
                <a:gd name="connsiteX27" fmla="*/ 2561 w 18492"/>
                <a:gd name="connsiteY27" fmla="*/ 10608 h 20044"/>
                <a:gd name="connsiteX28" fmla="*/ 1241 w 18492"/>
                <a:gd name="connsiteY28" fmla="*/ 8376 h 20044"/>
                <a:gd name="connsiteX29" fmla="*/ 2778 w 18492"/>
                <a:gd name="connsiteY29" fmla="*/ 6091 h 20044"/>
                <a:gd name="connsiteX30" fmla="*/ 1758 w 18492"/>
                <a:gd name="connsiteY30" fmla="*/ 3582 h 20044"/>
                <a:gd name="connsiteX31" fmla="*/ 5857 w 18492"/>
                <a:gd name="connsiteY31" fmla="*/ 4494 h 20044"/>
                <a:gd name="connsiteX32" fmla="*/ 7293 w 18492"/>
                <a:gd name="connsiteY32" fmla="*/ 1966 h 20044"/>
                <a:gd name="connsiteX33" fmla="*/ 9639 w 18492"/>
                <a:gd name="connsiteY33" fmla="*/ 4633 h 20044"/>
                <a:gd name="connsiteX0" fmla="*/ 9639 w 18492"/>
                <a:gd name="connsiteY0" fmla="*/ 4633 h 20044"/>
                <a:gd name="connsiteX1" fmla="*/ 12605 w 18492"/>
                <a:gd name="connsiteY1" fmla="*/ 0 h 20044"/>
                <a:gd name="connsiteX2" fmla="*/ 13140 w 18492"/>
                <a:gd name="connsiteY2" fmla="*/ 4008 h 20044"/>
                <a:gd name="connsiteX3" fmla="*/ 13165 w 18492"/>
                <a:gd name="connsiteY3" fmla="*/ 3950 h 20044"/>
                <a:gd name="connsiteX4" fmla="*/ 17219 w 18492"/>
                <a:gd name="connsiteY4" fmla="*/ 3290 h 20044"/>
                <a:gd name="connsiteX5" fmla="*/ 16646 w 18492"/>
                <a:gd name="connsiteY5" fmla="*/ 5849 h 20044"/>
                <a:gd name="connsiteX6" fmla="*/ 18492 w 18492"/>
                <a:gd name="connsiteY6" fmla="*/ 7000 h 20044"/>
                <a:gd name="connsiteX7" fmla="*/ 16773 w 18492"/>
                <a:gd name="connsiteY7" fmla="*/ 9368 h 20044"/>
                <a:gd name="connsiteX8" fmla="*/ 18149 w 18492"/>
                <a:gd name="connsiteY8" fmla="*/ 11524 h 20044"/>
                <a:gd name="connsiteX9" fmla="*/ 16680 w 18492"/>
                <a:gd name="connsiteY9" fmla="*/ 12703 h 20044"/>
                <a:gd name="connsiteX10" fmla="*/ 16984 w 18492"/>
                <a:gd name="connsiteY10" fmla="*/ 16928 h 20044"/>
                <a:gd name="connsiteX11" fmla="*/ 13592 w 18492"/>
                <a:gd name="connsiteY11" fmla="*/ 14816 h 20044"/>
                <a:gd name="connsiteX12" fmla="*/ 12086 w 18492"/>
                <a:gd name="connsiteY12" fmla="*/ 18570 h 20044"/>
                <a:gd name="connsiteX13" fmla="*/ 9574 w 18492"/>
                <a:gd name="connsiteY13" fmla="*/ 16641 h 20044"/>
                <a:gd name="connsiteX14" fmla="*/ 7358 w 18492"/>
                <a:gd name="connsiteY14" fmla="*/ 20044 h 20044"/>
                <a:gd name="connsiteX15" fmla="*/ 5065 w 18492"/>
                <a:gd name="connsiteY15" fmla="*/ 16405 h 20044"/>
                <a:gd name="connsiteX16" fmla="*/ 2609 w 18492"/>
                <a:gd name="connsiteY16" fmla="*/ 18395 h 20044"/>
                <a:gd name="connsiteX17" fmla="*/ 2585 w 18492"/>
                <a:gd name="connsiteY17" fmla="*/ 18436 h 20044"/>
                <a:gd name="connsiteX18" fmla="*/ 2551 w 18492"/>
                <a:gd name="connsiteY18" fmla="*/ 17927 h 20044"/>
                <a:gd name="connsiteX19" fmla="*/ 2235 w 18492"/>
                <a:gd name="connsiteY19" fmla="*/ 15892 h 20044"/>
                <a:gd name="connsiteX20" fmla="*/ 2190 w 18492"/>
                <a:gd name="connsiteY20" fmla="*/ 15832 h 20044"/>
                <a:gd name="connsiteX21" fmla="*/ 2213 w 18492"/>
                <a:gd name="connsiteY21" fmla="*/ 15922 h 20044"/>
                <a:gd name="connsiteX22" fmla="*/ 2066 w 18492"/>
                <a:gd name="connsiteY22" fmla="*/ 15832 h 20044"/>
                <a:gd name="connsiteX23" fmla="*/ 25 w 18492"/>
                <a:gd name="connsiteY23" fmla="*/ 16790 h 20044"/>
                <a:gd name="connsiteX24" fmla="*/ 164 w 18492"/>
                <a:gd name="connsiteY24" fmla="*/ 16660 h 20044"/>
                <a:gd name="connsiteX25" fmla="*/ 1863 w 18492"/>
                <a:gd name="connsiteY25" fmla="*/ 13228 h 20044"/>
                <a:gd name="connsiteX26" fmla="*/ 23 w 18492"/>
                <a:gd name="connsiteY26" fmla="*/ 12731 h 20044"/>
                <a:gd name="connsiteX27" fmla="*/ 2561 w 18492"/>
                <a:gd name="connsiteY27" fmla="*/ 10608 h 20044"/>
                <a:gd name="connsiteX28" fmla="*/ 1241 w 18492"/>
                <a:gd name="connsiteY28" fmla="*/ 8376 h 20044"/>
                <a:gd name="connsiteX29" fmla="*/ 2778 w 18492"/>
                <a:gd name="connsiteY29" fmla="*/ 6091 h 20044"/>
                <a:gd name="connsiteX30" fmla="*/ 1758 w 18492"/>
                <a:gd name="connsiteY30" fmla="*/ 3582 h 20044"/>
                <a:gd name="connsiteX31" fmla="*/ 5857 w 18492"/>
                <a:gd name="connsiteY31" fmla="*/ 4494 h 20044"/>
                <a:gd name="connsiteX32" fmla="*/ 7293 w 18492"/>
                <a:gd name="connsiteY32" fmla="*/ 1966 h 20044"/>
                <a:gd name="connsiteX33" fmla="*/ 9639 w 18492"/>
                <a:gd name="connsiteY33"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601 w 18508"/>
                <a:gd name="connsiteY17" fmla="*/ 18436 h 20044"/>
                <a:gd name="connsiteX18" fmla="*/ 2567 w 18508"/>
                <a:gd name="connsiteY18" fmla="*/ 17927 h 20044"/>
                <a:gd name="connsiteX19" fmla="*/ 2251 w 18508"/>
                <a:gd name="connsiteY19" fmla="*/ 15892 h 20044"/>
                <a:gd name="connsiteX20" fmla="*/ 2206 w 18508"/>
                <a:gd name="connsiteY20" fmla="*/ 15832 h 20044"/>
                <a:gd name="connsiteX21" fmla="*/ 2229 w 18508"/>
                <a:gd name="connsiteY21" fmla="*/ 15922 h 20044"/>
                <a:gd name="connsiteX22" fmla="*/ 2082 w 18508"/>
                <a:gd name="connsiteY22" fmla="*/ 15832 h 20044"/>
                <a:gd name="connsiteX23" fmla="*/ 41 w 18508"/>
                <a:gd name="connsiteY23" fmla="*/ 16790 h 20044"/>
                <a:gd name="connsiteX24" fmla="*/ 0 w 18508"/>
                <a:gd name="connsiteY24" fmla="*/ 16780 h 20044"/>
                <a:gd name="connsiteX25" fmla="*/ 1879 w 18508"/>
                <a:gd name="connsiteY25" fmla="*/ 13228 h 20044"/>
                <a:gd name="connsiteX26" fmla="*/ 39 w 18508"/>
                <a:gd name="connsiteY26" fmla="*/ 12731 h 20044"/>
                <a:gd name="connsiteX27" fmla="*/ 2577 w 18508"/>
                <a:gd name="connsiteY27" fmla="*/ 10608 h 20044"/>
                <a:gd name="connsiteX28" fmla="*/ 1257 w 18508"/>
                <a:gd name="connsiteY28" fmla="*/ 8376 h 20044"/>
                <a:gd name="connsiteX29" fmla="*/ 2794 w 18508"/>
                <a:gd name="connsiteY29" fmla="*/ 6091 h 20044"/>
                <a:gd name="connsiteX30" fmla="*/ 1774 w 18508"/>
                <a:gd name="connsiteY30" fmla="*/ 3582 h 20044"/>
                <a:gd name="connsiteX31" fmla="*/ 5873 w 18508"/>
                <a:gd name="connsiteY31" fmla="*/ 4494 h 20044"/>
                <a:gd name="connsiteX32" fmla="*/ 7309 w 18508"/>
                <a:gd name="connsiteY32" fmla="*/ 1966 h 20044"/>
                <a:gd name="connsiteX33" fmla="*/ 9655 w 18508"/>
                <a:gd name="connsiteY33"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601 w 18508"/>
                <a:gd name="connsiteY17" fmla="*/ 18436 h 20044"/>
                <a:gd name="connsiteX18" fmla="*/ 2454 w 18508"/>
                <a:gd name="connsiteY18" fmla="*/ 18136 h 20044"/>
                <a:gd name="connsiteX19" fmla="*/ 2251 w 18508"/>
                <a:gd name="connsiteY19" fmla="*/ 15892 h 20044"/>
                <a:gd name="connsiteX20" fmla="*/ 2206 w 18508"/>
                <a:gd name="connsiteY20" fmla="*/ 15832 h 20044"/>
                <a:gd name="connsiteX21" fmla="*/ 2229 w 18508"/>
                <a:gd name="connsiteY21" fmla="*/ 15922 h 20044"/>
                <a:gd name="connsiteX22" fmla="*/ 2082 w 18508"/>
                <a:gd name="connsiteY22" fmla="*/ 15832 h 20044"/>
                <a:gd name="connsiteX23" fmla="*/ 41 w 18508"/>
                <a:gd name="connsiteY23" fmla="*/ 16790 h 20044"/>
                <a:gd name="connsiteX24" fmla="*/ 0 w 18508"/>
                <a:gd name="connsiteY24" fmla="*/ 16780 h 20044"/>
                <a:gd name="connsiteX25" fmla="*/ 1879 w 18508"/>
                <a:gd name="connsiteY25" fmla="*/ 13228 h 20044"/>
                <a:gd name="connsiteX26" fmla="*/ 39 w 18508"/>
                <a:gd name="connsiteY26" fmla="*/ 12731 h 20044"/>
                <a:gd name="connsiteX27" fmla="*/ 2577 w 18508"/>
                <a:gd name="connsiteY27" fmla="*/ 10608 h 20044"/>
                <a:gd name="connsiteX28" fmla="*/ 1257 w 18508"/>
                <a:gd name="connsiteY28" fmla="*/ 8376 h 20044"/>
                <a:gd name="connsiteX29" fmla="*/ 2794 w 18508"/>
                <a:gd name="connsiteY29" fmla="*/ 6091 h 20044"/>
                <a:gd name="connsiteX30" fmla="*/ 1774 w 18508"/>
                <a:gd name="connsiteY30" fmla="*/ 3582 h 20044"/>
                <a:gd name="connsiteX31" fmla="*/ 5873 w 18508"/>
                <a:gd name="connsiteY31" fmla="*/ 4494 h 20044"/>
                <a:gd name="connsiteX32" fmla="*/ 7309 w 18508"/>
                <a:gd name="connsiteY32" fmla="*/ 1966 h 20044"/>
                <a:gd name="connsiteX33" fmla="*/ 9655 w 18508"/>
                <a:gd name="connsiteY33"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461 w 18508"/>
                <a:gd name="connsiteY17" fmla="*/ 18515 h 20044"/>
                <a:gd name="connsiteX18" fmla="*/ 2454 w 18508"/>
                <a:gd name="connsiteY18" fmla="*/ 18136 h 20044"/>
                <a:gd name="connsiteX19" fmla="*/ 2251 w 18508"/>
                <a:gd name="connsiteY19" fmla="*/ 15892 h 20044"/>
                <a:gd name="connsiteX20" fmla="*/ 2206 w 18508"/>
                <a:gd name="connsiteY20" fmla="*/ 15832 h 20044"/>
                <a:gd name="connsiteX21" fmla="*/ 2229 w 18508"/>
                <a:gd name="connsiteY21" fmla="*/ 15922 h 20044"/>
                <a:gd name="connsiteX22" fmla="*/ 2082 w 18508"/>
                <a:gd name="connsiteY22" fmla="*/ 15832 h 20044"/>
                <a:gd name="connsiteX23" fmla="*/ 41 w 18508"/>
                <a:gd name="connsiteY23" fmla="*/ 16790 h 20044"/>
                <a:gd name="connsiteX24" fmla="*/ 0 w 18508"/>
                <a:gd name="connsiteY24" fmla="*/ 16780 h 20044"/>
                <a:gd name="connsiteX25" fmla="*/ 1879 w 18508"/>
                <a:gd name="connsiteY25" fmla="*/ 13228 h 20044"/>
                <a:gd name="connsiteX26" fmla="*/ 39 w 18508"/>
                <a:gd name="connsiteY26" fmla="*/ 12731 h 20044"/>
                <a:gd name="connsiteX27" fmla="*/ 2577 w 18508"/>
                <a:gd name="connsiteY27" fmla="*/ 10608 h 20044"/>
                <a:gd name="connsiteX28" fmla="*/ 1257 w 18508"/>
                <a:gd name="connsiteY28" fmla="*/ 8376 h 20044"/>
                <a:gd name="connsiteX29" fmla="*/ 2794 w 18508"/>
                <a:gd name="connsiteY29" fmla="*/ 6091 h 20044"/>
                <a:gd name="connsiteX30" fmla="*/ 1774 w 18508"/>
                <a:gd name="connsiteY30" fmla="*/ 3582 h 20044"/>
                <a:gd name="connsiteX31" fmla="*/ 5873 w 18508"/>
                <a:gd name="connsiteY31" fmla="*/ 4494 h 20044"/>
                <a:gd name="connsiteX32" fmla="*/ 7309 w 18508"/>
                <a:gd name="connsiteY32" fmla="*/ 1966 h 20044"/>
                <a:gd name="connsiteX33" fmla="*/ 9655 w 18508"/>
                <a:gd name="connsiteY33"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461 w 18508"/>
                <a:gd name="connsiteY17" fmla="*/ 18515 h 20044"/>
                <a:gd name="connsiteX18" fmla="*/ 2454 w 18508"/>
                <a:gd name="connsiteY18" fmla="*/ 18136 h 20044"/>
                <a:gd name="connsiteX19" fmla="*/ 2251 w 18508"/>
                <a:gd name="connsiteY19" fmla="*/ 15892 h 20044"/>
                <a:gd name="connsiteX20" fmla="*/ 2227 w 18508"/>
                <a:gd name="connsiteY20" fmla="*/ 15731 h 20044"/>
                <a:gd name="connsiteX21" fmla="*/ 2229 w 18508"/>
                <a:gd name="connsiteY21" fmla="*/ 15922 h 20044"/>
                <a:gd name="connsiteX22" fmla="*/ 2082 w 18508"/>
                <a:gd name="connsiteY22" fmla="*/ 15832 h 20044"/>
                <a:gd name="connsiteX23" fmla="*/ 41 w 18508"/>
                <a:gd name="connsiteY23" fmla="*/ 16790 h 20044"/>
                <a:gd name="connsiteX24" fmla="*/ 0 w 18508"/>
                <a:gd name="connsiteY24" fmla="*/ 16780 h 20044"/>
                <a:gd name="connsiteX25" fmla="*/ 1879 w 18508"/>
                <a:gd name="connsiteY25" fmla="*/ 13228 h 20044"/>
                <a:gd name="connsiteX26" fmla="*/ 39 w 18508"/>
                <a:gd name="connsiteY26" fmla="*/ 12731 h 20044"/>
                <a:gd name="connsiteX27" fmla="*/ 2577 w 18508"/>
                <a:gd name="connsiteY27" fmla="*/ 10608 h 20044"/>
                <a:gd name="connsiteX28" fmla="*/ 1257 w 18508"/>
                <a:gd name="connsiteY28" fmla="*/ 8376 h 20044"/>
                <a:gd name="connsiteX29" fmla="*/ 2794 w 18508"/>
                <a:gd name="connsiteY29" fmla="*/ 6091 h 20044"/>
                <a:gd name="connsiteX30" fmla="*/ 1774 w 18508"/>
                <a:gd name="connsiteY30" fmla="*/ 3582 h 20044"/>
                <a:gd name="connsiteX31" fmla="*/ 5873 w 18508"/>
                <a:gd name="connsiteY31" fmla="*/ 4494 h 20044"/>
                <a:gd name="connsiteX32" fmla="*/ 7309 w 18508"/>
                <a:gd name="connsiteY32" fmla="*/ 1966 h 20044"/>
                <a:gd name="connsiteX33" fmla="*/ 9655 w 18508"/>
                <a:gd name="connsiteY33"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461 w 18508"/>
                <a:gd name="connsiteY17" fmla="*/ 18515 h 20044"/>
                <a:gd name="connsiteX18" fmla="*/ 2454 w 18508"/>
                <a:gd name="connsiteY18" fmla="*/ 18136 h 20044"/>
                <a:gd name="connsiteX19" fmla="*/ 2243 w 18508"/>
                <a:gd name="connsiteY19" fmla="*/ 15802 h 20044"/>
                <a:gd name="connsiteX20" fmla="*/ 2251 w 18508"/>
                <a:gd name="connsiteY20" fmla="*/ 15892 h 20044"/>
                <a:gd name="connsiteX21" fmla="*/ 2227 w 18508"/>
                <a:gd name="connsiteY21" fmla="*/ 15731 h 20044"/>
                <a:gd name="connsiteX22" fmla="*/ 2229 w 18508"/>
                <a:gd name="connsiteY22" fmla="*/ 15922 h 20044"/>
                <a:gd name="connsiteX23" fmla="*/ 2082 w 18508"/>
                <a:gd name="connsiteY23" fmla="*/ 15832 h 20044"/>
                <a:gd name="connsiteX24" fmla="*/ 41 w 18508"/>
                <a:gd name="connsiteY24" fmla="*/ 16790 h 20044"/>
                <a:gd name="connsiteX25" fmla="*/ 0 w 18508"/>
                <a:gd name="connsiteY25" fmla="*/ 16780 h 20044"/>
                <a:gd name="connsiteX26" fmla="*/ 1879 w 18508"/>
                <a:gd name="connsiteY26" fmla="*/ 13228 h 20044"/>
                <a:gd name="connsiteX27" fmla="*/ 39 w 18508"/>
                <a:gd name="connsiteY27" fmla="*/ 12731 h 20044"/>
                <a:gd name="connsiteX28" fmla="*/ 2577 w 18508"/>
                <a:gd name="connsiteY28" fmla="*/ 10608 h 20044"/>
                <a:gd name="connsiteX29" fmla="*/ 1257 w 18508"/>
                <a:gd name="connsiteY29" fmla="*/ 8376 h 20044"/>
                <a:gd name="connsiteX30" fmla="*/ 2794 w 18508"/>
                <a:gd name="connsiteY30" fmla="*/ 6091 h 20044"/>
                <a:gd name="connsiteX31" fmla="*/ 1774 w 18508"/>
                <a:gd name="connsiteY31" fmla="*/ 3582 h 20044"/>
                <a:gd name="connsiteX32" fmla="*/ 5873 w 18508"/>
                <a:gd name="connsiteY32" fmla="*/ 4494 h 20044"/>
                <a:gd name="connsiteX33" fmla="*/ 7309 w 18508"/>
                <a:gd name="connsiteY33" fmla="*/ 1966 h 20044"/>
                <a:gd name="connsiteX34" fmla="*/ 9655 w 18508"/>
                <a:gd name="connsiteY34"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461 w 18508"/>
                <a:gd name="connsiteY17" fmla="*/ 18515 h 20044"/>
                <a:gd name="connsiteX18" fmla="*/ 2454 w 18508"/>
                <a:gd name="connsiteY18" fmla="*/ 18136 h 20044"/>
                <a:gd name="connsiteX19" fmla="*/ 2243 w 18508"/>
                <a:gd name="connsiteY19" fmla="*/ 15802 h 20044"/>
                <a:gd name="connsiteX20" fmla="*/ 2251 w 18508"/>
                <a:gd name="connsiteY20" fmla="*/ 15892 h 20044"/>
                <a:gd name="connsiteX21" fmla="*/ 2227 w 18508"/>
                <a:gd name="connsiteY21" fmla="*/ 15731 h 20044"/>
                <a:gd name="connsiteX22" fmla="*/ 2229 w 18508"/>
                <a:gd name="connsiteY22" fmla="*/ 15742 h 20044"/>
                <a:gd name="connsiteX23" fmla="*/ 2082 w 18508"/>
                <a:gd name="connsiteY23" fmla="*/ 15832 h 20044"/>
                <a:gd name="connsiteX24" fmla="*/ 41 w 18508"/>
                <a:gd name="connsiteY24" fmla="*/ 16790 h 20044"/>
                <a:gd name="connsiteX25" fmla="*/ 0 w 18508"/>
                <a:gd name="connsiteY25" fmla="*/ 16780 h 20044"/>
                <a:gd name="connsiteX26" fmla="*/ 1879 w 18508"/>
                <a:gd name="connsiteY26" fmla="*/ 13228 h 20044"/>
                <a:gd name="connsiteX27" fmla="*/ 39 w 18508"/>
                <a:gd name="connsiteY27" fmla="*/ 12731 h 20044"/>
                <a:gd name="connsiteX28" fmla="*/ 2577 w 18508"/>
                <a:gd name="connsiteY28" fmla="*/ 10608 h 20044"/>
                <a:gd name="connsiteX29" fmla="*/ 1257 w 18508"/>
                <a:gd name="connsiteY29" fmla="*/ 8376 h 20044"/>
                <a:gd name="connsiteX30" fmla="*/ 2794 w 18508"/>
                <a:gd name="connsiteY30" fmla="*/ 6091 h 20044"/>
                <a:gd name="connsiteX31" fmla="*/ 1774 w 18508"/>
                <a:gd name="connsiteY31" fmla="*/ 3582 h 20044"/>
                <a:gd name="connsiteX32" fmla="*/ 5873 w 18508"/>
                <a:gd name="connsiteY32" fmla="*/ 4494 h 20044"/>
                <a:gd name="connsiteX33" fmla="*/ 7309 w 18508"/>
                <a:gd name="connsiteY33" fmla="*/ 1966 h 20044"/>
                <a:gd name="connsiteX34" fmla="*/ 9655 w 18508"/>
                <a:gd name="connsiteY34"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461 w 18508"/>
                <a:gd name="connsiteY17" fmla="*/ 18515 h 20044"/>
                <a:gd name="connsiteX18" fmla="*/ 2454 w 18508"/>
                <a:gd name="connsiteY18" fmla="*/ 18136 h 20044"/>
                <a:gd name="connsiteX19" fmla="*/ 2243 w 18508"/>
                <a:gd name="connsiteY19" fmla="*/ 15802 h 20044"/>
                <a:gd name="connsiteX20" fmla="*/ 2226 w 18508"/>
                <a:gd name="connsiteY20" fmla="*/ 15780 h 20044"/>
                <a:gd name="connsiteX21" fmla="*/ 2227 w 18508"/>
                <a:gd name="connsiteY21" fmla="*/ 15731 h 20044"/>
                <a:gd name="connsiteX22" fmla="*/ 2229 w 18508"/>
                <a:gd name="connsiteY22" fmla="*/ 15742 h 20044"/>
                <a:gd name="connsiteX23" fmla="*/ 2082 w 18508"/>
                <a:gd name="connsiteY23" fmla="*/ 15832 h 20044"/>
                <a:gd name="connsiteX24" fmla="*/ 41 w 18508"/>
                <a:gd name="connsiteY24" fmla="*/ 16790 h 20044"/>
                <a:gd name="connsiteX25" fmla="*/ 0 w 18508"/>
                <a:gd name="connsiteY25" fmla="*/ 16780 h 20044"/>
                <a:gd name="connsiteX26" fmla="*/ 1879 w 18508"/>
                <a:gd name="connsiteY26" fmla="*/ 13228 h 20044"/>
                <a:gd name="connsiteX27" fmla="*/ 39 w 18508"/>
                <a:gd name="connsiteY27" fmla="*/ 12731 h 20044"/>
                <a:gd name="connsiteX28" fmla="*/ 2577 w 18508"/>
                <a:gd name="connsiteY28" fmla="*/ 10608 h 20044"/>
                <a:gd name="connsiteX29" fmla="*/ 1257 w 18508"/>
                <a:gd name="connsiteY29" fmla="*/ 8376 h 20044"/>
                <a:gd name="connsiteX30" fmla="*/ 2794 w 18508"/>
                <a:gd name="connsiteY30" fmla="*/ 6091 h 20044"/>
                <a:gd name="connsiteX31" fmla="*/ 1774 w 18508"/>
                <a:gd name="connsiteY31" fmla="*/ 3582 h 20044"/>
                <a:gd name="connsiteX32" fmla="*/ 5873 w 18508"/>
                <a:gd name="connsiteY32" fmla="*/ 4494 h 20044"/>
                <a:gd name="connsiteX33" fmla="*/ 7309 w 18508"/>
                <a:gd name="connsiteY33" fmla="*/ 1966 h 20044"/>
                <a:gd name="connsiteX34" fmla="*/ 9655 w 18508"/>
                <a:gd name="connsiteY34"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461 w 18508"/>
                <a:gd name="connsiteY17" fmla="*/ 18515 h 20044"/>
                <a:gd name="connsiteX18" fmla="*/ 2496 w 18508"/>
                <a:gd name="connsiteY18" fmla="*/ 18922 h 20044"/>
                <a:gd name="connsiteX19" fmla="*/ 2243 w 18508"/>
                <a:gd name="connsiteY19" fmla="*/ 15802 h 20044"/>
                <a:gd name="connsiteX20" fmla="*/ 2226 w 18508"/>
                <a:gd name="connsiteY20" fmla="*/ 15780 h 20044"/>
                <a:gd name="connsiteX21" fmla="*/ 2227 w 18508"/>
                <a:gd name="connsiteY21" fmla="*/ 15731 h 20044"/>
                <a:gd name="connsiteX22" fmla="*/ 2229 w 18508"/>
                <a:gd name="connsiteY22" fmla="*/ 15742 h 20044"/>
                <a:gd name="connsiteX23" fmla="*/ 2082 w 18508"/>
                <a:gd name="connsiteY23" fmla="*/ 15832 h 20044"/>
                <a:gd name="connsiteX24" fmla="*/ 41 w 18508"/>
                <a:gd name="connsiteY24" fmla="*/ 16790 h 20044"/>
                <a:gd name="connsiteX25" fmla="*/ 0 w 18508"/>
                <a:gd name="connsiteY25" fmla="*/ 16780 h 20044"/>
                <a:gd name="connsiteX26" fmla="*/ 1879 w 18508"/>
                <a:gd name="connsiteY26" fmla="*/ 13228 h 20044"/>
                <a:gd name="connsiteX27" fmla="*/ 39 w 18508"/>
                <a:gd name="connsiteY27" fmla="*/ 12731 h 20044"/>
                <a:gd name="connsiteX28" fmla="*/ 2577 w 18508"/>
                <a:gd name="connsiteY28" fmla="*/ 10608 h 20044"/>
                <a:gd name="connsiteX29" fmla="*/ 1257 w 18508"/>
                <a:gd name="connsiteY29" fmla="*/ 8376 h 20044"/>
                <a:gd name="connsiteX30" fmla="*/ 2794 w 18508"/>
                <a:gd name="connsiteY30" fmla="*/ 6091 h 20044"/>
                <a:gd name="connsiteX31" fmla="*/ 1774 w 18508"/>
                <a:gd name="connsiteY31" fmla="*/ 3582 h 20044"/>
                <a:gd name="connsiteX32" fmla="*/ 5873 w 18508"/>
                <a:gd name="connsiteY32" fmla="*/ 4494 h 20044"/>
                <a:gd name="connsiteX33" fmla="*/ 7309 w 18508"/>
                <a:gd name="connsiteY33" fmla="*/ 1966 h 20044"/>
                <a:gd name="connsiteX34" fmla="*/ 9655 w 18508"/>
                <a:gd name="connsiteY34"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461 w 18508"/>
                <a:gd name="connsiteY17" fmla="*/ 18515 h 20044"/>
                <a:gd name="connsiteX18" fmla="*/ 2496 w 18508"/>
                <a:gd name="connsiteY18" fmla="*/ 18922 h 20044"/>
                <a:gd name="connsiteX19" fmla="*/ 2243 w 18508"/>
                <a:gd name="connsiteY19" fmla="*/ 15802 h 20044"/>
                <a:gd name="connsiteX20" fmla="*/ 2226 w 18508"/>
                <a:gd name="connsiteY20" fmla="*/ 15780 h 20044"/>
                <a:gd name="connsiteX21" fmla="*/ 2227 w 18508"/>
                <a:gd name="connsiteY21" fmla="*/ 15731 h 20044"/>
                <a:gd name="connsiteX22" fmla="*/ 2229 w 18508"/>
                <a:gd name="connsiteY22" fmla="*/ 15742 h 20044"/>
                <a:gd name="connsiteX23" fmla="*/ 2082 w 18508"/>
                <a:gd name="connsiteY23" fmla="*/ 15832 h 20044"/>
                <a:gd name="connsiteX24" fmla="*/ 41 w 18508"/>
                <a:gd name="connsiteY24" fmla="*/ 16790 h 20044"/>
                <a:gd name="connsiteX25" fmla="*/ 0 w 18508"/>
                <a:gd name="connsiteY25" fmla="*/ 16780 h 20044"/>
                <a:gd name="connsiteX26" fmla="*/ 1879 w 18508"/>
                <a:gd name="connsiteY26" fmla="*/ 13228 h 20044"/>
                <a:gd name="connsiteX27" fmla="*/ 39 w 18508"/>
                <a:gd name="connsiteY27" fmla="*/ 12731 h 20044"/>
                <a:gd name="connsiteX28" fmla="*/ 2577 w 18508"/>
                <a:gd name="connsiteY28" fmla="*/ 10608 h 20044"/>
                <a:gd name="connsiteX29" fmla="*/ 1257 w 18508"/>
                <a:gd name="connsiteY29" fmla="*/ 8376 h 20044"/>
                <a:gd name="connsiteX30" fmla="*/ 2794 w 18508"/>
                <a:gd name="connsiteY30" fmla="*/ 6091 h 20044"/>
                <a:gd name="connsiteX31" fmla="*/ 1774 w 18508"/>
                <a:gd name="connsiteY31" fmla="*/ 3582 h 20044"/>
                <a:gd name="connsiteX32" fmla="*/ 5873 w 18508"/>
                <a:gd name="connsiteY32" fmla="*/ 4494 h 20044"/>
                <a:gd name="connsiteX33" fmla="*/ 7309 w 18508"/>
                <a:gd name="connsiteY33" fmla="*/ 1966 h 20044"/>
                <a:gd name="connsiteX34" fmla="*/ 9655 w 18508"/>
                <a:gd name="connsiteY34"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625 w 18508"/>
                <a:gd name="connsiteY16" fmla="*/ 18395 h 20044"/>
                <a:gd name="connsiteX17" fmla="*/ 2461 w 18508"/>
                <a:gd name="connsiteY17" fmla="*/ 18515 h 20044"/>
                <a:gd name="connsiteX18" fmla="*/ 2454 w 18508"/>
                <a:gd name="connsiteY18" fmla="*/ 18473 h 20044"/>
                <a:gd name="connsiteX19" fmla="*/ 2243 w 18508"/>
                <a:gd name="connsiteY19" fmla="*/ 15802 h 20044"/>
                <a:gd name="connsiteX20" fmla="*/ 2226 w 18508"/>
                <a:gd name="connsiteY20" fmla="*/ 15780 h 20044"/>
                <a:gd name="connsiteX21" fmla="*/ 2227 w 18508"/>
                <a:gd name="connsiteY21" fmla="*/ 15731 h 20044"/>
                <a:gd name="connsiteX22" fmla="*/ 2229 w 18508"/>
                <a:gd name="connsiteY22" fmla="*/ 15742 h 20044"/>
                <a:gd name="connsiteX23" fmla="*/ 2082 w 18508"/>
                <a:gd name="connsiteY23" fmla="*/ 15832 h 20044"/>
                <a:gd name="connsiteX24" fmla="*/ 41 w 18508"/>
                <a:gd name="connsiteY24" fmla="*/ 16790 h 20044"/>
                <a:gd name="connsiteX25" fmla="*/ 0 w 18508"/>
                <a:gd name="connsiteY25" fmla="*/ 16780 h 20044"/>
                <a:gd name="connsiteX26" fmla="*/ 1879 w 18508"/>
                <a:gd name="connsiteY26" fmla="*/ 13228 h 20044"/>
                <a:gd name="connsiteX27" fmla="*/ 39 w 18508"/>
                <a:gd name="connsiteY27" fmla="*/ 12731 h 20044"/>
                <a:gd name="connsiteX28" fmla="*/ 2577 w 18508"/>
                <a:gd name="connsiteY28" fmla="*/ 10608 h 20044"/>
                <a:gd name="connsiteX29" fmla="*/ 1257 w 18508"/>
                <a:gd name="connsiteY29" fmla="*/ 8376 h 20044"/>
                <a:gd name="connsiteX30" fmla="*/ 2794 w 18508"/>
                <a:gd name="connsiteY30" fmla="*/ 6091 h 20044"/>
                <a:gd name="connsiteX31" fmla="*/ 1774 w 18508"/>
                <a:gd name="connsiteY31" fmla="*/ 3582 h 20044"/>
                <a:gd name="connsiteX32" fmla="*/ 5873 w 18508"/>
                <a:gd name="connsiteY32" fmla="*/ 4494 h 20044"/>
                <a:gd name="connsiteX33" fmla="*/ 7309 w 18508"/>
                <a:gd name="connsiteY33" fmla="*/ 1966 h 20044"/>
                <a:gd name="connsiteX34" fmla="*/ 9655 w 18508"/>
                <a:gd name="connsiteY34"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891 w 18508"/>
                <a:gd name="connsiteY16" fmla="*/ 18114 h 20044"/>
                <a:gd name="connsiteX17" fmla="*/ 2461 w 18508"/>
                <a:gd name="connsiteY17" fmla="*/ 18515 h 20044"/>
                <a:gd name="connsiteX18" fmla="*/ 2454 w 18508"/>
                <a:gd name="connsiteY18" fmla="*/ 18473 h 20044"/>
                <a:gd name="connsiteX19" fmla="*/ 2243 w 18508"/>
                <a:gd name="connsiteY19" fmla="*/ 15802 h 20044"/>
                <a:gd name="connsiteX20" fmla="*/ 2226 w 18508"/>
                <a:gd name="connsiteY20" fmla="*/ 15780 h 20044"/>
                <a:gd name="connsiteX21" fmla="*/ 2227 w 18508"/>
                <a:gd name="connsiteY21" fmla="*/ 15731 h 20044"/>
                <a:gd name="connsiteX22" fmla="*/ 2229 w 18508"/>
                <a:gd name="connsiteY22" fmla="*/ 15742 h 20044"/>
                <a:gd name="connsiteX23" fmla="*/ 2082 w 18508"/>
                <a:gd name="connsiteY23" fmla="*/ 15832 h 20044"/>
                <a:gd name="connsiteX24" fmla="*/ 41 w 18508"/>
                <a:gd name="connsiteY24" fmla="*/ 16790 h 20044"/>
                <a:gd name="connsiteX25" fmla="*/ 0 w 18508"/>
                <a:gd name="connsiteY25" fmla="*/ 16780 h 20044"/>
                <a:gd name="connsiteX26" fmla="*/ 1879 w 18508"/>
                <a:gd name="connsiteY26" fmla="*/ 13228 h 20044"/>
                <a:gd name="connsiteX27" fmla="*/ 39 w 18508"/>
                <a:gd name="connsiteY27" fmla="*/ 12731 h 20044"/>
                <a:gd name="connsiteX28" fmla="*/ 2577 w 18508"/>
                <a:gd name="connsiteY28" fmla="*/ 10608 h 20044"/>
                <a:gd name="connsiteX29" fmla="*/ 1257 w 18508"/>
                <a:gd name="connsiteY29" fmla="*/ 8376 h 20044"/>
                <a:gd name="connsiteX30" fmla="*/ 2794 w 18508"/>
                <a:gd name="connsiteY30" fmla="*/ 6091 h 20044"/>
                <a:gd name="connsiteX31" fmla="*/ 1774 w 18508"/>
                <a:gd name="connsiteY31" fmla="*/ 3582 h 20044"/>
                <a:gd name="connsiteX32" fmla="*/ 5873 w 18508"/>
                <a:gd name="connsiteY32" fmla="*/ 4494 h 20044"/>
                <a:gd name="connsiteX33" fmla="*/ 7309 w 18508"/>
                <a:gd name="connsiteY33" fmla="*/ 1966 h 20044"/>
                <a:gd name="connsiteX34" fmla="*/ 9655 w 18508"/>
                <a:gd name="connsiteY34" fmla="*/ 4633 h 20044"/>
                <a:gd name="connsiteX0" fmla="*/ 9655 w 18508"/>
                <a:gd name="connsiteY0" fmla="*/ 4633 h 20044"/>
                <a:gd name="connsiteX1" fmla="*/ 12621 w 18508"/>
                <a:gd name="connsiteY1" fmla="*/ 0 h 20044"/>
                <a:gd name="connsiteX2" fmla="*/ 13156 w 18508"/>
                <a:gd name="connsiteY2" fmla="*/ 4008 h 20044"/>
                <a:gd name="connsiteX3" fmla="*/ 13181 w 18508"/>
                <a:gd name="connsiteY3" fmla="*/ 3950 h 20044"/>
                <a:gd name="connsiteX4" fmla="*/ 17235 w 18508"/>
                <a:gd name="connsiteY4" fmla="*/ 3290 h 20044"/>
                <a:gd name="connsiteX5" fmla="*/ 16662 w 18508"/>
                <a:gd name="connsiteY5" fmla="*/ 5849 h 20044"/>
                <a:gd name="connsiteX6" fmla="*/ 18508 w 18508"/>
                <a:gd name="connsiteY6" fmla="*/ 7000 h 20044"/>
                <a:gd name="connsiteX7" fmla="*/ 16789 w 18508"/>
                <a:gd name="connsiteY7" fmla="*/ 9368 h 20044"/>
                <a:gd name="connsiteX8" fmla="*/ 18165 w 18508"/>
                <a:gd name="connsiteY8" fmla="*/ 11524 h 20044"/>
                <a:gd name="connsiteX9" fmla="*/ 16696 w 18508"/>
                <a:gd name="connsiteY9" fmla="*/ 12703 h 20044"/>
                <a:gd name="connsiteX10" fmla="*/ 17000 w 18508"/>
                <a:gd name="connsiteY10" fmla="*/ 16928 h 20044"/>
                <a:gd name="connsiteX11" fmla="*/ 13608 w 18508"/>
                <a:gd name="connsiteY11" fmla="*/ 14816 h 20044"/>
                <a:gd name="connsiteX12" fmla="*/ 12102 w 18508"/>
                <a:gd name="connsiteY12" fmla="*/ 18570 h 20044"/>
                <a:gd name="connsiteX13" fmla="*/ 9590 w 18508"/>
                <a:gd name="connsiteY13" fmla="*/ 16641 h 20044"/>
                <a:gd name="connsiteX14" fmla="*/ 7374 w 18508"/>
                <a:gd name="connsiteY14" fmla="*/ 20044 h 20044"/>
                <a:gd name="connsiteX15" fmla="*/ 5081 w 18508"/>
                <a:gd name="connsiteY15" fmla="*/ 16405 h 20044"/>
                <a:gd name="connsiteX16" fmla="*/ 2904 w 18508"/>
                <a:gd name="connsiteY16" fmla="*/ 18148 h 20044"/>
                <a:gd name="connsiteX17" fmla="*/ 2461 w 18508"/>
                <a:gd name="connsiteY17" fmla="*/ 18515 h 20044"/>
                <a:gd name="connsiteX18" fmla="*/ 2454 w 18508"/>
                <a:gd name="connsiteY18" fmla="*/ 18473 h 20044"/>
                <a:gd name="connsiteX19" fmla="*/ 2243 w 18508"/>
                <a:gd name="connsiteY19" fmla="*/ 15802 h 20044"/>
                <a:gd name="connsiteX20" fmla="*/ 2226 w 18508"/>
                <a:gd name="connsiteY20" fmla="*/ 15780 h 20044"/>
                <a:gd name="connsiteX21" fmla="*/ 2227 w 18508"/>
                <a:gd name="connsiteY21" fmla="*/ 15731 h 20044"/>
                <a:gd name="connsiteX22" fmla="*/ 2229 w 18508"/>
                <a:gd name="connsiteY22" fmla="*/ 15742 h 20044"/>
                <a:gd name="connsiteX23" fmla="*/ 2082 w 18508"/>
                <a:gd name="connsiteY23" fmla="*/ 15832 h 20044"/>
                <a:gd name="connsiteX24" fmla="*/ 41 w 18508"/>
                <a:gd name="connsiteY24" fmla="*/ 16790 h 20044"/>
                <a:gd name="connsiteX25" fmla="*/ 0 w 18508"/>
                <a:gd name="connsiteY25" fmla="*/ 16780 h 20044"/>
                <a:gd name="connsiteX26" fmla="*/ 1879 w 18508"/>
                <a:gd name="connsiteY26" fmla="*/ 13228 h 20044"/>
                <a:gd name="connsiteX27" fmla="*/ 39 w 18508"/>
                <a:gd name="connsiteY27" fmla="*/ 12731 h 20044"/>
                <a:gd name="connsiteX28" fmla="*/ 2577 w 18508"/>
                <a:gd name="connsiteY28" fmla="*/ 10608 h 20044"/>
                <a:gd name="connsiteX29" fmla="*/ 1257 w 18508"/>
                <a:gd name="connsiteY29" fmla="*/ 8376 h 20044"/>
                <a:gd name="connsiteX30" fmla="*/ 2794 w 18508"/>
                <a:gd name="connsiteY30" fmla="*/ 6091 h 20044"/>
                <a:gd name="connsiteX31" fmla="*/ 1774 w 18508"/>
                <a:gd name="connsiteY31" fmla="*/ 3582 h 20044"/>
                <a:gd name="connsiteX32" fmla="*/ 5873 w 18508"/>
                <a:gd name="connsiteY32" fmla="*/ 4494 h 20044"/>
                <a:gd name="connsiteX33" fmla="*/ 7309 w 18508"/>
                <a:gd name="connsiteY33" fmla="*/ 1966 h 20044"/>
                <a:gd name="connsiteX34" fmla="*/ 9655 w 18508"/>
                <a:gd name="connsiteY34"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4 w 18509"/>
                <a:gd name="connsiteY19" fmla="*/ 1580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 w 18509"/>
                <a:gd name="connsiteY25" fmla="*/ 16780 h 20044"/>
                <a:gd name="connsiteX26" fmla="*/ 1880 w 18509"/>
                <a:gd name="connsiteY26" fmla="*/ 13228 h 20044"/>
                <a:gd name="connsiteX27" fmla="*/ 40 w 18509"/>
                <a:gd name="connsiteY27" fmla="*/ 12731 h 20044"/>
                <a:gd name="connsiteX28" fmla="*/ 2578 w 18509"/>
                <a:gd name="connsiteY28" fmla="*/ 10608 h 20044"/>
                <a:gd name="connsiteX29" fmla="*/ 1258 w 18509"/>
                <a:gd name="connsiteY29" fmla="*/ 8376 h 20044"/>
                <a:gd name="connsiteX30" fmla="*/ 2795 w 18509"/>
                <a:gd name="connsiteY30" fmla="*/ 6091 h 20044"/>
                <a:gd name="connsiteX31" fmla="*/ 1775 w 18509"/>
                <a:gd name="connsiteY31" fmla="*/ 3582 h 20044"/>
                <a:gd name="connsiteX32" fmla="*/ 5874 w 18509"/>
                <a:gd name="connsiteY32" fmla="*/ 4494 h 20044"/>
                <a:gd name="connsiteX33" fmla="*/ 7310 w 18509"/>
                <a:gd name="connsiteY33" fmla="*/ 1966 h 20044"/>
                <a:gd name="connsiteX34" fmla="*/ 9656 w 18509"/>
                <a:gd name="connsiteY34"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4 w 18509"/>
                <a:gd name="connsiteY19" fmla="*/ 1580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 w 18509"/>
                <a:gd name="connsiteY25" fmla="*/ 16780 h 20044"/>
                <a:gd name="connsiteX26" fmla="*/ 1880 w 18509"/>
                <a:gd name="connsiteY26" fmla="*/ 13228 h 20044"/>
                <a:gd name="connsiteX27" fmla="*/ 40 w 18509"/>
                <a:gd name="connsiteY27" fmla="*/ 12731 h 20044"/>
                <a:gd name="connsiteX28" fmla="*/ 2578 w 18509"/>
                <a:gd name="connsiteY28" fmla="*/ 10608 h 20044"/>
                <a:gd name="connsiteX29" fmla="*/ 1258 w 18509"/>
                <a:gd name="connsiteY29" fmla="*/ 8376 h 20044"/>
                <a:gd name="connsiteX30" fmla="*/ 2795 w 18509"/>
                <a:gd name="connsiteY30" fmla="*/ 6091 h 20044"/>
                <a:gd name="connsiteX31" fmla="*/ 1775 w 18509"/>
                <a:gd name="connsiteY31" fmla="*/ 3582 h 20044"/>
                <a:gd name="connsiteX32" fmla="*/ 5874 w 18509"/>
                <a:gd name="connsiteY32" fmla="*/ 4494 h 20044"/>
                <a:gd name="connsiteX33" fmla="*/ 7310 w 18509"/>
                <a:gd name="connsiteY33" fmla="*/ 1966 h 20044"/>
                <a:gd name="connsiteX34" fmla="*/ 9656 w 18509"/>
                <a:gd name="connsiteY34"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4 w 18509"/>
                <a:gd name="connsiteY19" fmla="*/ 1580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 w 18509"/>
                <a:gd name="connsiteY25" fmla="*/ 16780 h 20044"/>
                <a:gd name="connsiteX26" fmla="*/ 1880 w 18509"/>
                <a:gd name="connsiteY26" fmla="*/ 13228 h 20044"/>
                <a:gd name="connsiteX27" fmla="*/ 40 w 18509"/>
                <a:gd name="connsiteY27" fmla="*/ 12731 h 20044"/>
                <a:gd name="connsiteX28" fmla="*/ 2578 w 18509"/>
                <a:gd name="connsiteY28" fmla="*/ 10608 h 20044"/>
                <a:gd name="connsiteX29" fmla="*/ 1258 w 18509"/>
                <a:gd name="connsiteY29" fmla="*/ 8376 h 20044"/>
                <a:gd name="connsiteX30" fmla="*/ 2795 w 18509"/>
                <a:gd name="connsiteY30" fmla="*/ 6091 h 20044"/>
                <a:gd name="connsiteX31" fmla="*/ 1775 w 18509"/>
                <a:gd name="connsiteY31" fmla="*/ 3582 h 20044"/>
                <a:gd name="connsiteX32" fmla="*/ 5874 w 18509"/>
                <a:gd name="connsiteY32" fmla="*/ 4494 h 20044"/>
                <a:gd name="connsiteX33" fmla="*/ 7310 w 18509"/>
                <a:gd name="connsiteY33" fmla="*/ 1966 h 20044"/>
                <a:gd name="connsiteX34" fmla="*/ 9656 w 18509"/>
                <a:gd name="connsiteY34" fmla="*/ 4633 h 20044"/>
                <a:gd name="connsiteX0" fmla="*/ 9663 w 18516"/>
                <a:gd name="connsiteY0" fmla="*/ 4633 h 20044"/>
                <a:gd name="connsiteX1" fmla="*/ 12629 w 18516"/>
                <a:gd name="connsiteY1" fmla="*/ 0 h 20044"/>
                <a:gd name="connsiteX2" fmla="*/ 13164 w 18516"/>
                <a:gd name="connsiteY2" fmla="*/ 4008 h 20044"/>
                <a:gd name="connsiteX3" fmla="*/ 13189 w 18516"/>
                <a:gd name="connsiteY3" fmla="*/ 3950 h 20044"/>
                <a:gd name="connsiteX4" fmla="*/ 17243 w 18516"/>
                <a:gd name="connsiteY4" fmla="*/ 3290 h 20044"/>
                <a:gd name="connsiteX5" fmla="*/ 16670 w 18516"/>
                <a:gd name="connsiteY5" fmla="*/ 5849 h 20044"/>
                <a:gd name="connsiteX6" fmla="*/ 18516 w 18516"/>
                <a:gd name="connsiteY6" fmla="*/ 7000 h 20044"/>
                <a:gd name="connsiteX7" fmla="*/ 16797 w 18516"/>
                <a:gd name="connsiteY7" fmla="*/ 9368 h 20044"/>
                <a:gd name="connsiteX8" fmla="*/ 18173 w 18516"/>
                <a:gd name="connsiteY8" fmla="*/ 11524 h 20044"/>
                <a:gd name="connsiteX9" fmla="*/ 16704 w 18516"/>
                <a:gd name="connsiteY9" fmla="*/ 12703 h 20044"/>
                <a:gd name="connsiteX10" fmla="*/ 17008 w 18516"/>
                <a:gd name="connsiteY10" fmla="*/ 16928 h 20044"/>
                <a:gd name="connsiteX11" fmla="*/ 13616 w 18516"/>
                <a:gd name="connsiteY11" fmla="*/ 14816 h 20044"/>
                <a:gd name="connsiteX12" fmla="*/ 12110 w 18516"/>
                <a:gd name="connsiteY12" fmla="*/ 18570 h 20044"/>
                <a:gd name="connsiteX13" fmla="*/ 9598 w 18516"/>
                <a:gd name="connsiteY13" fmla="*/ 16641 h 20044"/>
                <a:gd name="connsiteX14" fmla="*/ 7382 w 18516"/>
                <a:gd name="connsiteY14" fmla="*/ 20044 h 20044"/>
                <a:gd name="connsiteX15" fmla="*/ 5089 w 18516"/>
                <a:gd name="connsiteY15" fmla="*/ 16405 h 20044"/>
                <a:gd name="connsiteX16" fmla="*/ 2912 w 18516"/>
                <a:gd name="connsiteY16" fmla="*/ 18148 h 20044"/>
                <a:gd name="connsiteX17" fmla="*/ 2469 w 18516"/>
                <a:gd name="connsiteY17" fmla="*/ 18515 h 20044"/>
                <a:gd name="connsiteX18" fmla="*/ 2462 w 18516"/>
                <a:gd name="connsiteY18" fmla="*/ 18473 h 20044"/>
                <a:gd name="connsiteX19" fmla="*/ 2251 w 18516"/>
                <a:gd name="connsiteY19" fmla="*/ 15802 h 20044"/>
                <a:gd name="connsiteX20" fmla="*/ 2234 w 18516"/>
                <a:gd name="connsiteY20" fmla="*/ 15780 h 20044"/>
                <a:gd name="connsiteX21" fmla="*/ 2235 w 18516"/>
                <a:gd name="connsiteY21" fmla="*/ 15731 h 20044"/>
                <a:gd name="connsiteX22" fmla="*/ 2237 w 18516"/>
                <a:gd name="connsiteY22" fmla="*/ 15742 h 20044"/>
                <a:gd name="connsiteX23" fmla="*/ 2090 w 18516"/>
                <a:gd name="connsiteY23" fmla="*/ 15832 h 20044"/>
                <a:gd name="connsiteX24" fmla="*/ 7 w 18516"/>
                <a:gd name="connsiteY24" fmla="*/ 16779 h 20044"/>
                <a:gd name="connsiteX25" fmla="*/ 0 w 18516"/>
                <a:gd name="connsiteY25" fmla="*/ 16713 h 20044"/>
                <a:gd name="connsiteX26" fmla="*/ 1887 w 18516"/>
                <a:gd name="connsiteY26" fmla="*/ 13228 h 20044"/>
                <a:gd name="connsiteX27" fmla="*/ 47 w 18516"/>
                <a:gd name="connsiteY27" fmla="*/ 12731 h 20044"/>
                <a:gd name="connsiteX28" fmla="*/ 2585 w 18516"/>
                <a:gd name="connsiteY28" fmla="*/ 10608 h 20044"/>
                <a:gd name="connsiteX29" fmla="*/ 1265 w 18516"/>
                <a:gd name="connsiteY29" fmla="*/ 8376 h 20044"/>
                <a:gd name="connsiteX30" fmla="*/ 2802 w 18516"/>
                <a:gd name="connsiteY30" fmla="*/ 6091 h 20044"/>
                <a:gd name="connsiteX31" fmla="*/ 1782 w 18516"/>
                <a:gd name="connsiteY31" fmla="*/ 3582 h 20044"/>
                <a:gd name="connsiteX32" fmla="*/ 5881 w 18516"/>
                <a:gd name="connsiteY32" fmla="*/ 4494 h 20044"/>
                <a:gd name="connsiteX33" fmla="*/ 7317 w 18516"/>
                <a:gd name="connsiteY33" fmla="*/ 1966 h 20044"/>
                <a:gd name="connsiteX34" fmla="*/ 9663 w 18516"/>
                <a:gd name="connsiteY34" fmla="*/ 4633 h 20044"/>
                <a:gd name="connsiteX0" fmla="*/ 9667 w 18520"/>
                <a:gd name="connsiteY0" fmla="*/ 4633 h 20044"/>
                <a:gd name="connsiteX1" fmla="*/ 12633 w 18520"/>
                <a:gd name="connsiteY1" fmla="*/ 0 h 20044"/>
                <a:gd name="connsiteX2" fmla="*/ 13168 w 18520"/>
                <a:gd name="connsiteY2" fmla="*/ 4008 h 20044"/>
                <a:gd name="connsiteX3" fmla="*/ 13193 w 18520"/>
                <a:gd name="connsiteY3" fmla="*/ 3950 h 20044"/>
                <a:gd name="connsiteX4" fmla="*/ 17247 w 18520"/>
                <a:gd name="connsiteY4" fmla="*/ 3290 h 20044"/>
                <a:gd name="connsiteX5" fmla="*/ 16674 w 18520"/>
                <a:gd name="connsiteY5" fmla="*/ 5849 h 20044"/>
                <a:gd name="connsiteX6" fmla="*/ 18520 w 18520"/>
                <a:gd name="connsiteY6" fmla="*/ 7000 h 20044"/>
                <a:gd name="connsiteX7" fmla="*/ 16801 w 18520"/>
                <a:gd name="connsiteY7" fmla="*/ 9368 h 20044"/>
                <a:gd name="connsiteX8" fmla="*/ 18177 w 18520"/>
                <a:gd name="connsiteY8" fmla="*/ 11524 h 20044"/>
                <a:gd name="connsiteX9" fmla="*/ 16708 w 18520"/>
                <a:gd name="connsiteY9" fmla="*/ 12703 h 20044"/>
                <a:gd name="connsiteX10" fmla="*/ 17012 w 18520"/>
                <a:gd name="connsiteY10" fmla="*/ 16928 h 20044"/>
                <a:gd name="connsiteX11" fmla="*/ 13620 w 18520"/>
                <a:gd name="connsiteY11" fmla="*/ 14816 h 20044"/>
                <a:gd name="connsiteX12" fmla="*/ 12114 w 18520"/>
                <a:gd name="connsiteY12" fmla="*/ 18570 h 20044"/>
                <a:gd name="connsiteX13" fmla="*/ 9602 w 18520"/>
                <a:gd name="connsiteY13" fmla="*/ 16641 h 20044"/>
                <a:gd name="connsiteX14" fmla="*/ 7386 w 18520"/>
                <a:gd name="connsiteY14" fmla="*/ 20044 h 20044"/>
                <a:gd name="connsiteX15" fmla="*/ 5093 w 18520"/>
                <a:gd name="connsiteY15" fmla="*/ 16405 h 20044"/>
                <a:gd name="connsiteX16" fmla="*/ 2916 w 18520"/>
                <a:gd name="connsiteY16" fmla="*/ 18148 h 20044"/>
                <a:gd name="connsiteX17" fmla="*/ 2473 w 18520"/>
                <a:gd name="connsiteY17" fmla="*/ 18515 h 20044"/>
                <a:gd name="connsiteX18" fmla="*/ 2466 w 18520"/>
                <a:gd name="connsiteY18" fmla="*/ 18473 h 20044"/>
                <a:gd name="connsiteX19" fmla="*/ 2255 w 18520"/>
                <a:gd name="connsiteY19" fmla="*/ 15802 h 20044"/>
                <a:gd name="connsiteX20" fmla="*/ 2238 w 18520"/>
                <a:gd name="connsiteY20" fmla="*/ 15780 h 20044"/>
                <a:gd name="connsiteX21" fmla="*/ 2239 w 18520"/>
                <a:gd name="connsiteY21" fmla="*/ 15731 h 20044"/>
                <a:gd name="connsiteX22" fmla="*/ 2241 w 18520"/>
                <a:gd name="connsiteY22" fmla="*/ 15742 h 20044"/>
                <a:gd name="connsiteX23" fmla="*/ 2094 w 18520"/>
                <a:gd name="connsiteY23" fmla="*/ 15832 h 20044"/>
                <a:gd name="connsiteX24" fmla="*/ 11 w 18520"/>
                <a:gd name="connsiteY24" fmla="*/ 16779 h 20044"/>
                <a:gd name="connsiteX25" fmla="*/ 0 w 18520"/>
                <a:gd name="connsiteY25" fmla="*/ 16758 h 20044"/>
                <a:gd name="connsiteX26" fmla="*/ 1891 w 18520"/>
                <a:gd name="connsiteY26" fmla="*/ 13228 h 20044"/>
                <a:gd name="connsiteX27" fmla="*/ 51 w 18520"/>
                <a:gd name="connsiteY27" fmla="*/ 12731 h 20044"/>
                <a:gd name="connsiteX28" fmla="*/ 2589 w 18520"/>
                <a:gd name="connsiteY28" fmla="*/ 10608 h 20044"/>
                <a:gd name="connsiteX29" fmla="*/ 1269 w 18520"/>
                <a:gd name="connsiteY29" fmla="*/ 8376 h 20044"/>
                <a:gd name="connsiteX30" fmla="*/ 2806 w 18520"/>
                <a:gd name="connsiteY30" fmla="*/ 6091 h 20044"/>
                <a:gd name="connsiteX31" fmla="*/ 1786 w 18520"/>
                <a:gd name="connsiteY31" fmla="*/ 3582 h 20044"/>
                <a:gd name="connsiteX32" fmla="*/ 5885 w 18520"/>
                <a:gd name="connsiteY32" fmla="*/ 4494 h 20044"/>
                <a:gd name="connsiteX33" fmla="*/ 7321 w 18520"/>
                <a:gd name="connsiteY33" fmla="*/ 1966 h 20044"/>
                <a:gd name="connsiteX34" fmla="*/ 9667 w 18520"/>
                <a:gd name="connsiteY34" fmla="*/ 4633 h 20044"/>
                <a:gd name="connsiteX0" fmla="*/ 9667 w 18520"/>
                <a:gd name="connsiteY0" fmla="*/ 4633 h 20044"/>
                <a:gd name="connsiteX1" fmla="*/ 12633 w 18520"/>
                <a:gd name="connsiteY1" fmla="*/ 0 h 20044"/>
                <a:gd name="connsiteX2" fmla="*/ 13168 w 18520"/>
                <a:gd name="connsiteY2" fmla="*/ 4008 h 20044"/>
                <a:gd name="connsiteX3" fmla="*/ 13193 w 18520"/>
                <a:gd name="connsiteY3" fmla="*/ 3950 h 20044"/>
                <a:gd name="connsiteX4" fmla="*/ 17247 w 18520"/>
                <a:gd name="connsiteY4" fmla="*/ 3290 h 20044"/>
                <a:gd name="connsiteX5" fmla="*/ 16674 w 18520"/>
                <a:gd name="connsiteY5" fmla="*/ 5849 h 20044"/>
                <a:gd name="connsiteX6" fmla="*/ 18520 w 18520"/>
                <a:gd name="connsiteY6" fmla="*/ 7000 h 20044"/>
                <a:gd name="connsiteX7" fmla="*/ 16801 w 18520"/>
                <a:gd name="connsiteY7" fmla="*/ 9368 h 20044"/>
                <a:gd name="connsiteX8" fmla="*/ 18177 w 18520"/>
                <a:gd name="connsiteY8" fmla="*/ 11524 h 20044"/>
                <a:gd name="connsiteX9" fmla="*/ 16708 w 18520"/>
                <a:gd name="connsiteY9" fmla="*/ 12703 h 20044"/>
                <a:gd name="connsiteX10" fmla="*/ 17012 w 18520"/>
                <a:gd name="connsiteY10" fmla="*/ 16928 h 20044"/>
                <a:gd name="connsiteX11" fmla="*/ 13620 w 18520"/>
                <a:gd name="connsiteY11" fmla="*/ 14816 h 20044"/>
                <a:gd name="connsiteX12" fmla="*/ 12114 w 18520"/>
                <a:gd name="connsiteY12" fmla="*/ 18570 h 20044"/>
                <a:gd name="connsiteX13" fmla="*/ 9602 w 18520"/>
                <a:gd name="connsiteY13" fmla="*/ 16641 h 20044"/>
                <a:gd name="connsiteX14" fmla="*/ 7386 w 18520"/>
                <a:gd name="connsiteY14" fmla="*/ 20044 h 20044"/>
                <a:gd name="connsiteX15" fmla="*/ 5093 w 18520"/>
                <a:gd name="connsiteY15" fmla="*/ 16405 h 20044"/>
                <a:gd name="connsiteX16" fmla="*/ 2916 w 18520"/>
                <a:gd name="connsiteY16" fmla="*/ 18148 h 20044"/>
                <a:gd name="connsiteX17" fmla="*/ 2473 w 18520"/>
                <a:gd name="connsiteY17" fmla="*/ 18515 h 20044"/>
                <a:gd name="connsiteX18" fmla="*/ 2466 w 18520"/>
                <a:gd name="connsiteY18" fmla="*/ 18473 h 20044"/>
                <a:gd name="connsiteX19" fmla="*/ 2255 w 18520"/>
                <a:gd name="connsiteY19" fmla="*/ 15802 h 20044"/>
                <a:gd name="connsiteX20" fmla="*/ 2238 w 18520"/>
                <a:gd name="connsiteY20" fmla="*/ 15780 h 20044"/>
                <a:gd name="connsiteX21" fmla="*/ 2239 w 18520"/>
                <a:gd name="connsiteY21" fmla="*/ 15731 h 20044"/>
                <a:gd name="connsiteX22" fmla="*/ 2241 w 18520"/>
                <a:gd name="connsiteY22" fmla="*/ 15742 h 20044"/>
                <a:gd name="connsiteX23" fmla="*/ 2094 w 18520"/>
                <a:gd name="connsiteY23" fmla="*/ 15832 h 20044"/>
                <a:gd name="connsiteX24" fmla="*/ 11 w 18520"/>
                <a:gd name="connsiteY24" fmla="*/ 16779 h 20044"/>
                <a:gd name="connsiteX25" fmla="*/ 0 w 18520"/>
                <a:gd name="connsiteY25" fmla="*/ 16758 h 20044"/>
                <a:gd name="connsiteX26" fmla="*/ 1891 w 18520"/>
                <a:gd name="connsiteY26" fmla="*/ 13228 h 20044"/>
                <a:gd name="connsiteX27" fmla="*/ 51 w 18520"/>
                <a:gd name="connsiteY27" fmla="*/ 12731 h 20044"/>
                <a:gd name="connsiteX28" fmla="*/ 2589 w 18520"/>
                <a:gd name="connsiteY28" fmla="*/ 10608 h 20044"/>
                <a:gd name="connsiteX29" fmla="*/ 1269 w 18520"/>
                <a:gd name="connsiteY29" fmla="*/ 8376 h 20044"/>
                <a:gd name="connsiteX30" fmla="*/ 2806 w 18520"/>
                <a:gd name="connsiteY30" fmla="*/ 6091 h 20044"/>
                <a:gd name="connsiteX31" fmla="*/ 1786 w 18520"/>
                <a:gd name="connsiteY31" fmla="*/ 3582 h 20044"/>
                <a:gd name="connsiteX32" fmla="*/ 5885 w 18520"/>
                <a:gd name="connsiteY32" fmla="*/ 4494 h 20044"/>
                <a:gd name="connsiteX33" fmla="*/ 7321 w 18520"/>
                <a:gd name="connsiteY33" fmla="*/ 1966 h 20044"/>
                <a:gd name="connsiteX34" fmla="*/ 9667 w 18520"/>
                <a:gd name="connsiteY34" fmla="*/ 4633 h 20044"/>
                <a:gd name="connsiteX0" fmla="*/ 9667 w 18520"/>
                <a:gd name="connsiteY0" fmla="*/ 4633 h 20044"/>
                <a:gd name="connsiteX1" fmla="*/ 12633 w 18520"/>
                <a:gd name="connsiteY1" fmla="*/ 0 h 20044"/>
                <a:gd name="connsiteX2" fmla="*/ 13168 w 18520"/>
                <a:gd name="connsiteY2" fmla="*/ 4008 h 20044"/>
                <a:gd name="connsiteX3" fmla="*/ 13193 w 18520"/>
                <a:gd name="connsiteY3" fmla="*/ 3950 h 20044"/>
                <a:gd name="connsiteX4" fmla="*/ 17247 w 18520"/>
                <a:gd name="connsiteY4" fmla="*/ 3290 h 20044"/>
                <a:gd name="connsiteX5" fmla="*/ 16674 w 18520"/>
                <a:gd name="connsiteY5" fmla="*/ 5849 h 20044"/>
                <a:gd name="connsiteX6" fmla="*/ 18520 w 18520"/>
                <a:gd name="connsiteY6" fmla="*/ 7000 h 20044"/>
                <a:gd name="connsiteX7" fmla="*/ 16801 w 18520"/>
                <a:gd name="connsiteY7" fmla="*/ 9368 h 20044"/>
                <a:gd name="connsiteX8" fmla="*/ 18177 w 18520"/>
                <a:gd name="connsiteY8" fmla="*/ 11524 h 20044"/>
                <a:gd name="connsiteX9" fmla="*/ 16708 w 18520"/>
                <a:gd name="connsiteY9" fmla="*/ 12703 h 20044"/>
                <a:gd name="connsiteX10" fmla="*/ 17012 w 18520"/>
                <a:gd name="connsiteY10" fmla="*/ 16928 h 20044"/>
                <a:gd name="connsiteX11" fmla="*/ 13620 w 18520"/>
                <a:gd name="connsiteY11" fmla="*/ 14816 h 20044"/>
                <a:gd name="connsiteX12" fmla="*/ 12114 w 18520"/>
                <a:gd name="connsiteY12" fmla="*/ 18570 h 20044"/>
                <a:gd name="connsiteX13" fmla="*/ 9602 w 18520"/>
                <a:gd name="connsiteY13" fmla="*/ 16641 h 20044"/>
                <a:gd name="connsiteX14" fmla="*/ 7386 w 18520"/>
                <a:gd name="connsiteY14" fmla="*/ 20044 h 20044"/>
                <a:gd name="connsiteX15" fmla="*/ 5093 w 18520"/>
                <a:gd name="connsiteY15" fmla="*/ 16405 h 20044"/>
                <a:gd name="connsiteX16" fmla="*/ 2916 w 18520"/>
                <a:gd name="connsiteY16" fmla="*/ 18148 h 20044"/>
                <a:gd name="connsiteX17" fmla="*/ 2473 w 18520"/>
                <a:gd name="connsiteY17" fmla="*/ 18515 h 20044"/>
                <a:gd name="connsiteX18" fmla="*/ 2466 w 18520"/>
                <a:gd name="connsiteY18" fmla="*/ 18473 h 20044"/>
                <a:gd name="connsiteX19" fmla="*/ 2255 w 18520"/>
                <a:gd name="connsiteY19" fmla="*/ 15802 h 20044"/>
                <a:gd name="connsiteX20" fmla="*/ 2238 w 18520"/>
                <a:gd name="connsiteY20" fmla="*/ 15780 h 20044"/>
                <a:gd name="connsiteX21" fmla="*/ 2239 w 18520"/>
                <a:gd name="connsiteY21" fmla="*/ 15731 h 20044"/>
                <a:gd name="connsiteX22" fmla="*/ 2241 w 18520"/>
                <a:gd name="connsiteY22" fmla="*/ 15742 h 20044"/>
                <a:gd name="connsiteX23" fmla="*/ 2094 w 18520"/>
                <a:gd name="connsiteY23" fmla="*/ 15832 h 20044"/>
                <a:gd name="connsiteX24" fmla="*/ 11 w 18520"/>
                <a:gd name="connsiteY24" fmla="*/ 16779 h 20044"/>
                <a:gd name="connsiteX25" fmla="*/ 0 w 18520"/>
                <a:gd name="connsiteY25" fmla="*/ 16758 h 20044"/>
                <a:gd name="connsiteX26" fmla="*/ 1891 w 18520"/>
                <a:gd name="connsiteY26" fmla="*/ 13228 h 20044"/>
                <a:gd name="connsiteX27" fmla="*/ 51 w 18520"/>
                <a:gd name="connsiteY27" fmla="*/ 12731 h 20044"/>
                <a:gd name="connsiteX28" fmla="*/ 2589 w 18520"/>
                <a:gd name="connsiteY28" fmla="*/ 10608 h 20044"/>
                <a:gd name="connsiteX29" fmla="*/ 1269 w 18520"/>
                <a:gd name="connsiteY29" fmla="*/ 8376 h 20044"/>
                <a:gd name="connsiteX30" fmla="*/ 2806 w 18520"/>
                <a:gd name="connsiteY30" fmla="*/ 6091 h 20044"/>
                <a:gd name="connsiteX31" fmla="*/ 1786 w 18520"/>
                <a:gd name="connsiteY31" fmla="*/ 3582 h 20044"/>
                <a:gd name="connsiteX32" fmla="*/ 5885 w 18520"/>
                <a:gd name="connsiteY32" fmla="*/ 4494 h 20044"/>
                <a:gd name="connsiteX33" fmla="*/ 7321 w 18520"/>
                <a:gd name="connsiteY33" fmla="*/ 1966 h 20044"/>
                <a:gd name="connsiteX34" fmla="*/ 9667 w 18520"/>
                <a:gd name="connsiteY34"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4 w 18509"/>
                <a:gd name="connsiteY19" fmla="*/ 1580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880 w 18509"/>
                <a:gd name="connsiteY25" fmla="*/ 13234 h 20044"/>
                <a:gd name="connsiteX26" fmla="*/ 1880 w 18509"/>
                <a:gd name="connsiteY26" fmla="*/ 13228 h 20044"/>
                <a:gd name="connsiteX27" fmla="*/ 40 w 18509"/>
                <a:gd name="connsiteY27" fmla="*/ 12731 h 20044"/>
                <a:gd name="connsiteX28" fmla="*/ 2578 w 18509"/>
                <a:gd name="connsiteY28" fmla="*/ 10608 h 20044"/>
                <a:gd name="connsiteX29" fmla="*/ 1258 w 18509"/>
                <a:gd name="connsiteY29" fmla="*/ 8376 h 20044"/>
                <a:gd name="connsiteX30" fmla="*/ 2795 w 18509"/>
                <a:gd name="connsiteY30" fmla="*/ 6091 h 20044"/>
                <a:gd name="connsiteX31" fmla="*/ 1775 w 18509"/>
                <a:gd name="connsiteY31" fmla="*/ 3582 h 20044"/>
                <a:gd name="connsiteX32" fmla="*/ 5874 w 18509"/>
                <a:gd name="connsiteY32" fmla="*/ 4494 h 20044"/>
                <a:gd name="connsiteX33" fmla="*/ 7310 w 18509"/>
                <a:gd name="connsiteY33" fmla="*/ 1966 h 20044"/>
                <a:gd name="connsiteX34" fmla="*/ 9656 w 18509"/>
                <a:gd name="connsiteY34"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4 w 18509"/>
                <a:gd name="connsiteY19" fmla="*/ 1580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880 w 18509"/>
                <a:gd name="connsiteY25" fmla="*/ 13234 h 20044"/>
                <a:gd name="connsiteX26" fmla="*/ 1880 w 18509"/>
                <a:gd name="connsiteY26" fmla="*/ 13228 h 20044"/>
                <a:gd name="connsiteX27" fmla="*/ 40 w 18509"/>
                <a:gd name="connsiteY27" fmla="*/ 12731 h 20044"/>
                <a:gd name="connsiteX28" fmla="*/ 2578 w 18509"/>
                <a:gd name="connsiteY28" fmla="*/ 10608 h 20044"/>
                <a:gd name="connsiteX29" fmla="*/ 1258 w 18509"/>
                <a:gd name="connsiteY29" fmla="*/ 8376 h 20044"/>
                <a:gd name="connsiteX30" fmla="*/ 2795 w 18509"/>
                <a:gd name="connsiteY30" fmla="*/ 6091 h 20044"/>
                <a:gd name="connsiteX31" fmla="*/ 1775 w 18509"/>
                <a:gd name="connsiteY31" fmla="*/ 3582 h 20044"/>
                <a:gd name="connsiteX32" fmla="*/ 5874 w 18509"/>
                <a:gd name="connsiteY32" fmla="*/ 4494 h 20044"/>
                <a:gd name="connsiteX33" fmla="*/ 7310 w 18509"/>
                <a:gd name="connsiteY33" fmla="*/ 1966 h 20044"/>
                <a:gd name="connsiteX34" fmla="*/ 9656 w 18509"/>
                <a:gd name="connsiteY34"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4 w 18509"/>
                <a:gd name="connsiteY19" fmla="*/ 1580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880 w 18509"/>
                <a:gd name="connsiteY25" fmla="*/ 13234 h 20044"/>
                <a:gd name="connsiteX26" fmla="*/ 1876 w 18509"/>
                <a:gd name="connsiteY26" fmla="*/ 13198 h 20044"/>
                <a:gd name="connsiteX27" fmla="*/ 1880 w 18509"/>
                <a:gd name="connsiteY27" fmla="*/ 13228 h 20044"/>
                <a:gd name="connsiteX28" fmla="*/ 40 w 18509"/>
                <a:gd name="connsiteY28" fmla="*/ 12731 h 20044"/>
                <a:gd name="connsiteX29" fmla="*/ 2578 w 18509"/>
                <a:gd name="connsiteY29" fmla="*/ 10608 h 20044"/>
                <a:gd name="connsiteX30" fmla="*/ 1258 w 18509"/>
                <a:gd name="connsiteY30" fmla="*/ 8376 h 20044"/>
                <a:gd name="connsiteX31" fmla="*/ 2795 w 18509"/>
                <a:gd name="connsiteY31" fmla="*/ 6091 h 20044"/>
                <a:gd name="connsiteX32" fmla="*/ 1775 w 18509"/>
                <a:gd name="connsiteY32" fmla="*/ 3582 h 20044"/>
                <a:gd name="connsiteX33" fmla="*/ 5874 w 18509"/>
                <a:gd name="connsiteY33" fmla="*/ 4494 h 20044"/>
                <a:gd name="connsiteX34" fmla="*/ 7310 w 18509"/>
                <a:gd name="connsiteY34" fmla="*/ 1966 h 20044"/>
                <a:gd name="connsiteX35" fmla="*/ 9656 w 18509"/>
                <a:gd name="connsiteY35"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4 w 18509"/>
                <a:gd name="connsiteY19" fmla="*/ 1580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880 w 18509"/>
                <a:gd name="connsiteY25" fmla="*/ 13234 h 20044"/>
                <a:gd name="connsiteX26" fmla="*/ 1876 w 18509"/>
                <a:gd name="connsiteY26" fmla="*/ 13198 h 20044"/>
                <a:gd name="connsiteX27" fmla="*/ 1867 w 18509"/>
                <a:gd name="connsiteY27" fmla="*/ 13217 h 20044"/>
                <a:gd name="connsiteX28" fmla="*/ 40 w 18509"/>
                <a:gd name="connsiteY28" fmla="*/ 12731 h 20044"/>
                <a:gd name="connsiteX29" fmla="*/ 2578 w 18509"/>
                <a:gd name="connsiteY29" fmla="*/ 10608 h 20044"/>
                <a:gd name="connsiteX30" fmla="*/ 1258 w 18509"/>
                <a:gd name="connsiteY30" fmla="*/ 8376 h 20044"/>
                <a:gd name="connsiteX31" fmla="*/ 2795 w 18509"/>
                <a:gd name="connsiteY31" fmla="*/ 6091 h 20044"/>
                <a:gd name="connsiteX32" fmla="*/ 1775 w 18509"/>
                <a:gd name="connsiteY32" fmla="*/ 3582 h 20044"/>
                <a:gd name="connsiteX33" fmla="*/ 5874 w 18509"/>
                <a:gd name="connsiteY33" fmla="*/ 4494 h 20044"/>
                <a:gd name="connsiteX34" fmla="*/ 7310 w 18509"/>
                <a:gd name="connsiteY34" fmla="*/ 1966 h 20044"/>
                <a:gd name="connsiteX35" fmla="*/ 9656 w 18509"/>
                <a:gd name="connsiteY35"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4 w 18509"/>
                <a:gd name="connsiteY19" fmla="*/ 1580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880 w 18509"/>
                <a:gd name="connsiteY25" fmla="*/ 13234 h 20044"/>
                <a:gd name="connsiteX26" fmla="*/ 1876 w 18509"/>
                <a:gd name="connsiteY26" fmla="*/ 13198 h 20044"/>
                <a:gd name="connsiteX27" fmla="*/ 1867 w 18509"/>
                <a:gd name="connsiteY27" fmla="*/ 13217 h 20044"/>
                <a:gd name="connsiteX28" fmla="*/ 40 w 18509"/>
                <a:gd name="connsiteY28" fmla="*/ 12731 h 20044"/>
                <a:gd name="connsiteX29" fmla="*/ 2578 w 18509"/>
                <a:gd name="connsiteY29" fmla="*/ 10608 h 20044"/>
                <a:gd name="connsiteX30" fmla="*/ 1258 w 18509"/>
                <a:gd name="connsiteY30" fmla="*/ 8376 h 20044"/>
                <a:gd name="connsiteX31" fmla="*/ 2795 w 18509"/>
                <a:gd name="connsiteY31" fmla="*/ 6091 h 20044"/>
                <a:gd name="connsiteX32" fmla="*/ 1775 w 18509"/>
                <a:gd name="connsiteY32" fmla="*/ 3582 h 20044"/>
                <a:gd name="connsiteX33" fmla="*/ 5874 w 18509"/>
                <a:gd name="connsiteY33" fmla="*/ 4494 h 20044"/>
                <a:gd name="connsiteX34" fmla="*/ 7310 w 18509"/>
                <a:gd name="connsiteY34" fmla="*/ 1966 h 20044"/>
                <a:gd name="connsiteX35" fmla="*/ 9656 w 18509"/>
                <a:gd name="connsiteY35" fmla="*/ 4633 h 20044"/>
                <a:gd name="connsiteX0" fmla="*/ 9659 w 18512"/>
                <a:gd name="connsiteY0" fmla="*/ 4633 h 20044"/>
                <a:gd name="connsiteX1" fmla="*/ 12625 w 18512"/>
                <a:gd name="connsiteY1" fmla="*/ 0 h 20044"/>
                <a:gd name="connsiteX2" fmla="*/ 13160 w 18512"/>
                <a:gd name="connsiteY2" fmla="*/ 4008 h 20044"/>
                <a:gd name="connsiteX3" fmla="*/ 13185 w 18512"/>
                <a:gd name="connsiteY3" fmla="*/ 3950 h 20044"/>
                <a:gd name="connsiteX4" fmla="*/ 17239 w 18512"/>
                <a:gd name="connsiteY4" fmla="*/ 3290 h 20044"/>
                <a:gd name="connsiteX5" fmla="*/ 16666 w 18512"/>
                <a:gd name="connsiteY5" fmla="*/ 5849 h 20044"/>
                <a:gd name="connsiteX6" fmla="*/ 18512 w 18512"/>
                <a:gd name="connsiteY6" fmla="*/ 7000 h 20044"/>
                <a:gd name="connsiteX7" fmla="*/ 16793 w 18512"/>
                <a:gd name="connsiteY7" fmla="*/ 9368 h 20044"/>
                <a:gd name="connsiteX8" fmla="*/ 18169 w 18512"/>
                <a:gd name="connsiteY8" fmla="*/ 11524 h 20044"/>
                <a:gd name="connsiteX9" fmla="*/ 16700 w 18512"/>
                <a:gd name="connsiteY9" fmla="*/ 12703 h 20044"/>
                <a:gd name="connsiteX10" fmla="*/ 17004 w 18512"/>
                <a:gd name="connsiteY10" fmla="*/ 16928 h 20044"/>
                <a:gd name="connsiteX11" fmla="*/ 13612 w 18512"/>
                <a:gd name="connsiteY11" fmla="*/ 14816 h 20044"/>
                <a:gd name="connsiteX12" fmla="*/ 12106 w 18512"/>
                <a:gd name="connsiteY12" fmla="*/ 18570 h 20044"/>
                <a:gd name="connsiteX13" fmla="*/ 9594 w 18512"/>
                <a:gd name="connsiteY13" fmla="*/ 16641 h 20044"/>
                <a:gd name="connsiteX14" fmla="*/ 7378 w 18512"/>
                <a:gd name="connsiteY14" fmla="*/ 20044 h 20044"/>
                <a:gd name="connsiteX15" fmla="*/ 5085 w 18512"/>
                <a:gd name="connsiteY15" fmla="*/ 16405 h 20044"/>
                <a:gd name="connsiteX16" fmla="*/ 2908 w 18512"/>
                <a:gd name="connsiteY16" fmla="*/ 18148 h 20044"/>
                <a:gd name="connsiteX17" fmla="*/ 2465 w 18512"/>
                <a:gd name="connsiteY17" fmla="*/ 18515 h 20044"/>
                <a:gd name="connsiteX18" fmla="*/ 2458 w 18512"/>
                <a:gd name="connsiteY18" fmla="*/ 18473 h 20044"/>
                <a:gd name="connsiteX19" fmla="*/ 2247 w 18512"/>
                <a:gd name="connsiteY19" fmla="*/ 15802 h 20044"/>
                <a:gd name="connsiteX20" fmla="*/ 2230 w 18512"/>
                <a:gd name="connsiteY20" fmla="*/ 15780 h 20044"/>
                <a:gd name="connsiteX21" fmla="*/ 2231 w 18512"/>
                <a:gd name="connsiteY21" fmla="*/ 15731 h 20044"/>
                <a:gd name="connsiteX22" fmla="*/ 2233 w 18512"/>
                <a:gd name="connsiteY22" fmla="*/ 15742 h 20044"/>
                <a:gd name="connsiteX23" fmla="*/ 2086 w 18512"/>
                <a:gd name="connsiteY23" fmla="*/ 15832 h 20044"/>
                <a:gd name="connsiteX24" fmla="*/ 3 w 18512"/>
                <a:gd name="connsiteY24" fmla="*/ 16779 h 20044"/>
                <a:gd name="connsiteX25" fmla="*/ 1883 w 18512"/>
                <a:gd name="connsiteY25" fmla="*/ 13234 h 20044"/>
                <a:gd name="connsiteX26" fmla="*/ 1879 w 18512"/>
                <a:gd name="connsiteY26" fmla="*/ 13198 h 20044"/>
                <a:gd name="connsiteX27" fmla="*/ 1870 w 18512"/>
                <a:gd name="connsiteY27" fmla="*/ 13217 h 20044"/>
                <a:gd name="connsiteX28" fmla="*/ 22 w 18512"/>
                <a:gd name="connsiteY28" fmla="*/ 12776 h 20044"/>
                <a:gd name="connsiteX29" fmla="*/ 2581 w 18512"/>
                <a:gd name="connsiteY29" fmla="*/ 10608 h 20044"/>
                <a:gd name="connsiteX30" fmla="*/ 1261 w 18512"/>
                <a:gd name="connsiteY30" fmla="*/ 8376 h 20044"/>
                <a:gd name="connsiteX31" fmla="*/ 2798 w 18512"/>
                <a:gd name="connsiteY31" fmla="*/ 6091 h 20044"/>
                <a:gd name="connsiteX32" fmla="*/ 1778 w 18512"/>
                <a:gd name="connsiteY32" fmla="*/ 3582 h 20044"/>
                <a:gd name="connsiteX33" fmla="*/ 5877 w 18512"/>
                <a:gd name="connsiteY33" fmla="*/ 4494 h 20044"/>
                <a:gd name="connsiteX34" fmla="*/ 7313 w 18512"/>
                <a:gd name="connsiteY34" fmla="*/ 1966 h 20044"/>
                <a:gd name="connsiteX35" fmla="*/ 9659 w 18512"/>
                <a:gd name="connsiteY35"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4 w 18509"/>
                <a:gd name="connsiteY19" fmla="*/ 1580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880 w 18509"/>
                <a:gd name="connsiteY25" fmla="*/ 13234 h 20044"/>
                <a:gd name="connsiteX26" fmla="*/ 1876 w 18509"/>
                <a:gd name="connsiteY26" fmla="*/ 13198 h 20044"/>
                <a:gd name="connsiteX27" fmla="*/ 1867 w 18509"/>
                <a:gd name="connsiteY27" fmla="*/ 13217 h 20044"/>
                <a:gd name="connsiteX28" fmla="*/ 19 w 18509"/>
                <a:gd name="connsiteY28" fmla="*/ 12776 h 20044"/>
                <a:gd name="connsiteX29" fmla="*/ 2578 w 18509"/>
                <a:gd name="connsiteY29" fmla="*/ 10608 h 20044"/>
                <a:gd name="connsiteX30" fmla="*/ 1258 w 18509"/>
                <a:gd name="connsiteY30" fmla="*/ 8376 h 20044"/>
                <a:gd name="connsiteX31" fmla="*/ 2795 w 18509"/>
                <a:gd name="connsiteY31" fmla="*/ 6091 h 20044"/>
                <a:gd name="connsiteX32" fmla="*/ 1775 w 18509"/>
                <a:gd name="connsiteY32" fmla="*/ 3582 h 20044"/>
                <a:gd name="connsiteX33" fmla="*/ 5874 w 18509"/>
                <a:gd name="connsiteY33" fmla="*/ 4494 h 20044"/>
                <a:gd name="connsiteX34" fmla="*/ 7310 w 18509"/>
                <a:gd name="connsiteY34" fmla="*/ 1966 h 20044"/>
                <a:gd name="connsiteX35" fmla="*/ 9656 w 18509"/>
                <a:gd name="connsiteY35"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8 w 18509"/>
                <a:gd name="connsiteY19" fmla="*/ 15712 h 20044"/>
                <a:gd name="connsiteX20" fmla="*/ 2227 w 18509"/>
                <a:gd name="connsiteY20" fmla="*/ 15780 h 20044"/>
                <a:gd name="connsiteX21" fmla="*/ 2228 w 18509"/>
                <a:gd name="connsiteY21" fmla="*/ 15731 h 20044"/>
                <a:gd name="connsiteX22" fmla="*/ 2230 w 18509"/>
                <a:gd name="connsiteY22" fmla="*/ 15742 h 20044"/>
                <a:gd name="connsiteX23" fmla="*/ 2083 w 18509"/>
                <a:gd name="connsiteY23" fmla="*/ 15832 h 20044"/>
                <a:gd name="connsiteX24" fmla="*/ 0 w 18509"/>
                <a:gd name="connsiteY24" fmla="*/ 16779 h 20044"/>
                <a:gd name="connsiteX25" fmla="*/ 1880 w 18509"/>
                <a:gd name="connsiteY25" fmla="*/ 13234 h 20044"/>
                <a:gd name="connsiteX26" fmla="*/ 1876 w 18509"/>
                <a:gd name="connsiteY26" fmla="*/ 13198 h 20044"/>
                <a:gd name="connsiteX27" fmla="*/ 1867 w 18509"/>
                <a:gd name="connsiteY27" fmla="*/ 13217 h 20044"/>
                <a:gd name="connsiteX28" fmla="*/ 19 w 18509"/>
                <a:gd name="connsiteY28" fmla="*/ 12776 h 20044"/>
                <a:gd name="connsiteX29" fmla="*/ 2578 w 18509"/>
                <a:gd name="connsiteY29" fmla="*/ 10608 h 20044"/>
                <a:gd name="connsiteX30" fmla="*/ 1258 w 18509"/>
                <a:gd name="connsiteY30" fmla="*/ 8376 h 20044"/>
                <a:gd name="connsiteX31" fmla="*/ 2795 w 18509"/>
                <a:gd name="connsiteY31" fmla="*/ 6091 h 20044"/>
                <a:gd name="connsiteX32" fmla="*/ 1775 w 18509"/>
                <a:gd name="connsiteY32" fmla="*/ 3582 h 20044"/>
                <a:gd name="connsiteX33" fmla="*/ 5874 w 18509"/>
                <a:gd name="connsiteY33" fmla="*/ 4494 h 20044"/>
                <a:gd name="connsiteX34" fmla="*/ 7310 w 18509"/>
                <a:gd name="connsiteY34" fmla="*/ 1966 h 20044"/>
                <a:gd name="connsiteX35" fmla="*/ 9656 w 18509"/>
                <a:gd name="connsiteY35"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8 w 18509"/>
                <a:gd name="connsiteY19" fmla="*/ 15712 h 20044"/>
                <a:gd name="connsiteX20" fmla="*/ 2227 w 18509"/>
                <a:gd name="connsiteY20" fmla="*/ 15780 h 20044"/>
                <a:gd name="connsiteX21" fmla="*/ 2228 w 18509"/>
                <a:gd name="connsiteY21" fmla="*/ 15731 h 20044"/>
                <a:gd name="connsiteX22" fmla="*/ 2277 w 18509"/>
                <a:gd name="connsiteY22" fmla="*/ 15697 h 20044"/>
                <a:gd name="connsiteX23" fmla="*/ 2083 w 18509"/>
                <a:gd name="connsiteY23" fmla="*/ 15832 h 20044"/>
                <a:gd name="connsiteX24" fmla="*/ 0 w 18509"/>
                <a:gd name="connsiteY24" fmla="*/ 16779 h 20044"/>
                <a:gd name="connsiteX25" fmla="*/ 1880 w 18509"/>
                <a:gd name="connsiteY25" fmla="*/ 13234 h 20044"/>
                <a:gd name="connsiteX26" fmla="*/ 1876 w 18509"/>
                <a:gd name="connsiteY26" fmla="*/ 13198 h 20044"/>
                <a:gd name="connsiteX27" fmla="*/ 1867 w 18509"/>
                <a:gd name="connsiteY27" fmla="*/ 13217 h 20044"/>
                <a:gd name="connsiteX28" fmla="*/ 19 w 18509"/>
                <a:gd name="connsiteY28" fmla="*/ 12776 h 20044"/>
                <a:gd name="connsiteX29" fmla="*/ 2578 w 18509"/>
                <a:gd name="connsiteY29" fmla="*/ 10608 h 20044"/>
                <a:gd name="connsiteX30" fmla="*/ 1258 w 18509"/>
                <a:gd name="connsiteY30" fmla="*/ 8376 h 20044"/>
                <a:gd name="connsiteX31" fmla="*/ 2795 w 18509"/>
                <a:gd name="connsiteY31" fmla="*/ 6091 h 20044"/>
                <a:gd name="connsiteX32" fmla="*/ 1775 w 18509"/>
                <a:gd name="connsiteY32" fmla="*/ 3582 h 20044"/>
                <a:gd name="connsiteX33" fmla="*/ 5874 w 18509"/>
                <a:gd name="connsiteY33" fmla="*/ 4494 h 20044"/>
                <a:gd name="connsiteX34" fmla="*/ 7310 w 18509"/>
                <a:gd name="connsiteY34" fmla="*/ 1966 h 20044"/>
                <a:gd name="connsiteX35" fmla="*/ 9656 w 18509"/>
                <a:gd name="connsiteY35"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48 w 18509"/>
                <a:gd name="connsiteY19" fmla="*/ 15712 h 20044"/>
                <a:gd name="connsiteX20" fmla="*/ 2227 w 18509"/>
                <a:gd name="connsiteY20" fmla="*/ 15780 h 20044"/>
                <a:gd name="connsiteX21" fmla="*/ 2228 w 18509"/>
                <a:gd name="connsiteY21" fmla="*/ 15731 h 20044"/>
                <a:gd name="connsiteX22" fmla="*/ 2277 w 18509"/>
                <a:gd name="connsiteY22" fmla="*/ 15697 h 20044"/>
                <a:gd name="connsiteX23" fmla="*/ 2083 w 18509"/>
                <a:gd name="connsiteY23" fmla="*/ 15832 h 20044"/>
                <a:gd name="connsiteX24" fmla="*/ 0 w 18509"/>
                <a:gd name="connsiteY24" fmla="*/ 16779 h 20044"/>
                <a:gd name="connsiteX25" fmla="*/ 1880 w 18509"/>
                <a:gd name="connsiteY25" fmla="*/ 13234 h 20044"/>
                <a:gd name="connsiteX26" fmla="*/ 1876 w 18509"/>
                <a:gd name="connsiteY26" fmla="*/ 13198 h 20044"/>
                <a:gd name="connsiteX27" fmla="*/ 1867 w 18509"/>
                <a:gd name="connsiteY27" fmla="*/ 13217 h 20044"/>
                <a:gd name="connsiteX28" fmla="*/ 19 w 18509"/>
                <a:gd name="connsiteY28" fmla="*/ 12776 h 20044"/>
                <a:gd name="connsiteX29" fmla="*/ 2578 w 18509"/>
                <a:gd name="connsiteY29" fmla="*/ 10608 h 20044"/>
                <a:gd name="connsiteX30" fmla="*/ 1258 w 18509"/>
                <a:gd name="connsiteY30" fmla="*/ 8376 h 20044"/>
                <a:gd name="connsiteX31" fmla="*/ 2795 w 18509"/>
                <a:gd name="connsiteY31" fmla="*/ 6091 h 20044"/>
                <a:gd name="connsiteX32" fmla="*/ 1775 w 18509"/>
                <a:gd name="connsiteY32" fmla="*/ 3582 h 20044"/>
                <a:gd name="connsiteX33" fmla="*/ 5874 w 18509"/>
                <a:gd name="connsiteY33" fmla="*/ 4494 h 20044"/>
                <a:gd name="connsiteX34" fmla="*/ 7310 w 18509"/>
                <a:gd name="connsiteY34" fmla="*/ 1966 h 20044"/>
                <a:gd name="connsiteX35" fmla="*/ 9656 w 18509"/>
                <a:gd name="connsiteY35"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56 w 18509"/>
                <a:gd name="connsiteY19" fmla="*/ 15757 h 20044"/>
                <a:gd name="connsiteX20" fmla="*/ 2248 w 18509"/>
                <a:gd name="connsiteY20" fmla="*/ 15712 h 20044"/>
                <a:gd name="connsiteX21" fmla="*/ 2227 w 18509"/>
                <a:gd name="connsiteY21" fmla="*/ 15780 h 20044"/>
                <a:gd name="connsiteX22" fmla="*/ 2228 w 18509"/>
                <a:gd name="connsiteY22" fmla="*/ 15731 h 20044"/>
                <a:gd name="connsiteX23" fmla="*/ 2277 w 18509"/>
                <a:gd name="connsiteY23" fmla="*/ 15697 h 20044"/>
                <a:gd name="connsiteX24" fmla="*/ 2083 w 18509"/>
                <a:gd name="connsiteY24" fmla="*/ 15832 h 20044"/>
                <a:gd name="connsiteX25" fmla="*/ 0 w 18509"/>
                <a:gd name="connsiteY25" fmla="*/ 16779 h 20044"/>
                <a:gd name="connsiteX26" fmla="*/ 1880 w 18509"/>
                <a:gd name="connsiteY26" fmla="*/ 13234 h 20044"/>
                <a:gd name="connsiteX27" fmla="*/ 1876 w 18509"/>
                <a:gd name="connsiteY27" fmla="*/ 13198 h 20044"/>
                <a:gd name="connsiteX28" fmla="*/ 1867 w 18509"/>
                <a:gd name="connsiteY28" fmla="*/ 13217 h 20044"/>
                <a:gd name="connsiteX29" fmla="*/ 19 w 18509"/>
                <a:gd name="connsiteY29" fmla="*/ 12776 h 20044"/>
                <a:gd name="connsiteX30" fmla="*/ 2578 w 18509"/>
                <a:gd name="connsiteY30" fmla="*/ 10608 h 20044"/>
                <a:gd name="connsiteX31" fmla="*/ 1258 w 18509"/>
                <a:gd name="connsiteY31" fmla="*/ 8376 h 20044"/>
                <a:gd name="connsiteX32" fmla="*/ 2795 w 18509"/>
                <a:gd name="connsiteY32" fmla="*/ 6091 h 20044"/>
                <a:gd name="connsiteX33" fmla="*/ 1775 w 18509"/>
                <a:gd name="connsiteY33" fmla="*/ 3582 h 20044"/>
                <a:gd name="connsiteX34" fmla="*/ 5874 w 18509"/>
                <a:gd name="connsiteY34" fmla="*/ 4494 h 20044"/>
                <a:gd name="connsiteX35" fmla="*/ 7310 w 18509"/>
                <a:gd name="connsiteY35" fmla="*/ 1966 h 20044"/>
                <a:gd name="connsiteX36" fmla="*/ 9656 w 18509"/>
                <a:gd name="connsiteY36"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56 w 18509"/>
                <a:gd name="connsiteY19" fmla="*/ 15757 h 20044"/>
                <a:gd name="connsiteX20" fmla="*/ 2248 w 18509"/>
                <a:gd name="connsiteY20" fmla="*/ 15712 h 20044"/>
                <a:gd name="connsiteX21" fmla="*/ 2227 w 18509"/>
                <a:gd name="connsiteY21" fmla="*/ 15780 h 20044"/>
                <a:gd name="connsiteX22" fmla="*/ 2228 w 18509"/>
                <a:gd name="connsiteY22" fmla="*/ 15731 h 20044"/>
                <a:gd name="connsiteX23" fmla="*/ 2277 w 18509"/>
                <a:gd name="connsiteY23" fmla="*/ 15697 h 20044"/>
                <a:gd name="connsiteX24" fmla="*/ 2083 w 18509"/>
                <a:gd name="connsiteY24" fmla="*/ 15832 h 20044"/>
                <a:gd name="connsiteX25" fmla="*/ 0 w 18509"/>
                <a:gd name="connsiteY25" fmla="*/ 16779 h 20044"/>
                <a:gd name="connsiteX26" fmla="*/ 1880 w 18509"/>
                <a:gd name="connsiteY26" fmla="*/ 13234 h 20044"/>
                <a:gd name="connsiteX27" fmla="*/ 1876 w 18509"/>
                <a:gd name="connsiteY27" fmla="*/ 13198 h 20044"/>
                <a:gd name="connsiteX28" fmla="*/ 1867 w 18509"/>
                <a:gd name="connsiteY28" fmla="*/ 13217 h 20044"/>
                <a:gd name="connsiteX29" fmla="*/ 19 w 18509"/>
                <a:gd name="connsiteY29" fmla="*/ 12776 h 20044"/>
                <a:gd name="connsiteX30" fmla="*/ 2578 w 18509"/>
                <a:gd name="connsiteY30" fmla="*/ 10608 h 20044"/>
                <a:gd name="connsiteX31" fmla="*/ 1258 w 18509"/>
                <a:gd name="connsiteY31" fmla="*/ 8376 h 20044"/>
                <a:gd name="connsiteX32" fmla="*/ 2795 w 18509"/>
                <a:gd name="connsiteY32" fmla="*/ 6091 h 20044"/>
                <a:gd name="connsiteX33" fmla="*/ 1775 w 18509"/>
                <a:gd name="connsiteY33" fmla="*/ 3582 h 20044"/>
                <a:gd name="connsiteX34" fmla="*/ 5874 w 18509"/>
                <a:gd name="connsiteY34" fmla="*/ 4494 h 20044"/>
                <a:gd name="connsiteX35" fmla="*/ 7310 w 18509"/>
                <a:gd name="connsiteY35" fmla="*/ 1966 h 20044"/>
                <a:gd name="connsiteX36" fmla="*/ 9656 w 18509"/>
                <a:gd name="connsiteY36" fmla="*/ 4633 h 20044"/>
                <a:gd name="connsiteX0" fmla="*/ 9656 w 18509"/>
                <a:gd name="connsiteY0" fmla="*/ 4633 h 20044"/>
                <a:gd name="connsiteX1" fmla="*/ 12622 w 18509"/>
                <a:gd name="connsiteY1" fmla="*/ 0 h 20044"/>
                <a:gd name="connsiteX2" fmla="*/ 13157 w 18509"/>
                <a:gd name="connsiteY2" fmla="*/ 4008 h 20044"/>
                <a:gd name="connsiteX3" fmla="*/ 13182 w 18509"/>
                <a:gd name="connsiteY3" fmla="*/ 3950 h 20044"/>
                <a:gd name="connsiteX4" fmla="*/ 17236 w 18509"/>
                <a:gd name="connsiteY4" fmla="*/ 3290 h 20044"/>
                <a:gd name="connsiteX5" fmla="*/ 16663 w 18509"/>
                <a:gd name="connsiteY5" fmla="*/ 5849 h 20044"/>
                <a:gd name="connsiteX6" fmla="*/ 18509 w 18509"/>
                <a:gd name="connsiteY6" fmla="*/ 7000 h 20044"/>
                <a:gd name="connsiteX7" fmla="*/ 16790 w 18509"/>
                <a:gd name="connsiteY7" fmla="*/ 9368 h 20044"/>
                <a:gd name="connsiteX8" fmla="*/ 18166 w 18509"/>
                <a:gd name="connsiteY8" fmla="*/ 11524 h 20044"/>
                <a:gd name="connsiteX9" fmla="*/ 16697 w 18509"/>
                <a:gd name="connsiteY9" fmla="*/ 12703 h 20044"/>
                <a:gd name="connsiteX10" fmla="*/ 17001 w 18509"/>
                <a:gd name="connsiteY10" fmla="*/ 16928 h 20044"/>
                <a:gd name="connsiteX11" fmla="*/ 13609 w 18509"/>
                <a:gd name="connsiteY11" fmla="*/ 14816 h 20044"/>
                <a:gd name="connsiteX12" fmla="*/ 12103 w 18509"/>
                <a:gd name="connsiteY12" fmla="*/ 18570 h 20044"/>
                <a:gd name="connsiteX13" fmla="*/ 9591 w 18509"/>
                <a:gd name="connsiteY13" fmla="*/ 16641 h 20044"/>
                <a:gd name="connsiteX14" fmla="*/ 7375 w 18509"/>
                <a:gd name="connsiteY14" fmla="*/ 20044 h 20044"/>
                <a:gd name="connsiteX15" fmla="*/ 5082 w 18509"/>
                <a:gd name="connsiteY15" fmla="*/ 16405 h 20044"/>
                <a:gd name="connsiteX16" fmla="*/ 2905 w 18509"/>
                <a:gd name="connsiteY16" fmla="*/ 18148 h 20044"/>
                <a:gd name="connsiteX17" fmla="*/ 2462 w 18509"/>
                <a:gd name="connsiteY17" fmla="*/ 18515 h 20044"/>
                <a:gd name="connsiteX18" fmla="*/ 2455 w 18509"/>
                <a:gd name="connsiteY18" fmla="*/ 18473 h 20044"/>
                <a:gd name="connsiteX19" fmla="*/ 2256 w 18509"/>
                <a:gd name="connsiteY19" fmla="*/ 15757 h 20044"/>
                <a:gd name="connsiteX20" fmla="*/ 2248 w 18509"/>
                <a:gd name="connsiteY20" fmla="*/ 15712 h 20044"/>
                <a:gd name="connsiteX21" fmla="*/ 2227 w 18509"/>
                <a:gd name="connsiteY21" fmla="*/ 15780 h 20044"/>
                <a:gd name="connsiteX22" fmla="*/ 2228 w 18509"/>
                <a:gd name="connsiteY22" fmla="*/ 15731 h 20044"/>
                <a:gd name="connsiteX23" fmla="*/ 2277 w 18509"/>
                <a:gd name="connsiteY23" fmla="*/ 15697 h 20044"/>
                <a:gd name="connsiteX24" fmla="*/ 2083 w 18509"/>
                <a:gd name="connsiteY24" fmla="*/ 15832 h 20044"/>
                <a:gd name="connsiteX25" fmla="*/ 0 w 18509"/>
                <a:gd name="connsiteY25" fmla="*/ 16779 h 20044"/>
                <a:gd name="connsiteX26" fmla="*/ 1880 w 18509"/>
                <a:gd name="connsiteY26" fmla="*/ 13234 h 20044"/>
                <a:gd name="connsiteX27" fmla="*/ 1876 w 18509"/>
                <a:gd name="connsiteY27" fmla="*/ 13198 h 20044"/>
                <a:gd name="connsiteX28" fmla="*/ 1867 w 18509"/>
                <a:gd name="connsiteY28" fmla="*/ 13217 h 20044"/>
                <a:gd name="connsiteX29" fmla="*/ 19 w 18509"/>
                <a:gd name="connsiteY29" fmla="*/ 12776 h 20044"/>
                <a:gd name="connsiteX30" fmla="*/ 2578 w 18509"/>
                <a:gd name="connsiteY30" fmla="*/ 10608 h 20044"/>
                <a:gd name="connsiteX31" fmla="*/ 1258 w 18509"/>
                <a:gd name="connsiteY31" fmla="*/ 8376 h 20044"/>
                <a:gd name="connsiteX32" fmla="*/ 2795 w 18509"/>
                <a:gd name="connsiteY32" fmla="*/ 6091 h 20044"/>
                <a:gd name="connsiteX33" fmla="*/ 1775 w 18509"/>
                <a:gd name="connsiteY33" fmla="*/ 3582 h 20044"/>
                <a:gd name="connsiteX34" fmla="*/ 5874 w 18509"/>
                <a:gd name="connsiteY34" fmla="*/ 4494 h 20044"/>
                <a:gd name="connsiteX35" fmla="*/ 7310 w 18509"/>
                <a:gd name="connsiteY35" fmla="*/ 1966 h 20044"/>
                <a:gd name="connsiteX36" fmla="*/ 9656 w 18509"/>
                <a:gd name="connsiteY36" fmla="*/ 4633 h 20044"/>
                <a:gd name="connsiteX0" fmla="*/ 9656 w 18509"/>
                <a:gd name="connsiteY0" fmla="*/ 4678 h 20089"/>
                <a:gd name="connsiteX1" fmla="*/ 12639 w 18509"/>
                <a:gd name="connsiteY1" fmla="*/ 0 h 20089"/>
                <a:gd name="connsiteX2" fmla="*/ 13157 w 18509"/>
                <a:gd name="connsiteY2" fmla="*/ 4053 h 20089"/>
                <a:gd name="connsiteX3" fmla="*/ 13182 w 18509"/>
                <a:gd name="connsiteY3" fmla="*/ 3995 h 20089"/>
                <a:gd name="connsiteX4" fmla="*/ 17236 w 18509"/>
                <a:gd name="connsiteY4" fmla="*/ 3335 h 20089"/>
                <a:gd name="connsiteX5" fmla="*/ 16663 w 18509"/>
                <a:gd name="connsiteY5" fmla="*/ 5894 h 20089"/>
                <a:gd name="connsiteX6" fmla="*/ 18509 w 18509"/>
                <a:gd name="connsiteY6" fmla="*/ 7045 h 20089"/>
                <a:gd name="connsiteX7" fmla="*/ 16790 w 18509"/>
                <a:gd name="connsiteY7" fmla="*/ 9413 h 20089"/>
                <a:gd name="connsiteX8" fmla="*/ 18166 w 18509"/>
                <a:gd name="connsiteY8" fmla="*/ 11569 h 20089"/>
                <a:gd name="connsiteX9" fmla="*/ 16697 w 18509"/>
                <a:gd name="connsiteY9" fmla="*/ 12748 h 20089"/>
                <a:gd name="connsiteX10" fmla="*/ 17001 w 18509"/>
                <a:gd name="connsiteY10" fmla="*/ 16973 h 20089"/>
                <a:gd name="connsiteX11" fmla="*/ 13609 w 18509"/>
                <a:gd name="connsiteY11" fmla="*/ 14861 h 20089"/>
                <a:gd name="connsiteX12" fmla="*/ 12103 w 18509"/>
                <a:gd name="connsiteY12" fmla="*/ 18615 h 20089"/>
                <a:gd name="connsiteX13" fmla="*/ 9591 w 18509"/>
                <a:gd name="connsiteY13" fmla="*/ 16686 h 20089"/>
                <a:gd name="connsiteX14" fmla="*/ 7375 w 18509"/>
                <a:gd name="connsiteY14" fmla="*/ 20089 h 20089"/>
                <a:gd name="connsiteX15" fmla="*/ 5082 w 18509"/>
                <a:gd name="connsiteY15" fmla="*/ 16450 h 20089"/>
                <a:gd name="connsiteX16" fmla="*/ 2905 w 18509"/>
                <a:gd name="connsiteY16" fmla="*/ 18193 h 20089"/>
                <a:gd name="connsiteX17" fmla="*/ 2462 w 18509"/>
                <a:gd name="connsiteY17" fmla="*/ 18560 h 20089"/>
                <a:gd name="connsiteX18" fmla="*/ 2455 w 18509"/>
                <a:gd name="connsiteY18" fmla="*/ 18518 h 20089"/>
                <a:gd name="connsiteX19" fmla="*/ 2256 w 18509"/>
                <a:gd name="connsiteY19" fmla="*/ 15802 h 20089"/>
                <a:gd name="connsiteX20" fmla="*/ 2248 w 18509"/>
                <a:gd name="connsiteY20" fmla="*/ 15757 h 20089"/>
                <a:gd name="connsiteX21" fmla="*/ 2227 w 18509"/>
                <a:gd name="connsiteY21" fmla="*/ 15825 h 20089"/>
                <a:gd name="connsiteX22" fmla="*/ 2228 w 18509"/>
                <a:gd name="connsiteY22" fmla="*/ 15776 h 20089"/>
                <a:gd name="connsiteX23" fmla="*/ 2277 w 18509"/>
                <a:gd name="connsiteY23" fmla="*/ 15742 h 20089"/>
                <a:gd name="connsiteX24" fmla="*/ 2083 w 18509"/>
                <a:gd name="connsiteY24" fmla="*/ 15877 h 20089"/>
                <a:gd name="connsiteX25" fmla="*/ 0 w 18509"/>
                <a:gd name="connsiteY25" fmla="*/ 16824 h 20089"/>
                <a:gd name="connsiteX26" fmla="*/ 1880 w 18509"/>
                <a:gd name="connsiteY26" fmla="*/ 13279 h 20089"/>
                <a:gd name="connsiteX27" fmla="*/ 1876 w 18509"/>
                <a:gd name="connsiteY27" fmla="*/ 13243 h 20089"/>
                <a:gd name="connsiteX28" fmla="*/ 1867 w 18509"/>
                <a:gd name="connsiteY28" fmla="*/ 13262 h 20089"/>
                <a:gd name="connsiteX29" fmla="*/ 19 w 18509"/>
                <a:gd name="connsiteY29" fmla="*/ 12821 h 20089"/>
                <a:gd name="connsiteX30" fmla="*/ 2578 w 18509"/>
                <a:gd name="connsiteY30" fmla="*/ 10653 h 20089"/>
                <a:gd name="connsiteX31" fmla="*/ 1258 w 18509"/>
                <a:gd name="connsiteY31" fmla="*/ 8421 h 20089"/>
                <a:gd name="connsiteX32" fmla="*/ 2795 w 18509"/>
                <a:gd name="connsiteY32" fmla="*/ 6136 h 20089"/>
                <a:gd name="connsiteX33" fmla="*/ 1775 w 18509"/>
                <a:gd name="connsiteY33" fmla="*/ 3627 h 20089"/>
                <a:gd name="connsiteX34" fmla="*/ 5874 w 18509"/>
                <a:gd name="connsiteY34" fmla="*/ 4539 h 20089"/>
                <a:gd name="connsiteX35" fmla="*/ 7310 w 18509"/>
                <a:gd name="connsiteY35" fmla="*/ 2011 h 20089"/>
                <a:gd name="connsiteX36" fmla="*/ 9656 w 18509"/>
                <a:gd name="connsiteY36" fmla="*/ 4678 h 20089"/>
                <a:gd name="connsiteX0" fmla="*/ 9656 w 18509"/>
                <a:gd name="connsiteY0" fmla="*/ 4543 h 19954"/>
                <a:gd name="connsiteX1" fmla="*/ 12656 w 18509"/>
                <a:gd name="connsiteY1" fmla="*/ 0 h 19954"/>
                <a:gd name="connsiteX2" fmla="*/ 13157 w 18509"/>
                <a:gd name="connsiteY2" fmla="*/ 3918 h 19954"/>
                <a:gd name="connsiteX3" fmla="*/ 13182 w 18509"/>
                <a:gd name="connsiteY3" fmla="*/ 3860 h 19954"/>
                <a:gd name="connsiteX4" fmla="*/ 17236 w 18509"/>
                <a:gd name="connsiteY4" fmla="*/ 3200 h 19954"/>
                <a:gd name="connsiteX5" fmla="*/ 16663 w 18509"/>
                <a:gd name="connsiteY5" fmla="*/ 5759 h 19954"/>
                <a:gd name="connsiteX6" fmla="*/ 18509 w 18509"/>
                <a:gd name="connsiteY6" fmla="*/ 6910 h 19954"/>
                <a:gd name="connsiteX7" fmla="*/ 16790 w 18509"/>
                <a:gd name="connsiteY7" fmla="*/ 9278 h 19954"/>
                <a:gd name="connsiteX8" fmla="*/ 18166 w 18509"/>
                <a:gd name="connsiteY8" fmla="*/ 11434 h 19954"/>
                <a:gd name="connsiteX9" fmla="*/ 16697 w 18509"/>
                <a:gd name="connsiteY9" fmla="*/ 12613 h 19954"/>
                <a:gd name="connsiteX10" fmla="*/ 17001 w 18509"/>
                <a:gd name="connsiteY10" fmla="*/ 16838 h 19954"/>
                <a:gd name="connsiteX11" fmla="*/ 13609 w 18509"/>
                <a:gd name="connsiteY11" fmla="*/ 14726 h 19954"/>
                <a:gd name="connsiteX12" fmla="*/ 12103 w 18509"/>
                <a:gd name="connsiteY12" fmla="*/ 18480 h 19954"/>
                <a:gd name="connsiteX13" fmla="*/ 9591 w 18509"/>
                <a:gd name="connsiteY13" fmla="*/ 16551 h 19954"/>
                <a:gd name="connsiteX14" fmla="*/ 7375 w 18509"/>
                <a:gd name="connsiteY14" fmla="*/ 19954 h 19954"/>
                <a:gd name="connsiteX15" fmla="*/ 5082 w 18509"/>
                <a:gd name="connsiteY15" fmla="*/ 16315 h 19954"/>
                <a:gd name="connsiteX16" fmla="*/ 2905 w 18509"/>
                <a:gd name="connsiteY16" fmla="*/ 18058 h 19954"/>
                <a:gd name="connsiteX17" fmla="*/ 2462 w 18509"/>
                <a:gd name="connsiteY17" fmla="*/ 18425 h 19954"/>
                <a:gd name="connsiteX18" fmla="*/ 2455 w 18509"/>
                <a:gd name="connsiteY18" fmla="*/ 18383 h 19954"/>
                <a:gd name="connsiteX19" fmla="*/ 2256 w 18509"/>
                <a:gd name="connsiteY19" fmla="*/ 15667 h 19954"/>
                <a:gd name="connsiteX20" fmla="*/ 2248 w 18509"/>
                <a:gd name="connsiteY20" fmla="*/ 15622 h 19954"/>
                <a:gd name="connsiteX21" fmla="*/ 2227 w 18509"/>
                <a:gd name="connsiteY21" fmla="*/ 15690 h 19954"/>
                <a:gd name="connsiteX22" fmla="*/ 2228 w 18509"/>
                <a:gd name="connsiteY22" fmla="*/ 15641 h 19954"/>
                <a:gd name="connsiteX23" fmla="*/ 2277 w 18509"/>
                <a:gd name="connsiteY23" fmla="*/ 15607 h 19954"/>
                <a:gd name="connsiteX24" fmla="*/ 2083 w 18509"/>
                <a:gd name="connsiteY24" fmla="*/ 15742 h 19954"/>
                <a:gd name="connsiteX25" fmla="*/ 0 w 18509"/>
                <a:gd name="connsiteY25" fmla="*/ 16689 h 19954"/>
                <a:gd name="connsiteX26" fmla="*/ 1880 w 18509"/>
                <a:gd name="connsiteY26" fmla="*/ 13144 h 19954"/>
                <a:gd name="connsiteX27" fmla="*/ 1876 w 18509"/>
                <a:gd name="connsiteY27" fmla="*/ 13108 h 19954"/>
                <a:gd name="connsiteX28" fmla="*/ 1867 w 18509"/>
                <a:gd name="connsiteY28" fmla="*/ 13127 h 19954"/>
                <a:gd name="connsiteX29" fmla="*/ 19 w 18509"/>
                <a:gd name="connsiteY29" fmla="*/ 12686 h 19954"/>
                <a:gd name="connsiteX30" fmla="*/ 2578 w 18509"/>
                <a:gd name="connsiteY30" fmla="*/ 10518 h 19954"/>
                <a:gd name="connsiteX31" fmla="*/ 1258 w 18509"/>
                <a:gd name="connsiteY31" fmla="*/ 8286 h 19954"/>
                <a:gd name="connsiteX32" fmla="*/ 2795 w 18509"/>
                <a:gd name="connsiteY32" fmla="*/ 6001 h 19954"/>
                <a:gd name="connsiteX33" fmla="*/ 1775 w 18509"/>
                <a:gd name="connsiteY33" fmla="*/ 3492 h 19954"/>
                <a:gd name="connsiteX34" fmla="*/ 5874 w 18509"/>
                <a:gd name="connsiteY34" fmla="*/ 4404 h 19954"/>
                <a:gd name="connsiteX35" fmla="*/ 7310 w 18509"/>
                <a:gd name="connsiteY35" fmla="*/ 1876 h 19954"/>
                <a:gd name="connsiteX36" fmla="*/ 9656 w 18509"/>
                <a:gd name="connsiteY36" fmla="*/ 4543 h 19954"/>
                <a:gd name="connsiteX0" fmla="*/ 9656 w 18509"/>
                <a:gd name="connsiteY0" fmla="*/ 4319 h 19730"/>
                <a:gd name="connsiteX1" fmla="*/ 12538 w 18509"/>
                <a:gd name="connsiteY1" fmla="*/ 0 h 19730"/>
                <a:gd name="connsiteX2" fmla="*/ 13157 w 18509"/>
                <a:gd name="connsiteY2" fmla="*/ 3694 h 19730"/>
                <a:gd name="connsiteX3" fmla="*/ 13182 w 18509"/>
                <a:gd name="connsiteY3" fmla="*/ 3636 h 19730"/>
                <a:gd name="connsiteX4" fmla="*/ 17236 w 18509"/>
                <a:gd name="connsiteY4" fmla="*/ 2976 h 19730"/>
                <a:gd name="connsiteX5" fmla="*/ 16663 w 18509"/>
                <a:gd name="connsiteY5" fmla="*/ 5535 h 19730"/>
                <a:gd name="connsiteX6" fmla="*/ 18509 w 18509"/>
                <a:gd name="connsiteY6" fmla="*/ 6686 h 19730"/>
                <a:gd name="connsiteX7" fmla="*/ 16790 w 18509"/>
                <a:gd name="connsiteY7" fmla="*/ 9054 h 19730"/>
                <a:gd name="connsiteX8" fmla="*/ 18166 w 18509"/>
                <a:gd name="connsiteY8" fmla="*/ 11210 h 19730"/>
                <a:gd name="connsiteX9" fmla="*/ 16697 w 18509"/>
                <a:gd name="connsiteY9" fmla="*/ 12389 h 19730"/>
                <a:gd name="connsiteX10" fmla="*/ 17001 w 18509"/>
                <a:gd name="connsiteY10" fmla="*/ 16614 h 19730"/>
                <a:gd name="connsiteX11" fmla="*/ 13609 w 18509"/>
                <a:gd name="connsiteY11" fmla="*/ 14502 h 19730"/>
                <a:gd name="connsiteX12" fmla="*/ 12103 w 18509"/>
                <a:gd name="connsiteY12" fmla="*/ 18256 h 19730"/>
                <a:gd name="connsiteX13" fmla="*/ 9591 w 18509"/>
                <a:gd name="connsiteY13" fmla="*/ 16327 h 19730"/>
                <a:gd name="connsiteX14" fmla="*/ 7375 w 18509"/>
                <a:gd name="connsiteY14" fmla="*/ 19730 h 19730"/>
                <a:gd name="connsiteX15" fmla="*/ 5082 w 18509"/>
                <a:gd name="connsiteY15" fmla="*/ 16091 h 19730"/>
                <a:gd name="connsiteX16" fmla="*/ 2905 w 18509"/>
                <a:gd name="connsiteY16" fmla="*/ 17834 h 19730"/>
                <a:gd name="connsiteX17" fmla="*/ 2462 w 18509"/>
                <a:gd name="connsiteY17" fmla="*/ 18201 h 19730"/>
                <a:gd name="connsiteX18" fmla="*/ 2455 w 18509"/>
                <a:gd name="connsiteY18" fmla="*/ 18159 h 19730"/>
                <a:gd name="connsiteX19" fmla="*/ 2256 w 18509"/>
                <a:gd name="connsiteY19" fmla="*/ 15443 h 19730"/>
                <a:gd name="connsiteX20" fmla="*/ 2248 w 18509"/>
                <a:gd name="connsiteY20" fmla="*/ 15398 h 19730"/>
                <a:gd name="connsiteX21" fmla="*/ 2227 w 18509"/>
                <a:gd name="connsiteY21" fmla="*/ 15466 h 19730"/>
                <a:gd name="connsiteX22" fmla="*/ 2228 w 18509"/>
                <a:gd name="connsiteY22" fmla="*/ 15417 h 19730"/>
                <a:gd name="connsiteX23" fmla="*/ 2277 w 18509"/>
                <a:gd name="connsiteY23" fmla="*/ 15383 h 19730"/>
                <a:gd name="connsiteX24" fmla="*/ 2083 w 18509"/>
                <a:gd name="connsiteY24" fmla="*/ 15518 h 19730"/>
                <a:gd name="connsiteX25" fmla="*/ 0 w 18509"/>
                <a:gd name="connsiteY25" fmla="*/ 16465 h 19730"/>
                <a:gd name="connsiteX26" fmla="*/ 1880 w 18509"/>
                <a:gd name="connsiteY26" fmla="*/ 12920 h 19730"/>
                <a:gd name="connsiteX27" fmla="*/ 1876 w 18509"/>
                <a:gd name="connsiteY27" fmla="*/ 12884 h 19730"/>
                <a:gd name="connsiteX28" fmla="*/ 1867 w 18509"/>
                <a:gd name="connsiteY28" fmla="*/ 12903 h 19730"/>
                <a:gd name="connsiteX29" fmla="*/ 19 w 18509"/>
                <a:gd name="connsiteY29" fmla="*/ 12462 h 19730"/>
                <a:gd name="connsiteX30" fmla="*/ 2578 w 18509"/>
                <a:gd name="connsiteY30" fmla="*/ 10294 h 19730"/>
                <a:gd name="connsiteX31" fmla="*/ 1258 w 18509"/>
                <a:gd name="connsiteY31" fmla="*/ 8062 h 19730"/>
                <a:gd name="connsiteX32" fmla="*/ 2795 w 18509"/>
                <a:gd name="connsiteY32" fmla="*/ 5777 h 19730"/>
                <a:gd name="connsiteX33" fmla="*/ 1775 w 18509"/>
                <a:gd name="connsiteY33" fmla="*/ 3268 h 19730"/>
                <a:gd name="connsiteX34" fmla="*/ 5874 w 18509"/>
                <a:gd name="connsiteY34" fmla="*/ 4180 h 19730"/>
                <a:gd name="connsiteX35" fmla="*/ 7310 w 18509"/>
                <a:gd name="connsiteY35" fmla="*/ 1652 h 19730"/>
                <a:gd name="connsiteX36" fmla="*/ 9656 w 18509"/>
                <a:gd name="connsiteY36" fmla="*/ 4319 h 19730"/>
                <a:gd name="connsiteX0" fmla="*/ 9656 w 18509"/>
                <a:gd name="connsiteY0" fmla="*/ 4319 h 19730"/>
                <a:gd name="connsiteX1" fmla="*/ 12538 w 18509"/>
                <a:gd name="connsiteY1" fmla="*/ 0 h 19730"/>
                <a:gd name="connsiteX2" fmla="*/ 13157 w 18509"/>
                <a:gd name="connsiteY2" fmla="*/ 3694 h 19730"/>
                <a:gd name="connsiteX3" fmla="*/ 13182 w 18509"/>
                <a:gd name="connsiteY3" fmla="*/ 3636 h 19730"/>
                <a:gd name="connsiteX4" fmla="*/ 17236 w 18509"/>
                <a:gd name="connsiteY4" fmla="*/ 2976 h 19730"/>
                <a:gd name="connsiteX5" fmla="*/ 16663 w 18509"/>
                <a:gd name="connsiteY5" fmla="*/ 5535 h 19730"/>
                <a:gd name="connsiteX6" fmla="*/ 18509 w 18509"/>
                <a:gd name="connsiteY6" fmla="*/ 6686 h 19730"/>
                <a:gd name="connsiteX7" fmla="*/ 16790 w 18509"/>
                <a:gd name="connsiteY7" fmla="*/ 9054 h 19730"/>
                <a:gd name="connsiteX8" fmla="*/ 18166 w 18509"/>
                <a:gd name="connsiteY8" fmla="*/ 11210 h 19730"/>
                <a:gd name="connsiteX9" fmla="*/ 16697 w 18509"/>
                <a:gd name="connsiteY9" fmla="*/ 12389 h 19730"/>
                <a:gd name="connsiteX10" fmla="*/ 17001 w 18509"/>
                <a:gd name="connsiteY10" fmla="*/ 16614 h 19730"/>
                <a:gd name="connsiteX11" fmla="*/ 13609 w 18509"/>
                <a:gd name="connsiteY11" fmla="*/ 14502 h 19730"/>
                <a:gd name="connsiteX12" fmla="*/ 12103 w 18509"/>
                <a:gd name="connsiteY12" fmla="*/ 18256 h 19730"/>
                <a:gd name="connsiteX13" fmla="*/ 9591 w 18509"/>
                <a:gd name="connsiteY13" fmla="*/ 16327 h 19730"/>
                <a:gd name="connsiteX14" fmla="*/ 7375 w 18509"/>
                <a:gd name="connsiteY14" fmla="*/ 19730 h 19730"/>
                <a:gd name="connsiteX15" fmla="*/ 5082 w 18509"/>
                <a:gd name="connsiteY15" fmla="*/ 16091 h 19730"/>
                <a:gd name="connsiteX16" fmla="*/ 2905 w 18509"/>
                <a:gd name="connsiteY16" fmla="*/ 17834 h 19730"/>
                <a:gd name="connsiteX17" fmla="*/ 2462 w 18509"/>
                <a:gd name="connsiteY17" fmla="*/ 18201 h 19730"/>
                <a:gd name="connsiteX18" fmla="*/ 2455 w 18509"/>
                <a:gd name="connsiteY18" fmla="*/ 18159 h 19730"/>
                <a:gd name="connsiteX19" fmla="*/ 2256 w 18509"/>
                <a:gd name="connsiteY19" fmla="*/ 15443 h 19730"/>
                <a:gd name="connsiteX20" fmla="*/ 2248 w 18509"/>
                <a:gd name="connsiteY20" fmla="*/ 15398 h 19730"/>
                <a:gd name="connsiteX21" fmla="*/ 2227 w 18509"/>
                <a:gd name="connsiteY21" fmla="*/ 15466 h 19730"/>
                <a:gd name="connsiteX22" fmla="*/ 2228 w 18509"/>
                <a:gd name="connsiteY22" fmla="*/ 15417 h 19730"/>
                <a:gd name="connsiteX23" fmla="*/ 2277 w 18509"/>
                <a:gd name="connsiteY23" fmla="*/ 15383 h 19730"/>
                <a:gd name="connsiteX24" fmla="*/ 2083 w 18509"/>
                <a:gd name="connsiteY24" fmla="*/ 15518 h 19730"/>
                <a:gd name="connsiteX25" fmla="*/ 0 w 18509"/>
                <a:gd name="connsiteY25" fmla="*/ 16465 h 19730"/>
                <a:gd name="connsiteX26" fmla="*/ 1880 w 18509"/>
                <a:gd name="connsiteY26" fmla="*/ 12920 h 19730"/>
                <a:gd name="connsiteX27" fmla="*/ 1876 w 18509"/>
                <a:gd name="connsiteY27" fmla="*/ 12884 h 19730"/>
                <a:gd name="connsiteX28" fmla="*/ 1867 w 18509"/>
                <a:gd name="connsiteY28" fmla="*/ 12903 h 19730"/>
                <a:gd name="connsiteX29" fmla="*/ 19 w 18509"/>
                <a:gd name="connsiteY29" fmla="*/ 12462 h 19730"/>
                <a:gd name="connsiteX30" fmla="*/ 2578 w 18509"/>
                <a:gd name="connsiteY30" fmla="*/ 10294 h 19730"/>
                <a:gd name="connsiteX31" fmla="*/ 1258 w 18509"/>
                <a:gd name="connsiteY31" fmla="*/ 8062 h 19730"/>
                <a:gd name="connsiteX32" fmla="*/ 2795 w 18509"/>
                <a:gd name="connsiteY32" fmla="*/ 5777 h 19730"/>
                <a:gd name="connsiteX33" fmla="*/ 1775 w 18509"/>
                <a:gd name="connsiteY33" fmla="*/ 3268 h 19730"/>
                <a:gd name="connsiteX34" fmla="*/ 5874 w 18509"/>
                <a:gd name="connsiteY34" fmla="*/ 4180 h 19730"/>
                <a:gd name="connsiteX35" fmla="*/ 7310 w 18509"/>
                <a:gd name="connsiteY35" fmla="*/ 1652 h 19730"/>
                <a:gd name="connsiteX36" fmla="*/ 9656 w 18509"/>
                <a:gd name="connsiteY36" fmla="*/ 4319 h 19730"/>
                <a:gd name="connsiteX0" fmla="*/ 9656 w 18509"/>
                <a:gd name="connsiteY0" fmla="*/ 4319 h 19730"/>
                <a:gd name="connsiteX1" fmla="*/ 12538 w 18509"/>
                <a:gd name="connsiteY1" fmla="*/ 0 h 19730"/>
                <a:gd name="connsiteX2" fmla="*/ 13157 w 18509"/>
                <a:gd name="connsiteY2" fmla="*/ 3694 h 19730"/>
                <a:gd name="connsiteX3" fmla="*/ 13165 w 18509"/>
                <a:gd name="connsiteY3" fmla="*/ 3412 h 19730"/>
                <a:gd name="connsiteX4" fmla="*/ 17236 w 18509"/>
                <a:gd name="connsiteY4" fmla="*/ 2976 h 19730"/>
                <a:gd name="connsiteX5" fmla="*/ 16663 w 18509"/>
                <a:gd name="connsiteY5" fmla="*/ 5535 h 19730"/>
                <a:gd name="connsiteX6" fmla="*/ 18509 w 18509"/>
                <a:gd name="connsiteY6" fmla="*/ 6686 h 19730"/>
                <a:gd name="connsiteX7" fmla="*/ 16790 w 18509"/>
                <a:gd name="connsiteY7" fmla="*/ 9054 h 19730"/>
                <a:gd name="connsiteX8" fmla="*/ 18166 w 18509"/>
                <a:gd name="connsiteY8" fmla="*/ 11210 h 19730"/>
                <a:gd name="connsiteX9" fmla="*/ 16697 w 18509"/>
                <a:gd name="connsiteY9" fmla="*/ 12389 h 19730"/>
                <a:gd name="connsiteX10" fmla="*/ 17001 w 18509"/>
                <a:gd name="connsiteY10" fmla="*/ 16614 h 19730"/>
                <a:gd name="connsiteX11" fmla="*/ 13609 w 18509"/>
                <a:gd name="connsiteY11" fmla="*/ 14502 h 19730"/>
                <a:gd name="connsiteX12" fmla="*/ 12103 w 18509"/>
                <a:gd name="connsiteY12" fmla="*/ 18256 h 19730"/>
                <a:gd name="connsiteX13" fmla="*/ 9591 w 18509"/>
                <a:gd name="connsiteY13" fmla="*/ 16327 h 19730"/>
                <a:gd name="connsiteX14" fmla="*/ 7375 w 18509"/>
                <a:gd name="connsiteY14" fmla="*/ 19730 h 19730"/>
                <a:gd name="connsiteX15" fmla="*/ 5082 w 18509"/>
                <a:gd name="connsiteY15" fmla="*/ 16091 h 19730"/>
                <a:gd name="connsiteX16" fmla="*/ 2905 w 18509"/>
                <a:gd name="connsiteY16" fmla="*/ 17834 h 19730"/>
                <a:gd name="connsiteX17" fmla="*/ 2462 w 18509"/>
                <a:gd name="connsiteY17" fmla="*/ 18201 h 19730"/>
                <a:gd name="connsiteX18" fmla="*/ 2455 w 18509"/>
                <a:gd name="connsiteY18" fmla="*/ 18159 h 19730"/>
                <a:gd name="connsiteX19" fmla="*/ 2256 w 18509"/>
                <a:gd name="connsiteY19" fmla="*/ 15443 h 19730"/>
                <a:gd name="connsiteX20" fmla="*/ 2248 w 18509"/>
                <a:gd name="connsiteY20" fmla="*/ 15398 h 19730"/>
                <a:gd name="connsiteX21" fmla="*/ 2227 w 18509"/>
                <a:gd name="connsiteY21" fmla="*/ 15466 h 19730"/>
                <a:gd name="connsiteX22" fmla="*/ 2228 w 18509"/>
                <a:gd name="connsiteY22" fmla="*/ 15417 h 19730"/>
                <a:gd name="connsiteX23" fmla="*/ 2277 w 18509"/>
                <a:gd name="connsiteY23" fmla="*/ 15383 h 19730"/>
                <a:gd name="connsiteX24" fmla="*/ 2083 w 18509"/>
                <a:gd name="connsiteY24" fmla="*/ 15518 h 19730"/>
                <a:gd name="connsiteX25" fmla="*/ 0 w 18509"/>
                <a:gd name="connsiteY25" fmla="*/ 16465 h 19730"/>
                <a:gd name="connsiteX26" fmla="*/ 1880 w 18509"/>
                <a:gd name="connsiteY26" fmla="*/ 12920 h 19730"/>
                <a:gd name="connsiteX27" fmla="*/ 1876 w 18509"/>
                <a:gd name="connsiteY27" fmla="*/ 12884 h 19730"/>
                <a:gd name="connsiteX28" fmla="*/ 1867 w 18509"/>
                <a:gd name="connsiteY28" fmla="*/ 12903 h 19730"/>
                <a:gd name="connsiteX29" fmla="*/ 19 w 18509"/>
                <a:gd name="connsiteY29" fmla="*/ 12462 h 19730"/>
                <a:gd name="connsiteX30" fmla="*/ 2578 w 18509"/>
                <a:gd name="connsiteY30" fmla="*/ 10294 h 19730"/>
                <a:gd name="connsiteX31" fmla="*/ 1258 w 18509"/>
                <a:gd name="connsiteY31" fmla="*/ 8062 h 19730"/>
                <a:gd name="connsiteX32" fmla="*/ 2795 w 18509"/>
                <a:gd name="connsiteY32" fmla="*/ 5777 h 19730"/>
                <a:gd name="connsiteX33" fmla="*/ 1775 w 18509"/>
                <a:gd name="connsiteY33" fmla="*/ 3268 h 19730"/>
                <a:gd name="connsiteX34" fmla="*/ 5874 w 18509"/>
                <a:gd name="connsiteY34" fmla="*/ 4180 h 19730"/>
                <a:gd name="connsiteX35" fmla="*/ 7310 w 18509"/>
                <a:gd name="connsiteY35" fmla="*/ 1652 h 19730"/>
                <a:gd name="connsiteX36" fmla="*/ 9656 w 18509"/>
                <a:gd name="connsiteY36" fmla="*/ 4319 h 19730"/>
                <a:gd name="connsiteX0" fmla="*/ 9656 w 18509"/>
                <a:gd name="connsiteY0" fmla="*/ 4319 h 19730"/>
                <a:gd name="connsiteX1" fmla="*/ 12538 w 18509"/>
                <a:gd name="connsiteY1" fmla="*/ 0 h 19730"/>
                <a:gd name="connsiteX2" fmla="*/ 13157 w 18509"/>
                <a:gd name="connsiteY2" fmla="*/ 3425 h 19730"/>
                <a:gd name="connsiteX3" fmla="*/ 13165 w 18509"/>
                <a:gd name="connsiteY3" fmla="*/ 3412 h 19730"/>
                <a:gd name="connsiteX4" fmla="*/ 17236 w 18509"/>
                <a:gd name="connsiteY4" fmla="*/ 2976 h 19730"/>
                <a:gd name="connsiteX5" fmla="*/ 16663 w 18509"/>
                <a:gd name="connsiteY5" fmla="*/ 5535 h 19730"/>
                <a:gd name="connsiteX6" fmla="*/ 18509 w 18509"/>
                <a:gd name="connsiteY6" fmla="*/ 6686 h 19730"/>
                <a:gd name="connsiteX7" fmla="*/ 16790 w 18509"/>
                <a:gd name="connsiteY7" fmla="*/ 9054 h 19730"/>
                <a:gd name="connsiteX8" fmla="*/ 18166 w 18509"/>
                <a:gd name="connsiteY8" fmla="*/ 11210 h 19730"/>
                <a:gd name="connsiteX9" fmla="*/ 16697 w 18509"/>
                <a:gd name="connsiteY9" fmla="*/ 12389 h 19730"/>
                <a:gd name="connsiteX10" fmla="*/ 17001 w 18509"/>
                <a:gd name="connsiteY10" fmla="*/ 16614 h 19730"/>
                <a:gd name="connsiteX11" fmla="*/ 13609 w 18509"/>
                <a:gd name="connsiteY11" fmla="*/ 14502 h 19730"/>
                <a:gd name="connsiteX12" fmla="*/ 12103 w 18509"/>
                <a:gd name="connsiteY12" fmla="*/ 18256 h 19730"/>
                <a:gd name="connsiteX13" fmla="*/ 9591 w 18509"/>
                <a:gd name="connsiteY13" fmla="*/ 16327 h 19730"/>
                <a:gd name="connsiteX14" fmla="*/ 7375 w 18509"/>
                <a:gd name="connsiteY14" fmla="*/ 19730 h 19730"/>
                <a:gd name="connsiteX15" fmla="*/ 5082 w 18509"/>
                <a:gd name="connsiteY15" fmla="*/ 16091 h 19730"/>
                <a:gd name="connsiteX16" fmla="*/ 2905 w 18509"/>
                <a:gd name="connsiteY16" fmla="*/ 17834 h 19730"/>
                <a:gd name="connsiteX17" fmla="*/ 2462 w 18509"/>
                <a:gd name="connsiteY17" fmla="*/ 18201 h 19730"/>
                <a:gd name="connsiteX18" fmla="*/ 2455 w 18509"/>
                <a:gd name="connsiteY18" fmla="*/ 18159 h 19730"/>
                <a:gd name="connsiteX19" fmla="*/ 2256 w 18509"/>
                <a:gd name="connsiteY19" fmla="*/ 15443 h 19730"/>
                <a:gd name="connsiteX20" fmla="*/ 2248 w 18509"/>
                <a:gd name="connsiteY20" fmla="*/ 15398 h 19730"/>
                <a:gd name="connsiteX21" fmla="*/ 2227 w 18509"/>
                <a:gd name="connsiteY21" fmla="*/ 15466 h 19730"/>
                <a:gd name="connsiteX22" fmla="*/ 2228 w 18509"/>
                <a:gd name="connsiteY22" fmla="*/ 15417 h 19730"/>
                <a:gd name="connsiteX23" fmla="*/ 2277 w 18509"/>
                <a:gd name="connsiteY23" fmla="*/ 15383 h 19730"/>
                <a:gd name="connsiteX24" fmla="*/ 2083 w 18509"/>
                <a:gd name="connsiteY24" fmla="*/ 15518 h 19730"/>
                <a:gd name="connsiteX25" fmla="*/ 0 w 18509"/>
                <a:gd name="connsiteY25" fmla="*/ 16465 h 19730"/>
                <a:gd name="connsiteX26" fmla="*/ 1880 w 18509"/>
                <a:gd name="connsiteY26" fmla="*/ 12920 h 19730"/>
                <a:gd name="connsiteX27" fmla="*/ 1876 w 18509"/>
                <a:gd name="connsiteY27" fmla="*/ 12884 h 19730"/>
                <a:gd name="connsiteX28" fmla="*/ 1867 w 18509"/>
                <a:gd name="connsiteY28" fmla="*/ 12903 h 19730"/>
                <a:gd name="connsiteX29" fmla="*/ 19 w 18509"/>
                <a:gd name="connsiteY29" fmla="*/ 12462 h 19730"/>
                <a:gd name="connsiteX30" fmla="*/ 2578 w 18509"/>
                <a:gd name="connsiteY30" fmla="*/ 10294 h 19730"/>
                <a:gd name="connsiteX31" fmla="*/ 1258 w 18509"/>
                <a:gd name="connsiteY31" fmla="*/ 8062 h 19730"/>
                <a:gd name="connsiteX32" fmla="*/ 2795 w 18509"/>
                <a:gd name="connsiteY32" fmla="*/ 5777 h 19730"/>
                <a:gd name="connsiteX33" fmla="*/ 1775 w 18509"/>
                <a:gd name="connsiteY33" fmla="*/ 3268 h 19730"/>
                <a:gd name="connsiteX34" fmla="*/ 5874 w 18509"/>
                <a:gd name="connsiteY34" fmla="*/ 4180 h 19730"/>
                <a:gd name="connsiteX35" fmla="*/ 7310 w 18509"/>
                <a:gd name="connsiteY35" fmla="*/ 1652 h 19730"/>
                <a:gd name="connsiteX36" fmla="*/ 9656 w 18509"/>
                <a:gd name="connsiteY36" fmla="*/ 4319 h 19730"/>
                <a:gd name="connsiteX0" fmla="*/ 9656 w 18509"/>
                <a:gd name="connsiteY0" fmla="*/ 4319 h 19730"/>
                <a:gd name="connsiteX1" fmla="*/ 12538 w 18509"/>
                <a:gd name="connsiteY1" fmla="*/ 0 h 19730"/>
                <a:gd name="connsiteX2" fmla="*/ 13157 w 18509"/>
                <a:gd name="connsiteY2" fmla="*/ 3425 h 19730"/>
                <a:gd name="connsiteX3" fmla="*/ 13165 w 18509"/>
                <a:gd name="connsiteY3" fmla="*/ 3412 h 19730"/>
                <a:gd name="connsiteX4" fmla="*/ 17236 w 18509"/>
                <a:gd name="connsiteY4" fmla="*/ 2976 h 19730"/>
                <a:gd name="connsiteX5" fmla="*/ 16663 w 18509"/>
                <a:gd name="connsiteY5" fmla="*/ 5535 h 19730"/>
                <a:gd name="connsiteX6" fmla="*/ 18509 w 18509"/>
                <a:gd name="connsiteY6" fmla="*/ 6686 h 19730"/>
                <a:gd name="connsiteX7" fmla="*/ 16790 w 18509"/>
                <a:gd name="connsiteY7" fmla="*/ 9054 h 19730"/>
                <a:gd name="connsiteX8" fmla="*/ 18166 w 18509"/>
                <a:gd name="connsiteY8" fmla="*/ 11210 h 19730"/>
                <a:gd name="connsiteX9" fmla="*/ 16697 w 18509"/>
                <a:gd name="connsiteY9" fmla="*/ 12389 h 19730"/>
                <a:gd name="connsiteX10" fmla="*/ 17001 w 18509"/>
                <a:gd name="connsiteY10" fmla="*/ 16614 h 19730"/>
                <a:gd name="connsiteX11" fmla="*/ 13609 w 18509"/>
                <a:gd name="connsiteY11" fmla="*/ 14502 h 19730"/>
                <a:gd name="connsiteX12" fmla="*/ 12103 w 18509"/>
                <a:gd name="connsiteY12" fmla="*/ 18256 h 19730"/>
                <a:gd name="connsiteX13" fmla="*/ 9591 w 18509"/>
                <a:gd name="connsiteY13" fmla="*/ 16327 h 19730"/>
                <a:gd name="connsiteX14" fmla="*/ 7375 w 18509"/>
                <a:gd name="connsiteY14" fmla="*/ 19730 h 19730"/>
                <a:gd name="connsiteX15" fmla="*/ 5082 w 18509"/>
                <a:gd name="connsiteY15" fmla="*/ 16091 h 19730"/>
                <a:gd name="connsiteX16" fmla="*/ 2905 w 18509"/>
                <a:gd name="connsiteY16" fmla="*/ 17834 h 19730"/>
                <a:gd name="connsiteX17" fmla="*/ 2462 w 18509"/>
                <a:gd name="connsiteY17" fmla="*/ 18201 h 19730"/>
                <a:gd name="connsiteX18" fmla="*/ 2455 w 18509"/>
                <a:gd name="connsiteY18" fmla="*/ 18159 h 19730"/>
                <a:gd name="connsiteX19" fmla="*/ 2256 w 18509"/>
                <a:gd name="connsiteY19" fmla="*/ 15443 h 19730"/>
                <a:gd name="connsiteX20" fmla="*/ 2248 w 18509"/>
                <a:gd name="connsiteY20" fmla="*/ 15398 h 19730"/>
                <a:gd name="connsiteX21" fmla="*/ 2227 w 18509"/>
                <a:gd name="connsiteY21" fmla="*/ 15466 h 19730"/>
                <a:gd name="connsiteX22" fmla="*/ 2228 w 18509"/>
                <a:gd name="connsiteY22" fmla="*/ 15417 h 19730"/>
                <a:gd name="connsiteX23" fmla="*/ 2277 w 18509"/>
                <a:gd name="connsiteY23" fmla="*/ 15383 h 19730"/>
                <a:gd name="connsiteX24" fmla="*/ 2083 w 18509"/>
                <a:gd name="connsiteY24" fmla="*/ 15518 h 19730"/>
                <a:gd name="connsiteX25" fmla="*/ 0 w 18509"/>
                <a:gd name="connsiteY25" fmla="*/ 16465 h 19730"/>
                <a:gd name="connsiteX26" fmla="*/ 1880 w 18509"/>
                <a:gd name="connsiteY26" fmla="*/ 12920 h 19730"/>
                <a:gd name="connsiteX27" fmla="*/ 1876 w 18509"/>
                <a:gd name="connsiteY27" fmla="*/ 12884 h 19730"/>
                <a:gd name="connsiteX28" fmla="*/ 1867 w 18509"/>
                <a:gd name="connsiteY28" fmla="*/ 12903 h 19730"/>
                <a:gd name="connsiteX29" fmla="*/ 19 w 18509"/>
                <a:gd name="connsiteY29" fmla="*/ 12462 h 19730"/>
                <a:gd name="connsiteX30" fmla="*/ 2578 w 18509"/>
                <a:gd name="connsiteY30" fmla="*/ 10294 h 19730"/>
                <a:gd name="connsiteX31" fmla="*/ 1258 w 18509"/>
                <a:gd name="connsiteY31" fmla="*/ 8062 h 19730"/>
                <a:gd name="connsiteX32" fmla="*/ 2795 w 18509"/>
                <a:gd name="connsiteY32" fmla="*/ 5777 h 19730"/>
                <a:gd name="connsiteX33" fmla="*/ 1775 w 18509"/>
                <a:gd name="connsiteY33" fmla="*/ 3268 h 19730"/>
                <a:gd name="connsiteX34" fmla="*/ 5874 w 18509"/>
                <a:gd name="connsiteY34" fmla="*/ 4180 h 19730"/>
                <a:gd name="connsiteX35" fmla="*/ 7310 w 18509"/>
                <a:gd name="connsiteY35" fmla="*/ 1652 h 19730"/>
                <a:gd name="connsiteX36" fmla="*/ 9656 w 18509"/>
                <a:gd name="connsiteY36" fmla="*/ 4319 h 19730"/>
                <a:gd name="connsiteX0" fmla="*/ 9656 w 18509"/>
                <a:gd name="connsiteY0" fmla="*/ 4319 h 19730"/>
                <a:gd name="connsiteX1" fmla="*/ 12538 w 18509"/>
                <a:gd name="connsiteY1" fmla="*/ 0 h 19730"/>
                <a:gd name="connsiteX2" fmla="*/ 13157 w 18509"/>
                <a:gd name="connsiteY2" fmla="*/ 3425 h 19730"/>
                <a:gd name="connsiteX3" fmla="*/ 13165 w 18509"/>
                <a:gd name="connsiteY3" fmla="*/ 3412 h 19730"/>
                <a:gd name="connsiteX4" fmla="*/ 17236 w 18509"/>
                <a:gd name="connsiteY4" fmla="*/ 2976 h 19730"/>
                <a:gd name="connsiteX5" fmla="*/ 16663 w 18509"/>
                <a:gd name="connsiteY5" fmla="*/ 5535 h 19730"/>
                <a:gd name="connsiteX6" fmla="*/ 18509 w 18509"/>
                <a:gd name="connsiteY6" fmla="*/ 6686 h 19730"/>
                <a:gd name="connsiteX7" fmla="*/ 16790 w 18509"/>
                <a:gd name="connsiteY7" fmla="*/ 9054 h 19730"/>
                <a:gd name="connsiteX8" fmla="*/ 18166 w 18509"/>
                <a:gd name="connsiteY8" fmla="*/ 11210 h 19730"/>
                <a:gd name="connsiteX9" fmla="*/ 16697 w 18509"/>
                <a:gd name="connsiteY9" fmla="*/ 12389 h 19730"/>
                <a:gd name="connsiteX10" fmla="*/ 17001 w 18509"/>
                <a:gd name="connsiteY10" fmla="*/ 16614 h 19730"/>
                <a:gd name="connsiteX11" fmla="*/ 13609 w 18509"/>
                <a:gd name="connsiteY11" fmla="*/ 14502 h 19730"/>
                <a:gd name="connsiteX12" fmla="*/ 12103 w 18509"/>
                <a:gd name="connsiteY12" fmla="*/ 18256 h 19730"/>
                <a:gd name="connsiteX13" fmla="*/ 9591 w 18509"/>
                <a:gd name="connsiteY13" fmla="*/ 16327 h 19730"/>
                <a:gd name="connsiteX14" fmla="*/ 7375 w 18509"/>
                <a:gd name="connsiteY14" fmla="*/ 19730 h 19730"/>
                <a:gd name="connsiteX15" fmla="*/ 5107 w 18509"/>
                <a:gd name="connsiteY15" fmla="*/ 16843 h 19730"/>
                <a:gd name="connsiteX16" fmla="*/ 2905 w 18509"/>
                <a:gd name="connsiteY16" fmla="*/ 17834 h 19730"/>
                <a:gd name="connsiteX17" fmla="*/ 2462 w 18509"/>
                <a:gd name="connsiteY17" fmla="*/ 18201 h 19730"/>
                <a:gd name="connsiteX18" fmla="*/ 2455 w 18509"/>
                <a:gd name="connsiteY18" fmla="*/ 18159 h 19730"/>
                <a:gd name="connsiteX19" fmla="*/ 2256 w 18509"/>
                <a:gd name="connsiteY19" fmla="*/ 15443 h 19730"/>
                <a:gd name="connsiteX20" fmla="*/ 2248 w 18509"/>
                <a:gd name="connsiteY20" fmla="*/ 15398 h 19730"/>
                <a:gd name="connsiteX21" fmla="*/ 2227 w 18509"/>
                <a:gd name="connsiteY21" fmla="*/ 15466 h 19730"/>
                <a:gd name="connsiteX22" fmla="*/ 2228 w 18509"/>
                <a:gd name="connsiteY22" fmla="*/ 15417 h 19730"/>
                <a:gd name="connsiteX23" fmla="*/ 2277 w 18509"/>
                <a:gd name="connsiteY23" fmla="*/ 15383 h 19730"/>
                <a:gd name="connsiteX24" fmla="*/ 2083 w 18509"/>
                <a:gd name="connsiteY24" fmla="*/ 15518 h 19730"/>
                <a:gd name="connsiteX25" fmla="*/ 0 w 18509"/>
                <a:gd name="connsiteY25" fmla="*/ 16465 h 19730"/>
                <a:gd name="connsiteX26" fmla="*/ 1880 w 18509"/>
                <a:gd name="connsiteY26" fmla="*/ 12920 h 19730"/>
                <a:gd name="connsiteX27" fmla="*/ 1876 w 18509"/>
                <a:gd name="connsiteY27" fmla="*/ 12884 h 19730"/>
                <a:gd name="connsiteX28" fmla="*/ 1867 w 18509"/>
                <a:gd name="connsiteY28" fmla="*/ 12903 h 19730"/>
                <a:gd name="connsiteX29" fmla="*/ 19 w 18509"/>
                <a:gd name="connsiteY29" fmla="*/ 12462 h 19730"/>
                <a:gd name="connsiteX30" fmla="*/ 2578 w 18509"/>
                <a:gd name="connsiteY30" fmla="*/ 10294 h 19730"/>
                <a:gd name="connsiteX31" fmla="*/ 1258 w 18509"/>
                <a:gd name="connsiteY31" fmla="*/ 8062 h 19730"/>
                <a:gd name="connsiteX32" fmla="*/ 2795 w 18509"/>
                <a:gd name="connsiteY32" fmla="*/ 5777 h 19730"/>
                <a:gd name="connsiteX33" fmla="*/ 1775 w 18509"/>
                <a:gd name="connsiteY33" fmla="*/ 3268 h 19730"/>
                <a:gd name="connsiteX34" fmla="*/ 5874 w 18509"/>
                <a:gd name="connsiteY34" fmla="*/ 4180 h 19730"/>
                <a:gd name="connsiteX35" fmla="*/ 7310 w 18509"/>
                <a:gd name="connsiteY35" fmla="*/ 1652 h 19730"/>
                <a:gd name="connsiteX36" fmla="*/ 9656 w 18509"/>
                <a:gd name="connsiteY36" fmla="*/ 4319 h 19730"/>
                <a:gd name="connsiteX0" fmla="*/ 9656 w 18509"/>
                <a:gd name="connsiteY0" fmla="*/ 4319 h 20277"/>
                <a:gd name="connsiteX1" fmla="*/ 12538 w 18509"/>
                <a:gd name="connsiteY1" fmla="*/ 0 h 20277"/>
                <a:gd name="connsiteX2" fmla="*/ 13157 w 18509"/>
                <a:gd name="connsiteY2" fmla="*/ 3425 h 20277"/>
                <a:gd name="connsiteX3" fmla="*/ 13165 w 18509"/>
                <a:gd name="connsiteY3" fmla="*/ 3412 h 20277"/>
                <a:gd name="connsiteX4" fmla="*/ 17236 w 18509"/>
                <a:gd name="connsiteY4" fmla="*/ 2976 h 20277"/>
                <a:gd name="connsiteX5" fmla="*/ 16663 w 18509"/>
                <a:gd name="connsiteY5" fmla="*/ 5535 h 20277"/>
                <a:gd name="connsiteX6" fmla="*/ 18509 w 18509"/>
                <a:gd name="connsiteY6" fmla="*/ 6686 h 20277"/>
                <a:gd name="connsiteX7" fmla="*/ 16790 w 18509"/>
                <a:gd name="connsiteY7" fmla="*/ 9054 h 20277"/>
                <a:gd name="connsiteX8" fmla="*/ 18166 w 18509"/>
                <a:gd name="connsiteY8" fmla="*/ 11210 h 20277"/>
                <a:gd name="connsiteX9" fmla="*/ 16697 w 18509"/>
                <a:gd name="connsiteY9" fmla="*/ 12389 h 20277"/>
                <a:gd name="connsiteX10" fmla="*/ 17001 w 18509"/>
                <a:gd name="connsiteY10" fmla="*/ 16614 h 20277"/>
                <a:gd name="connsiteX11" fmla="*/ 13609 w 18509"/>
                <a:gd name="connsiteY11" fmla="*/ 14502 h 20277"/>
                <a:gd name="connsiteX12" fmla="*/ 12103 w 18509"/>
                <a:gd name="connsiteY12" fmla="*/ 18256 h 20277"/>
                <a:gd name="connsiteX13" fmla="*/ 9591 w 18509"/>
                <a:gd name="connsiteY13" fmla="*/ 16327 h 20277"/>
                <a:gd name="connsiteX14" fmla="*/ 7400 w 18509"/>
                <a:gd name="connsiteY14" fmla="*/ 20277 h 20277"/>
                <a:gd name="connsiteX15" fmla="*/ 5107 w 18509"/>
                <a:gd name="connsiteY15" fmla="*/ 16843 h 20277"/>
                <a:gd name="connsiteX16" fmla="*/ 2905 w 18509"/>
                <a:gd name="connsiteY16" fmla="*/ 17834 h 20277"/>
                <a:gd name="connsiteX17" fmla="*/ 2462 w 18509"/>
                <a:gd name="connsiteY17" fmla="*/ 18201 h 20277"/>
                <a:gd name="connsiteX18" fmla="*/ 2455 w 18509"/>
                <a:gd name="connsiteY18" fmla="*/ 18159 h 20277"/>
                <a:gd name="connsiteX19" fmla="*/ 2256 w 18509"/>
                <a:gd name="connsiteY19" fmla="*/ 15443 h 20277"/>
                <a:gd name="connsiteX20" fmla="*/ 2248 w 18509"/>
                <a:gd name="connsiteY20" fmla="*/ 15398 h 20277"/>
                <a:gd name="connsiteX21" fmla="*/ 2227 w 18509"/>
                <a:gd name="connsiteY21" fmla="*/ 15466 h 20277"/>
                <a:gd name="connsiteX22" fmla="*/ 2228 w 18509"/>
                <a:gd name="connsiteY22" fmla="*/ 15417 h 20277"/>
                <a:gd name="connsiteX23" fmla="*/ 2277 w 18509"/>
                <a:gd name="connsiteY23" fmla="*/ 15383 h 20277"/>
                <a:gd name="connsiteX24" fmla="*/ 2083 w 18509"/>
                <a:gd name="connsiteY24" fmla="*/ 15518 h 20277"/>
                <a:gd name="connsiteX25" fmla="*/ 0 w 18509"/>
                <a:gd name="connsiteY25" fmla="*/ 16465 h 20277"/>
                <a:gd name="connsiteX26" fmla="*/ 1880 w 18509"/>
                <a:gd name="connsiteY26" fmla="*/ 12920 h 20277"/>
                <a:gd name="connsiteX27" fmla="*/ 1876 w 18509"/>
                <a:gd name="connsiteY27" fmla="*/ 12884 h 20277"/>
                <a:gd name="connsiteX28" fmla="*/ 1867 w 18509"/>
                <a:gd name="connsiteY28" fmla="*/ 12903 h 20277"/>
                <a:gd name="connsiteX29" fmla="*/ 19 w 18509"/>
                <a:gd name="connsiteY29" fmla="*/ 12462 h 20277"/>
                <a:gd name="connsiteX30" fmla="*/ 2578 w 18509"/>
                <a:gd name="connsiteY30" fmla="*/ 10294 h 20277"/>
                <a:gd name="connsiteX31" fmla="*/ 1258 w 18509"/>
                <a:gd name="connsiteY31" fmla="*/ 8062 h 20277"/>
                <a:gd name="connsiteX32" fmla="*/ 2795 w 18509"/>
                <a:gd name="connsiteY32" fmla="*/ 5777 h 20277"/>
                <a:gd name="connsiteX33" fmla="*/ 1775 w 18509"/>
                <a:gd name="connsiteY33" fmla="*/ 3268 h 20277"/>
                <a:gd name="connsiteX34" fmla="*/ 5874 w 18509"/>
                <a:gd name="connsiteY34" fmla="*/ 4180 h 20277"/>
                <a:gd name="connsiteX35" fmla="*/ 7310 w 18509"/>
                <a:gd name="connsiteY35" fmla="*/ 1652 h 20277"/>
                <a:gd name="connsiteX36" fmla="*/ 9656 w 18509"/>
                <a:gd name="connsiteY36" fmla="*/ 4319 h 20277"/>
                <a:gd name="connsiteX0" fmla="*/ 9656 w 18509"/>
                <a:gd name="connsiteY0" fmla="*/ 4319 h 20277"/>
                <a:gd name="connsiteX1" fmla="*/ 12538 w 18509"/>
                <a:gd name="connsiteY1" fmla="*/ 0 h 20277"/>
                <a:gd name="connsiteX2" fmla="*/ 13157 w 18509"/>
                <a:gd name="connsiteY2" fmla="*/ 3425 h 20277"/>
                <a:gd name="connsiteX3" fmla="*/ 13165 w 18509"/>
                <a:gd name="connsiteY3" fmla="*/ 3412 h 20277"/>
                <a:gd name="connsiteX4" fmla="*/ 17236 w 18509"/>
                <a:gd name="connsiteY4" fmla="*/ 2976 h 20277"/>
                <a:gd name="connsiteX5" fmla="*/ 16663 w 18509"/>
                <a:gd name="connsiteY5" fmla="*/ 5535 h 20277"/>
                <a:gd name="connsiteX6" fmla="*/ 18509 w 18509"/>
                <a:gd name="connsiteY6" fmla="*/ 6686 h 20277"/>
                <a:gd name="connsiteX7" fmla="*/ 16790 w 18509"/>
                <a:gd name="connsiteY7" fmla="*/ 9054 h 20277"/>
                <a:gd name="connsiteX8" fmla="*/ 18166 w 18509"/>
                <a:gd name="connsiteY8" fmla="*/ 11210 h 20277"/>
                <a:gd name="connsiteX9" fmla="*/ 16697 w 18509"/>
                <a:gd name="connsiteY9" fmla="*/ 12389 h 20277"/>
                <a:gd name="connsiteX10" fmla="*/ 17001 w 18509"/>
                <a:gd name="connsiteY10" fmla="*/ 16614 h 20277"/>
                <a:gd name="connsiteX11" fmla="*/ 13609 w 18509"/>
                <a:gd name="connsiteY11" fmla="*/ 14502 h 20277"/>
                <a:gd name="connsiteX12" fmla="*/ 12103 w 18509"/>
                <a:gd name="connsiteY12" fmla="*/ 18256 h 20277"/>
                <a:gd name="connsiteX13" fmla="*/ 9591 w 18509"/>
                <a:gd name="connsiteY13" fmla="*/ 16327 h 20277"/>
                <a:gd name="connsiteX14" fmla="*/ 7400 w 18509"/>
                <a:gd name="connsiteY14" fmla="*/ 20277 h 20277"/>
                <a:gd name="connsiteX15" fmla="*/ 4980 w 18509"/>
                <a:gd name="connsiteY15" fmla="*/ 16980 h 20277"/>
                <a:gd name="connsiteX16" fmla="*/ 2905 w 18509"/>
                <a:gd name="connsiteY16" fmla="*/ 17834 h 20277"/>
                <a:gd name="connsiteX17" fmla="*/ 2462 w 18509"/>
                <a:gd name="connsiteY17" fmla="*/ 18201 h 20277"/>
                <a:gd name="connsiteX18" fmla="*/ 2455 w 18509"/>
                <a:gd name="connsiteY18" fmla="*/ 18159 h 20277"/>
                <a:gd name="connsiteX19" fmla="*/ 2256 w 18509"/>
                <a:gd name="connsiteY19" fmla="*/ 15443 h 20277"/>
                <a:gd name="connsiteX20" fmla="*/ 2248 w 18509"/>
                <a:gd name="connsiteY20" fmla="*/ 15398 h 20277"/>
                <a:gd name="connsiteX21" fmla="*/ 2227 w 18509"/>
                <a:gd name="connsiteY21" fmla="*/ 15466 h 20277"/>
                <a:gd name="connsiteX22" fmla="*/ 2228 w 18509"/>
                <a:gd name="connsiteY22" fmla="*/ 15417 h 20277"/>
                <a:gd name="connsiteX23" fmla="*/ 2277 w 18509"/>
                <a:gd name="connsiteY23" fmla="*/ 15383 h 20277"/>
                <a:gd name="connsiteX24" fmla="*/ 2083 w 18509"/>
                <a:gd name="connsiteY24" fmla="*/ 15518 h 20277"/>
                <a:gd name="connsiteX25" fmla="*/ 0 w 18509"/>
                <a:gd name="connsiteY25" fmla="*/ 16465 h 20277"/>
                <a:gd name="connsiteX26" fmla="*/ 1880 w 18509"/>
                <a:gd name="connsiteY26" fmla="*/ 12920 h 20277"/>
                <a:gd name="connsiteX27" fmla="*/ 1876 w 18509"/>
                <a:gd name="connsiteY27" fmla="*/ 12884 h 20277"/>
                <a:gd name="connsiteX28" fmla="*/ 1867 w 18509"/>
                <a:gd name="connsiteY28" fmla="*/ 12903 h 20277"/>
                <a:gd name="connsiteX29" fmla="*/ 19 w 18509"/>
                <a:gd name="connsiteY29" fmla="*/ 12462 h 20277"/>
                <a:gd name="connsiteX30" fmla="*/ 2578 w 18509"/>
                <a:gd name="connsiteY30" fmla="*/ 10294 h 20277"/>
                <a:gd name="connsiteX31" fmla="*/ 1258 w 18509"/>
                <a:gd name="connsiteY31" fmla="*/ 8062 h 20277"/>
                <a:gd name="connsiteX32" fmla="*/ 2795 w 18509"/>
                <a:gd name="connsiteY32" fmla="*/ 5777 h 20277"/>
                <a:gd name="connsiteX33" fmla="*/ 1775 w 18509"/>
                <a:gd name="connsiteY33" fmla="*/ 3268 h 20277"/>
                <a:gd name="connsiteX34" fmla="*/ 5874 w 18509"/>
                <a:gd name="connsiteY34" fmla="*/ 4180 h 20277"/>
                <a:gd name="connsiteX35" fmla="*/ 7310 w 18509"/>
                <a:gd name="connsiteY35" fmla="*/ 1652 h 20277"/>
                <a:gd name="connsiteX36" fmla="*/ 9656 w 18509"/>
                <a:gd name="connsiteY36" fmla="*/ 4319 h 20277"/>
                <a:gd name="connsiteX0" fmla="*/ 9656 w 18509"/>
                <a:gd name="connsiteY0" fmla="*/ 4319 h 20277"/>
                <a:gd name="connsiteX1" fmla="*/ 12538 w 18509"/>
                <a:gd name="connsiteY1" fmla="*/ 0 h 20277"/>
                <a:gd name="connsiteX2" fmla="*/ 13157 w 18509"/>
                <a:gd name="connsiteY2" fmla="*/ 3425 h 20277"/>
                <a:gd name="connsiteX3" fmla="*/ 13165 w 18509"/>
                <a:gd name="connsiteY3" fmla="*/ 3412 h 20277"/>
                <a:gd name="connsiteX4" fmla="*/ 17236 w 18509"/>
                <a:gd name="connsiteY4" fmla="*/ 2976 h 20277"/>
                <a:gd name="connsiteX5" fmla="*/ 16663 w 18509"/>
                <a:gd name="connsiteY5" fmla="*/ 5535 h 20277"/>
                <a:gd name="connsiteX6" fmla="*/ 18509 w 18509"/>
                <a:gd name="connsiteY6" fmla="*/ 6686 h 20277"/>
                <a:gd name="connsiteX7" fmla="*/ 16790 w 18509"/>
                <a:gd name="connsiteY7" fmla="*/ 9054 h 20277"/>
                <a:gd name="connsiteX8" fmla="*/ 18166 w 18509"/>
                <a:gd name="connsiteY8" fmla="*/ 11210 h 20277"/>
                <a:gd name="connsiteX9" fmla="*/ 16697 w 18509"/>
                <a:gd name="connsiteY9" fmla="*/ 12389 h 20277"/>
                <a:gd name="connsiteX10" fmla="*/ 17001 w 18509"/>
                <a:gd name="connsiteY10" fmla="*/ 16614 h 20277"/>
                <a:gd name="connsiteX11" fmla="*/ 13609 w 18509"/>
                <a:gd name="connsiteY11" fmla="*/ 14502 h 20277"/>
                <a:gd name="connsiteX12" fmla="*/ 12103 w 18509"/>
                <a:gd name="connsiteY12" fmla="*/ 18256 h 20277"/>
                <a:gd name="connsiteX13" fmla="*/ 9591 w 18509"/>
                <a:gd name="connsiteY13" fmla="*/ 16327 h 20277"/>
                <a:gd name="connsiteX14" fmla="*/ 7400 w 18509"/>
                <a:gd name="connsiteY14" fmla="*/ 20277 h 20277"/>
                <a:gd name="connsiteX15" fmla="*/ 4980 w 18509"/>
                <a:gd name="connsiteY15" fmla="*/ 16980 h 20277"/>
                <a:gd name="connsiteX16" fmla="*/ 2905 w 18509"/>
                <a:gd name="connsiteY16" fmla="*/ 17834 h 20277"/>
                <a:gd name="connsiteX17" fmla="*/ 2462 w 18509"/>
                <a:gd name="connsiteY17" fmla="*/ 18201 h 20277"/>
                <a:gd name="connsiteX18" fmla="*/ 2480 w 18509"/>
                <a:gd name="connsiteY18" fmla="*/ 18296 h 20277"/>
                <a:gd name="connsiteX19" fmla="*/ 2256 w 18509"/>
                <a:gd name="connsiteY19" fmla="*/ 15443 h 20277"/>
                <a:gd name="connsiteX20" fmla="*/ 2248 w 18509"/>
                <a:gd name="connsiteY20" fmla="*/ 15398 h 20277"/>
                <a:gd name="connsiteX21" fmla="*/ 2227 w 18509"/>
                <a:gd name="connsiteY21" fmla="*/ 15466 h 20277"/>
                <a:gd name="connsiteX22" fmla="*/ 2228 w 18509"/>
                <a:gd name="connsiteY22" fmla="*/ 15417 h 20277"/>
                <a:gd name="connsiteX23" fmla="*/ 2277 w 18509"/>
                <a:gd name="connsiteY23" fmla="*/ 15383 h 20277"/>
                <a:gd name="connsiteX24" fmla="*/ 2083 w 18509"/>
                <a:gd name="connsiteY24" fmla="*/ 15518 h 20277"/>
                <a:gd name="connsiteX25" fmla="*/ 0 w 18509"/>
                <a:gd name="connsiteY25" fmla="*/ 16465 h 20277"/>
                <a:gd name="connsiteX26" fmla="*/ 1880 w 18509"/>
                <a:gd name="connsiteY26" fmla="*/ 12920 h 20277"/>
                <a:gd name="connsiteX27" fmla="*/ 1876 w 18509"/>
                <a:gd name="connsiteY27" fmla="*/ 12884 h 20277"/>
                <a:gd name="connsiteX28" fmla="*/ 1867 w 18509"/>
                <a:gd name="connsiteY28" fmla="*/ 12903 h 20277"/>
                <a:gd name="connsiteX29" fmla="*/ 19 w 18509"/>
                <a:gd name="connsiteY29" fmla="*/ 12462 h 20277"/>
                <a:gd name="connsiteX30" fmla="*/ 2578 w 18509"/>
                <a:gd name="connsiteY30" fmla="*/ 10294 h 20277"/>
                <a:gd name="connsiteX31" fmla="*/ 1258 w 18509"/>
                <a:gd name="connsiteY31" fmla="*/ 8062 h 20277"/>
                <a:gd name="connsiteX32" fmla="*/ 2795 w 18509"/>
                <a:gd name="connsiteY32" fmla="*/ 5777 h 20277"/>
                <a:gd name="connsiteX33" fmla="*/ 1775 w 18509"/>
                <a:gd name="connsiteY33" fmla="*/ 3268 h 20277"/>
                <a:gd name="connsiteX34" fmla="*/ 5874 w 18509"/>
                <a:gd name="connsiteY34" fmla="*/ 4180 h 20277"/>
                <a:gd name="connsiteX35" fmla="*/ 7310 w 18509"/>
                <a:gd name="connsiteY35" fmla="*/ 1652 h 20277"/>
                <a:gd name="connsiteX36" fmla="*/ 9656 w 18509"/>
                <a:gd name="connsiteY36" fmla="*/ 4319 h 20277"/>
                <a:gd name="connsiteX0" fmla="*/ 9656 w 18509"/>
                <a:gd name="connsiteY0" fmla="*/ 4319 h 20277"/>
                <a:gd name="connsiteX1" fmla="*/ 12538 w 18509"/>
                <a:gd name="connsiteY1" fmla="*/ 0 h 20277"/>
                <a:gd name="connsiteX2" fmla="*/ 13157 w 18509"/>
                <a:gd name="connsiteY2" fmla="*/ 3425 h 20277"/>
                <a:gd name="connsiteX3" fmla="*/ 13165 w 18509"/>
                <a:gd name="connsiteY3" fmla="*/ 3412 h 20277"/>
                <a:gd name="connsiteX4" fmla="*/ 17236 w 18509"/>
                <a:gd name="connsiteY4" fmla="*/ 2976 h 20277"/>
                <a:gd name="connsiteX5" fmla="*/ 16663 w 18509"/>
                <a:gd name="connsiteY5" fmla="*/ 5535 h 20277"/>
                <a:gd name="connsiteX6" fmla="*/ 18509 w 18509"/>
                <a:gd name="connsiteY6" fmla="*/ 6686 h 20277"/>
                <a:gd name="connsiteX7" fmla="*/ 16790 w 18509"/>
                <a:gd name="connsiteY7" fmla="*/ 9054 h 20277"/>
                <a:gd name="connsiteX8" fmla="*/ 18166 w 18509"/>
                <a:gd name="connsiteY8" fmla="*/ 11210 h 20277"/>
                <a:gd name="connsiteX9" fmla="*/ 16697 w 18509"/>
                <a:gd name="connsiteY9" fmla="*/ 12389 h 20277"/>
                <a:gd name="connsiteX10" fmla="*/ 17001 w 18509"/>
                <a:gd name="connsiteY10" fmla="*/ 16614 h 20277"/>
                <a:gd name="connsiteX11" fmla="*/ 13609 w 18509"/>
                <a:gd name="connsiteY11" fmla="*/ 14502 h 20277"/>
                <a:gd name="connsiteX12" fmla="*/ 12103 w 18509"/>
                <a:gd name="connsiteY12" fmla="*/ 18256 h 20277"/>
                <a:gd name="connsiteX13" fmla="*/ 9591 w 18509"/>
                <a:gd name="connsiteY13" fmla="*/ 16327 h 20277"/>
                <a:gd name="connsiteX14" fmla="*/ 7400 w 18509"/>
                <a:gd name="connsiteY14" fmla="*/ 20277 h 20277"/>
                <a:gd name="connsiteX15" fmla="*/ 4980 w 18509"/>
                <a:gd name="connsiteY15" fmla="*/ 16980 h 20277"/>
                <a:gd name="connsiteX16" fmla="*/ 2550 w 18509"/>
                <a:gd name="connsiteY16" fmla="*/ 19065 h 20277"/>
                <a:gd name="connsiteX17" fmla="*/ 2462 w 18509"/>
                <a:gd name="connsiteY17" fmla="*/ 18201 h 20277"/>
                <a:gd name="connsiteX18" fmla="*/ 2480 w 18509"/>
                <a:gd name="connsiteY18" fmla="*/ 18296 h 20277"/>
                <a:gd name="connsiteX19" fmla="*/ 2256 w 18509"/>
                <a:gd name="connsiteY19" fmla="*/ 15443 h 20277"/>
                <a:gd name="connsiteX20" fmla="*/ 2248 w 18509"/>
                <a:gd name="connsiteY20" fmla="*/ 15398 h 20277"/>
                <a:gd name="connsiteX21" fmla="*/ 2227 w 18509"/>
                <a:gd name="connsiteY21" fmla="*/ 15466 h 20277"/>
                <a:gd name="connsiteX22" fmla="*/ 2228 w 18509"/>
                <a:gd name="connsiteY22" fmla="*/ 15417 h 20277"/>
                <a:gd name="connsiteX23" fmla="*/ 2277 w 18509"/>
                <a:gd name="connsiteY23" fmla="*/ 15383 h 20277"/>
                <a:gd name="connsiteX24" fmla="*/ 2083 w 18509"/>
                <a:gd name="connsiteY24" fmla="*/ 15518 h 20277"/>
                <a:gd name="connsiteX25" fmla="*/ 0 w 18509"/>
                <a:gd name="connsiteY25" fmla="*/ 16465 h 20277"/>
                <a:gd name="connsiteX26" fmla="*/ 1880 w 18509"/>
                <a:gd name="connsiteY26" fmla="*/ 12920 h 20277"/>
                <a:gd name="connsiteX27" fmla="*/ 1876 w 18509"/>
                <a:gd name="connsiteY27" fmla="*/ 12884 h 20277"/>
                <a:gd name="connsiteX28" fmla="*/ 1867 w 18509"/>
                <a:gd name="connsiteY28" fmla="*/ 12903 h 20277"/>
                <a:gd name="connsiteX29" fmla="*/ 19 w 18509"/>
                <a:gd name="connsiteY29" fmla="*/ 12462 h 20277"/>
                <a:gd name="connsiteX30" fmla="*/ 2578 w 18509"/>
                <a:gd name="connsiteY30" fmla="*/ 10294 h 20277"/>
                <a:gd name="connsiteX31" fmla="*/ 1258 w 18509"/>
                <a:gd name="connsiteY31" fmla="*/ 8062 h 20277"/>
                <a:gd name="connsiteX32" fmla="*/ 2795 w 18509"/>
                <a:gd name="connsiteY32" fmla="*/ 5777 h 20277"/>
                <a:gd name="connsiteX33" fmla="*/ 1775 w 18509"/>
                <a:gd name="connsiteY33" fmla="*/ 3268 h 20277"/>
                <a:gd name="connsiteX34" fmla="*/ 5874 w 18509"/>
                <a:gd name="connsiteY34" fmla="*/ 4180 h 20277"/>
                <a:gd name="connsiteX35" fmla="*/ 7310 w 18509"/>
                <a:gd name="connsiteY35" fmla="*/ 1652 h 20277"/>
                <a:gd name="connsiteX36" fmla="*/ 9656 w 18509"/>
                <a:gd name="connsiteY36" fmla="*/ 4319 h 20277"/>
                <a:gd name="connsiteX0" fmla="*/ 9656 w 18509"/>
                <a:gd name="connsiteY0" fmla="*/ 4319 h 20277"/>
                <a:gd name="connsiteX1" fmla="*/ 12538 w 18509"/>
                <a:gd name="connsiteY1" fmla="*/ 0 h 20277"/>
                <a:gd name="connsiteX2" fmla="*/ 13157 w 18509"/>
                <a:gd name="connsiteY2" fmla="*/ 3425 h 20277"/>
                <a:gd name="connsiteX3" fmla="*/ 13165 w 18509"/>
                <a:gd name="connsiteY3" fmla="*/ 3412 h 20277"/>
                <a:gd name="connsiteX4" fmla="*/ 17236 w 18509"/>
                <a:gd name="connsiteY4" fmla="*/ 2976 h 20277"/>
                <a:gd name="connsiteX5" fmla="*/ 16663 w 18509"/>
                <a:gd name="connsiteY5" fmla="*/ 5535 h 20277"/>
                <a:gd name="connsiteX6" fmla="*/ 18509 w 18509"/>
                <a:gd name="connsiteY6" fmla="*/ 6686 h 20277"/>
                <a:gd name="connsiteX7" fmla="*/ 16790 w 18509"/>
                <a:gd name="connsiteY7" fmla="*/ 9054 h 20277"/>
                <a:gd name="connsiteX8" fmla="*/ 18166 w 18509"/>
                <a:gd name="connsiteY8" fmla="*/ 11210 h 20277"/>
                <a:gd name="connsiteX9" fmla="*/ 16697 w 18509"/>
                <a:gd name="connsiteY9" fmla="*/ 12389 h 20277"/>
                <a:gd name="connsiteX10" fmla="*/ 17001 w 18509"/>
                <a:gd name="connsiteY10" fmla="*/ 16614 h 20277"/>
                <a:gd name="connsiteX11" fmla="*/ 13609 w 18509"/>
                <a:gd name="connsiteY11" fmla="*/ 14502 h 20277"/>
                <a:gd name="connsiteX12" fmla="*/ 12103 w 18509"/>
                <a:gd name="connsiteY12" fmla="*/ 18256 h 20277"/>
                <a:gd name="connsiteX13" fmla="*/ 9591 w 18509"/>
                <a:gd name="connsiteY13" fmla="*/ 16327 h 20277"/>
                <a:gd name="connsiteX14" fmla="*/ 7400 w 18509"/>
                <a:gd name="connsiteY14" fmla="*/ 20277 h 20277"/>
                <a:gd name="connsiteX15" fmla="*/ 4980 w 18509"/>
                <a:gd name="connsiteY15" fmla="*/ 16980 h 20277"/>
                <a:gd name="connsiteX16" fmla="*/ 2550 w 18509"/>
                <a:gd name="connsiteY16" fmla="*/ 19065 h 20277"/>
                <a:gd name="connsiteX17" fmla="*/ 2437 w 18509"/>
                <a:gd name="connsiteY17" fmla="*/ 19022 h 20277"/>
                <a:gd name="connsiteX18" fmla="*/ 2480 w 18509"/>
                <a:gd name="connsiteY18" fmla="*/ 18296 h 20277"/>
                <a:gd name="connsiteX19" fmla="*/ 2256 w 18509"/>
                <a:gd name="connsiteY19" fmla="*/ 15443 h 20277"/>
                <a:gd name="connsiteX20" fmla="*/ 2248 w 18509"/>
                <a:gd name="connsiteY20" fmla="*/ 15398 h 20277"/>
                <a:gd name="connsiteX21" fmla="*/ 2227 w 18509"/>
                <a:gd name="connsiteY21" fmla="*/ 15466 h 20277"/>
                <a:gd name="connsiteX22" fmla="*/ 2228 w 18509"/>
                <a:gd name="connsiteY22" fmla="*/ 15417 h 20277"/>
                <a:gd name="connsiteX23" fmla="*/ 2277 w 18509"/>
                <a:gd name="connsiteY23" fmla="*/ 15383 h 20277"/>
                <a:gd name="connsiteX24" fmla="*/ 2083 w 18509"/>
                <a:gd name="connsiteY24" fmla="*/ 15518 h 20277"/>
                <a:gd name="connsiteX25" fmla="*/ 0 w 18509"/>
                <a:gd name="connsiteY25" fmla="*/ 16465 h 20277"/>
                <a:gd name="connsiteX26" fmla="*/ 1880 w 18509"/>
                <a:gd name="connsiteY26" fmla="*/ 12920 h 20277"/>
                <a:gd name="connsiteX27" fmla="*/ 1876 w 18509"/>
                <a:gd name="connsiteY27" fmla="*/ 12884 h 20277"/>
                <a:gd name="connsiteX28" fmla="*/ 1867 w 18509"/>
                <a:gd name="connsiteY28" fmla="*/ 12903 h 20277"/>
                <a:gd name="connsiteX29" fmla="*/ 19 w 18509"/>
                <a:gd name="connsiteY29" fmla="*/ 12462 h 20277"/>
                <a:gd name="connsiteX30" fmla="*/ 2578 w 18509"/>
                <a:gd name="connsiteY30" fmla="*/ 10294 h 20277"/>
                <a:gd name="connsiteX31" fmla="*/ 1258 w 18509"/>
                <a:gd name="connsiteY31" fmla="*/ 8062 h 20277"/>
                <a:gd name="connsiteX32" fmla="*/ 2795 w 18509"/>
                <a:gd name="connsiteY32" fmla="*/ 5777 h 20277"/>
                <a:gd name="connsiteX33" fmla="*/ 1775 w 18509"/>
                <a:gd name="connsiteY33" fmla="*/ 3268 h 20277"/>
                <a:gd name="connsiteX34" fmla="*/ 5874 w 18509"/>
                <a:gd name="connsiteY34" fmla="*/ 4180 h 20277"/>
                <a:gd name="connsiteX35" fmla="*/ 7310 w 18509"/>
                <a:gd name="connsiteY35" fmla="*/ 1652 h 20277"/>
                <a:gd name="connsiteX36" fmla="*/ 9656 w 18509"/>
                <a:gd name="connsiteY36" fmla="*/ 4319 h 20277"/>
                <a:gd name="connsiteX0" fmla="*/ 9656 w 18509"/>
                <a:gd name="connsiteY0" fmla="*/ 4319 h 20277"/>
                <a:gd name="connsiteX1" fmla="*/ 12538 w 18509"/>
                <a:gd name="connsiteY1" fmla="*/ 0 h 20277"/>
                <a:gd name="connsiteX2" fmla="*/ 13157 w 18509"/>
                <a:gd name="connsiteY2" fmla="*/ 3425 h 20277"/>
                <a:gd name="connsiteX3" fmla="*/ 13165 w 18509"/>
                <a:gd name="connsiteY3" fmla="*/ 3412 h 20277"/>
                <a:gd name="connsiteX4" fmla="*/ 17236 w 18509"/>
                <a:gd name="connsiteY4" fmla="*/ 2976 h 20277"/>
                <a:gd name="connsiteX5" fmla="*/ 16663 w 18509"/>
                <a:gd name="connsiteY5" fmla="*/ 5535 h 20277"/>
                <a:gd name="connsiteX6" fmla="*/ 18509 w 18509"/>
                <a:gd name="connsiteY6" fmla="*/ 6686 h 20277"/>
                <a:gd name="connsiteX7" fmla="*/ 16790 w 18509"/>
                <a:gd name="connsiteY7" fmla="*/ 9054 h 20277"/>
                <a:gd name="connsiteX8" fmla="*/ 18166 w 18509"/>
                <a:gd name="connsiteY8" fmla="*/ 11210 h 20277"/>
                <a:gd name="connsiteX9" fmla="*/ 16697 w 18509"/>
                <a:gd name="connsiteY9" fmla="*/ 12389 h 20277"/>
                <a:gd name="connsiteX10" fmla="*/ 17001 w 18509"/>
                <a:gd name="connsiteY10" fmla="*/ 16614 h 20277"/>
                <a:gd name="connsiteX11" fmla="*/ 13609 w 18509"/>
                <a:gd name="connsiteY11" fmla="*/ 14502 h 20277"/>
                <a:gd name="connsiteX12" fmla="*/ 12103 w 18509"/>
                <a:gd name="connsiteY12" fmla="*/ 18256 h 20277"/>
                <a:gd name="connsiteX13" fmla="*/ 9591 w 18509"/>
                <a:gd name="connsiteY13" fmla="*/ 16327 h 20277"/>
                <a:gd name="connsiteX14" fmla="*/ 7400 w 18509"/>
                <a:gd name="connsiteY14" fmla="*/ 20277 h 20277"/>
                <a:gd name="connsiteX15" fmla="*/ 4980 w 18509"/>
                <a:gd name="connsiteY15" fmla="*/ 16980 h 20277"/>
                <a:gd name="connsiteX16" fmla="*/ 2550 w 18509"/>
                <a:gd name="connsiteY16" fmla="*/ 19065 h 20277"/>
                <a:gd name="connsiteX17" fmla="*/ 2437 w 18509"/>
                <a:gd name="connsiteY17" fmla="*/ 19022 h 20277"/>
                <a:gd name="connsiteX18" fmla="*/ 2404 w 18509"/>
                <a:gd name="connsiteY18" fmla="*/ 18775 h 20277"/>
                <a:gd name="connsiteX19" fmla="*/ 2256 w 18509"/>
                <a:gd name="connsiteY19" fmla="*/ 15443 h 20277"/>
                <a:gd name="connsiteX20" fmla="*/ 2248 w 18509"/>
                <a:gd name="connsiteY20" fmla="*/ 15398 h 20277"/>
                <a:gd name="connsiteX21" fmla="*/ 2227 w 18509"/>
                <a:gd name="connsiteY21" fmla="*/ 15466 h 20277"/>
                <a:gd name="connsiteX22" fmla="*/ 2228 w 18509"/>
                <a:gd name="connsiteY22" fmla="*/ 15417 h 20277"/>
                <a:gd name="connsiteX23" fmla="*/ 2277 w 18509"/>
                <a:gd name="connsiteY23" fmla="*/ 15383 h 20277"/>
                <a:gd name="connsiteX24" fmla="*/ 2083 w 18509"/>
                <a:gd name="connsiteY24" fmla="*/ 15518 h 20277"/>
                <a:gd name="connsiteX25" fmla="*/ 0 w 18509"/>
                <a:gd name="connsiteY25" fmla="*/ 16465 h 20277"/>
                <a:gd name="connsiteX26" fmla="*/ 1880 w 18509"/>
                <a:gd name="connsiteY26" fmla="*/ 12920 h 20277"/>
                <a:gd name="connsiteX27" fmla="*/ 1876 w 18509"/>
                <a:gd name="connsiteY27" fmla="*/ 12884 h 20277"/>
                <a:gd name="connsiteX28" fmla="*/ 1867 w 18509"/>
                <a:gd name="connsiteY28" fmla="*/ 12903 h 20277"/>
                <a:gd name="connsiteX29" fmla="*/ 19 w 18509"/>
                <a:gd name="connsiteY29" fmla="*/ 12462 h 20277"/>
                <a:gd name="connsiteX30" fmla="*/ 2578 w 18509"/>
                <a:gd name="connsiteY30" fmla="*/ 10294 h 20277"/>
                <a:gd name="connsiteX31" fmla="*/ 1258 w 18509"/>
                <a:gd name="connsiteY31" fmla="*/ 8062 h 20277"/>
                <a:gd name="connsiteX32" fmla="*/ 2795 w 18509"/>
                <a:gd name="connsiteY32" fmla="*/ 5777 h 20277"/>
                <a:gd name="connsiteX33" fmla="*/ 1775 w 18509"/>
                <a:gd name="connsiteY33" fmla="*/ 3268 h 20277"/>
                <a:gd name="connsiteX34" fmla="*/ 5874 w 18509"/>
                <a:gd name="connsiteY34" fmla="*/ 4180 h 20277"/>
                <a:gd name="connsiteX35" fmla="*/ 7310 w 18509"/>
                <a:gd name="connsiteY35" fmla="*/ 1652 h 20277"/>
                <a:gd name="connsiteX36" fmla="*/ 9656 w 18509"/>
                <a:gd name="connsiteY36" fmla="*/ 4319 h 20277"/>
                <a:gd name="connsiteX0" fmla="*/ 9656 w 18509"/>
                <a:gd name="connsiteY0" fmla="*/ 4319 h 20551"/>
                <a:gd name="connsiteX1" fmla="*/ 12538 w 18509"/>
                <a:gd name="connsiteY1" fmla="*/ 0 h 20551"/>
                <a:gd name="connsiteX2" fmla="*/ 13157 w 18509"/>
                <a:gd name="connsiteY2" fmla="*/ 3425 h 20551"/>
                <a:gd name="connsiteX3" fmla="*/ 13165 w 18509"/>
                <a:gd name="connsiteY3" fmla="*/ 3412 h 20551"/>
                <a:gd name="connsiteX4" fmla="*/ 17236 w 18509"/>
                <a:gd name="connsiteY4" fmla="*/ 2976 h 20551"/>
                <a:gd name="connsiteX5" fmla="*/ 16663 w 18509"/>
                <a:gd name="connsiteY5" fmla="*/ 5535 h 20551"/>
                <a:gd name="connsiteX6" fmla="*/ 18509 w 18509"/>
                <a:gd name="connsiteY6" fmla="*/ 6686 h 20551"/>
                <a:gd name="connsiteX7" fmla="*/ 16790 w 18509"/>
                <a:gd name="connsiteY7" fmla="*/ 9054 h 20551"/>
                <a:gd name="connsiteX8" fmla="*/ 18166 w 18509"/>
                <a:gd name="connsiteY8" fmla="*/ 11210 h 20551"/>
                <a:gd name="connsiteX9" fmla="*/ 16697 w 18509"/>
                <a:gd name="connsiteY9" fmla="*/ 12389 h 20551"/>
                <a:gd name="connsiteX10" fmla="*/ 17001 w 18509"/>
                <a:gd name="connsiteY10" fmla="*/ 16614 h 20551"/>
                <a:gd name="connsiteX11" fmla="*/ 13609 w 18509"/>
                <a:gd name="connsiteY11" fmla="*/ 14502 h 20551"/>
                <a:gd name="connsiteX12" fmla="*/ 12103 w 18509"/>
                <a:gd name="connsiteY12" fmla="*/ 18256 h 20551"/>
                <a:gd name="connsiteX13" fmla="*/ 9591 w 18509"/>
                <a:gd name="connsiteY13" fmla="*/ 16327 h 20551"/>
                <a:gd name="connsiteX14" fmla="*/ 7400 w 18509"/>
                <a:gd name="connsiteY14" fmla="*/ 20551 h 20551"/>
                <a:gd name="connsiteX15" fmla="*/ 4980 w 18509"/>
                <a:gd name="connsiteY15" fmla="*/ 16980 h 20551"/>
                <a:gd name="connsiteX16" fmla="*/ 2550 w 18509"/>
                <a:gd name="connsiteY16" fmla="*/ 19065 h 20551"/>
                <a:gd name="connsiteX17" fmla="*/ 2437 w 18509"/>
                <a:gd name="connsiteY17" fmla="*/ 19022 h 20551"/>
                <a:gd name="connsiteX18" fmla="*/ 2404 w 18509"/>
                <a:gd name="connsiteY18" fmla="*/ 18775 h 20551"/>
                <a:gd name="connsiteX19" fmla="*/ 2256 w 18509"/>
                <a:gd name="connsiteY19" fmla="*/ 15443 h 20551"/>
                <a:gd name="connsiteX20" fmla="*/ 2248 w 18509"/>
                <a:gd name="connsiteY20" fmla="*/ 15398 h 20551"/>
                <a:gd name="connsiteX21" fmla="*/ 2227 w 18509"/>
                <a:gd name="connsiteY21" fmla="*/ 15466 h 20551"/>
                <a:gd name="connsiteX22" fmla="*/ 2228 w 18509"/>
                <a:gd name="connsiteY22" fmla="*/ 15417 h 20551"/>
                <a:gd name="connsiteX23" fmla="*/ 2277 w 18509"/>
                <a:gd name="connsiteY23" fmla="*/ 15383 h 20551"/>
                <a:gd name="connsiteX24" fmla="*/ 2083 w 18509"/>
                <a:gd name="connsiteY24" fmla="*/ 15518 h 20551"/>
                <a:gd name="connsiteX25" fmla="*/ 0 w 18509"/>
                <a:gd name="connsiteY25" fmla="*/ 16465 h 20551"/>
                <a:gd name="connsiteX26" fmla="*/ 1880 w 18509"/>
                <a:gd name="connsiteY26" fmla="*/ 12920 h 20551"/>
                <a:gd name="connsiteX27" fmla="*/ 1876 w 18509"/>
                <a:gd name="connsiteY27" fmla="*/ 12884 h 20551"/>
                <a:gd name="connsiteX28" fmla="*/ 1867 w 18509"/>
                <a:gd name="connsiteY28" fmla="*/ 12903 h 20551"/>
                <a:gd name="connsiteX29" fmla="*/ 19 w 18509"/>
                <a:gd name="connsiteY29" fmla="*/ 12462 h 20551"/>
                <a:gd name="connsiteX30" fmla="*/ 2578 w 18509"/>
                <a:gd name="connsiteY30" fmla="*/ 10294 h 20551"/>
                <a:gd name="connsiteX31" fmla="*/ 1258 w 18509"/>
                <a:gd name="connsiteY31" fmla="*/ 8062 h 20551"/>
                <a:gd name="connsiteX32" fmla="*/ 2795 w 18509"/>
                <a:gd name="connsiteY32" fmla="*/ 5777 h 20551"/>
                <a:gd name="connsiteX33" fmla="*/ 1775 w 18509"/>
                <a:gd name="connsiteY33" fmla="*/ 3268 h 20551"/>
                <a:gd name="connsiteX34" fmla="*/ 5874 w 18509"/>
                <a:gd name="connsiteY34" fmla="*/ 4180 h 20551"/>
                <a:gd name="connsiteX35" fmla="*/ 7310 w 18509"/>
                <a:gd name="connsiteY35" fmla="*/ 1652 h 20551"/>
                <a:gd name="connsiteX36" fmla="*/ 9656 w 18509"/>
                <a:gd name="connsiteY36" fmla="*/ 4319 h 20551"/>
                <a:gd name="connsiteX0" fmla="*/ 9656 w 18509"/>
                <a:gd name="connsiteY0" fmla="*/ 4319 h 20551"/>
                <a:gd name="connsiteX1" fmla="*/ 12538 w 18509"/>
                <a:gd name="connsiteY1" fmla="*/ 0 h 20551"/>
                <a:gd name="connsiteX2" fmla="*/ 13157 w 18509"/>
                <a:gd name="connsiteY2" fmla="*/ 3425 h 20551"/>
                <a:gd name="connsiteX3" fmla="*/ 13165 w 18509"/>
                <a:gd name="connsiteY3" fmla="*/ 3412 h 20551"/>
                <a:gd name="connsiteX4" fmla="*/ 17236 w 18509"/>
                <a:gd name="connsiteY4" fmla="*/ 2976 h 20551"/>
                <a:gd name="connsiteX5" fmla="*/ 16663 w 18509"/>
                <a:gd name="connsiteY5" fmla="*/ 5535 h 20551"/>
                <a:gd name="connsiteX6" fmla="*/ 18509 w 18509"/>
                <a:gd name="connsiteY6" fmla="*/ 6686 h 20551"/>
                <a:gd name="connsiteX7" fmla="*/ 16790 w 18509"/>
                <a:gd name="connsiteY7" fmla="*/ 9054 h 20551"/>
                <a:gd name="connsiteX8" fmla="*/ 18166 w 18509"/>
                <a:gd name="connsiteY8" fmla="*/ 11210 h 20551"/>
                <a:gd name="connsiteX9" fmla="*/ 16697 w 18509"/>
                <a:gd name="connsiteY9" fmla="*/ 12389 h 20551"/>
                <a:gd name="connsiteX10" fmla="*/ 17001 w 18509"/>
                <a:gd name="connsiteY10" fmla="*/ 16614 h 20551"/>
                <a:gd name="connsiteX11" fmla="*/ 13609 w 18509"/>
                <a:gd name="connsiteY11" fmla="*/ 14502 h 20551"/>
                <a:gd name="connsiteX12" fmla="*/ 12103 w 18509"/>
                <a:gd name="connsiteY12" fmla="*/ 18256 h 20551"/>
                <a:gd name="connsiteX13" fmla="*/ 9591 w 18509"/>
                <a:gd name="connsiteY13" fmla="*/ 16327 h 20551"/>
                <a:gd name="connsiteX14" fmla="*/ 7400 w 18509"/>
                <a:gd name="connsiteY14" fmla="*/ 20551 h 20551"/>
                <a:gd name="connsiteX15" fmla="*/ 4980 w 18509"/>
                <a:gd name="connsiteY15" fmla="*/ 16980 h 20551"/>
                <a:gd name="connsiteX16" fmla="*/ 2550 w 18509"/>
                <a:gd name="connsiteY16" fmla="*/ 19065 h 20551"/>
                <a:gd name="connsiteX17" fmla="*/ 2437 w 18509"/>
                <a:gd name="connsiteY17" fmla="*/ 19022 h 20551"/>
                <a:gd name="connsiteX18" fmla="*/ 2404 w 18509"/>
                <a:gd name="connsiteY18" fmla="*/ 18775 h 20551"/>
                <a:gd name="connsiteX19" fmla="*/ 2256 w 18509"/>
                <a:gd name="connsiteY19" fmla="*/ 15443 h 20551"/>
                <a:gd name="connsiteX20" fmla="*/ 2248 w 18509"/>
                <a:gd name="connsiteY20" fmla="*/ 15398 h 20551"/>
                <a:gd name="connsiteX21" fmla="*/ 2227 w 18509"/>
                <a:gd name="connsiteY21" fmla="*/ 15466 h 20551"/>
                <a:gd name="connsiteX22" fmla="*/ 2228 w 18509"/>
                <a:gd name="connsiteY22" fmla="*/ 15417 h 20551"/>
                <a:gd name="connsiteX23" fmla="*/ 2277 w 18509"/>
                <a:gd name="connsiteY23" fmla="*/ 15383 h 20551"/>
                <a:gd name="connsiteX24" fmla="*/ 2083 w 18509"/>
                <a:gd name="connsiteY24" fmla="*/ 15518 h 20551"/>
                <a:gd name="connsiteX25" fmla="*/ 0 w 18509"/>
                <a:gd name="connsiteY25" fmla="*/ 16465 h 20551"/>
                <a:gd name="connsiteX26" fmla="*/ 1880 w 18509"/>
                <a:gd name="connsiteY26" fmla="*/ 12920 h 20551"/>
                <a:gd name="connsiteX27" fmla="*/ 1876 w 18509"/>
                <a:gd name="connsiteY27" fmla="*/ 12884 h 20551"/>
                <a:gd name="connsiteX28" fmla="*/ 1867 w 18509"/>
                <a:gd name="connsiteY28" fmla="*/ 12903 h 20551"/>
                <a:gd name="connsiteX29" fmla="*/ 19 w 18509"/>
                <a:gd name="connsiteY29" fmla="*/ 12462 h 20551"/>
                <a:gd name="connsiteX30" fmla="*/ 2578 w 18509"/>
                <a:gd name="connsiteY30" fmla="*/ 10294 h 20551"/>
                <a:gd name="connsiteX31" fmla="*/ 1258 w 18509"/>
                <a:gd name="connsiteY31" fmla="*/ 8062 h 20551"/>
                <a:gd name="connsiteX32" fmla="*/ 2795 w 18509"/>
                <a:gd name="connsiteY32" fmla="*/ 5777 h 20551"/>
                <a:gd name="connsiteX33" fmla="*/ 1775 w 18509"/>
                <a:gd name="connsiteY33" fmla="*/ 3268 h 20551"/>
                <a:gd name="connsiteX34" fmla="*/ 5874 w 18509"/>
                <a:gd name="connsiteY34" fmla="*/ 4180 h 20551"/>
                <a:gd name="connsiteX35" fmla="*/ 7310 w 18509"/>
                <a:gd name="connsiteY35" fmla="*/ 1652 h 20551"/>
                <a:gd name="connsiteX36" fmla="*/ 9656 w 18509"/>
                <a:gd name="connsiteY36" fmla="*/ 4319 h 20551"/>
                <a:gd name="connsiteX0" fmla="*/ 9656 w 18509"/>
                <a:gd name="connsiteY0" fmla="*/ 4319 h 20551"/>
                <a:gd name="connsiteX1" fmla="*/ 12538 w 18509"/>
                <a:gd name="connsiteY1" fmla="*/ 0 h 20551"/>
                <a:gd name="connsiteX2" fmla="*/ 13157 w 18509"/>
                <a:gd name="connsiteY2" fmla="*/ 3425 h 20551"/>
                <a:gd name="connsiteX3" fmla="*/ 13165 w 18509"/>
                <a:gd name="connsiteY3" fmla="*/ 3412 h 20551"/>
                <a:gd name="connsiteX4" fmla="*/ 17236 w 18509"/>
                <a:gd name="connsiteY4" fmla="*/ 2976 h 20551"/>
                <a:gd name="connsiteX5" fmla="*/ 16663 w 18509"/>
                <a:gd name="connsiteY5" fmla="*/ 5535 h 20551"/>
                <a:gd name="connsiteX6" fmla="*/ 18509 w 18509"/>
                <a:gd name="connsiteY6" fmla="*/ 6686 h 20551"/>
                <a:gd name="connsiteX7" fmla="*/ 16790 w 18509"/>
                <a:gd name="connsiteY7" fmla="*/ 9054 h 20551"/>
                <a:gd name="connsiteX8" fmla="*/ 18166 w 18509"/>
                <a:gd name="connsiteY8" fmla="*/ 11210 h 20551"/>
                <a:gd name="connsiteX9" fmla="*/ 16697 w 18509"/>
                <a:gd name="connsiteY9" fmla="*/ 12389 h 20551"/>
                <a:gd name="connsiteX10" fmla="*/ 17001 w 18509"/>
                <a:gd name="connsiteY10" fmla="*/ 16614 h 20551"/>
                <a:gd name="connsiteX11" fmla="*/ 13609 w 18509"/>
                <a:gd name="connsiteY11" fmla="*/ 14502 h 20551"/>
                <a:gd name="connsiteX12" fmla="*/ 12103 w 18509"/>
                <a:gd name="connsiteY12" fmla="*/ 18256 h 20551"/>
                <a:gd name="connsiteX13" fmla="*/ 9591 w 18509"/>
                <a:gd name="connsiteY13" fmla="*/ 16737 h 20551"/>
                <a:gd name="connsiteX14" fmla="*/ 7400 w 18509"/>
                <a:gd name="connsiteY14" fmla="*/ 20551 h 20551"/>
                <a:gd name="connsiteX15" fmla="*/ 4980 w 18509"/>
                <a:gd name="connsiteY15" fmla="*/ 16980 h 20551"/>
                <a:gd name="connsiteX16" fmla="*/ 2550 w 18509"/>
                <a:gd name="connsiteY16" fmla="*/ 19065 h 20551"/>
                <a:gd name="connsiteX17" fmla="*/ 2437 w 18509"/>
                <a:gd name="connsiteY17" fmla="*/ 19022 h 20551"/>
                <a:gd name="connsiteX18" fmla="*/ 2404 w 18509"/>
                <a:gd name="connsiteY18" fmla="*/ 18775 h 20551"/>
                <a:gd name="connsiteX19" fmla="*/ 2256 w 18509"/>
                <a:gd name="connsiteY19" fmla="*/ 15443 h 20551"/>
                <a:gd name="connsiteX20" fmla="*/ 2248 w 18509"/>
                <a:gd name="connsiteY20" fmla="*/ 15398 h 20551"/>
                <a:gd name="connsiteX21" fmla="*/ 2227 w 18509"/>
                <a:gd name="connsiteY21" fmla="*/ 15466 h 20551"/>
                <a:gd name="connsiteX22" fmla="*/ 2228 w 18509"/>
                <a:gd name="connsiteY22" fmla="*/ 15417 h 20551"/>
                <a:gd name="connsiteX23" fmla="*/ 2277 w 18509"/>
                <a:gd name="connsiteY23" fmla="*/ 15383 h 20551"/>
                <a:gd name="connsiteX24" fmla="*/ 2083 w 18509"/>
                <a:gd name="connsiteY24" fmla="*/ 15518 h 20551"/>
                <a:gd name="connsiteX25" fmla="*/ 0 w 18509"/>
                <a:gd name="connsiteY25" fmla="*/ 16465 h 20551"/>
                <a:gd name="connsiteX26" fmla="*/ 1880 w 18509"/>
                <a:gd name="connsiteY26" fmla="*/ 12920 h 20551"/>
                <a:gd name="connsiteX27" fmla="*/ 1876 w 18509"/>
                <a:gd name="connsiteY27" fmla="*/ 12884 h 20551"/>
                <a:gd name="connsiteX28" fmla="*/ 1867 w 18509"/>
                <a:gd name="connsiteY28" fmla="*/ 12903 h 20551"/>
                <a:gd name="connsiteX29" fmla="*/ 19 w 18509"/>
                <a:gd name="connsiteY29" fmla="*/ 12462 h 20551"/>
                <a:gd name="connsiteX30" fmla="*/ 2578 w 18509"/>
                <a:gd name="connsiteY30" fmla="*/ 10294 h 20551"/>
                <a:gd name="connsiteX31" fmla="*/ 1258 w 18509"/>
                <a:gd name="connsiteY31" fmla="*/ 8062 h 20551"/>
                <a:gd name="connsiteX32" fmla="*/ 2795 w 18509"/>
                <a:gd name="connsiteY32" fmla="*/ 5777 h 20551"/>
                <a:gd name="connsiteX33" fmla="*/ 1775 w 18509"/>
                <a:gd name="connsiteY33" fmla="*/ 3268 h 20551"/>
                <a:gd name="connsiteX34" fmla="*/ 5874 w 18509"/>
                <a:gd name="connsiteY34" fmla="*/ 4180 h 20551"/>
                <a:gd name="connsiteX35" fmla="*/ 7310 w 18509"/>
                <a:gd name="connsiteY35" fmla="*/ 1652 h 20551"/>
                <a:gd name="connsiteX36" fmla="*/ 9656 w 18509"/>
                <a:gd name="connsiteY36" fmla="*/ 4319 h 20551"/>
                <a:gd name="connsiteX0" fmla="*/ 9656 w 18509"/>
                <a:gd name="connsiteY0" fmla="*/ 4319 h 20551"/>
                <a:gd name="connsiteX1" fmla="*/ 12538 w 18509"/>
                <a:gd name="connsiteY1" fmla="*/ 0 h 20551"/>
                <a:gd name="connsiteX2" fmla="*/ 13157 w 18509"/>
                <a:gd name="connsiteY2" fmla="*/ 3425 h 20551"/>
                <a:gd name="connsiteX3" fmla="*/ 13165 w 18509"/>
                <a:gd name="connsiteY3" fmla="*/ 3412 h 20551"/>
                <a:gd name="connsiteX4" fmla="*/ 17236 w 18509"/>
                <a:gd name="connsiteY4" fmla="*/ 2976 h 20551"/>
                <a:gd name="connsiteX5" fmla="*/ 16663 w 18509"/>
                <a:gd name="connsiteY5" fmla="*/ 5535 h 20551"/>
                <a:gd name="connsiteX6" fmla="*/ 18509 w 18509"/>
                <a:gd name="connsiteY6" fmla="*/ 6686 h 20551"/>
                <a:gd name="connsiteX7" fmla="*/ 16790 w 18509"/>
                <a:gd name="connsiteY7" fmla="*/ 9054 h 20551"/>
                <a:gd name="connsiteX8" fmla="*/ 18166 w 18509"/>
                <a:gd name="connsiteY8" fmla="*/ 11210 h 20551"/>
                <a:gd name="connsiteX9" fmla="*/ 16697 w 18509"/>
                <a:gd name="connsiteY9" fmla="*/ 12389 h 20551"/>
                <a:gd name="connsiteX10" fmla="*/ 17001 w 18509"/>
                <a:gd name="connsiteY10" fmla="*/ 16614 h 20551"/>
                <a:gd name="connsiteX11" fmla="*/ 13609 w 18509"/>
                <a:gd name="connsiteY11" fmla="*/ 14502 h 20551"/>
                <a:gd name="connsiteX12" fmla="*/ 12179 w 18509"/>
                <a:gd name="connsiteY12" fmla="*/ 19145 h 20551"/>
                <a:gd name="connsiteX13" fmla="*/ 9591 w 18509"/>
                <a:gd name="connsiteY13" fmla="*/ 16737 h 20551"/>
                <a:gd name="connsiteX14" fmla="*/ 7400 w 18509"/>
                <a:gd name="connsiteY14" fmla="*/ 20551 h 20551"/>
                <a:gd name="connsiteX15" fmla="*/ 4980 w 18509"/>
                <a:gd name="connsiteY15" fmla="*/ 16980 h 20551"/>
                <a:gd name="connsiteX16" fmla="*/ 2550 w 18509"/>
                <a:gd name="connsiteY16" fmla="*/ 19065 h 20551"/>
                <a:gd name="connsiteX17" fmla="*/ 2437 w 18509"/>
                <a:gd name="connsiteY17" fmla="*/ 19022 h 20551"/>
                <a:gd name="connsiteX18" fmla="*/ 2404 w 18509"/>
                <a:gd name="connsiteY18" fmla="*/ 18775 h 20551"/>
                <a:gd name="connsiteX19" fmla="*/ 2256 w 18509"/>
                <a:gd name="connsiteY19" fmla="*/ 15443 h 20551"/>
                <a:gd name="connsiteX20" fmla="*/ 2248 w 18509"/>
                <a:gd name="connsiteY20" fmla="*/ 15398 h 20551"/>
                <a:gd name="connsiteX21" fmla="*/ 2227 w 18509"/>
                <a:gd name="connsiteY21" fmla="*/ 15466 h 20551"/>
                <a:gd name="connsiteX22" fmla="*/ 2228 w 18509"/>
                <a:gd name="connsiteY22" fmla="*/ 15417 h 20551"/>
                <a:gd name="connsiteX23" fmla="*/ 2277 w 18509"/>
                <a:gd name="connsiteY23" fmla="*/ 15383 h 20551"/>
                <a:gd name="connsiteX24" fmla="*/ 2083 w 18509"/>
                <a:gd name="connsiteY24" fmla="*/ 15518 h 20551"/>
                <a:gd name="connsiteX25" fmla="*/ 0 w 18509"/>
                <a:gd name="connsiteY25" fmla="*/ 16465 h 20551"/>
                <a:gd name="connsiteX26" fmla="*/ 1880 w 18509"/>
                <a:gd name="connsiteY26" fmla="*/ 12920 h 20551"/>
                <a:gd name="connsiteX27" fmla="*/ 1876 w 18509"/>
                <a:gd name="connsiteY27" fmla="*/ 12884 h 20551"/>
                <a:gd name="connsiteX28" fmla="*/ 1867 w 18509"/>
                <a:gd name="connsiteY28" fmla="*/ 12903 h 20551"/>
                <a:gd name="connsiteX29" fmla="*/ 19 w 18509"/>
                <a:gd name="connsiteY29" fmla="*/ 12462 h 20551"/>
                <a:gd name="connsiteX30" fmla="*/ 2578 w 18509"/>
                <a:gd name="connsiteY30" fmla="*/ 10294 h 20551"/>
                <a:gd name="connsiteX31" fmla="*/ 1258 w 18509"/>
                <a:gd name="connsiteY31" fmla="*/ 8062 h 20551"/>
                <a:gd name="connsiteX32" fmla="*/ 2795 w 18509"/>
                <a:gd name="connsiteY32" fmla="*/ 5777 h 20551"/>
                <a:gd name="connsiteX33" fmla="*/ 1775 w 18509"/>
                <a:gd name="connsiteY33" fmla="*/ 3268 h 20551"/>
                <a:gd name="connsiteX34" fmla="*/ 5874 w 18509"/>
                <a:gd name="connsiteY34" fmla="*/ 4180 h 20551"/>
                <a:gd name="connsiteX35" fmla="*/ 7310 w 18509"/>
                <a:gd name="connsiteY35" fmla="*/ 1652 h 20551"/>
                <a:gd name="connsiteX36" fmla="*/ 9656 w 18509"/>
                <a:gd name="connsiteY36" fmla="*/ 4319 h 20551"/>
                <a:gd name="connsiteX0" fmla="*/ 9656 w 18509"/>
                <a:gd name="connsiteY0" fmla="*/ 4319 h 20551"/>
                <a:gd name="connsiteX1" fmla="*/ 12538 w 18509"/>
                <a:gd name="connsiteY1" fmla="*/ 0 h 20551"/>
                <a:gd name="connsiteX2" fmla="*/ 13157 w 18509"/>
                <a:gd name="connsiteY2" fmla="*/ 3425 h 20551"/>
                <a:gd name="connsiteX3" fmla="*/ 13165 w 18509"/>
                <a:gd name="connsiteY3" fmla="*/ 3412 h 20551"/>
                <a:gd name="connsiteX4" fmla="*/ 17236 w 18509"/>
                <a:gd name="connsiteY4" fmla="*/ 2976 h 20551"/>
                <a:gd name="connsiteX5" fmla="*/ 16663 w 18509"/>
                <a:gd name="connsiteY5" fmla="*/ 5535 h 20551"/>
                <a:gd name="connsiteX6" fmla="*/ 18509 w 18509"/>
                <a:gd name="connsiteY6" fmla="*/ 6686 h 20551"/>
                <a:gd name="connsiteX7" fmla="*/ 16790 w 18509"/>
                <a:gd name="connsiteY7" fmla="*/ 9054 h 20551"/>
                <a:gd name="connsiteX8" fmla="*/ 18166 w 18509"/>
                <a:gd name="connsiteY8" fmla="*/ 11210 h 20551"/>
                <a:gd name="connsiteX9" fmla="*/ 16697 w 18509"/>
                <a:gd name="connsiteY9" fmla="*/ 12389 h 20551"/>
                <a:gd name="connsiteX10" fmla="*/ 17001 w 18509"/>
                <a:gd name="connsiteY10" fmla="*/ 16614 h 20551"/>
                <a:gd name="connsiteX11" fmla="*/ 13660 w 18509"/>
                <a:gd name="connsiteY11" fmla="*/ 14912 h 20551"/>
                <a:gd name="connsiteX12" fmla="*/ 12179 w 18509"/>
                <a:gd name="connsiteY12" fmla="*/ 19145 h 20551"/>
                <a:gd name="connsiteX13" fmla="*/ 9591 w 18509"/>
                <a:gd name="connsiteY13" fmla="*/ 16737 h 20551"/>
                <a:gd name="connsiteX14" fmla="*/ 7400 w 18509"/>
                <a:gd name="connsiteY14" fmla="*/ 20551 h 20551"/>
                <a:gd name="connsiteX15" fmla="*/ 4980 w 18509"/>
                <a:gd name="connsiteY15" fmla="*/ 16980 h 20551"/>
                <a:gd name="connsiteX16" fmla="*/ 2550 w 18509"/>
                <a:gd name="connsiteY16" fmla="*/ 19065 h 20551"/>
                <a:gd name="connsiteX17" fmla="*/ 2437 w 18509"/>
                <a:gd name="connsiteY17" fmla="*/ 19022 h 20551"/>
                <a:gd name="connsiteX18" fmla="*/ 2404 w 18509"/>
                <a:gd name="connsiteY18" fmla="*/ 18775 h 20551"/>
                <a:gd name="connsiteX19" fmla="*/ 2256 w 18509"/>
                <a:gd name="connsiteY19" fmla="*/ 15443 h 20551"/>
                <a:gd name="connsiteX20" fmla="*/ 2248 w 18509"/>
                <a:gd name="connsiteY20" fmla="*/ 15398 h 20551"/>
                <a:gd name="connsiteX21" fmla="*/ 2227 w 18509"/>
                <a:gd name="connsiteY21" fmla="*/ 15466 h 20551"/>
                <a:gd name="connsiteX22" fmla="*/ 2228 w 18509"/>
                <a:gd name="connsiteY22" fmla="*/ 15417 h 20551"/>
                <a:gd name="connsiteX23" fmla="*/ 2277 w 18509"/>
                <a:gd name="connsiteY23" fmla="*/ 15383 h 20551"/>
                <a:gd name="connsiteX24" fmla="*/ 2083 w 18509"/>
                <a:gd name="connsiteY24" fmla="*/ 15518 h 20551"/>
                <a:gd name="connsiteX25" fmla="*/ 0 w 18509"/>
                <a:gd name="connsiteY25" fmla="*/ 16465 h 20551"/>
                <a:gd name="connsiteX26" fmla="*/ 1880 w 18509"/>
                <a:gd name="connsiteY26" fmla="*/ 12920 h 20551"/>
                <a:gd name="connsiteX27" fmla="*/ 1876 w 18509"/>
                <a:gd name="connsiteY27" fmla="*/ 12884 h 20551"/>
                <a:gd name="connsiteX28" fmla="*/ 1867 w 18509"/>
                <a:gd name="connsiteY28" fmla="*/ 12903 h 20551"/>
                <a:gd name="connsiteX29" fmla="*/ 19 w 18509"/>
                <a:gd name="connsiteY29" fmla="*/ 12462 h 20551"/>
                <a:gd name="connsiteX30" fmla="*/ 2578 w 18509"/>
                <a:gd name="connsiteY30" fmla="*/ 10294 h 20551"/>
                <a:gd name="connsiteX31" fmla="*/ 1258 w 18509"/>
                <a:gd name="connsiteY31" fmla="*/ 8062 h 20551"/>
                <a:gd name="connsiteX32" fmla="*/ 2795 w 18509"/>
                <a:gd name="connsiteY32" fmla="*/ 5777 h 20551"/>
                <a:gd name="connsiteX33" fmla="*/ 1775 w 18509"/>
                <a:gd name="connsiteY33" fmla="*/ 3268 h 20551"/>
                <a:gd name="connsiteX34" fmla="*/ 5874 w 18509"/>
                <a:gd name="connsiteY34" fmla="*/ 4180 h 20551"/>
                <a:gd name="connsiteX35" fmla="*/ 7310 w 18509"/>
                <a:gd name="connsiteY35" fmla="*/ 1652 h 20551"/>
                <a:gd name="connsiteX36" fmla="*/ 9656 w 18509"/>
                <a:gd name="connsiteY36" fmla="*/ 4319 h 20551"/>
                <a:gd name="connsiteX0" fmla="*/ 9656 w 18509"/>
                <a:gd name="connsiteY0" fmla="*/ 4319 h 20551"/>
                <a:gd name="connsiteX1" fmla="*/ 12538 w 18509"/>
                <a:gd name="connsiteY1" fmla="*/ 0 h 20551"/>
                <a:gd name="connsiteX2" fmla="*/ 13157 w 18509"/>
                <a:gd name="connsiteY2" fmla="*/ 3425 h 20551"/>
                <a:gd name="connsiteX3" fmla="*/ 13165 w 18509"/>
                <a:gd name="connsiteY3" fmla="*/ 3412 h 20551"/>
                <a:gd name="connsiteX4" fmla="*/ 17236 w 18509"/>
                <a:gd name="connsiteY4" fmla="*/ 2976 h 20551"/>
                <a:gd name="connsiteX5" fmla="*/ 16663 w 18509"/>
                <a:gd name="connsiteY5" fmla="*/ 5535 h 20551"/>
                <a:gd name="connsiteX6" fmla="*/ 18509 w 18509"/>
                <a:gd name="connsiteY6" fmla="*/ 6686 h 20551"/>
                <a:gd name="connsiteX7" fmla="*/ 16790 w 18509"/>
                <a:gd name="connsiteY7" fmla="*/ 9054 h 20551"/>
                <a:gd name="connsiteX8" fmla="*/ 18166 w 18509"/>
                <a:gd name="connsiteY8" fmla="*/ 11210 h 20551"/>
                <a:gd name="connsiteX9" fmla="*/ 16697 w 18509"/>
                <a:gd name="connsiteY9" fmla="*/ 12389 h 20551"/>
                <a:gd name="connsiteX10" fmla="*/ 17001 w 18509"/>
                <a:gd name="connsiteY10" fmla="*/ 16614 h 20551"/>
                <a:gd name="connsiteX11" fmla="*/ 13660 w 18509"/>
                <a:gd name="connsiteY11" fmla="*/ 14912 h 20551"/>
                <a:gd name="connsiteX12" fmla="*/ 12179 w 18509"/>
                <a:gd name="connsiteY12" fmla="*/ 19145 h 20551"/>
                <a:gd name="connsiteX13" fmla="*/ 9591 w 18509"/>
                <a:gd name="connsiteY13" fmla="*/ 16737 h 20551"/>
                <a:gd name="connsiteX14" fmla="*/ 7400 w 18509"/>
                <a:gd name="connsiteY14" fmla="*/ 20551 h 20551"/>
                <a:gd name="connsiteX15" fmla="*/ 4980 w 18509"/>
                <a:gd name="connsiteY15" fmla="*/ 16980 h 20551"/>
                <a:gd name="connsiteX16" fmla="*/ 2550 w 18509"/>
                <a:gd name="connsiteY16" fmla="*/ 19065 h 20551"/>
                <a:gd name="connsiteX17" fmla="*/ 2437 w 18509"/>
                <a:gd name="connsiteY17" fmla="*/ 19022 h 20551"/>
                <a:gd name="connsiteX18" fmla="*/ 2404 w 18509"/>
                <a:gd name="connsiteY18" fmla="*/ 18775 h 20551"/>
                <a:gd name="connsiteX19" fmla="*/ 2256 w 18509"/>
                <a:gd name="connsiteY19" fmla="*/ 15443 h 20551"/>
                <a:gd name="connsiteX20" fmla="*/ 2248 w 18509"/>
                <a:gd name="connsiteY20" fmla="*/ 15398 h 20551"/>
                <a:gd name="connsiteX21" fmla="*/ 2227 w 18509"/>
                <a:gd name="connsiteY21" fmla="*/ 15466 h 20551"/>
                <a:gd name="connsiteX22" fmla="*/ 2228 w 18509"/>
                <a:gd name="connsiteY22" fmla="*/ 15417 h 20551"/>
                <a:gd name="connsiteX23" fmla="*/ 2277 w 18509"/>
                <a:gd name="connsiteY23" fmla="*/ 15383 h 20551"/>
                <a:gd name="connsiteX24" fmla="*/ 2083 w 18509"/>
                <a:gd name="connsiteY24" fmla="*/ 15518 h 20551"/>
                <a:gd name="connsiteX25" fmla="*/ 0 w 18509"/>
                <a:gd name="connsiteY25" fmla="*/ 16465 h 20551"/>
                <a:gd name="connsiteX26" fmla="*/ 1880 w 18509"/>
                <a:gd name="connsiteY26" fmla="*/ 12920 h 20551"/>
                <a:gd name="connsiteX27" fmla="*/ 1876 w 18509"/>
                <a:gd name="connsiteY27" fmla="*/ 12884 h 20551"/>
                <a:gd name="connsiteX28" fmla="*/ 1867 w 18509"/>
                <a:gd name="connsiteY28" fmla="*/ 12903 h 20551"/>
                <a:gd name="connsiteX29" fmla="*/ 19 w 18509"/>
                <a:gd name="connsiteY29" fmla="*/ 12462 h 20551"/>
                <a:gd name="connsiteX30" fmla="*/ 2578 w 18509"/>
                <a:gd name="connsiteY30" fmla="*/ 10294 h 20551"/>
                <a:gd name="connsiteX31" fmla="*/ 1258 w 18509"/>
                <a:gd name="connsiteY31" fmla="*/ 8062 h 20551"/>
                <a:gd name="connsiteX32" fmla="*/ 2617 w 18509"/>
                <a:gd name="connsiteY32" fmla="*/ 5777 h 20551"/>
                <a:gd name="connsiteX33" fmla="*/ 1775 w 18509"/>
                <a:gd name="connsiteY33" fmla="*/ 3268 h 20551"/>
                <a:gd name="connsiteX34" fmla="*/ 5874 w 18509"/>
                <a:gd name="connsiteY34" fmla="*/ 4180 h 20551"/>
                <a:gd name="connsiteX35" fmla="*/ 7310 w 18509"/>
                <a:gd name="connsiteY35" fmla="*/ 1652 h 20551"/>
                <a:gd name="connsiteX36" fmla="*/ 9656 w 18509"/>
                <a:gd name="connsiteY36" fmla="*/ 4319 h 20551"/>
                <a:gd name="connsiteX0" fmla="*/ 9656 w 18509"/>
                <a:gd name="connsiteY0" fmla="*/ 3909 h 20141"/>
                <a:gd name="connsiteX1" fmla="*/ 12487 w 18509"/>
                <a:gd name="connsiteY1" fmla="*/ 0 h 20141"/>
                <a:gd name="connsiteX2" fmla="*/ 13157 w 18509"/>
                <a:gd name="connsiteY2" fmla="*/ 3015 h 20141"/>
                <a:gd name="connsiteX3" fmla="*/ 13165 w 18509"/>
                <a:gd name="connsiteY3" fmla="*/ 3002 h 20141"/>
                <a:gd name="connsiteX4" fmla="*/ 17236 w 18509"/>
                <a:gd name="connsiteY4" fmla="*/ 2566 h 20141"/>
                <a:gd name="connsiteX5" fmla="*/ 16663 w 18509"/>
                <a:gd name="connsiteY5" fmla="*/ 5125 h 20141"/>
                <a:gd name="connsiteX6" fmla="*/ 18509 w 18509"/>
                <a:gd name="connsiteY6" fmla="*/ 6276 h 20141"/>
                <a:gd name="connsiteX7" fmla="*/ 16790 w 18509"/>
                <a:gd name="connsiteY7" fmla="*/ 8644 h 20141"/>
                <a:gd name="connsiteX8" fmla="*/ 18166 w 18509"/>
                <a:gd name="connsiteY8" fmla="*/ 10800 h 20141"/>
                <a:gd name="connsiteX9" fmla="*/ 16697 w 18509"/>
                <a:gd name="connsiteY9" fmla="*/ 11979 h 20141"/>
                <a:gd name="connsiteX10" fmla="*/ 17001 w 18509"/>
                <a:gd name="connsiteY10" fmla="*/ 16204 h 20141"/>
                <a:gd name="connsiteX11" fmla="*/ 13660 w 18509"/>
                <a:gd name="connsiteY11" fmla="*/ 14502 h 20141"/>
                <a:gd name="connsiteX12" fmla="*/ 12179 w 18509"/>
                <a:gd name="connsiteY12" fmla="*/ 18735 h 20141"/>
                <a:gd name="connsiteX13" fmla="*/ 9591 w 18509"/>
                <a:gd name="connsiteY13" fmla="*/ 16327 h 20141"/>
                <a:gd name="connsiteX14" fmla="*/ 7400 w 18509"/>
                <a:gd name="connsiteY14" fmla="*/ 20141 h 20141"/>
                <a:gd name="connsiteX15" fmla="*/ 4980 w 18509"/>
                <a:gd name="connsiteY15" fmla="*/ 16570 h 20141"/>
                <a:gd name="connsiteX16" fmla="*/ 2550 w 18509"/>
                <a:gd name="connsiteY16" fmla="*/ 18655 h 20141"/>
                <a:gd name="connsiteX17" fmla="*/ 2437 w 18509"/>
                <a:gd name="connsiteY17" fmla="*/ 18612 h 20141"/>
                <a:gd name="connsiteX18" fmla="*/ 2404 w 18509"/>
                <a:gd name="connsiteY18" fmla="*/ 18365 h 20141"/>
                <a:gd name="connsiteX19" fmla="*/ 2256 w 18509"/>
                <a:gd name="connsiteY19" fmla="*/ 15033 h 20141"/>
                <a:gd name="connsiteX20" fmla="*/ 2248 w 18509"/>
                <a:gd name="connsiteY20" fmla="*/ 14988 h 20141"/>
                <a:gd name="connsiteX21" fmla="*/ 2227 w 18509"/>
                <a:gd name="connsiteY21" fmla="*/ 15056 h 20141"/>
                <a:gd name="connsiteX22" fmla="*/ 2228 w 18509"/>
                <a:gd name="connsiteY22" fmla="*/ 15007 h 20141"/>
                <a:gd name="connsiteX23" fmla="*/ 2277 w 18509"/>
                <a:gd name="connsiteY23" fmla="*/ 14973 h 20141"/>
                <a:gd name="connsiteX24" fmla="*/ 2083 w 18509"/>
                <a:gd name="connsiteY24" fmla="*/ 15108 h 20141"/>
                <a:gd name="connsiteX25" fmla="*/ 0 w 18509"/>
                <a:gd name="connsiteY25" fmla="*/ 16055 h 20141"/>
                <a:gd name="connsiteX26" fmla="*/ 1880 w 18509"/>
                <a:gd name="connsiteY26" fmla="*/ 12510 h 20141"/>
                <a:gd name="connsiteX27" fmla="*/ 1876 w 18509"/>
                <a:gd name="connsiteY27" fmla="*/ 12474 h 20141"/>
                <a:gd name="connsiteX28" fmla="*/ 1867 w 18509"/>
                <a:gd name="connsiteY28" fmla="*/ 12493 h 20141"/>
                <a:gd name="connsiteX29" fmla="*/ 19 w 18509"/>
                <a:gd name="connsiteY29" fmla="*/ 12052 h 20141"/>
                <a:gd name="connsiteX30" fmla="*/ 2578 w 18509"/>
                <a:gd name="connsiteY30" fmla="*/ 9884 h 20141"/>
                <a:gd name="connsiteX31" fmla="*/ 1258 w 18509"/>
                <a:gd name="connsiteY31" fmla="*/ 7652 h 20141"/>
                <a:gd name="connsiteX32" fmla="*/ 2617 w 18509"/>
                <a:gd name="connsiteY32" fmla="*/ 5367 h 20141"/>
                <a:gd name="connsiteX33" fmla="*/ 1775 w 18509"/>
                <a:gd name="connsiteY33" fmla="*/ 2858 h 20141"/>
                <a:gd name="connsiteX34" fmla="*/ 5874 w 18509"/>
                <a:gd name="connsiteY34" fmla="*/ 3770 h 20141"/>
                <a:gd name="connsiteX35" fmla="*/ 7310 w 18509"/>
                <a:gd name="connsiteY35" fmla="*/ 1242 h 20141"/>
                <a:gd name="connsiteX36" fmla="*/ 9656 w 18509"/>
                <a:gd name="connsiteY36" fmla="*/ 3909 h 20141"/>
                <a:gd name="connsiteX0" fmla="*/ 9656 w 18509"/>
                <a:gd name="connsiteY0" fmla="*/ 3909 h 20141"/>
                <a:gd name="connsiteX1" fmla="*/ 12487 w 18509"/>
                <a:gd name="connsiteY1" fmla="*/ 0 h 20141"/>
                <a:gd name="connsiteX2" fmla="*/ 13157 w 18509"/>
                <a:gd name="connsiteY2" fmla="*/ 3015 h 20141"/>
                <a:gd name="connsiteX3" fmla="*/ 13114 w 18509"/>
                <a:gd name="connsiteY3" fmla="*/ 3481 h 20141"/>
                <a:gd name="connsiteX4" fmla="*/ 17236 w 18509"/>
                <a:gd name="connsiteY4" fmla="*/ 2566 h 20141"/>
                <a:gd name="connsiteX5" fmla="*/ 16663 w 18509"/>
                <a:gd name="connsiteY5" fmla="*/ 5125 h 20141"/>
                <a:gd name="connsiteX6" fmla="*/ 18509 w 18509"/>
                <a:gd name="connsiteY6" fmla="*/ 6276 h 20141"/>
                <a:gd name="connsiteX7" fmla="*/ 16790 w 18509"/>
                <a:gd name="connsiteY7" fmla="*/ 8644 h 20141"/>
                <a:gd name="connsiteX8" fmla="*/ 18166 w 18509"/>
                <a:gd name="connsiteY8" fmla="*/ 10800 h 20141"/>
                <a:gd name="connsiteX9" fmla="*/ 16697 w 18509"/>
                <a:gd name="connsiteY9" fmla="*/ 11979 h 20141"/>
                <a:gd name="connsiteX10" fmla="*/ 17001 w 18509"/>
                <a:gd name="connsiteY10" fmla="*/ 16204 h 20141"/>
                <a:gd name="connsiteX11" fmla="*/ 13660 w 18509"/>
                <a:gd name="connsiteY11" fmla="*/ 14502 h 20141"/>
                <a:gd name="connsiteX12" fmla="*/ 12179 w 18509"/>
                <a:gd name="connsiteY12" fmla="*/ 18735 h 20141"/>
                <a:gd name="connsiteX13" fmla="*/ 9591 w 18509"/>
                <a:gd name="connsiteY13" fmla="*/ 16327 h 20141"/>
                <a:gd name="connsiteX14" fmla="*/ 7400 w 18509"/>
                <a:gd name="connsiteY14" fmla="*/ 20141 h 20141"/>
                <a:gd name="connsiteX15" fmla="*/ 4980 w 18509"/>
                <a:gd name="connsiteY15" fmla="*/ 16570 h 20141"/>
                <a:gd name="connsiteX16" fmla="*/ 2550 w 18509"/>
                <a:gd name="connsiteY16" fmla="*/ 18655 h 20141"/>
                <a:gd name="connsiteX17" fmla="*/ 2437 w 18509"/>
                <a:gd name="connsiteY17" fmla="*/ 18612 h 20141"/>
                <a:gd name="connsiteX18" fmla="*/ 2404 w 18509"/>
                <a:gd name="connsiteY18" fmla="*/ 18365 h 20141"/>
                <a:gd name="connsiteX19" fmla="*/ 2256 w 18509"/>
                <a:gd name="connsiteY19" fmla="*/ 15033 h 20141"/>
                <a:gd name="connsiteX20" fmla="*/ 2248 w 18509"/>
                <a:gd name="connsiteY20" fmla="*/ 14988 h 20141"/>
                <a:gd name="connsiteX21" fmla="*/ 2227 w 18509"/>
                <a:gd name="connsiteY21" fmla="*/ 15056 h 20141"/>
                <a:gd name="connsiteX22" fmla="*/ 2228 w 18509"/>
                <a:gd name="connsiteY22" fmla="*/ 15007 h 20141"/>
                <a:gd name="connsiteX23" fmla="*/ 2277 w 18509"/>
                <a:gd name="connsiteY23" fmla="*/ 14973 h 20141"/>
                <a:gd name="connsiteX24" fmla="*/ 2083 w 18509"/>
                <a:gd name="connsiteY24" fmla="*/ 15108 h 20141"/>
                <a:gd name="connsiteX25" fmla="*/ 0 w 18509"/>
                <a:gd name="connsiteY25" fmla="*/ 16055 h 20141"/>
                <a:gd name="connsiteX26" fmla="*/ 1880 w 18509"/>
                <a:gd name="connsiteY26" fmla="*/ 12510 h 20141"/>
                <a:gd name="connsiteX27" fmla="*/ 1876 w 18509"/>
                <a:gd name="connsiteY27" fmla="*/ 12474 h 20141"/>
                <a:gd name="connsiteX28" fmla="*/ 1867 w 18509"/>
                <a:gd name="connsiteY28" fmla="*/ 12493 h 20141"/>
                <a:gd name="connsiteX29" fmla="*/ 19 w 18509"/>
                <a:gd name="connsiteY29" fmla="*/ 12052 h 20141"/>
                <a:gd name="connsiteX30" fmla="*/ 2578 w 18509"/>
                <a:gd name="connsiteY30" fmla="*/ 9884 h 20141"/>
                <a:gd name="connsiteX31" fmla="*/ 1258 w 18509"/>
                <a:gd name="connsiteY31" fmla="*/ 7652 h 20141"/>
                <a:gd name="connsiteX32" fmla="*/ 2617 w 18509"/>
                <a:gd name="connsiteY32" fmla="*/ 5367 h 20141"/>
                <a:gd name="connsiteX33" fmla="*/ 1775 w 18509"/>
                <a:gd name="connsiteY33" fmla="*/ 2858 h 20141"/>
                <a:gd name="connsiteX34" fmla="*/ 5874 w 18509"/>
                <a:gd name="connsiteY34" fmla="*/ 3770 h 20141"/>
                <a:gd name="connsiteX35" fmla="*/ 7310 w 18509"/>
                <a:gd name="connsiteY35" fmla="*/ 1242 h 20141"/>
                <a:gd name="connsiteX36" fmla="*/ 9656 w 18509"/>
                <a:gd name="connsiteY36" fmla="*/ 3909 h 20141"/>
                <a:gd name="connsiteX0" fmla="*/ 9656 w 18509"/>
                <a:gd name="connsiteY0" fmla="*/ 3909 h 20141"/>
                <a:gd name="connsiteX1" fmla="*/ 12487 w 18509"/>
                <a:gd name="connsiteY1" fmla="*/ 0 h 20141"/>
                <a:gd name="connsiteX2" fmla="*/ 13106 w 18509"/>
                <a:gd name="connsiteY2" fmla="*/ 3425 h 20141"/>
                <a:gd name="connsiteX3" fmla="*/ 13114 w 18509"/>
                <a:gd name="connsiteY3" fmla="*/ 3481 h 20141"/>
                <a:gd name="connsiteX4" fmla="*/ 17236 w 18509"/>
                <a:gd name="connsiteY4" fmla="*/ 2566 h 20141"/>
                <a:gd name="connsiteX5" fmla="*/ 16663 w 18509"/>
                <a:gd name="connsiteY5" fmla="*/ 5125 h 20141"/>
                <a:gd name="connsiteX6" fmla="*/ 18509 w 18509"/>
                <a:gd name="connsiteY6" fmla="*/ 6276 h 20141"/>
                <a:gd name="connsiteX7" fmla="*/ 16790 w 18509"/>
                <a:gd name="connsiteY7" fmla="*/ 8644 h 20141"/>
                <a:gd name="connsiteX8" fmla="*/ 18166 w 18509"/>
                <a:gd name="connsiteY8" fmla="*/ 10800 h 20141"/>
                <a:gd name="connsiteX9" fmla="*/ 16697 w 18509"/>
                <a:gd name="connsiteY9" fmla="*/ 11979 h 20141"/>
                <a:gd name="connsiteX10" fmla="*/ 17001 w 18509"/>
                <a:gd name="connsiteY10" fmla="*/ 16204 h 20141"/>
                <a:gd name="connsiteX11" fmla="*/ 13660 w 18509"/>
                <a:gd name="connsiteY11" fmla="*/ 14502 h 20141"/>
                <a:gd name="connsiteX12" fmla="*/ 12179 w 18509"/>
                <a:gd name="connsiteY12" fmla="*/ 18735 h 20141"/>
                <a:gd name="connsiteX13" fmla="*/ 9591 w 18509"/>
                <a:gd name="connsiteY13" fmla="*/ 16327 h 20141"/>
                <a:gd name="connsiteX14" fmla="*/ 7400 w 18509"/>
                <a:gd name="connsiteY14" fmla="*/ 20141 h 20141"/>
                <a:gd name="connsiteX15" fmla="*/ 4980 w 18509"/>
                <a:gd name="connsiteY15" fmla="*/ 16570 h 20141"/>
                <a:gd name="connsiteX16" fmla="*/ 2550 w 18509"/>
                <a:gd name="connsiteY16" fmla="*/ 18655 h 20141"/>
                <a:gd name="connsiteX17" fmla="*/ 2437 w 18509"/>
                <a:gd name="connsiteY17" fmla="*/ 18612 h 20141"/>
                <a:gd name="connsiteX18" fmla="*/ 2404 w 18509"/>
                <a:gd name="connsiteY18" fmla="*/ 18365 h 20141"/>
                <a:gd name="connsiteX19" fmla="*/ 2256 w 18509"/>
                <a:gd name="connsiteY19" fmla="*/ 15033 h 20141"/>
                <a:gd name="connsiteX20" fmla="*/ 2248 w 18509"/>
                <a:gd name="connsiteY20" fmla="*/ 14988 h 20141"/>
                <a:gd name="connsiteX21" fmla="*/ 2227 w 18509"/>
                <a:gd name="connsiteY21" fmla="*/ 15056 h 20141"/>
                <a:gd name="connsiteX22" fmla="*/ 2228 w 18509"/>
                <a:gd name="connsiteY22" fmla="*/ 15007 h 20141"/>
                <a:gd name="connsiteX23" fmla="*/ 2277 w 18509"/>
                <a:gd name="connsiteY23" fmla="*/ 14973 h 20141"/>
                <a:gd name="connsiteX24" fmla="*/ 2083 w 18509"/>
                <a:gd name="connsiteY24" fmla="*/ 15108 h 20141"/>
                <a:gd name="connsiteX25" fmla="*/ 0 w 18509"/>
                <a:gd name="connsiteY25" fmla="*/ 16055 h 20141"/>
                <a:gd name="connsiteX26" fmla="*/ 1880 w 18509"/>
                <a:gd name="connsiteY26" fmla="*/ 12510 h 20141"/>
                <a:gd name="connsiteX27" fmla="*/ 1876 w 18509"/>
                <a:gd name="connsiteY27" fmla="*/ 12474 h 20141"/>
                <a:gd name="connsiteX28" fmla="*/ 1867 w 18509"/>
                <a:gd name="connsiteY28" fmla="*/ 12493 h 20141"/>
                <a:gd name="connsiteX29" fmla="*/ 19 w 18509"/>
                <a:gd name="connsiteY29" fmla="*/ 12052 h 20141"/>
                <a:gd name="connsiteX30" fmla="*/ 2578 w 18509"/>
                <a:gd name="connsiteY30" fmla="*/ 9884 h 20141"/>
                <a:gd name="connsiteX31" fmla="*/ 1258 w 18509"/>
                <a:gd name="connsiteY31" fmla="*/ 7652 h 20141"/>
                <a:gd name="connsiteX32" fmla="*/ 2617 w 18509"/>
                <a:gd name="connsiteY32" fmla="*/ 5367 h 20141"/>
                <a:gd name="connsiteX33" fmla="*/ 1775 w 18509"/>
                <a:gd name="connsiteY33" fmla="*/ 2858 h 20141"/>
                <a:gd name="connsiteX34" fmla="*/ 5874 w 18509"/>
                <a:gd name="connsiteY34" fmla="*/ 3770 h 20141"/>
                <a:gd name="connsiteX35" fmla="*/ 7310 w 18509"/>
                <a:gd name="connsiteY35" fmla="*/ 1242 h 20141"/>
                <a:gd name="connsiteX36" fmla="*/ 9656 w 18509"/>
                <a:gd name="connsiteY36" fmla="*/ 3909 h 20141"/>
                <a:gd name="connsiteX0" fmla="*/ 9656 w 18509"/>
                <a:gd name="connsiteY0" fmla="*/ 3909 h 20141"/>
                <a:gd name="connsiteX1" fmla="*/ 12487 w 18509"/>
                <a:gd name="connsiteY1" fmla="*/ 0 h 20141"/>
                <a:gd name="connsiteX2" fmla="*/ 13106 w 18509"/>
                <a:gd name="connsiteY2" fmla="*/ 3425 h 20141"/>
                <a:gd name="connsiteX3" fmla="*/ 13114 w 18509"/>
                <a:gd name="connsiteY3" fmla="*/ 3481 h 20141"/>
                <a:gd name="connsiteX4" fmla="*/ 16957 w 18509"/>
                <a:gd name="connsiteY4" fmla="*/ 1745 h 20141"/>
                <a:gd name="connsiteX5" fmla="*/ 16663 w 18509"/>
                <a:gd name="connsiteY5" fmla="*/ 5125 h 20141"/>
                <a:gd name="connsiteX6" fmla="*/ 18509 w 18509"/>
                <a:gd name="connsiteY6" fmla="*/ 6276 h 20141"/>
                <a:gd name="connsiteX7" fmla="*/ 16790 w 18509"/>
                <a:gd name="connsiteY7" fmla="*/ 8644 h 20141"/>
                <a:gd name="connsiteX8" fmla="*/ 18166 w 18509"/>
                <a:gd name="connsiteY8" fmla="*/ 10800 h 20141"/>
                <a:gd name="connsiteX9" fmla="*/ 16697 w 18509"/>
                <a:gd name="connsiteY9" fmla="*/ 11979 h 20141"/>
                <a:gd name="connsiteX10" fmla="*/ 17001 w 18509"/>
                <a:gd name="connsiteY10" fmla="*/ 16204 h 20141"/>
                <a:gd name="connsiteX11" fmla="*/ 13660 w 18509"/>
                <a:gd name="connsiteY11" fmla="*/ 14502 h 20141"/>
                <a:gd name="connsiteX12" fmla="*/ 12179 w 18509"/>
                <a:gd name="connsiteY12" fmla="*/ 18735 h 20141"/>
                <a:gd name="connsiteX13" fmla="*/ 9591 w 18509"/>
                <a:gd name="connsiteY13" fmla="*/ 16327 h 20141"/>
                <a:gd name="connsiteX14" fmla="*/ 7400 w 18509"/>
                <a:gd name="connsiteY14" fmla="*/ 20141 h 20141"/>
                <a:gd name="connsiteX15" fmla="*/ 4980 w 18509"/>
                <a:gd name="connsiteY15" fmla="*/ 16570 h 20141"/>
                <a:gd name="connsiteX16" fmla="*/ 2550 w 18509"/>
                <a:gd name="connsiteY16" fmla="*/ 18655 h 20141"/>
                <a:gd name="connsiteX17" fmla="*/ 2437 w 18509"/>
                <a:gd name="connsiteY17" fmla="*/ 18612 h 20141"/>
                <a:gd name="connsiteX18" fmla="*/ 2404 w 18509"/>
                <a:gd name="connsiteY18" fmla="*/ 18365 h 20141"/>
                <a:gd name="connsiteX19" fmla="*/ 2256 w 18509"/>
                <a:gd name="connsiteY19" fmla="*/ 15033 h 20141"/>
                <a:gd name="connsiteX20" fmla="*/ 2248 w 18509"/>
                <a:gd name="connsiteY20" fmla="*/ 14988 h 20141"/>
                <a:gd name="connsiteX21" fmla="*/ 2227 w 18509"/>
                <a:gd name="connsiteY21" fmla="*/ 15056 h 20141"/>
                <a:gd name="connsiteX22" fmla="*/ 2228 w 18509"/>
                <a:gd name="connsiteY22" fmla="*/ 15007 h 20141"/>
                <a:gd name="connsiteX23" fmla="*/ 2277 w 18509"/>
                <a:gd name="connsiteY23" fmla="*/ 14973 h 20141"/>
                <a:gd name="connsiteX24" fmla="*/ 2083 w 18509"/>
                <a:gd name="connsiteY24" fmla="*/ 15108 h 20141"/>
                <a:gd name="connsiteX25" fmla="*/ 0 w 18509"/>
                <a:gd name="connsiteY25" fmla="*/ 16055 h 20141"/>
                <a:gd name="connsiteX26" fmla="*/ 1880 w 18509"/>
                <a:gd name="connsiteY26" fmla="*/ 12510 h 20141"/>
                <a:gd name="connsiteX27" fmla="*/ 1876 w 18509"/>
                <a:gd name="connsiteY27" fmla="*/ 12474 h 20141"/>
                <a:gd name="connsiteX28" fmla="*/ 1867 w 18509"/>
                <a:gd name="connsiteY28" fmla="*/ 12493 h 20141"/>
                <a:gd name="connsiteX29" fmla="*/ 19 w 18509"/>
                <a:gd name="connsiteY29" fmla="*/ 12052 h 20141"/>
                <a:gd name="connsiteX30" fmla="*/ 2578 w 18509"/>
                <a:gd name="connsiteY30" fmla="*/ 9884 h 20141"/>
                <a:gd name="connsiteX31" fmla="*/ 1258 w 18509"/>
                <a:gd name="connsiteY31" fmla="*/ 7652 h 20141"/>
                <a:gd name="connsiteX32" fmla="*/ 2617 w 18509"/>
                <a:gd name="connsiteY32" fmla="*/ 5367 h 20141"/>
                <a:gd name="connsiteX33" fmla="*/ 1775 w 18509"/>
                <a:gd name="connsiteY33" fmla="*/ 2858 h 20141"/>
                <a:gd name="connsiteX34" fmla="*/ 5874 w 18509"/>
                <a:gd name="connsiteY34" fmla="*/ 3770 h 20141"/>
                <a:gd name="connsiteX35" fmla="*/ 7310 w 18509"/>
                <a:gd name="connsiteY35" fmla="*/ 1242 h 20141"/>
                <a:gd name="connsiteX36" fmla="*/ 9656 w 18509"/>
                <a:gd name="connsiteY36" fmla="*/ 3909 h 2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8509" h="20141">
                  <a:moveTo>
                    <a:pt x="9656" y="3909"/>
                  </a:moveTo>
                  <a:lnTo>
                    <a:pt x="12487" y="0"/>
                  </a:lnTo>
                  <a:cubicBezTo>
                    <a:pt x="13126" y="3571"/>
                    <a:pt x="12445" y="-71"/>
                    <a:pt x="13106" y="3425"/>
                  </a:cubicBezTo>
                  <a:cubicBezTo>
                    <a:pt x="13118" y="3396"/>
                    <a:pt x="13102" y="3510"/>
                    <a:pt x="13114" y="3481"/>
                  </a:cubicBezTo>
                  <a:lnTo>
                    <a:pt x="16957" y="1745"/>
                  </a:lnTo>
                  <a:lnTo>
                    <a:pt x="16663" y="5125"/>
                  </a:lnTo>
                  <a:lnTo>
                    <a:pt x="18509" y="6276"/>
                  </a:lnTo>
                  <a:lnTo>
                    <a:pt x="16790" y="8644"/>
                  </a:lnTo>
                  <a:lnTo>
                    <a:pt x="18166" y="10800"/>
                  </a:lnTo>
                  <a:lnTo>
                    <a:pt x="16697" y="11979"/>
                  </a:lnTo>
                  <a:cubicBezTo>
                    <a:pt x="16798" y="13387"/>
                    <a:pt x="16900" y="14796"/>
                    <a:pt x="17001" y="16204"/>
                  </a:cubicBezTo>
                  <a:lnTo>
                    <a:pt x="13660" y="14502"/>
                  </a:lnTo>
                  <a:lnTo>
                    <a:pt x="12179" y="18735"/>
                  </a:lnTo>
                  <a:lnTo>
                    <a:pt x="9591" y="16327"/>
                  </a:lnTo>
                  <a:lnTo>
                    <a:pt x="7400" y="20141"/>
                  </a:lnTo>
                  <a:cubicBezTo>
                    <a:pt x="4946" y="16594"/>
                    <a:pt x="7278" y="20237"/>
                    <a:pt x="4980" y="16570"/>
                  </a:cubicBezTo>
                  <a:cubicBezTo>
                    <a:pt x="4161" y="17233"/>
                    <a:pt x="4982" y="16735"/>
                    <a:pt x="2550" y="18655"/>
                  </a:cubicBezTo>
                  <a:cubicBezTo>
                    <a:pt x="2116" y="19003"/>
                    <a:pt x="2461" y="18660"/>
                    <a:pt x="2437" y="18612"/>
                  </a:cubicBezTo>
                  <a:cubicBezTo>
                    <a:pt x="2413" y="18564"/>
                    <a:pt x="2406" y="18363"/>
                    <a:pt x="2404" y="18365"/>
                  </a:cubicBezTo>
                  <a:cubicBezTo>
                    <a:pt x="2368" y="17907"/>
                    <a:pt x="2291" y="15493"/>
                    <a:pt x="2256" y="15033"/>
                  </a:cubicBezTo>
                  <a:cubicBezTo>
                    <a:pt x="2247" y="14988"/>
                    <a:pt x="2251" y="14986"/>
                    <a:pt x="2248" y="14988"/>
                  </a:cubicBezTo>
                  <a:cubicBezTo>
                    <a:pt x="2245" y="14990"/>
                    <a:pt x="2233" y="15090"/>
                    <a:pt x="2227" y="15056"/>
                  </a:cubicBezTo>
                  <a:cubicBezTo>
                    <a:pt x="2221" y="15022"/>
                    <a:pt x="2207" y="15042"/>
                    <a:pt x="2228" y="15007"/>
                  </a:cubicBezTo>
                  <a:cubicBezTo>
                    <a:pt x="2249" y="14972"/>
                    <a:pt x="2256" y="14998"/>
                    <a:pt x="2277" y="14973"/>
                  </a:cubicBezTo>
                  <a:cubicBezTo>
                    <a:pt x="2251" y="14825"/>
                    <a:pt x="2431" y="14948"/>
                    <a:pt x="2083" y="15108"/>
                  </a:cubicBezTo>
                  <a:cubicBezTo>
                    <a:pt x="-9" y="16073"/>
                    <a:pt x="533" y="15838"/>
                    <a:pt x="0" y="16055"/>
                  </a:cubicBezTo>
                  <a:cubicBezTo>
                    <a:pt x="1875" y="12507"/>
                    <a:pt x="1901" y="12509"/>
                    <a:pt x="1880" y="12510"/>
                  </a:cubicBezTo>
                  <a:cubicBezTo>
                    <a:pt x="2075" y="12151"/>
                    <a:pt x="1876" y="12475"/>
                    <a:pt x="1876" y="12474"/>
                  </a:cubicBezTo>
                  <a:cubicBezTo>
                    <a:pt x="1876" y="12473"/>
                    <a:pt x="1844" y="12461"/>
                    <a:pt x="1867" y="12493"/>
                  </a:cubicBezTo>
                  <a:cubicBezTo>
                    <a:pt x="1855" y="12492"/>
                    <a:pt x="35" y="12059"/>
                    <a:pt x="19" y="12052"/>
                  </a:cubicBezTo>
                  <a:lnTo>
                    <a:pt x="2578" y="9884"/>
                  </a:lnTo>
                  <a:lnTo>
                    <a:pt x="1258" y="7652"/>
                  </a:lnTo>
                  <a:lnTo>
                    <a:pt x="2617" y="5367"/>
                  </a:lnTo>
                  <a:lnTo>
                    <a:pt x="1775" y="2858"/>
                  </a:lnTo>
                  <a:lnTo>
                    <a:pt x="5874" y="3770"/>
                  </a:lnTo>
                  <a:lnTo>
                    <a:pt x="7310" y="1242"/>
                  </a:lnTo>
                  <a:lnTo>
                    <a:pt x="9656" y="3909"/>
                  </a:lnTo>
                  <a:close/>
                </a:path>
              </a:pathLst>
            </a:custGeom>
            <a:gradFill flip="none" rotWithShape="1">
              <a:gsLst>
                <a:gs pos="74000">
                  <a:srgbClr val="FF2D2D"/>
                </a:gs>
                <a:gs pos="27000">
                  <a:srgbClr val="FF9B9B"/>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7275853" y="2681849"/>
              <a:ext cx="8169610" cy="2956521"/>
            </a:xfrm>
            <a:prstGeom prst="rect">
              <a:avLst/>
            </a:prstGeom>
            <a:noFill/>
            <a:ln>
              <a:noFill/>
            </a:ln>
          </p:spPr>
          <p:txBody>
            <a:bodyPr wrap="square" rtlCol="0">
              <a:spAutoFit/>
            </a:bodyPr>
            <a:lstStyle/>
            <a:p>
              <a:pPr lvl="0" algn="just"/>
              <a:r>
                <a:rPr lang="en-US" sz="2500" b="1" dirty="0">
                  <a:solidFill>
                    <a:schemeClr val="bg1"/>
                  </a:solidFill>
                  <a:latin typeface="Arial" panose="020B0604020202020204" pitchFamily="34" charset="0"/>
                  <a:cs typeface="Arial" panose="020B0604020202020204" pitchFamily="34" charset="0"/>
                </a:rPr>
                <a:t>In the Chemistry section of the lab, blood and other body fluids are tested for chemical substances that are released from body tissues or are produced during the breakdown of certain substances. The laboratory is  under the Associate Directorship of </a:t>
              </a:r>
              <a:r>
                <a:rPr lang="en-US" sz="2500" b="1" i="1" dirty="0">
                  <a:solidFill>
                    <a:schemeClr val="bg1"/>
                  </a:solidFill>
                  <a:latin typeface="Arial" panose="020B0604020202020204" pitchFamily="34" charset="0"/>
                  <a:cs typeface="Arial" panose="020B0604020202020204" pitchFamily="34" charset="0"/>
                </a:rPr>
                <a:t> Tai </a:t>
              </a:r>
              <a:r>
                <a:rPr lang="en-US" sz="2500" b="1" i="1" dirty="0" err="1">
                  <a:solidFill>
                    <a:schemeClr val="bg1"/>
                  </a:solidFill>
                  <a:latin typeface="Arial" panose="020B0604020202020204" pitchFamily="34" charset="0"/>
                  <a:cs typeface="Arial" panose="020B0604020202020204" pitchFamily="34" charset="0"/>
                </a:rPr>
                <a:t>Kwong</a:t>
              </a:r>
              <a:r>
                <a:rPr lang="en-US" sz="2500" b="1" i="1" dirty="0">
                  <a:solidFill>
                    <a:schemeClr val="bg1"/>
                  </a:solidFill>
                  <a:latin typeface="Arial" panose="020B0604020202020204" pitchFamily="34" charset="0"/>
                  <a:cs typeface="Arial" panose="020B0604020202020204" pitchFamily="34" charset="0"/>
                </a:rPr>
                <a:t>, PhD.</a:t>
              </a:r>
            </a:p>
            <a:p>
              <a:pPr lvl="0" algn="just"/>
              <a:r>
                <a:rPr lang="en-US" sz="2500" b="1" dirty="0">
                  <a:solidFill>
                    <a:schemeClr val="bg1"/>
                  </a:solidFill>
                  <a:latin typeface="Arial" panose="020B0604020202020204" pitchFamily="34" charset="0"/>
                  <a:cs typeface="Arial" panose="020B0604020202020204" pitchFamily="34" charset="0"/>
                </a:rPr>
                <a:t>Examples of Chemistry tests include cholesterol for risk of heart disease, glucose to monitor diabetes and thyroxine to monitor the thyroid gland.</a:t>
              </a:r>
            </a:p>
          </p:txBody>
        </p:sp>
      </p:grpSp>
      <p:grpSp>
        <p:nvGrpSpPr>
          <p:cNvPr id="70" name="Group 69"/>
          <p:cNvGrpSpPr/>
          <p:nvPr/>
        </p:nvGrpSpPr>
        <p:grpSpPr>
          <a:xfrm>
            <a:off x="7415831" y="12414134"/>
            <a:ext cx="14913718" cy="3903911"/>
            <a:chOff x="6247001" y="12680621"/>
            <a:chExt cx="14889944" cy="3797815"/>
          </a:xfrm>
          <a:gradFill flip="none" rotWithShape="1">
            <a:gsLst>
              <a:gs pos="15000">
                <a:srgbClr val="00CC5C"/>
              </a:gs>
              <a:gs pos="57000">
                <a:srgbClr val="B7FFE2"/>
              </a:gs>
            </a:gsLst>
            <a:lin ang="8100000" scaled="1"/>
            <a:tileRect/>
          </a:gradFill>
        </p:grpSpPr>
        <p:sp>
          <p:nvSpPr>
            <p:cNvPr id="12" name="Cloud 11"/>
            <p:cNvSpPr/>
            <p:nvPr/>
          </p:nvSpPr>
          <p:spPr>
            <a:xfrm>
              <a:off x="6247001" y="12680621"/>
              <a:ext cx="14889944" cy="3797815"/>
            </a:xfrm>
            <a:custGeom>
              <a:avLst/>
              <a:gdLst>
                <a:gd name="connsiteX0" fmla="*/ 3900 w 43200"/>
                <a:gd name="connsiteY0" fmla="*/ 14370 h 43200"/>
                <a:gd name="connsiteX1" fmla="*/ 5623 w 43200"/>
                <a:gd name="connsiteY1" fmla="*/ 6907 h 43200"/>
                <a:gd name="connsiteX2" fmla="*/ 14005 w 43200"/>
                <a:gd name="connsiteY2" fmla="*/ 5202 h 43200"/>
                <a:gd name="connsiteX3" fmla="*/ 22456 w 43200"/>
                <a:gd name="connsiteY3" fmla="*/ 3432 h 43200"/>
                <a:gd name="connsiteX4" fmla="*/ 25749 w 43200"/>
                <a:gd name="connsiteY4" fmla="*/ 200 h 43200"/>
                <a:gd name="connsiteX5" fmla="*/ 29833 w 43200"/>
                <a:gd name="connsiteY5" fmla="*/ 2481 h 43200"/>
                <a:gd name="connsiteX6" fmla="*/ 35463 w 43200"/>
                <a:gd name="connsiteY6" fmla="*/ 690 h 43200"/>
                <a:gd name="connsiteX7" fmla="*/ 38318 w 43200"/>
                <a:gd name="connsiteY7" fmla="*/ 5576 h 43200"/>
                <a:gd name="connsiteX8" fmla="*/ 41982 w 43200"/>
                <a:gd name="connsiteY8" fmla="*/ 10318 h 43200"/>
                <a:gd name="connsiteX9" fmla="*/ 41818 w 43200"/>
                <a:gd name="connsiteY9" fmla="*/ 15460 h 43200"/>
                <a:gd name="connsiteX10" fmla="*/ 43016 w 43200"/>
                <a:gd name="connsiteY10" fmla="*/ 23322 h 43200"/>
                <a:gd name="connsiteX11" fmla="*/ 37404 w 43200"/>
                <a:gd name="connsiteY11" fmla="*/ 30204 h 43200"/>
                <a:gd name="connsiteX12" fmla="*/ 35395 w 43200"/>
                <a:gd name="connsiteY12" fmla="*/ 36101 h 43200"/>
                <a:gd name="connsiteX13" fmla="*/ 28555 w 43200"/>
                <a:gd name="connsiteY13" fmla="*/ 36815 h 43200"/>
                <a:gd name="connsiteX14" fmla="*/ 23667 w 43200"/>
                <a:gd name="connsiteY14" fmla="*/ 43106 h 43200"/>
                <a:gd name="connsiteX15" fmla="*/ 16480 w 43200"/>
                <a:gd name="connsiteY15" fmla="*/ 39266 h 43200"/>
                <a:gd name="connsiteX16" fmla="*/ 5804 w 43200"/>
                <a:gd name="connsiteY16" fmla="*/ 35472 h 43200"/>
                <a:gd name="connsiteX17" fmla="*/ 1110 w 43200"/>
                <a:gd name="connsiteY17" fmla="*/ 31250 h 43200"/>
                <a:gd name="connsiteX18" fmla="*/ 2113 w 43200"/>
                <a:gd name="connsiteY18" fmla="*/ 25551 h 43200"/>
                <a:gd name="connsiteX19" fmla="*/ -5 w 43200"/>
                <a:gd name="connsiteY19" fmla="*/ 19704 h 43200"/>
                <a:gd name="connsiteX20" fmla="*/ 3863 w 43200"/>
                <a:gd name="connsiteY20" fmla="*/ 14507 h 43200"/>
                <a:gd name="connsiteX21" fmla="*/ 3900 w 43200"/>
                <a:gd name="connsiteY21" fmla="*/ 14370 h 43200"/>
                <a:gd name="connsiteX0" fmla="*/ 4693 w 43200"/>
                <a:gd name="connsiteY0" fmla="*/ 26177 h 43200"/>
                <a:gd name="connsiteX1" fmla="*/ 2160 w 43200"/>
                <a:gd name="connsiteY1" fmla="*/ 25380 h 43200"/>
                <a:gd name="connsiteX2" fmla="*/ 6928 w 43200"/>
                <a:gd name="connsiteY2" fmla="*/ 34899 h 43200"/>
                <a:gd name="connsiteX3" fmla="*/ 5820 w 43200"/>
                <a:gd name="connsiteY3" fmla="*/ 35280 h 43200"/>
                <a:gd name="connsiteX4" fmla="*/ 16478 w 43200"/>
                <a:gd name="connsiteY4" fmla="*/ 39090 h 43200"/>
                <a:gd name="connsiteX5" fmla="*/ 15810 w 43200"/>
                <a:gd name="connsiteY5" fmla="*/ 37350 h 43200"/>
                <a:gd name="connsiteX6" fmla="*/ 28827 w 43200"/>
                <a:gd name="connsiteY6" fmla="*/ 34751 h 43200"/>
                <a:gd name="connsiteX7" fmla="*/ 28560 w 43200"/>
                <a:gd name="connsiteY7" fmla="*/ 36660 h 43200"/>
                <a:gd name="connsiteX8" fmla="*/ 34129 w 43200"/>
                <a:gd name="connsiteY8" fmla="*/ 22954 h 43200"/>
                <a:gd name="connsiteX9" fmla="*/ 37380 w 43200"/>
                <a:gd name="connsiteY9" fmla="*/ 30090 h 43200"/>
                <a:gd name="connsiteX10" fmla="*/ 41798 w 43200"/>
                <a:gd name="connsiteY10" fmla="*/ 15354 h 43200"/>
                <a:gd name="connsiteX11" fmla="*/ 40350 w 43200"/>
                <a:gd name="connsiteY11" fmla="*/ 18030 h 43200"/>
                <a:gd name="connsiteX12" fmla="*/ 38324 w 43200"/>
                <a:gd name="connsiteY12" fmla="*/ 5426 h 43200"/>
                <a:gd name="connsiteX13" fmla="*/ 38400 w 43200"/>
                <a:gd name="connsiteY13" fmla="*/ 6690 h 43200"/>
                <a:gd name="connsiteX14" fmla="*/ 29078 w 43200"/>
                <a:gd name="connsiteY14" fmla="*/ 3952 h 43200"/>
                <a:gd name="connsiteX15" fmla="*/ 29820 w 43200"/>
                <a:gd name="connsiteY15" fmla="*/ 2340 h 43200"/>
                <a:gd name="connsiteX16" fmla="*/ 22141 w 43200"/>
                <a:gd name="connsiteY16" fmla="*/ 4720 h 43200"/>
                <a:gd name="connsiteX17" fmla="*/ 22500 w 43200"/>
                <a:gd name="connsiteY17" fmla="*/ 3330 h 43200"/>
                <a:gd name="connsiteX18" fmla="*/ 14000 w 43200"/>
                <a:gd name="connsiteY18" fmla="*/ 5192 h 43200"/>
                <a:gd name="connsiteX19" fmla="*/ 15300 w 43200"/>
                <a:gd name="connsiteY19" fmla="*/ 6540 h 43200"/>
                <a:gd name="connsiteX20" fmla="*/ 4127 w 43200"/>
                <a:gd name="connsiteY20" fmla="*/ 15789 h 43200"/>
                <a:gd name="connsiteX21" fmla="*/ 3900 w 43200"/>
                <a:gd name="connsiteY21" fmla="*/ 14370 h 43200"/>
                <a:gd name="connsiteX0" fmla="*/ 3936 w 43256"/>
                <a:gd name="connsiteY0" fmla="*/ 14229 h 43219"/>
                <a:gd name="connsiteX1" fmla="*/ 5659 w 43256"/>
                <a:gd name="connsiteY1" fmla="*/ 676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127 w 43256"/>
                <a:gd name="connsiteY7" fmla="*/ 31538 h 43219"/>
                <a:gd name="connsiteX8" fmla="*/ 34165 w 43256"/>
                <a:gd name="connsiteY8" fmla="*/ 22813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4036 w 43256"/>
                <a:gd name="connsiteY18" fmla="*/ 5051 h 43219"/>
                <a:gd name="connsiteX19" fmla="*/ 15336 w 43256"/>
                <a:gd name="connsiteY19" fmla="*/ 6399 h 43219"/>
                <a:gd name="connsiteX20" fmla="*/ 4163 w 43256"/>
                <a:gd name="connsiteY20" fmla="*/ 15648 h 43219"/>
                <a:gd name="connsiteX21" fmla="*/ 3936 w 43256"/>
                <a:gd name="connsiteY21" fmla="*/ 14229 h 43219"/>
                <a:gd name="connsiteX0" fmla="*/ 3936 w 43256"/>
                <a:gd name="connsiteY0" fmla="*/ 14229 h 43317"/>
                <a:gd name="connsiteX1" fmla="*/ 5659 w 43256"/>
                <a:gd name="connsiteY1" fmla="*/ 6766 h 43317"/>
                <a:gd name="connsiteX2" fmla="*/ 14041 w 43256"/>
                <a:gd name="connsiteY2" fmla="*/ 5061 h 43317"/>
                <a:gd name="connsiteX3" fmla="*/ 22492 w 43256"/>
                <a:gd name="connsiteY3" fmla="*/ 3291 h 43317"/>
                <a:gd name="connsiteX4" fmla="*/ 25785 w 43256"/>
                <a:gd name="connsiteY4" fmla="*/ 59 h 43317"/>
                <a:gd name="connsiteX5" fmla="*/ 29869 w 43256"/>
                <a:gd name="connsiteY5" fmla="*/ 2340 h 43317"/>
                <a:gd name="connsiteX6" fmla="*/ 35499 w 43256"/>
                <a:gd name="connsiteY6" fmla="*/ 549 h 43317"/>
                <a:gd name="connsiteX7" fmla="*/ 38354 w 43256"/>
                <a:gd name="connsiteY7" fmla="*/ 5435 h 43317"/>
                <a:gd name="connsiteX8" fmla="*/ 42018 w 43256"/>
                <a:gd name="connsiteY8" fmla="*/ 10177 h 43317"/>
                <a:gd name="connsiteX9" fmla="*/ 41854 w 43256"/>
                <a:gd name="connsiteY9" fmla="*/ 15319 h 43317"/>
                <a:gd name="connsiteX10" fmla="*/ 43052 w 43256"/>
                <a:gd name="connsiteY10" fmla="*/ 23181 h 43317"/>
                <a:gd name="connsiteX11" fmla="*/ 37440 w 43256"/>
                <a:gd name="connsiteY11" fmla="*/ 30063 h 43317"/>
                <a:gd name="connsiteX12" fmla="*/ 35431 w 43256"/>
                <a:gd name="connsiteY12" fmla="*/ 35960 h 43317"/>
                <a:gd name="connsiteX13" fmla="*/ 28044 w 43256"/>
                <a:gd name="connsiteY13" fmla="*/ 32192 h 43317"/>
                <a:gd name="connsiteX14" fmla="*/ 23703 w 43256"/>
                <a:gd name="connsiteY14" fmla="*/ 42965 h 43317"/>
                <a:gd name="connsiteX15" fmla="*/ 16516 w 43256"/>
                <a:gd name="connsiteY15" fmla="*/ 39125 h 43317"/>
                <a:gd name="connsiteX16" fmla="*/ 5840 w 43256"/>
                <a:gd name="connsiteY16" fmla="*/ 35331 h 43317"/>
                <a:gd name="connsiteX17" fmla="*/ 1146 w 43256"/>
                <a:gd name="connsiteY17" fmla="*/ 31109 h 43317"/>
                <a:gd name="connsiteX18" fmla="*/ 2149 w 43256"/>
                <a:gd name="connsiteY18" fmla="*/ 25410 h 43317"/>
                <a:gd name="connsiteX19" fmla="*/ 31 w 43256"/>
                <a:gd name="connsiteY19" fmla="*/ 19563 h 43317"/>
                <a:gd name="connsiteX20" fmla="*/ 3899 w 43256"/>
                <a:gd name="connsiteY20" fmla="*/ 14366 h 43317"/>
                <a:gd name="connsiteX21" fmla="*/ 3936 w 43256"/>
                <a:gd name="connsiteY21" fmla="*/ 14229 h 43317"/>
                <a:gd name="connsiteX0" fmla="*/ 4729 w 43256"/>
                <a:gd name="connsiteY0" fmla="*/ 26036 h 43317"/>
                <a:gd name="connsiteX1" fmla="*/ 2196 w 43256"/>
                <a:gd name="connsiteY1" fmla="*/ 25239 h 43317"/>
                <a:gd name="connsiteX2" fmla="*/ 6964 w 43256"/>
                <a:gd name="connsiteY2" fmla="*/ 34758 h 43317"/>
                <a:gd name="connsiteX3" fmla="*/ 5856 w 43256"/>
                <a:gd name="connsiteY3" fmla="*/ 35139 h 43317"/>
                <a:gd name="connsiteX4" fmla="*/ 16514 w 43256"/>
                <a:gd name="connsiteY4" fmla="*/ 38949 h 43317"/>
                <a:gd name="connsiteX5" fmla="*/ 15846 w 43256"/>
                <a:gd name="connsiteY5" fmla="*/ 37209 h 43317"/>
                <a:gd name="connsiteX6" fmla="*/ 28863 w 43256"/>
                <a:gd name="connsiteY6" fmla="*/ 34610 h 43317"/>
                <a:gd name="connsiteX7" fmla="*/ 28127 w 43256"/>
                <a:gd name="connsiteY7" fmla="*/ 31538 h 43317"/>
                <a:gd name="connsiteX8" fmla="*/ 34165 w 43256"/>
                <a:gd name="connsiteY8" fmla="*/ 22813 h 43317"/>
                <a:gd name="connsiteX9" fmla="*/ 37416 w 43256"/>
                <a:gd name="connsiteY9" fmla="*/ 29949 h 43317"/>
                <a:gd name="connsiteX10" fmla="*/ 41834 w 43256"/>
                <a:gd name="connsiteY10" fmla="*/ 15213 h 43317"/>
                <a:gd name="connsiteX11" fmla="*/ 40386 w 43256"/>
                <a:gd name="connsiteY11" fmla="*/ 17889 h 43317"/>
                <a:gd name="connsiteX12" fmla="*/ 38360 w 43256"/>
                <a:gd name="connsiteY12" fmla="*/ 5285 h 43317"/>
                <a:gd name="connsiteX13" fmla="*/ 38436 w 43256"/>
                <a:gd name="connsiteY13" fmla="*/ 6549 h 43317"/>
                <a:gd name="connsiteX14" fmla="*/ 29114 w 43256"/>
                <a:gd name="connsiteY14" fmla="*/ 3811 h 43317"/>
                <a:gd name="connsiteX15" fmla="*/ 29856 w 43256"/>
                <a:gd name="connsiteY15" fmla="*/ 2199 h 43317"/>
                <a:gd name="connsiteX16" fmla="*/ 22177 w 43256"/>
                <a:gd name="connsiteY16" fmla="*/ 4579 h 43317"/>
                <a:gd name="connsiteX17" fmla="*/ 22536 w 43256"/>
                <a:gd name="connsiteY17" fmla="*/ 3189 h 43317"/>
                <a:gd name="connsiteX18" fmla="*/ 14036 w 43256"/>
                <a:gd name="connsiteY18" fmla="*/ 5051 h 43317"/>
                <a:gd name="connsiteX19" fmla="*/ 15336 w 43256"/>
                <a:gd name="connsiteY19" fmla="*/ 6399 h 43317"/>
                <a:gd name="connsiteX20" fmla="*/ 4163 w 43256"/>
                <a:gd name="connsiteY20" fmla="*/ 15648 h 43317"/>
                <a:gd name="connsiteX21" fmla="*/ 3936 w 43256"/>
                <a:gd name="connsiteY21" fmla="*/ 14229 h 43317"/>
                <a:gd name="connsiteX0" fmla="*/ 3936 w 43256"/>
                <a:gd name="connsiteY0" fmla="*/ 14229 h 43317"/>
                <a:gd name="connsiteX1" fmla="*/ 5659 w 43256"/>
                <a:gd name="connsiteY1" fmla="*/ 6766 h 43317"/>
                <a:gd name="connsiteX2" fmla="*/ 14041 w 43256"/>
                <a:gd name="connsiteY2" fmla="*/ 5061 h 43317"/>
                <a:gd name="connsiteX3" fmla="*/ 22492 w 43256"/>
                <a:gd name="connsiteY3" fmla="*/ 3291 h 43317"/>
                <a:gd name="connsiteX4" fmla="*/ 25785 w 43256"/>
                <a:gd name="connsiteY4" fmla="*/ 59 h 43317"/>
                <a:gd name="connsiteX5" fmla="*/ 29869 w 43256"/>
                <a:gd name="connsiteY5" fmla="*/ 2340 h 43317"/>
                <a:gd name="connsiteX6" fmla="*/ 35499 w 43256"/>
                <a:gd name="connsiteY6" fmla="*/ 549 h 43317"/>
                <a:gd name="connsiteX7" fmla="*/ 38354 w 43256"/>
                <a:gd name="connsiteY7" fmla="*/ 5435 h 43317"/>
                <a:gd name="connsiteX8" fmla="*/ 42018 w 43256"/>
                <a:gd name="connsiteY8" fmla="*/ 10177 h 43317"/>
                <a:gd name="connsiteX9" fmla="*/ 41854 w 43256"/>
                <a:gd name="connsiteY9" fmla="*/ 15319 h 43317"/>
                <a:gd name="connsiteX10" fmla="*/ 43052 w 43256"/>
                <a:gd name="connsiteY10" fmla="*/ 23181 h 43317"/>
                <a:gd name="connsiteX11" fmla="*/ 37440 w 43256"/>
                <a:gd name="connsiteY11" fmla="*/ 30063 h 43317"/>
                <a:gd name="connsiteX12" fmla="*/ 34884 w 43256"/>
                <a:gd name="connsiteY12" fmla="*/ 33221 h 43317"/>
                <a:gd name="connsiteX13" fmla="*/ 28044 w 43256"/>
                <a:gd name="connsiteY13" fmla="*/ 32192 h 43317"/>
                <a:gd name="connsiteX14" fmla="*/ 23703 w 43256"/>
                <a:gd name="connsiteY14" fmla="*/ 42965 h 43317"/>
                <a:gd name="connsiteX15" fmla="*/ 16516 w 43256"/>
                <a:gd name="connsiteY15" fmla="*/ 39125 h 43317"/>
                <a:gd name="connsiteX16" fmla="*/ 5840 w 43256"/>
                <a:gd name="connsiteY16" fmla="*/ 35331 h 43317"/>
                <a:gd name="connsiteX17" fmla="*/ 1146 w 43256"/>
                <a:gd name="connsiteY17" fmla="*/ 31109 h 43317"/>
                <a:gd name="connsiteX18" fmla="*/ 2149 w 43256"/>
                <a:gd name="connsiteY18" fmla="*/ 25410 h 43317"/>
                <a:gd name="connsiteX19" fmla="*/ 31 w 43256"/>
                <a:gd name="connsiteY19" fmla="*/ 19563 h 43317"/>
                <a:gd name="connsiteX20" fmla="*/ 3899 w 43256"/>
                <a:gd name="connsiteY20" fmla="*/ 14366 h 43317"/>
                <a:gd name="connsiteX21" fmla="*/ 3936 w 43256"/>
                <a:gd name="connsiteY21" fmla="*/ 14229 h 43317"/>
                <a:gd name="connsiteX0" fmla="*/ 4729 w 43256"/>
                <a:gd name="connsiteY0" fmla="*/ 26036 h 43317"/>
                <a:gd name="connsiteX1" fmla="*/ 2196 w 43256"/>
                <a:gd name="connsiteY1" fmla="*/ 25239 h 43317"/>
                <a:gd name="connsiteX2" fmla="*/ 6964 w 43256"/>
                <a:gd name="connsiteY2" fmla="*/ 34758 h 43317"/>
                <a:gd name="connsiteX3" fmla="*/ 5856 w 43256"/>
                <a:gd name="connsiteY3" fmla="*/ 35139 h 43317"/>
                <a:gd name="connsiteX4" fmla="*/ 16514 w 43256"/>
                <a:gd name="connsiteY4" fmla="*/ 38949 h 43317"/>
                <a:gd name="connsiteX5" fmla="*/ 15846 w 43256"/>
                <a:gd name="connsiteY5" fmla="*/ 37209 h 43317"/>
                <a:gd name="connsiteX6" fmla="*/ 28863 w 43256"/>
                <a:gd name="connsiteY6" fmla="*/ 34610 h 43317"/>
                <a:gd name="connsiteX7" fmla="*/ 28127 w 43256"/>
                <a:gd name="connsiteY7" fmla="*/ 31538 h 43317"/>
                <a:gd name="connsiteX8" fmla="*/ 34165 w 43256"/>
                <a:gd name="connsiteY8" fmla="*/ 22813 h 43317"/>
                <a:gd name="connsiteX9" fmla="*/ 37416 w 43256"/>
                <a:gd name="connsiteY9" fmla="*/ 29949 h 43317"/>
                <a:gd name="connsiteX10" fmla="*/ 41834 w 43256"/>
                <a:gd name="connsiteY10" fmla="*/ 15213 h 43317"/>
                <a:gd name="connsiteX11" fmla="*/ 40386 w 43256"/>
                <a:gd name="connsiteY11" fmla="*/ 17889 h 43317"/>
                <a:gd name="connsiteX12" fmla="*/ 38360 w 43256"/>
                <a:gd name="connsiteY12" fmla="*/ 5285 h 43317"/>
                <a:gd name="connsiteX13" fmla="*/ 38436 w 43256"/>
                <a:gd name="connsiteY13" fmla="*/ 6549 h 43317"/>
                <a:gd name="connsiteX14" fmla="*/ 29114 w 43256"/>
                <a:gd name="connsiteY14" fmla="*/ 3811 h 43317"/>
                <a:gd name="connsiteX15" fmla="*/ 29856 w 43256"/>
                <a:gd name="connsiteY15" fmla="*/ 2199 h 43317"/>
                <a:gd name="connsiteX16" fmla="*/ 22177 w 43256"/>
                <a:gd name="connsiteY16" fmla="*/ 4579 h 43317"/>
                <a:gd name="connsiteX17" fmla="*/ 22536 w 43256"/>
                <a:gd name="connsiteY17" fmla="*/ 3189 h 43317"/>
                <a:gd name="connsiteX18" fmla="*/ 14036 w 43256"/>
                <a:gd name="connsiteY18" fmla="*/ 5051 h 43317"/>
                <a:gd name="connsiteX19" fmla="*/ 15336 w 43256"/>
                <a:gd name="connsiteY19" fmla="*/ 6399 h 43317"/>
                <a:gd name="connsiteX20" fmla="*/ 4163 w 43256"/>
                <a:gd name="connsiteY20" fmla="*/ 15648 h 43317"/>
                <a:gd name="connsiteX21" fmla="*/ 3936 w 43256"/>
                <a:gd name="connsiteY21" fmla="*/ 14229 h 43317"/>
                <a:gd name="connsiteX0" fmla="*/ 3936 w 43256"/>
                <a:gd name="connsiteY0" fmla="*/ 14229 h 40633"/>
                <a:gd name="connsiteX1" fmla="*/ 5659 w 43256"/>
                <a:gd name="connsiteY1" fmla="*/ 6766 h 40633"/>
                <a:gd name="connsiteX2" fmla="*/ 14041 w 43256"/>
                <a:gd name="connsiteY2" fmla="*/ 5061 h 40633"/>
                <a:gd name="connsiteX3" fmla="*/ 22492 w 43256"/>
                <a:gd name="connsiteY3" fmla="*/ 3291 h 40633"/>
                <a:gd name="connsiteX4" fmla="*/ 25785 w 43256"/>
                <a:gd name="connsiteY4" fmla="*/ 59 h 40633"/>
                <a:gd name="connsiteX5" fmla="*/ 29869 w 43256"/>
                <a:gd name="connsiteY5" fmla="*/ 2340 h 40633"/>
                <a:gd name="connsiteX6" fmla="*/ 35499 w 43256"/>
                <a:gd name="connsiteY6" fmla="*/ 549 h 40633"/>
                <a:gd name="connsiteX7" fmla="*/ 38354 w 43256"/>
                <a:gd name="connsiteY7" fmla="*/ 5435 h 40633"/>
                <a:gd name="connsiteX8" fmla="*/ 42018 w 43256"/>
                <a:gd name="connsiteY8" fmla="*/ 10177 h 40633"/>
                <a:gd name="connsiteX9" fmla="*/ 41854 w 43256"/>
                <a:gd name="connsiteY9" fmla="*/ 15319 h 40633"/>
                <a:gd name="connsiteX10" fmla="*/ 43052 w 43256"/>
                <a:gd name="connsiteY10" fmla="*/ 23181 h 40633"/>
                <a:gd name="connsiteX11" fmla="*/ 37440 w 43256"/>
                <a:gd name="connsiteY11" fmla="*/ 30063 h 40633"/>
                <a:gd name="connsiteX12" fmla="*/ 34884 w 43256"/>
                <a:gd name="connsiteY12" fmla="*/ 33221 h 40633"/>
                <a:gd name="connsiteX13" fmla="*/ 28044 w 43256"/>
                <a:gd name="connsiteY13" fmla="*/ 32192 h 40633"/>
                <a:gd name="connsiteX14" fmla="*/ 23234 w 43256"/>
                <a:gd name="connsiteY14" fmla="*/ 35743 h 40633"/>
                <a:gd name="connsiteX15" fmla="*/ 16516 w 43256"/>
                <a:gd name="connsiteY15" fmla="*/ 39125 h 40633"/>
                <a:gd name="connsiteX16" fmla="*/ 5840 w 43256"/>
                <a:gd name="connsiteY16" fmla="*/ 35331 h 40633"/>
                <a:gd name="connsiteX17" fmla="*/ 1146 w 43256"/>
                <a:gd name="connsiteY17" fmla="*/ 31109 h 40633"/>
                <a:gd name="connsiteX18" fmla="*/ 2149 w 43256"/>
                <a:gd name="connsiteY18" fmla="*/ 25410 h 40633"/>
                <a:gd name="connsiteX19" fmla="*/ 31 w 43256"/>
                <a:gd name="connsiteY19" fmla="*/ 19563 h 40633"/>
                <a:gd name="connsiteX20" fmla="*/ 3899 w 43256"/>
                <a:gd name="connsiteY20" fmla="*/ 14366 h 40633"/>
                <a:gd name="connsiteX21" fmla="*/ 3936 w 43256"/>
                <a:gd name="connsiteY21" fmla="*/ 14229 h 40633"/>
                <a:gd name="connsiteX0" fmla="*/ 4729 w 43256"/>
                <a:gd name="connsiteY0" fmla="*/ 26036 h 40633"/>
                <a:gd name="connsiteX1" fmla="*/ 2196 w 43256"/>
                <a:gd name="connsiteY1" fmla="*/ 25239 h 40633"/>
                <a:gd name="connsiteX2" fmla="*/ 6964 w 43256"/>
                <a:gd name="connsiteY2" fmla="*/ 34758 h 40633"/>
                <a:gd name="connsiteX3" fmla="*/ 5856 w 43256"/>
                <a:gd name="connsiteY3" fmla="*/ 35139 h 40633"/>
                <a:gd name="connsiteX4" fmla="*/ 16514 w 43256"/>
                <a:gd name="connsiteY4" fmla="*/ 38949 h 40633"/>
                <a:gd name="connsiteX5" fmla="*/ 15846 w 43256"/>
                <a:gd name="connsiteY5" fmla="*/ 37209 h 40633"/>
                <a:gd name="connsiteX6" fmla="*/ 28863 w 43256"/>
                <a:gd name="connsiteY6" fmla="*/ 34610 h 40633"/>
                <a:gd name="connsiteX7" fmla="*/ 28127 w 43256"/>
                <a:gd name="connsiteY7" fmla="*/ 31538 h 40633"/>
                <a:gd name="connsiteX8" fmla="*/ 34165 w 43256"/>
                <a:gd name="connsiteY8" fmla="*/ 22813 h 40633"/>
                <a:gd name="connsiteX9" fmla="*/ 37416 w 43256"/>
                <a:gd name="connsiteY9" fmla="*/ 29949 h 40633"/>
                <a:gd name="connsiteX10" fmla="*/ 41834 w 43256"/>
                <a:gd name="connsiteY10" fmla="*/ 15213 h 40633"/>
                <a:gd name="connsiteX11" fmla="*/ 40386 w 43256"/>
                <a:gd name="connsiteY11" fmla="*/ 17889 h 40633"/>
                <a:gd name="connsiteX12" fmla="*/ 38360 w 43256"/>
                <a:gd name="connsiteY12" fmla="*/ 5285 h 40633"/>
                <a:gd name="connsiteX13" fmla="*/ 38436 w 43256"/>
                <a:gd name="connsiteY13" fmla="*/ 6549 h 40633"/>
                <a:gd name="connsiteX14" fmla="*/ 29114 w 43256"/>
                <a:gd name="connsiteY14" fmla="*/ 3811 h 40633"/>
                <a:gd name="connsiteX15" fmla="*/ 29856 w 43256"/>
                <a:gd name="connsiteY15" fmla="*/ 2199 h 40633"/>
                <a:gd name="connsiteX16" fmla="*/ 22177 w 43256"/>
                <a:gd name="connsiteY16" fmla="*/ 4579 h 40633"/>
                <a:gd name="connsiteX17" fmla="*/ 22536 w 43256"/>
                <a:gd name="connsiteY17" fmla="*/ 3189 h 40633"/>
                <a:gd name="connsiteX18" fmla="*/ 14036 w 43256"/>
                <a:gd name="connsiteY18" fmla="*/ 5051 h 40633"/>
                <a:gd name="connsiteX19" fmla="*/ 15336 w 43256"/>
                <a:gd name="connsiteY19" fmla="*/ 6399 h 40633"/>
                <a:gd name="connsiteX20" fmla="*/ 4163 w 43256"/>
                <a:gd name="connsiteY20" fmla="*/ 15648 h 40633"/>
                <a:gd name="connsiteX21" fmla="*/ 3936 w 43256"/>
                <a:gd name="connsiteY21" fmla="*/ 14229 h 40633"/>
                <a:gd name="connsiteX0" fmla="*/ 3936 w 43256"/>
                <a:gd name="connsiteY0" fmla="*/ 14229 h 40633"/>
                <a:gd name="connsiteX1" fmla="*/ 5659 w 43256"/>
                <a:gd name="connsiteY1" fmla="*/ 6766 h 40633"/>
                <a:gd name="connsiteX2" fmla="*/ 14041 w 43256"/>
                <a:gd name="connsiteY2" fmla="*/ 5061 h 40633"/>
                <a:gd name="connsiteX3" fmla="*/ 22492 w 43256"/>
                <a:gd name="connsiteY3" fmla="*/ 3291 h 40633"/>
                <a:gd name="connsiteX4" fmla="*/ 25785 w 43256"/>
                <a:gd name="connsiteY4" fmla="*/ 59 h 40633"/>
                <a:gd name="connsiteX5" fmla="*/ 29869 w 43256"/>
                <a:gd name="connsiteY5" fmla="*/ 2340 h 40633"/>
                <a:gd name="connsiteX6" fmla="*/ 35499 w 43256"/>
                <a:gd name="connsiteY6" fmla="*/ 549 h 40633"/>
                <a:gd name="connsiteX7" fmla="*/ 38354 w 43256"/>
                <a:gd name="connsiteY7" fmla="*/ 5435 h 40633"/>
                <a:gd name="connsiteX8" fmla="*/ 42018 w 43256"/>
                <a:gd name="connsiteY8" fmla="*/ 10177 h 40633"/>
                <a:gd name="connsiteX9" fmla="*/ 41854 w 43256"/>
                <a:gd name="connsiteY9" fmla="*/ 15319 h 40633"/>
                <a:gd name="connsiteX10" fmla="*/ 43052 w 43256"/>
                <a:gd name="connsiteY10" fmla="*/ 23181 h 40633"/>
                <a:gd name="connsiteX11" fmla="*/ 37440 w 43256"/>
                <a:gd name="connsiteY11" fmla="*/ 30063 h 40633"/>
                <a:gd name="connsiteX12" fmla="*/ 34884 w 43256"/>
                <a:gd name="connsiteY12" fmla="*/ 33221 h 40633"/>
                <a:gd name="connsiteX13" fmla="*/ 28044 w 43256"/>
                <a:gd name="connsiteY13" fmla="*/ 32192 h 40633"/>
                <a:gd name="connsiteX14" fmla="*/ 23000 w 43256"/>
                <a:gd name="connsiteY14" fmla="*/ 36490 h 40633"/>
                <a:gd name="connsiteX15" fmla="*/ 16516 w 43256"/>
                <a:gd name="connsiteY15" fmla="*/ 39125 h 40633"/>
                <a:gd name="connsiteX16" fmla="*/ 5840 w 43256"/>
                <a:gd name="connsiteY16" fmla="*/ 35331 h 40633"/>
                <a:gd name="connsiteX17" fmla="*/ 1146 w 43256"/>
                <a:gd name="connsiteY17" fmla="*/ 31109 h 40633"/>
                <a:gd name="connsiteX18" fmla="*/ 2149 w 43256"/>
                <a:gd name="connsiteY18" fmla="*/ 25410 h 40633"/>
                <a:gd name="connsiteX19" fmla="*/ 31 w 43256"/>
                <a:gd name="connsiteY19" fmla="*/ 19563 h 40633"/>
                <a:gd name="connsiteX20" fmla="*/ 3899 w 43256"/>
                <a:gd name="connsiteY20" fmla="*/ 14366 h 40633"/>
                <a:gd name="connsiteX21" fmla="*/ 3936 w 43256"/>
                <a:gd name="connsiteY21" fmla="*/ 14229 h 40633"/>
                <a:gd name="connsiteX0" fmla="*/ 4729 w 43256"/>
                <a:gd name="connsiteY0" fmla="*/ 26036 h 40633"/>
                <a:gd name="connsiteX1" fmla="*/ 2196 w 43256"/>
                <a:gd name="connsiteY1" fmla="*/ 25239 h 40633"/>
                <a:gd name="connsiteX2" fmla="*/ 6964 w 43256"/>
                <a:gd name="connsiteY2" fmla="*/ 34758 h 40633"/>
                <a:gd name="connsiteX3" fmla="*/ 5856 w 43256"/>
                <a:gd name="connsiteY3" fmla="*/ 35139 h 40633"/>
                <a:gd name="connsiteX4" fmla="*/ 16514 w 43256"/>
                <a:gd name="connsiteY4" fmla="*/ 38949 h 40633"/>
                <a:gd name="connsiteX5" fmla="*/ 15846 w 43256"/>
                <a:gd name="connsiteY5" fmla="*/ 37209 h 40633"/>
                <a:gd name="connsiteX6" fmla="*/ 28863 w 43256"/>
                <a:gd name="connsiteY6" fmla="*/ 34610 h 40633"/>
                <a:gd name="connsiteX7" fmla="*/ 28127 w 43256"/>
                <a:gd name="connsiteY7" fmla="*/ 31538 h 40633"/>
                <a:gd name="connsiteX8" fmla="*/ 34165 w 43256"/>
                <a:gd name="connsiteY8" fmla="*/ 22813 h 40633"/>
                <a:gd name="connsiteX9" fmla="*/ 37416 w 43256"/>
                <a:gd name="connsiteY9" fmla="*/ 29949 h 40633"/>
                <a:gd name="connsiteX10" fmla="*/ 41834 w 43256"/>
                <a:gd name="connsiteY10" fmla="*/ 15213 h 40633"/>
                <a:gd name="connsiteX11" fmla="*/ 40386 w 43256"/>
                <a:gd name="connsiteY11" fmla="*/ 17889 h 40633"/>
                <a:gd name="connsiteX12" fmla="*/ 38360 w 43256"/>
                <a:gd name="connsiteY12" fmla="*/ 5285 h 40633"/>
                <a:gd name="connsiteX13" fmla="*/ 38436 w 43256"/>
                <a:gd name="connsiteY13" fmla="*/ 6549 h 40633"/>
                <a:gd name="connsiteX14" fmla="*/ 29114 w 43256"/>
                <a:gd name="connsiteY14" fmla="*/ 3811 h 40633"/>
                <a:gd name="connsiteX15" fmla="*/ 29856 w 43256"/>
                <a:gd name="connsiteY15" fmla="*/ 2199 h 40633"/>
                <a:gd name="connsiteX16" fmla="*/ 22177 w 43256"/>
                <a:gd name="connsiteY16" fmla="*/ 4579 h 40633"/>
                <a:gd name="connsiteX17" fmla="*/ 22536 w 43256"/>
                <a:gd name="connsiteY17" fmla="*/ 3189 h 40633"/>
                <a:gd name="connsiteX18" fmla="*/ 14036 w 43256"/>
                <a:gd name="connsiteY18" fmla="*/ 5051 h 40633"/>
                <a:gd name="connsiteX19" fmla="*/ 15336 w 43256"/>
                <a:gd name="connsiteY19" fmla="*/ 6399 h 40633"/>
                <a:gd name="connsiteX20" fmla="*/ 4163 w 43256"/>
                <a:gd name="connsiteY20" fmla="*/ 15648 h 40633"/>
                <a:gd name="connsiteX21" fmla="*/ 3936 w 43256"/>
                <a:gd name="connsiteY21" fmla="*/ 14229 h 40633"/>
                <a:gd name="connsiteX0" fmla="*/ 3936 w 43256"/>
                <a:gd name="connsiteY0" fmla="*/ 14229 h 40633"/>
                <a:gd name="connsiteX1" fmla="*/ 5659 w 43256"/>
                <a:gd name="connsiteY1" fmla="*/ 6766 h 40633"/>
                <a:gd name="connsiteX2" fmla="*/ 14041 w 43256"/>
                <a:gd name="connsiteY2" fmla="*/ 5061 h 40633"/>
                <a:gd name="connsiteX3" fmla="*/ 22492 w 43256"/>
                <a:gd name="connsiteY3" fmla="*/ 3291 h 40633"/>
                <a:gd name="connsiteX4" fmla="*/ 25785 w 43256"/>
                <a:gd name="connsiteY4" fmla="*/ 59 h 40633"/>
                <a:gd name="connsiteX5" fmla="*/ 29869 w 43256"/>
                <a:gd name="connsiteY5" fmla="*/ 2340 h 40633"/>
                <a:gd name="connsiteX6" fmla="*/ 35499 w 43256"/>
                <a:gd name="connsiteY6" fmla="*/ 549 h 40633"/>
                <a:gd name="connsiteX7" fmla="*/ 38354 w 43256"/>
                <a:gd name="connsiteY7" fmla="*/ 5435 h 40633"/>
                <a:gd name="connsiteX8" fmla="*/ 42018 w 43256"/>
                <a:gd name="connsiteY8" fmla="*/ 10177 h 40633"/>
                <a:gd name="connsiteX9" fmla="*/ 41854 w 43256"/>
                <a:gd name="connsiteY9" fmla="*/ 15319 h 40633"/>
                <a:gd name="connsiteX10" fmla="*/ 43052 w 43256"/>
                <a:gd name="connsiteY10" fmla="*/ 23181 h 40633"/>
                <a:gd name="connsiteX11" fmla="*/ 37440 w 43256"/>
                <a:gd name="connsiteY11" fmla="*/ 30063 h 40633"/>
                <a:gd name="connsiteX12" fmla="*/ 34884 w 43256"/>
                <a:gd name="connsiteY12" fmla="*/ 33221 h 40633"/>
                <a:gd name="connsiteX13" fmla="*/ 28044 w 43256"/>
                <a:gd name="connsiteY13" fmla="*/ 32192 h 40633"/>
                <a:gd name="connsiteX14" fmla="*/ 23000 w 43256"/>
                <a:gd name="connsiteY14" fmla="*/ 36490 h 40633"/>
                <a:gd name="connsiteX15" fmla="*/ 16516 w 43256"/>
                <a:gd name="connsiteY15" fmla="*/ 39125 h 40633"/>
                <a:gd name="connsiteX16" fmla="*/ 5840 w 43256"/>
                <a:gd name="connsiteY16" fmla="*/ 35331 h 40633"/>
                <a:gd name="connsiteX17" fmla="*/ 1146 w 43256"/>
                <a:gd name="connsiteY17" fmla="*/ 31109 h 40633"/>
                <a:gd name="connsiteX18" fmla="*/ 2149 w 43256"/>
                <a:gd name="connsiteY18" fmla="*/ 25410 h 40633"/>
                <a:gd name="connsiteX19" fmla="*/ 31 w 43256"/>
                <a:gd name="connsiteY19" fmla="*/ 19563 h 40633"/>
                <a:gd name="connsiteX20" fmla="*/ 3899 w 43256"/>
                <a:gd name="connsiteY20" fmla="*/ 14366 h 40633"/>
                <a:gd name="connsiteX21" fmla="*/ 3936 w 43256"/>
                <a:gd name="connsiteY21" fmla="*/ 14229 h 40633"/>
                <a:gd name="connsiteX0" fmla="*/ 4729 w 43256"/>
                <a:gd name="connsiteY0" fmla="*/ 26036 h 40633"/>
                <a:gd name="connsiteX1" fmla="*/ 2196 w 43256"/>
                <a:gd name="connsiteY1" fmla="*/ 25239 h 40633"/>
                <a:gd name="connsiteX2" fmla="*/ 6964 w 43256"/>
                <a:gd name="connsiteY2" fmla="*/ 34758 h 40633"/>
                <a:gd name="connsiteX3" fmla="*/ 5856 w 43256"/>
                <a:gd name="connsiteY3" fmla="*/ 35139 h 40633"/>
                <a:gd name="connsiteX4" fmla="*/ 16514 w 43256"/>
                <a:gd name="connsiteY4" fmla="*/ 38949 h 40633"/>
                <a:gd name="connsiteX5" fmla="*/ 15846 w 43256"/>
                <a:gd name="connsiteY5" fmla="*/ 37209 h 40633"/>
                <a:gd name="connsiteX6" fmla="*/ 28863 w 43256"/>
                <a:gd name="connsiteY6" fmla="*/ 34610 h 40633"/>
                <a:gd name="connsiteX7" fmla="*/ 28127 w 43256"/>
                <a:gd name="connsiteY7" fmla="*/ 31538 h 40633"/>
                <a:gd name="connsiteX8" fmla="*/ 34165 w 43256"/>
                <a:gd name="connsiteY8" fmla="*/ 22813 h 40633"/>
                <a:gd name="connsiteX9" fmla="*/ 37416 w 43256"/>
                <a:gd name="connsiteY9" fmla="*/ 29949 h 40633"/>
                <a:gd name="connsiteX10" fmla="*/ 41834 w 43256"/>
                <a:gd name="connsiteY10" fmla="*/ 15213 h 40633"/>
                <a:gd name="connsiteX11" fmla="*/ 40386 w 43256"/>
                <a:gd name="connsiteY11" fmla="*/ 17889 h 40633"/>
                <a:gd name="connsiteX12" fmla="*/ 38360 w 43256"/>
                <a:gd name="connsiteY12" fmla="*/ 5285 h 40633"/>
                <a:gd name="connsiteX13" fmla="*/ 38436 w 43256"/>
                <a:gd name="connsiteY13" fmla="*/ 6549 h 40633"/>
                <a:gd name="connsiteX14" fmla="*/ 29114 w 43256"/>
                <a:gd name="connsiteY14" fmla="*/ 3811 h 40633"/>
                <a:gd name="connsiteX15" fmla="*/ 29856 w 43256"/>
                <a:gd name="connsiteY15" fmla="*/ 2199 h 40633"/>
                <a:gd name="connsiteX16" fmla="*/ 22177 w 43256"/>
                <a:gd name="connsiteY16" fmla="*/ 4579 h 40633"/>
                <a:gd name="connsiteX17" fmla="*/ 22536 w 43256"/>
                <a:gd name="connsiteY17" fmla="*/ 3189 h 40633"/>
                <a:gd name="connsiteX18" fmla="*/ 14036 w 43256"/>
                <a:gd name="connsiteY18" fmla="*/ 5051 h 40633"/>
                <a:gd name="connsiteX19" fmla="*/ 15336 w 43256"/>
                <a:gd name="connsiteY19" fmla="*/ 6399 h 40633"/>
                <a:gd name="connsiteX20" fmla="*/ 4163 w 43256"/>
                <a:gd name="connsiteY20" fmla="*/ 15648 h 40633"/>
                <a:gd name="connsiteX21" fmla="*/ 3936 w 43256"/>
                <a:gd name="connsiteY21" fmla="*/ 14229 h 40633"/>
                <a:gd name="connsiteX0" fmla="*/ 3936 w 43256"/>
                <a:gd name="connsiteY0" fmla="*/ 14229 h 40633"/>
                <a:gd name="connsiteX1" fmla="*/ 5659 w 43256"/>
                <a:gd name="connsiteY1" fmla="*/ 6766 h 40633"/>
                <a:gd name="connsiteX2" fmla="*/ 14041 w 43256"/>
                <a:gd name="connsiteY2" fmla="*/ 5061 h 40633"/>
                <a:gd name="connsiteX3" fmla="*/ 22492 w 43256"/>
                <a:gd name="connsiteY3" fmla="*/ 3291 h 40633"/>
                <a:gd name="connsiteX4" fmla="*/ 25785 w 43256"/>
                <a:gd name="connsiteY4" fmla="*/ 59 h 40633"/>
                <a:gd name="connsiteX5" fmla="*/ 29869 w 43256"/>
                <a:gd name="connsiteY5" fmla="*/ 2340 h 40633"/>
                <a:gd name="connsiteX6" fmla="*/ 35499 w 43256"/>
                <a:gd name="connsiteY6" fmla="*/ 549 h 40633"/>
                <a:gd name="connsiteX7" fmla="*/ 38354 w 43256"/>
                <a:gd name="connsiteY7" fmla="*/ 5435 h 40633"/>
                <a:gd name="connsiteX8" fmla="*/ 42018 w 43256"/>
                <a:gd name="connsiteY8" fmla="*/ 10177 h 40633"/>
                <a:gd name="connsiteX9" fmla="*/ 41854 w 43256"/>
                <a:gd name="connsiteY9" fmla="*/ 15319 h 40633"/>
                <a:gd name="connsiteX10" fmla="*/ 43052 w 43256"/>
                <a:gd name="connsiteY10" fmla="*/ 23181 h 40633"/>
                <a:gd name="connsiteX11" fmla="*/ 37440 w 43256"/>
                <a:gd name="connsiteY11" fmla="*/ 30063 h 40633"/>
                <a:gd name="connsiteX12" fmla="*/ 34884 w 43256"/>
                <a:gd name="connsiteY12" fmla="*/ 33221 h 40633"/>
                <a:gd name="connsiteX13" fmla="*/ 28044 w 43256"/>
                <a:gd name="connsiteY13" fmla="*/ 32192 h 40633"/>
                <a:gd name="connsiteX14" fmla="*/ 23000 w 43256"/>
                <a:gd name="connsiteY14" fmla="*/ 36490 h 40633"/>
                <a:gd name="connsiteX15" fmla="*/ 16516 w 43256"/>
                <a:gd name="connsiteY15" fmla="*/ 39125 h 40633"/>
                <a:gd name="connsiteX16" fmla="*/ 5840 w 43256"/>
                <a:gd name="connsiteY16" fmla="*/ 35331 h 40633"/>
                <a:gd name="connsiteX17" fmla="*/ 1146 w 43256"/>
                <a:gd name="connsiteY17" fmla="*/ 31109 h 40633"/>
                <a:gd name="connsiteX18" fmla="*/ 2149 w 43256"/>
                <a:gd name="connsiteY18" fmla="*/ 25410 h 40633"/>
                <a:gd name="connsiteX19" fmla="*/ 31 w 43256"/>
                <a:gd name="connsiteY19" fmla="*/ 19563 h 40633"/>
                <a:gd name="connsiteX20" fmla="*/ 3899 w 43256"/>
                <a:gd name="connsiteY20" fmla="*/ 14366 h 40633"/>
                <a:gd name="connsiteX21" fmla="*/ 3936 w 43256"/>
                <a:gd name="connsiteY21" fmla="*/ 14229 h 40633"/>
                <a:gd name="connsiteX0" fmla="*/ 4729 w 43256"/>
                <a:gd name="connsiteY0" fmla="*/ 26036 h 40633"/>
                <a:gd name="connsiteX1" fmla="*/ 2196 w 43256"/>
                <a:gd name="connsiteY1" fmla="*/ 25239 h 40633"/>
                <a:gd name="connsiteX2" fmla="*/ 6964 w 43256"/>
                <a:gd name="connsiteY2" fmla="*/ 34758 h 40633"/>
                <a:gd name="connsiteX3" fmla="*/ 5856 w 43256"/>
                <a:gd name="connsiteY3" fmla="*/ 35139 h 40633"/>
                <a:gd name="connsiteX4" fmla="*/ 16514 w 43256"/>
                <a:gd name="connsiteY4" fmla="*/ 38949 h 40633"/>
                <a:gd name="connsiteX5" fmla="*/ 16035 w 43256"/>
                <a:gd name="connsiteY5" fmla="*/ 31912 h 40633"/>
                <a:gd name="connsiteX6" fmla="*/ 15846 w 43256"/>
                <a:gd name="connsiteY6" fmla="*/ 37209 h 40633"/>
                <a:gd name="connsiteX7" fmla="*/ 28863 w 43256"/>
                <a:gd name="connsiteY7" fmla="*/ 34610 h 40633"/>
                <a:gd name="connsiteX8" fmla="*/ 28127 w 43256"/>
                <a:gd name="connsiteY8" fmla="*/ 31538 h 40633"/>
                <a:gd name="connsiteX9" fmla="*/ 34165 w 43256"/>
                <a:gd name="connsiteY9" fmla="*/ 22813 h 40633"/>
                <a:gd name="connsiteX10" fmla="*/ 37416 w 43256"/>
                <a:gd name="connsiteY10" fmla="*/ 29949 h 40633"/>
                <a:gd name="connsiteX11" fmla="*/ 41834 w 43256"/>
                <a:gd name="connsiteY11" fmla="*/ 15213 h 40633"/>
                <a:gd name="connsiteX12" fmla="*/ 40386 w 43256"/>
                <a:gd name="connsiteY12" fmla="*/ 17889 h 40633"/>
                <a:gd name="connsiteX13" fmla="*/ 38360 w 43256"/>
                <a:gd name="connsiteY13" fmla="*/ 5285 h 40633"/>
                <a:gd name="connsiteX14" fmla="*/ 38436 w 43256"/>
                <a:gd name="connsiteY14" fmla="*/ 6549 h 40633"/>
                <a:gd name="connsiteX15" fmla="*/ 29114 w 43256"/>
                <a:gd name="connsiteY15" fmla="*/ 3811 h 40633"/>
                <a:gd name="connsiteX16" fmla="*/ 29856 w 43256"/>
                <a:gd name="connsiteY16" fmla="*/ 2199 h 40633"/>
                <a:gd name="connsiteX17" fmla="*/ 22177 w 43256"/>
                <a:gd name="connsiteY17" fmla="*/ 4579 h 40633"/>
                <a:gd name="connsiteX18" fmla="*/ 22536 w 43256"/>
                <a:gd name="connsiteY18" fmla="*/ 3189 h 40633"/>
                <a:gd name="connsiteX19" fmla="*/ 14036 w 43256"/>
                <a:gd name="connsiteY19" fmla="*/ 5051 h 40633"/>
                <a:gd name="connsiteX20" fmla="*/ 15336 w 43256"/>
                <a:gd name="connsiteY20" fmla="*/ 6399 h 40633"/>
                <a:gd name="connsiteX21" fmla="*/ 4163 w 43256"/>
                <a:gd name="connsiteY21" fmla="*/ 15648 h 40633"/>
                <a:gd name="connsiteX22" fmla="*/ 3936 w 43256"/>
                <a:gd name="connsiteY22" fmla="*/ 14229 h 40633"/>
                <a:gd name="connsiteX0" fmla="*/ 3936 w 43256"/>
                <a:gd name="connsiteY0" fmla="*/ 14229 h 40633"/>
                <a:gd name="connsiteX1" fmla="*/ 5659 w 43256"/>
                <a:gd name="connsiteY1" fmla="*/ 6766 h 40633"/>
                <a:gd name="connsiteX2" fmla="*/ 14041 w 43256"/>
                <a:gd name="connsiteY2" fmla="*/ 5061 h 40633"/>
                <a:gd name="connsiteX3" fmla="*/ 22492 w 43256"/>
                <a:gd name="connsiteY3" fmla="*/ 3291 h 40633"/>
                <a:gd name="connsiteX4" fmla="*/ 25785 w 43256"/>
                <a:gd name="connsiteY4" fmla="*/ 59 h 40633"/>
                <a:gd name="connsiteX5" fmla="*/ 29869 w 43256"/>
                <a:gd name="connsiteY5" fmla="*/ 2340 h 40633"/>
                <a:gd name="connsiteX6" fmla="*/ 35499 w 43256"/>
                <a:gd name="connsiteY6" fmla="*/ 549 h 40633"/>
                <a:gd name="connsiteX7" fmla="*/ 38354 w 43256"/>
                <a:gd name="connsiteY7" fmla="*/ 5435 h 40633"/>
                <a:gd name="connsiteX8" fmla="*/ 42018 w 43256"/>
                <a:gd name="connsiteY8" fmla="*/ 10177 h 40633"/>
                <a:gd name="connsiteX9" fmla="*/ 41854 w 43256"/>
                <a:gd name="connsiteY9" fmla="*/ 15319 h 40633"/>
                <a:gd name="connsiteX10" fmla="*/ 43052 w 43256"/>
                <a:gd name="connsiteY10" fmla="*/ 23181 h 40633"/>
                <a:gd name="connsiteX11" fmla="*/ 37440 w 43256"/>
                <a:gd name="connsiteY11" fmla="*/ 30063 h 40633"/>
                <a:gd name="connsiteX12" fmla="*/ 34884 w 43256"/>
                <a:gd name="connsiteY12" fmla="*/ 33221 h 40633"/>
                <a:gd name="connsiteX13" fmla="*/ 28044 w 43256"/>
                <a:gd name="connsiteY13" fmla="*/ 32192 h 40633"/>
                <a:gd name="connsiteX14" fmla="*/ 23000 w 43256"/>
                <a:gd name="connsiteY14" fmla="*/ 36490 h 40633"/>
                <a:gd name="connsiteX15" fmla="*/ 16516 w 43256"/>
                <a:gd name="connsiteY15" fmla="*/ 39125 h 40633"/>
                <a:gd name="connsiteX16" fmla="*/ 5840 w 43256"/>
                <a:gd name="connsiteY16" fmla="*/ 35331 h 40633"/>
                <a:gd name="connsiteX17" fmla="*/ 1146 w 43256"/>
                <a:gd name="connsiteY17" fmla="*/ 31109 h 40633"/>
                <a:gd name="connsiteX18" fmla="*/ 2149 w 43256"/>
                <a:gd name="connsiteY18" fmla="*/ 25410 h 40633"/>
                <a:gd name="connsiteX19" fmla="*/ 31 w 43256"/>
                <a:gd name="connsiteY19" fmla="*/ 19563 h 40633"/>
                <a:gd name="connsiteX20" fmla="*/ 3899 w 43256"/>
                <a:gd name="connsiteY20" fmla="*/ 14366 h 40633"/>
                <a:gd name="connsiteX21" fmla="*/ 3936 w 43256"/>
                <a:gd name="connsiteY21" fmla="*/ 14229 h 40633"/>
                <a:gd name="connsiteX0" fmla="*/ 4729 w 43256"/>
                <a:gd name="connsiteY0" fmla="*/ 26036 h 40633"/>
                <a:gd name="connsiteX1" fmla="*/ 2196 w 43256"/>
                <a:gd name="connsiteY1" fmla="*/ 25239 h 40633"/>
                <a:gd name="connsiteX2" fmla="*/ 6964 w 43256"/>
                <a:gd name="connsiteY2" fmla="*/ 34758 h 40633"/>
                <a:gd name="connsiteX3" fmla="*/ 5856 w 43256"/>
                <a:gd name="connsiteY3" fmla="*/ 35139 h 40633"/>
                <a:gd name="connsiteX4" fmla="*/ 15654 w 43256"/>
                <a:gd name="connsiteY4" fmla="*/ 33719 h 40633"/>
                <a:gd name="connsiteX5" fmla="*/ 16035 w 43256"/>
                <a:gd name="connsiteY5" fmla="*/ 31912 h 40633"/>
                <a:gd name="connsiteX6" fmla="*/ 15846 w 43256"/>
                <a:gd name="connsiteY6" fmla="*/ 37209 h 40633"/>
                <a:gd name="connsiteX7" fmla="*/ 28863 w 43256"/>
                <a:gd name="connsiteY7" fmla="*/ 34610 h 40633"/>
                <a:gd name="connsiteX8" fmla="*/ 28127 w 43256"/>
                <a:gd name="connsiteY8" fmla="*/ 31538 h 40633"/>
                <a:gd name="connsiteX9" fmla="*/ 34165 w 43256"/>
                <a:gd name="connsiteY9" fmla="*/ 22813 h 40633"/>
                <a:gd name="connsiteX10" fmla="*/ 37416 w 43256"/>
                <a:gd name="connsiteY10" fmla="*/ 29949 h 40633"/>
                <a:gd name="connsiteX11" fmla="*/ 41834 w 43256"/>
                <a:gd name="connsiteY11" fmla="*/ 15213 h 40633"/>
                <a:gd name="connsiteX12" fmla="*/ 40386 w 43256"/>
                <a:gd name="connsiteY12" fmla="*/ 17889 h 40633"/>
                <a:gd name="connsiteX13" fmla="*/ 38360 w 43256"/>
                <a:gd name="connsiteY13" fmla="*/ 5285 h 40633"/>
                <a:gd name="connsiteX14" fmla="*/ 38436 w 43256"/>
                <a:gd name="connsiteY14" fmla="*/ 6549 h 40633"/>
                <a:gd name="connsiteX15" fmla="*/ 29114 w 43256"/>
                <a:gd name="connsiteY15" fmla="*/ 3811 h 40633"/>
                <a:gd name="connsiteX16" fmla="*/ 29856 w 43256"/>
                <a:gd name="connsiteY16" fmla="*/ 2199 h 40633"/>
                <a:gd name="connsiteX17" fmla="*/ 22177 w 43256"/>
                <a:gd name="connsiteY17" fmla="*/ 4579 h 40633"/>
                <a:gd name="connsiteX18" fmla="*/ 22536 w 43256"/>
                <a:gd name="connsiteY18" fmla="*/ 3189 h 40633"/>
                <a:gd name="connsiteX19" fmla="*/ 14036 w 43256"/>
                <a:gd name="connsiteY19" fmla="*/ 5051 h 40633"/>
                <a:gd name="connsiteX20" fmla="*/ 15336 w 43256"/>
                <a:gd name="connsiteY20" fmla="*/ 6399 h 40633"/>
                <a:gd name="connsiteX21" fmla="*/ 4163 w 43256"/>
                <a:gd name="connsiteY21" fmla="*/ 15648 h 40633"/>
                <a:gd name="connsiteX22" fmla="*/ 3936 w 43256"/>
                <a:gd name="connsiteY22" fmla="*/ 14229 h 40633"/>
                <a:gd name="connsiteX0" fmla="*/ 3936 w 43256"/>
                <a:gd name="connsiteY0" fmla="*/ 14229 h 37933"/>
                <a:gd name="connsiteX1" fmla="*/ 5659 w 43256"/>
                <a:gd name="connsiteY1" fmla="*/ 6766 h 37933"/>
                <a:gd name="connsiteX2" fmla="*/ 14041 w 43256"/>
                <a:gd name="connsiteY2" fmla="*/ 5061 h 37933"/>
                <a:gd name="connsiteX3" fmla="*/ 22492 w 43256"/>
                <a:gd name="connsiteY3" fmla="*/ 3291 h 37933"/>
                <a:gd name="connsiteX4" fmla="*/ 25785 w 43256"/>
                <a:gd name="connsiteY4" fmla="*/ 59 h 37933"/>
                <a:gd name="connsiteX5" fmla="*/ 29869 w 43256"/>
                <a:gd name="connsiteY5" fmla="*/ 2340 h 37933"/>
                <a:gd name="connsiteX6" fmla="*/ 35499 w 43256"/>
                <a:gd name="connsiteY6" fmla="*/ 549 h 37933"/>
                <a:gd name="connsiteX7" fmla="*/ 38354 w 43256"/>
                <a:gd name="connsiteY7" fmla="*/ 5435 h 37933"/>
                <a:gd name="connsiteX8" fmla="*/ 42018 w 43256"/>
                <a:gd name="connsiteY8" fmla="*/ 10177 h 37933"/>
                <a:gd name="connsiteX9" fmla="*/ 41854 w 43256"/>
                <a:gd name="connsiteY9" fmla="*/ 15319 h 37933"/>
                <a:gd name="connsiteX10" fmla="*/ 43052 w 43256"/>
                <a:gd name="connsiteY10" fmla="*/ 23181 h 37933"/>
                <a:gd name="connsiteX11" fmla="*/ 37440 w 43256"/>
                <a:gd name="connsiteY11" fmla="*/ 30063 h 37933"/>
                <a:gd name="connsiteX12" fmla="*/ 34884 w 43256"/>
                <a:gd name="connsiteY12" fmla="*/ 33221 h 37933"/>
                <a:gd name="connsiteX13" fmla="*/ 28044 w 43256"/>
                <a:gd name="connsiteY13" fmla="*/ 32192 h 37933"/>
                <a:gd name="connsiteX14" fmla="*/ 23000 w 43256"/>
                <a:gd name="connsiteY14" fmla="*/ 36490 h 37933"/>
                <a:gd name="connsiteX15" fmla="*/ 16047 w 43256"/>
                <a:gd name="connsiteY15" fmla="*/ 33895 h 37933"/>
                <a:gd name="connsiteX16" fmla="*/ 5840 w 43256"/>
                <a:gd name="connsiteY16" fmla="*/ 35331 h 37933"/>
                <a:gd name="connsiteX17" fmla="*/ 1146 w 43256"/>
                <a:gd name="connsiteY17" fmla="*/ 31109 h 37933"/>
                <a:gd name="connsiteX18" fmla="*/ 2149 w 43256"/>
                <a:gd name="connsiteY18" fmla="*/ 25410 h 37933"/>
                <a:gd name="connsiteX19" fmla="*/ 31 w 43256"/>
                <a:gd name="connsiteY19" fmla="*/ 19563 h 37933"/>
                <a:gd name="connsiteX20" fmla="*/ 3899 w 43256"/>
                <a:gd name="connsiteY20" fmla="*/ 14366 h 37933"/>
                <a:gd name="connsiteX21" fmla="*/ 3936 w 43256"/>
                <a:gd name="connsiteY21" fmla="*/ 14229 h 37933"/>
                <a:gd name="connsiteX0" fmla="*/ 4729 w 43256"/>
                <a:gd name="connsiteY0" fmla="*/ 26036 h 37933"/>
                <a:gd name="connsiteX1" fmla="*/ 2196 w 43256"/>
                <a:gd name="connsiteY1" fmla="*/ 25239 h 37933"/>
                <a:gd name="connsiteX2" fmla="*/ 6964 w 43256"/>
                <a:gd name="connsiteY2" fmla="*/ 34758 h 37933"/>
                <a:gd name="connsiteX3" fmla="*/ 5856 w 43256"/>
                <a:gd name="connsiteY3" fmla="*/ 35139 h 37933"/>
                <a:gd name="connsiteX4" fmla="*/ 15654 w 43256"/>
                <a:gd name="connsiteY4" fmla="*/ 33719 h 37933"/>
                <a:gd name="connsiteX5" fmla="*/ 16035 w 43256"/>
                <a:gd name="connsiteY5" fmla="*/ 31912 h 37933"/>
                <a:gd name="connsiteX6" fmla="*/ 15846 w 43256"/>
                <a:gd name="connsiteY6" fmla="*/ 37209 h 37933"/>
                <a:gd name="connsiteX7" fmla="*/ 28863 w 43256"/>
                <a:gd name="connsiteY7" fmla="*/ 34610 h 37933"/>
                <a:gd name="connsiteX8" fmla="*/ 28127 w 43256"/>
                <a:gd name="connsiteY8" fmla="*/ 31538 h 37933"/>
                <a:gd name="connsiteX9" fmla="*/ 34165 w 43256"/>
                <a:gd name="connsiteY9" fmla="*/ 22813 h 37933"/>
                <a:gd name="connsiteX10" fmla="*/ 37416 w 43256"/>
                <a:gd name="connsiteY10" fmla="*/ 29949 h 37933"/>
                <a:gd name="connsiteX11" fmla="*/ 41834 w 43256"/>
                <a:gd name="connsiteY11" fmla="*/ 15213 h 37933"/>
                <a:gd name="connsiteX12" fmla="*/ 40386 w 43256"/>
                <a:gd name="connsiteY12" fmla="*/ 17889 h 37933"/>
                <a:gd name="connsiteX13" fmla="*/ 38360 w 43256"/>
                <a:gd name="connsiteY13" fmla="*/ 5285 h 37933"/>
                <a:gd name="connsiteX14" fmla="*/ 38436 w 43256"/>
                <a:gd name="connsiteY14" fmla="*/ 6549 h 37933"/>
                <a:gd name="connsiteX15" fmla="*/ 29114 w 43256"/>
                <a:gd name="connsiteY15" fmla="*/ 3811 h 37933"/>
                <a:gd name="connsiteX16" fmla="*/ 29856 w 43256"/>
                <a:gd name="connsiteY16" fmla="*/ 2199 h 37933"/>
                <a:gd name="connsiteX17" fmla="*/ 22177 w 43256"/>
                <a:gd name="connsiteY17" fmla="*/ 4579 h 37933"/>
                <a:gd name="connsiteX18" fmla="*/ 22536 w 43256"/>
                <a:gd name="connsiteY18" fmla="*/ 3189 h 37933"/>
                <a:gd name="connsiteX19" fmla="*/ 14036 w 43256"/>
                <a:gd name="connsiteY19" fmla="*/ 5051 h 37933"/>
                <a:gd name="connsiteX20" fmla="*/ 15336 w 43256"/>
                <a:gd name="connsiteY20" fmla="*/ 6399 h 37933"/>
                <a:gd name="connsiteX21" fmla="*/ 4163 w 43256"/>
                <a:gd name="connsiteY21" fmla="*/ 15648 h 37933"/>
                <a:gd name="connsiteX22" fmla="*/ 3936 w 43256"/>
                <a:gd name="connsiteY22" fmla="*/ 14229 h 37933"/>
                <a:gd name="connsiteX0" fmla="*/ 3936 w 43256"/>
                <a:gd name="connsiteY0" fmla="*/ 14229 h 37933"/>
                <a:gd name="connsiteX1" fmla="*/ 5659 w 43256"/>
                <a:gd name="connsiteY1" fmla="*/ 6766 h 37933"/>
                <a:gd name="connsiteX2" fmla="*/ 14041 w 43256"/>
                <a:gd name="connsiteY2" fmla="*/ 5061 h 37933"/>
                <a:gd name="connsiteX3" fmla="*/ 22492 w 43256"/>
                <a:gd name="connsiteY3" fmla="*/ 3291 h 37933"/>
                <a:gd name="connsiteX4" fmla="*/ 25785 w 43256"/>
                <a:gd name="connsiteY4" fmla="*/ 59 h 37933"/>
                <a:gd name="connsiteX5" fmla="*/ 29869 w 43256"/>
                <a:gd name="connsiteY5" fmla="*/ 2340 h 37933"/>
                <a:gd name="connsiteX6" fmla="*/ 35499 w 43256"/>
                <a:gd name="connsiteY6" fmla="*/ 549 h 37933"/>
                <a:gd name="connsiteX7" fmla="*/ 38354 w 43256"/>
                <a:gd name="connsiteY7" fmla="*/ 5435 h 37933"/>
                <a:gd name="connsiteX8" fmla="*/ 42018 w 43256"/>
                <a:gd name="connsiteY8" fmla="*/ 10177 h 37933"/>
                <a:gd name="connsiteX9" fmla="*/ 41854 w 43256"/>
                <a:gd name="connsiteY9" fmla="*/ 15319 h 37933"/>
                <a:gd name="connsiteX10" fmla="*/ 43052 w 43256"/>
                <a:gd name="connsiteY10" fmla="*/ 23181 h 37933"/>
                <a:gd name="connsiteX11" fmla="*/ 37440 w 43256"/>
                <a:gd name="connsiteY11" fmla="*/ 30063 h 37933"/>
                <a:gd name="connsiteX12" fmla="*/ 34884 w 43256"/>
                <a:gd name="connsiteY12" fmla="*/ 33221 h 37933"/>
                <a:gd name="connsiteX13" fmla="*/ 28044 w 43256"/>
                <a:gd name="connsiteY13" fmla="*/ 32192 h 37933"/>
                <a:gd name="connsiteX14" fmla="*/ 23000 w 43256"/>
                <a:gd name="connsiteY14" fmla="*/ 36490 h 37933"/>
                <a:gd name="connsiteX15" fmla="*/ 16047 w 43256"/>
                <a:gd name="connsiteY15" fmla="*/ 33895 h 37933"/>
                <a:gd name="connsiteX16" fmla="*/ 5840 w 43256"/>
                <a:gd name="connsiteY16" fmla="*/ 35331 h 37933"/>
                <a:gd name="connsiteX17" fmla="*/ 1146 w 43256"/>
                <a:gd name="connsiteY17" fmla="*/ 31109 h 37933"/>
                <a:gd name="connsiteX18" fmla="*/ 2149 w 43256"/>
                <a:gd name="connsiteY18" fmla="*/ 25410 h 37933"/>
                <a:gd name="connsiteX19" fmla="*/ 31 w 43256"/>
                <a:gd name="connsiteY19" fmla="*/ 19563 h 37933"/>
                <a:gd name="connsiteX20" fmla="*/ 3899 w 43256"/>
                <a:gd name="connsiteY20" fmla="*/ 14366 h 37933"/>
                <a:gd name="connsiteX21" fmla="*/ 3936 w 43256"/>
                <a:gd name="connsiteY21" fmla="*/ 14229 h 37933"/>
                <a:gd name="connsiteX0" fmla="*/ 4729 w 43256"/>
                <a:gd name="connsiteY0" fmla="*/ 26036 h 37933"/>
                <a:gd name="connsiteX1" fmla="*/ 2196 w 43256"/>
                <a:gd name="connsiteY1" fmla="*/ 25239 h 37933"/>
                <a:gd name="connsiteX2" fmla="*/ 6964 w 43256"/>
                <a:gd name="connsiteY2" fmla="*/ 34758 h 37933"/>
                <a:gd name="connsiteX3" fmla="*/ 5856 w 43256"/>
                <a:gd name="connsiteY3" fmla="*/ 35139 h 37933"/>
                <a:gd name="connsiteX4" fmla="*/ 15654 w 43256"/>
                <a:gd name="connsiteY4" fmla="*/ 33719 h 37933"/>
                <a:gd name="connsiteX5" fmla="*/ 16035 w 43256"/>
                <a:gd name="connsiteY5" fmla="*/ 31912 h 37933"/>
                <a:gd name="connsiteX6" fmla="*/ 15221 w 43256"/>
                <a:gd name="connsiteY6" fmla="*/ 34470 h 37933"/>
                <a:gd name="connsiteX7" fmla="*/ 28863 w 43256"/>
                <a:gd name="connsiteY7" fmla="*/ 34610 h 37933"/>
                <a:gd name="connsiteX8" fmla="*/ 28127 w 43256"/>
                <a:gd name="connsiteY8" fmla="*/ 31538 h 37933"/>
                <a:gd name="connsiteX9" fmla="*/ 34165 w 43256"/>
                <a:gd name="connsiteY9" fmla="*/ 22813 h 37933"/>
                <a:gd name="connsiteX10" fmla="*/ 37416 w 43256"/>
                <a:gd name="connsiteY10" fmla="*/ 29949 h 37933"/>
                <a:gd name="connsiteX11" fmla="*/ 41834 w 43256"/>
                <a:gd name="connsiteY11" fmla="*/ 15213 h 37933"/>
                <a:gd name="connsiteX12" fmla="*/ 40386 w 43256"/>
                <a:gd name="connsiteY12" fmla="*/ 17889 h 37933"/>
                <a:gd name="connsiteX13" fmla="*/ 38360 w 43256"/>
                <a:gd name="connsiteY13" fmla="*/ 5285 h 37933"/>
                <a:gd name="connsiteX14" fmla="*/ 38436 w 43256"/>
                <a:gd name="connsiteY14" fmla="*/ 6549 h 37933"/>
                <a:gd name="connsiteX15" fmla="*/ 29114 w 43256"/>
                <a:gd name="connsiteY15" fmla="*/ 3811 h 37933"/>
                <a:gd name="connsiteX16" fmla="*/ 29856 w 43256"/>
                <a:gd name="connsiteY16" fmla="*/ 2199 h 37933"/>
                <a:gd name="connsiteX17" fmla="*/ 22177 w 43256"/>
                <a:gd name="connsiteY17" fmla="*/ 4579 h 37933"/>
                <a:gd name="connsiteX18" fmla="*/ 22536 w 43256"/>
                <a:gd name="connsiteY18" fmla="*/ 3189 h 37933"/>
                <a:gd name="connsiteX19" fmla="*/ 14036 w 43256"/>
                <a:gd name="connsiteY19" fmla="*/ 5051 h 37933"/>
                <a:gd name="connsiteX20" fmla="*/ 15336 w 43256"/>
                <a:gd name="connsiteY20" fmla="*/ 6399 h 37933"/>
                <a:gd name="connsiteX21" fmla="*/ 4163 w 43256"/>
                <a:gd name="connsiteY21" fmla="*/ 15648 h 37933"/>
                <a:gd name="connsiteX22" fmla="*/ 3936 w 43256"/>
                <a:gd name="connsiteY22" fmla="*/ 14229 h 37933"/>
                <a:gd name="connsiteX0" fmla="*/ 3936 w 43256"/>
                <a:gd name="connsiteY0" fmla="*/ 14229 h 37933"/>
                <a:gd name="connsiteX1" fmla="*/ 5659 w 43256"/>
                <a:gd name="connsiteY1" fmla="*/ 6766 h 37933"/>
                <a:gd name="connsiteX2" fmla="*/ 14041 w 43256"/>
                <a:gd name="connsiteY2" fmla="*/ 5061 h 37933"/>
                <a:gd name="connsiteX3" fmla="*/ 22492 w 43256"/>
                <a:gd name="connsiteY3" fmla="*/ 3291 h 37933"/>
                <a:gd name="connsiteX4" fmla="*/ 25785 w 43256"/>
                <a:gd name="connsiteY4" fmla="*/ 59 h 37933"/>
                <a:gd name="connsiteX5" fmla="*/ 29869 w 43256"/>
                <a:gd name="connsiteY5" fmla="*/ 2340 h 37933"/>
                <a:gd name="connsiteX6" fmla="*/ 35499 w 43256"/>
                <a:gd name="connsiteY6" fmla="*/ 549 h 37933"/>
                <a:gd name="connsiteX7" fmla="*/ 38354 w 43256"/>
                <a:gd name="connsiteY7" fmla="*/ 5435 h 37933"/>
                <a:gd name="connsiteX8" fmla="*/ 42018 w 43256"/>
                <a:gd name="connsiteY8" fmla="*/ 10177 h 37933"/>
                <a:gd name="connsiteX9" fmla="*/ 41854 w 43256"/>
                <a:gd name="connsiteY9" fmla="*/ 15319 h 37933"/>
                <a:gd name="connsiteX10" fmla="*/ 43052 w 43256"/>
                <a:gd name="connsiteY10" fmla="*/ 23181 h 37933"/>
                <a:gd name="connsiteX11" fmla="*/ 37440 w 43256"/>
                <a:gd name="connsiteY11" fmla="*/ 30063 h 37933"/>
                <a:gd name="connsiteX12" fmla="*/ 34884 w 43256"/>
                <a:gd name="connsiteY12" fmla="*/ 33221 h 37933"/>
                <a:gd name="connsiteX13" fmla="*/ 28044 w 43256"/>
                <a:gd name="connsiteY13" fmla="*/ 32192 h 37933"/>
                <a:gd name="connsiteX14" fmla="*/ 23000 w 43256"/>
                <a:gd name="connsiteY14" fmla="*/ 36490 h 37933"/>
                <a:gd name="connsiteX15" fmla="*/ 16047 w 43256"/>
                <a:gd name="connsiteY15" fmla="*/ 33895 h 37933"/>
                <a:gd name="connsiteX16" fmla="*/ 5840 w 43256"/>
                <a:gd name="connsiteY16" fmla="*/ 35331 h 37933"/>
                <a:gd name="connsiteX17" fmla="*/ 1146 w 43256"/>
                <a:gd name="connsiteY17" fmla="*/ 31109 h 37933"/>
                <a:gd name="connsiteX18" fmla="*/ 2149 w 43256"/>
                <a:gd name="connsiteY18" fmla="*/ 25410 h 37933"/>
                <a:gd name="connsiteX19" fmla="*/ 31 w 43256"/>
                <a:gd name="connsiteY19" fmla="*/ 19563 h 37933"/>
                <a:gd name="connsiteX20" fmla="*/ 3899 w 43256"/>
                <a:gd name="connsiteY20" fmla="*/ 14366 h 37933"/>
                <a:gd name="connsiteX21" fmla="*/ 3936 w 43256"/>
                <a:gd name="connsiteY21" fmla="*/ 14229 h 37933"/>
                <a:gd name="connsiteX0" fmla="*/ 4729 w 43256"/>
                <a:gd name="connsiteY0" fmla="*/ 26036 h 37933"/>
                <a:gd name="connsiteX1" fmla="*/ 3134 w 43256"/>
                <a:gd name="connsiteY1" fmla="*/ 25239 h 37933"/>
                <a:gd name="connsiteX2" fmla="*/ 6964 w 43256"/>
                <a:gd name="connsiteY2" fmla="*/ 34758 h 37933"/>
                <a:gd name="connsiteX3" fmla="*/ 5856 w 43256"/>
                <a:gd name="connsiteY3" fmla="*/ 35139 h 37933"/>
                <a:gd name="connsiteX4" fmla="*/ 15654 w 43256"/>
                <a:gd name="connsiteY4" fmla="*/ 33719 h 37933"/>
                <a:gd name="connsiteX5" fmla="*/ 16035 w 43256"/>
                <a:gd name="connsiteY5" fmla="*/ 31912 h 37933"/>
                <a:gd name="connsiteX6" fmla="*/ 15221 w 43256"/>
                <a:gd name="connsiteY6" fmla="*/ 34470 h 37933"/>
                <a:gd name="connsiteX7" fmla="*/ 28863 w 43256"/>
                <a:gd name="connsiteY7" fmla="*/ 34610 h 37933"/>
                <a:gd name="connsiteX8" fmla="*/ 28127 w 43256"/>
                <a:gd name="connsiteY8" fmla="*/ 31538 h 37933"/>
                <a:gd name="connsiteX9" fmla="*/ 34165 w 43256"/>
                <a:gd name="connsiteY9" fmla="*/ 22813 h 37933"/>
                <a:gd name="connsiteX10" fmla="*/ 37416 w 43256"/>
                <a:gd name="connsiteY10" fmla="*/ 29949 h 37933"/>
                <a:gd name="connsiteX11" fmla="*/ 41834 w 43256"/>
                <a:gd name="connsiteY11" fmla="*/ 15213 h 37933"/>
                <a:gd name="connsiteX12" fmla="*/ 40386 w 43256"/>
                <a:gd name="connsiteY12" fmla="*/ 17889 h 37933"/>
                <a:gd name="connsiteX13" fmla="*/ 38360 w 43256"/>
                <a:gd name="connsiteY13" fmla="*/ 5285 h 37933"/>
                <a:gd name="connsiteX14" fmla="*/ 38436 w 43256"/>
                <a:gd name="connsiteY14" fmla="*/ 6549 h 37933"/>
                <a:gd name="connsiteX15" fmla="*/ 29114 w 43256"/>
                <a:gd name="connsiteY15" fmla="*/ 3811 h 37933"/>
                <a:gd name="connsiteX16" fmla="*/ 29856 w 43256"/>
                <a:gd name="connsiteY16" fmla="*/ 2199 h 37933"/>
                <a:gd name="connsiteX17" fmla="*/ 22177 w 43256"/>
                <a:gd name="connsiteY17" fmla="*/ 4579 h 37933"/>
                <a:gd name="connsiteX18" fmla="*/ 22536 w 43256"/>
                <a:gd name="connsiteY18" fmla="*/ 3189 h 37933"/>
                <a:gd name="connsiteX19" fmla="*/ 14036 w 43256"/>
                <a:gd name="connsiteY19" fmla="*/ 5051 h 37933"/>
                <a:gd name="connsiteX20" fmla="*/ 15336 w 43256"/>
                <a:gd name="connsiteY20" fmla="*/ 6399 h 37933"/>
                <a:gd name="connsiteX21" fmla="*/ 4163 w 43256"/>
                <a:gd name="connsiteY21" fmla="*/ 15648 h 37933"/>
                <a:gd name="connsiteX22" fmla="*/ 3936 w 43256"/>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6017 w 43238"/>
                <a:gd name="connsiteY5" fmla="*/ 31912 h 37933"/>
                <a:gd name="connsiteX6" fmla="*/ 15203 w 43238"/>
                <a:gd name="connsiteY6" fmla="*/ 34470 h 37933"/>
                <a:gd name="connsiteX7" fmla="*/ 28845 w 43238"/>
                <a:gd name="connsiteY7" fmla="*/ 34610 h 37933"/>
                <a:gd name="connsiteX8" fmla="*/ 28109 w 43238"/>
                <a:gd name="connsiteY8" fmla="*/ 31538 h 37933"/>
                <a:gd name="connsiteX9" fmla="*/ 34147 w 43238"/>
                <a:gd name="connsiteY9" fmla="*/ 22813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2159 w 43238"/>
                <a:gd name="connsiteY17" fmla="*/ 457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6017 w 43238"/>
                <a:gd name="connsiteY5" fmla="*/ 31912 h 37933"/>
                <a:gd name="connsiteX6" fmla="*/ 15203 w 43238"/>
                <a:gd name="connsiteY6" fmla="*/ 34470 h 37933"/>
                <a:gd name="connsiteX7" fmla="*/ 28845 w 43238"/>
                <a:gd name="connsiteY7" fmla="*/ 34610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2159 w 43238"/>
                <a:gd name="connsiteY17" fmla="*/ 457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6017 w 43238"/>
                <a:gd name="connsiteY5" fmla="*/ 31912 h 37933"/>
                <a:gd name="connsiteX6" fmla="*/ 15203 w 43238"/>
                <a:gd name="connsiteY6" fmla="*/ 34470 h 37933"/>
                <a:gd name="connsiteX7" fmla="*/ 28845 w 43238"/>
                <a:gd name="connsiteY7" fmla="*/ 34610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2159 w 43238"/>
                <a:gd name="connsiteY17" fmla="*/ 457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6017 w 43238"/>
                <a:gd name="connsiteY5" fmla="*/ 31912 h 37933"/>
                <a:gd name="connsiteX6" fmla="*/ 15203 w 43238"/>
                <a:gd name="connsiteY6" fmla="*/ 34470 h 37933"/>
                <a:gd name="connsiteX7" fmla="*/ 28845 w 43238"/>
                <a:gd name="connsiteY7" fmla="*/ 34610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1378 w 43238"/>
                <a:gd name="connsiteY17" fmla="*/ 706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5385 w 43238"/>
                <a:gd name="connsiteY5" fmla="*/ 31649 h 37933"/>
                <a:gd name="connsiteX6" fmla="*/ 15203 w 43238"/>
                <a:gd name="connsiteY6" fmla="*/ 34470 h 37933"/>
                <a:gd name="connsiteX7" fmla="*/ 28845 w 43238"/>
                <a:gd name="connsiteY7" fmla="*/ 34610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1378 w 43238"/>
                <a:gd name="connsiteY17" fmla="*/ 706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5385 w 43238"/>
                <a:gd name="connsiteY5" fmla="*/ 31649 h 37933"/>
                <a:gd name="connsiteX6" fmla="*/ 15203 w 43238"/>
                <a:gd name="connsiteY6" fmla="*/ 32628 h 37933"/>
                <a:gd name="connsiteX7" fmla="*/ 28845 w 43238"/>
                <a:gd name="connsiteY7" fmla="*/ 34610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1378 w 43238"/>
                <a:gd name="connsiteY17" fmla="*/ 706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5385 w 43238"/>
                <a:gd name="connsiteY5" fmla="*/ 31649 h 37933"/>
                <a:gd name="connsiteX6" fmla="*/ 15203 w 43238"/>
                <a:gd name="connsiteY6" fmla="*/ 32628 h 37933"/>
                <a:gd name="connsiteX7" fmla="*/ 28845 w 43238"/>
                <a:gd name="connsiteY7" fmla="*/ 34610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1378 w 43238"/>
                <a:gd name="connsiteY17" fmla="*/ 706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5385 w 43238"/>
                <a:gd name="connsiteY5" fmla="*/ 31649 h 37933"/>
                <a:gd name="connsiteX6" fmla="*/ 15203 w 43238"/>
                <a:gd name="connsiteY6" fmla="*/ 32628 h 37933"/>
                <a:gd name="connsiteX7" fmla="*/ 30582 w 43238"/>
                <a:gd name="connsiteY7" fmla="*/ 33294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1378 w 43238"/>
                <a:gd name="connsiteY17" fmla="*/ 706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5385 w 43238"/>
                <a:gd name="connsiteY5" fmla="*/ 31649 h 37933"/>
                <a:gd name="connsiteX6" fmla="*/ 15378 w 43238"/>
                <a:gd name="connsiteY6" fmla="*/ 31752 h 37933"/>
                <a:gd name="connsiteX7" fmla="*/ 30582 w 43238"/>
                <a:gd name="connsiteY7" fmla="*/ 33294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1378 w 43238"/>
                <a:gd name="connsiteY17" fmla="*/ 706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5385 w 43238"/>
                <a:gd name="connsiteY5" fmla="*/ 31649 h 37933"/>
                <a:gd name="connsiteX6" fmla="*/ 15378 w 43238"/>
                <a:gd name="connsiteY6" fmla="*/ 31752 h 37933"/>
                <a:gd name="connsiteX7" fmla="*/ 30582 w 43238"/>
                <a:gd name="connsiteY7" fmla="*/ 33294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1378 w 43238"/>
                <a:gd name="connsiteY17" fmla="*/ 706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5385 w 43238"/>
                <a:gd name="connsiteY5" fmla="*/ 31649 h 37933"/>
                <a:gd name="connsiteX6" fmla="*/ 15378 w 43238"/>
                <a:gd name="connsiteY6" fmla="*/ 31752 h 37933"/>
                <a:gd name="connsiteX7" fmla="*/ 30582 w 43238"/>
                <a:gd name="connsiteY7" fmla="*/ 33294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1378 w 43238"/>
                <a:gd name="connsiteY17" fmla="*/ 706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7933"/>
                <a:gd name="connsiteX1" fmla="*/ 5641 w 43238"/>
                <a:gd name="connsiteY1" fmla="*/ 6766 h 37933"/>
                <a:gd name="connsiteX2" fmla="*/ 14023 w 43238"/>
                <a:gd name="connsiteY2" fmla="*/ 5061 h 37933"/>
                <a:gd name="connsiteX3" fmla="*/ 22474 w 43238"/>
                <a:gd name="connsiteY3" fmla="*/ 3291 h 37933"/>
                <a:gd name="connsiteX4" fmla="*/ 25767 w 43238"/>
                <a:gd name="connsiteY4" fmla="*/ 59 h 37933"/>
                <a:gd name="connsiteX5" fmla="*/ 29851 w 43238"/>
                <a:gd name="connsiteY5" fmla="*/ 2340 h 37933"/>
                <a:gd name="connsiteX6" fmla="*/ 35481 w 43238"/>
                <a:gd name="connsiteY6" fmla="*/ 549 h 37933"/>
                <a:gd name="connsiteX7" fmla="*/ 38336 w 43238"/>
                <a:gd name="connsiteY7" fmla="*/ 5435 h 37933"/>
                <a:gd name="connsiteX8" fmla="*/ 42000 w 43238"/>
                <a:gd name="connsiteY8" fmla="*/ 10177 h 37933"/>
                <a:gd name="connsiteX9" fmla="*/ 41836 w 43238"/>
                <a:gd name="connsiteY9" fmla="*/ 15319 h 37933"/>
                <a:gd name="connsiteX10" fmla="*/ 43034 w 43238"/>
                <a:gd name="connsiteY10" fmla="*/ 23181 h 37933"/>
                <a:gd name="connsiteX11" fmla="*/ 37422 w 43238"/>
                <a:gd name="connsiteY11" fmla="*/ 30063 h 37933"/>
                <a:gd name="connsiteX12" fmla="*/ 34866 w 43238"/>
                <a:gd name="connsiteY12" fmla="*/ 33221 h 37933"/>
                <a:gd name="connsiteX13" fmla="*/ 28026 w 43238"/>
                <a:gd name="connsiteY13" fmla="*/ 32192 h 37933"/>
                <a:gd name="connsiteX14" fmla="*/ 22982 w 43238"/>
                <a:gd name="connsiteY14" fmla="*/ 36490 h 37933"/>
                <a:gd name="connsiteX15" fmla="*/ 16029 w 43238"/>
                <a:gd name="connsiteY15" fmla="*/ 33895 h 37933"/>
                <a:gd name="connsiteX16" fmla="*/ 5822 w 43238"/>
                <a:gd name="connsiteY16" fmla="*/ 35331 h 37933"/>
                <a:gd name="connsiteX17" fmla="*/ 1128 w 43238"/>
                <a:gd name="connsiteY17" fmla="*/ 31109 h 37933"/>
                <a:gd name="connsiteX18" fmla="*/ 3694 w 43238"/>
                <a:gd name="connsiteY18" fmla="*/ 24912 h 37933"/>
                <a:gd name="connsiteX19" fmla="*/ 13 w 43238"/>
                <a:gd name="connsiteY19" fmla="*/ 19563 h 37933"/>
                <a:gd name="connsiteX20" fmla="*/ 3881 w 43238"/>
                <a:gd name="connsiteY20" fmla="*/ 14366 h 37933"/>
                <a:gd name="connsiteX21" fmla="*/ 3918 w 43238"/>
                <a:gd name="connsiteY21" fmla="*/ 14229 h 37933"/>
                <a:gd name="connsiteX0" fmla="*/ 4711 w 43238"/>
                <a:gd name="connsiteY0" fmla="*/ 26036 h 37933"/>
                <a:gd name="connsiteX1" fmla="*/ 3116 w 43238"/>
                <a:gd name="connsiteY1" fmla="*/ 25239 h 37933"/>
                <a:gd name="connsiteX2" fmla="*/ 6946 w 43238"/>
                <a:gd name="connsiteY2" fmla="*/ 34758 h 37933"/>
                <a:gd name="connsiteX3" fmla="*/ 5838 w 43238"/>
                <a:gd name="connsiteY3" fmla="*/ 35139 h 37933"/>
                <a:gd name="connsiteX4" fmla="*/ 15636 w 43238"/>
                <a:gd name="connsiteY4" fmla="*/ 33719 h 37933"/>
                <a:gd name="connsiteX5" fmla="*/ 15385 w 43238"/>
                <a:gd name="connsiteY5" fmla="*/ 31649 h 37933"/>
                <a:gd name="connsiteX6" fmla="*/ 15378 w 43238"/>
                <a:gd name="connsiteY6" fmla="*/ 31752 h 37933"/>
                <a:gd name="connsiteX7" fmla="*/ 30582 w 43238"/>
                <a:gd name="connsiteY7" fmla="*/ 33294 h 37933"/>
                <a:gd name="connsiteX8" fmla="*/ 28109 w 43238"/>
                <a:gd name="connsiteY8" fmla="*/ 31538 h 37933"/>
                <a:gd name="connsiteX9" fmla="*/ 35632 w 43238"/>
                <a:gd name="connsiteY9" fmla="*/ 27544 h 37933"/>
                <a:gd name="connsiteX10" fmla="*/ 37398 w 43238"/>
                <a:gd name="connsiteY10" fmla="*/ 29949 h 37933"/>
                <a:gd name="connsiteX11" fmla="*/ 41816 w 43238"/>
                <a:gd name="connsiteY11" fmla="*/ 15213 h 37933"/>
                <a:gd name="connsiteX12" fmla="*/ 40368 w 43238"/>
                <a:gd name="connsiteY12" fmla="*/ 17889 h 37933"/>
                <a:gd name="connsiteX13" fmla="*/ 38342 w 43238"/>
                <a:gd name="connsiteY13" fmla="*/ 5285 h 37933"/>
                <a:gd name="connsiteX14" fmla="*/ 38418 w 43238"/>
                <a:gd name="connsiteY14" fmla="*/ 6549 h 37933"/>
                <a:gd name="connsiteX15" fmla="*/ 29096 w 43238"/>
                <a:gd name="connsiteY15" fmla="*/ 3811 h 37933"/>
                <a:gd name="connsiteX16" fmla="*/ 29838 w 43238"/>
                <a:gd name="connsiteY16" fmla="*/ 2199 h 37933"/>
                <a:gd name="connsiteX17" fmla="*/ 21378 w 43238"/>
                <a:gd name="connsiteY17" fmla="*/ 7069 h 37933"/>
                <a:gd name="connsiteX18" fmla="*/ 22518 w 43238"/>
                <a:gd name="connsiteY18" fmla="*/ 3189 h 37933"/>
                <a:gd name="connsiteX19" fmla="*/ 14018 w 43238"/>
                <a:gd name="connsiteY19" fmla="*/ 5051 h 37933"/>
                <a:gd name="connsiteX20" fmla="*/ 15318 w 43238"/>
                <a:gd name="connsiteY20" fmla="*/ 6399 h 37933"/>
                <a:gd name="connsiteX21" fmla="*/ 4145 w 43238"/>
                <a:gd name="connsiteY21" fmla="*/ 15648 h 37933"/>
                <a:gd name="connsiteX22" fmla="*/ 3918 w 43238"/>
                <a:gd name="connsiteY22" fmla="*/ 14229 h 37933"/>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8026 w 43238"/>
                <a:gd name="connsiteY13" fmla="*/ 32192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636 w 43238"/>
                <a:gd name="connsiteY4" fmla="*/ 33719 h 38262"/>
                <a:gd name="connsiteX5" fmla="*/ 15385 w 43238"/>
                <a:gd name="connsiteY5" fmla="*/ 31649 h 38262"/>
                <a:gd name="connsiteX6" fmla="*/ 15378 w 43238"/>
                <a:gd name="connsiteY6" fmla="*/ 31752 h 38262"/>
                <a:gd name="connsiteX7" fmla="*/ 30582 w 43238"/>
                <a:gd name="connsiteY7" fmla="*/ 33294 h 38262"/>
                <a:gd name="connsiteX8" fmla="*/ 28109 w 43238"/>
                <a:gd name="connsiteY8" fmla="*/ 31538 h 38262"/>
                <a:gd name="connsiteX9" fmla="*/ 35632 w 43238"/>
                <a:gd name="connsiteY9" fmla="*/ 27544 h 38262"/>
                <a:gd name="connsiteX10" fmla="*/ 37398 w 43238"/>
                <a:gd name="connsiteY10" fmla="*/ 29949 h 38262"/>
                <a:gd name="connsiteX11" fmla="*/ 41816 w 43238"/>
                <a:gd name="connsiteY11" fmla="*/ 15213 h 38262"/>
                <a:gd name="connsiteX12" fmla="*/ 40368 w 43238"/>
                <a:gd name="connsiteY12" fmla="*/ 17889 h 38262"/>
                <a:gd name="connsiteX13" fmla="*/ 38342 w 43238"/>
                <a:gd name="connsiteY13" fmla="*/ 5285 h 38262"/>
                <a:gd name="connsiteX14" fmla="*/ 38418 w 43238"/>
                <a:gd name="connsiteY14" fmla="*/ 6549 h 38262"/>
                <a:gd name="connsiteX15" fmla="*/ 29096 w 43238"/>
                <a:gd name="connsiteY15" fmla="*/ 3811 h 38262"/>
                <a:gd name="connsiteX16" fmla="*/ 29838 w 43238"/>
                <a:gd name="connsiteY16" fmla="*/ 2199 h 38262"/>
                <a:gd name="connsiteX17" fmla="*/ 21378 w 43238"/>
                <a:gd name="connsiteY17" fmla="*/ 7069 h 38262"/>
                <a:gd name="connsiteX18" fmla="*/ 22518 w 43238"/>
                <a:gd name="connsiteY18" fmla="*/ 3189 h 38262"/>
                <a:gd name="connsiteX19" fmla="*/ 14018 w 43238"/>
                <a:gd name="connsiteY19" fmla="*/ 5051 h 38262"/>
                <a:gd name="connsiteX20" fmla="*/ 15318 w 43238"/>
                <a:gd name="connsiteY20" fmla="*/ 6399 h 38262"/>
                <a:gd name="connsiteX21" fmla="*/ 4145 w 43238"/>
                <a:gd name="connsiteY21" fmla="*/ 15648 h 38262"/>
                <a:gd name="connsiteX22" fmla="*/ 3918 w 43238"/>
                <a:gd name="connsiteY22"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8026 w 43238"/>
                <a:gd name="connsiteY13" fmla="*/ 32192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385 w 43238"/>
                <a:gd name="connsiteY5" fmla="*/ 31649 h 38262"/>
                <a:gd name="connsiteX6" fmla="*/ 15378 w 43238"/>
                <a:gd name="connsiteY6" fmla="*/ 31752 h 38262"/>
                <a:gd name="connsiteX7" fmla="*/ 30582 w 43238"/>
                <a:gd name="connsiteY7" fmla="*/ 33294 h 38262"/>
                <a:gd name="connsiteX8" fmla="*/ 28109 w 43238"/>
                <a:gd name="connsiteY8" fmla="*/ 31538 h 38262"/>
                <a:gd name="connsiteX9" fmla="*/ 35632 w 43238"/>
                <a:gd name="connsiteY9" fmla="*/ 27544 h 38262"/>
                <a:gd name="connsiteX10" fmla="*/ 37398 w 43238"/>
                <a:gd name="connsiteY10" fmla="*/ 29949 h 38262"/>
                <a:gd name="connsiteX11" fmla="*/ 41816 w 43238"/>
                <a:gd name="connsiteY11" fmla="*/ 15213 h 38262"/>
                <a:gd name="connsiteX12" fmla="*/ 40368 w 43238"/>
                <a:gd name="connsiteY12" fmla="*/ 17889 h 38262"/>
                <a:gd name="connsiteX13" fmla="*/ 38342 w 43238"/>
                <a:gd name="connsiteY13" fmla="*/ 5285 h 38262"/>
                <a:gd name="connsiteX14" fmla="*/ 38418 w 43238"/>
                <a:gd name="connsiteY14" fmla="*/ 6549 h 38262"/>
                <a:gd name="connsiteX15" fmla="*/ 29096 w 43238"/>
                <a:gd name="connsiteY15" fmla="*/ 3811 h 38262"/>
                <a:gd name="connsiteX16" fmla="*/ 29838 w 43238"/>
                <a:gd name="connsiteY16" fmla="*/ 2199 h 38262"/>
                <a:gd name="connsiteX17" fmla="*/ 21378 w 43238"/>
                <a:gd name="connsiteY17" fmla="*/ 7069 h 38262"/>
                <a:gd name="connsiteX18" fmla="*/ 22518 w 43238"/>
                <a:gd name="connsiteY18" fmla="*/ 3189 h 38262"/>
                <a:gd name="connsiteX19" fmla="*/ 14018 w 43238"/>
                <a:gd name="connsiteY19" fmla="*/ 5051 h 38262"/>
                <a:gd name="connsiteX20" fmla="*/ 15318 w 43238"/>
                <a:gd name="connsiteY20" fmla="*/ 6399 h 38262"/>
                <a:gd name="connsiteX21" fmla="*/ 4145 w 43238"/>
                <a:gd name="connsiteY21" fmla="*/ 15648 h 38262"/>
                <a:gd name="connsiteX22" fmla="*/ 3918 w 43238"/>
                <a:gd name="connsiteY22"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8026 w 43238"/>
                <a:gd name="connsiteY13" fmla="*/ 32192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385 w 43238"/>
                <a:gd name="connsiteY5" fmla="*/ 31649 h 38262"/>
                <a:gd name="connsiteX6" fmla="*/ 16109 w 43238"/>
                <a:gd name="connsiteY6" fmla="*/ 34672 h 38262"/>
                <a:gd name="connsiteX7" fmla="*/ 30582 w 43238"/>
                <a:gd name="connsiteY7" fmla="*/ 33294 h 38262"/>
                <a:gd name="connsiteX8" fmla="*/ 28109 w 43238"/>
                <a:gd name="connsiteY8" fmla="*/ 31538 h 38262"/>
                <a:gd name="connsiteX9" fmla="*/ 35632 w 43238"/>
                <a:gd name="connsiteY9" fmla="*/ 27544 h 38262"/>
                <a:gd name="connsiteX10" fmla="*/ 37398 w 43238"/>
                <a:gd name="connsiteY10" fmla="*/ 29949 h 38262"/>
                <a:gd name="connsiteX11" fmla="*/ 41816 w 43238"/>
                <a:gd name="connsiteY11" fmla="*/ 15213 h 38262"/>
                <a:gd name="connsiteX12" fmla="*/ 40368 w 43238"/>
                <a:gd name="connsiteY12" fmla="*/ 17889 h 38262"/>
                <a:gd name="connsiteX13" fmla="*/ 38342 w 43238"/>
                <a:gd name="connsiteY13" fmla="*/ 5285 h 38262"/>
                <a:gd name="connsiteX14" fmla="*/ 38418 w 43238"/>
                <a:gd name="connsiteY14" fmla="*/ 6549 h 38262"/>
                <a:gd name="connsiteX15" fmla="*/ 29096 w 43238"/>
                <a:gd name="connsiteY15" fmla="*/ 3811 h 38262"/>
                <a:gd name="connsiteX16" fmla="*/ 29838 w 43238"/>
                <a:gd name="connsiteY16" fmla="*/ 2199 h 38262"/>
                <a:gd name="connsiteX17" fmla="*/ 21378 w 43238"/>
                <a:gd name="connsiteY17" fmla="*/ 7069 h 38262"/>
                <a:gd name="connsiteX18" fmla="*/ 22518 w 43238"/>
                <a:gd name="connsiteY18" fmla="*/ 3189 h 38262"/>
                <a:gd name="connsiteX19" fmla="*/ 14018 w 43238"/>
                <a:gd name="connsiteY19" fmla="*/ 5051 h 38262"/>
                <a:gd name="connsiteX20" fmla="*/ 15318 w 43238"/>
                <a:gd name="connsiteY20" fmla="*/ 6399 h 38262"/>
                <a:gd name="connsiteX21" fmla="*/ 4145 w 43238"/>
                <a:gd name="connsiteY21" fmla="*/ 15648 h 38262"/>
                <a:gd name="connsiteX22" fmla="*/ 3918 w 43238"/>
                <a:gd name="connsiteY22"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8026 w 43238"/>
                <a:gd name="connsiteY13" fmla="*/ 32192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582 w 43238"/>
                <a:gd name="connsiteY8" fmla="*/ 33294 h 38262"/>
                <a:gd name="connsiteX9" fmla="*/ 28109 w 43238"/>
                <a:gd name="connsiteY9" fmla="*/ 31538 h 38262"/>
                <a:gd name="connsiteX10" fmla="*/ 35632 w 43238"/>
                <a:gd name="connsiteY10" fmla="*/ 27544 h 38262"/>
                <a:gd name="connsiteX11" fmla="*/ 37398 w 43238"/>
                <a:gd name="connsiteY11" fmla="*/ 29949 h 38262"/>
                <a:gd name="connsiteX12" fmla="*/ 41816 w 43238"/>
                <a:gd name="connsiteY12" fmla="*/ 15213 h 38262"/>
                <a:gd name="connsiteX13" fmla="*/ 40368 w 43238"/>
                <a:gd name="connsiteY13" fmla="*/ 17889 h 38262"/>
                <a:gd name="connsiteX14" fmla="*/ 38342 w 43238"/>
                <a:gd name="connsiteY14" fmla="*/ 5285 h 38262"/>
                <a:gd name="connsiteX15" fmla="*/ 38418 w 43238"/>
                <a:gd name="connsiteY15" fmla="*/ 6549 h 38262"/>
                <a:gd name="connsiteX16" fmla="*/ 29096 w 43238"/>
                <a:gd name="connsiteY16" fmla="*/ 3811 h 38262"/>
                <a:gd name="connsiteX17" fmla="*/ 29838 w 43238"/>
                <a:gd name="connsiteY17" fmla="*/ 2199 h 38262"/>
                <a:gd name="connsiteX18" fmla="*/ 21378 w 43238"/>
                <a:gd name="connsiteY18" fmla="*/ 7069 h 38262"/>
                <a:gd name="connsiteX19" fmla="*/ 22518 w 43238"/>
                <a:gd name="connsiteY19" fmla="*/ 3189 h 38262"/>
                <a:gd name="connsiteX20" fmla="*/ 14018 w 43238"/>
                <a:gd name="connsiteY20" fmla="*/ 5051 h 38262"/>
                <a:gd name="connsiteX21" fmla="*/ 15318 w 43238"/>
                <a:gd name="connsiteY21" fmla="*/ 6399 h 38262"/>
                <a:gd name="connsiteX22" fmla="*/ 4145 w 43238"/>
                <a:gd name="connsiteY22" fmla="*/ 15648 h 38262"/>
                <a:gd name="connsiteX23" fmla="*/ 3918 w 43238"/>
                <a:gd name="connsiteY23"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8026 w 43238"/>
                <a:gd name="connsiteY13" fmla="*/ 32192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582 w 43238"/>
                <a:gd name="connsiteY8" fmla="*/ 33294 h 38262"/>
                <a:gd name="connsiteX9" fmla="*/ 27963 w 43238"/>
                <a:gd name="connsiteY9" fmla="*/ 32609 h 38262"/>
                <a:gd name="connsiteX10" fmla="*/ 35632 w 43238"/>
                <a:gd name="connsiteY10" fmla="*/ 27544 h 38262"/>
                <a:gd name="connsiteX11" fmla="*/ 37398 w 43238"/>
                <a:gd name="connsiteY11" fmla="*/ 29949 h 38262"/>
                <a:gd name="connsiteX12" fmla="*/ 41816 w 43238"/>
                <a:gd name="connsiteY12" fmla="*/ 15213 h 38262"/>
                <a:gd name="connsiteX13" fmla="*/ 40368 w 43238"/>
                <a:gd name="connsiteY13" fmla="*/ 17889 h 38262"/>
                <a:gd name="connsiteX14" fmla="*/ 38342 w 43238"/>
                <a:gd name="connsiteY14" fmla="*/ 5285 h 38262"/>
                <a:gd name="connsiteX15" fmla="*/ 38418 w 43238"/>
                <a:gd name="connsiteY15" fmla="*/ 6549 h 38262"/>
                <a:gd name="connsiteX16" fmla="*/ 29096 w 43238"/>
                <a:gd name="connsiteY16" fmla="*/ 3811 h 38262"/>
                <a:gd name="connsiteX17" fmla="*/ 29838 w 43238"/>
                <a:gd name="connsiteY17" fmla="*/ 2199 h 38262"/>
                <a:gd name="connsiteX18" fmla="*/ 21378 w 43238"/>
                <a:gd name="connsiteY18" fmla="*/ 7069 h 38262"/>
                <a:gd name="connsiteX19" fmla="*/ 22518 w 43238"/>
                <a:gd name="connsiteY19" fmla="*/ 3189 h 38262"/>
                <a:gd name="connsiteX20" fmla="*/ 14018 w 43238"/>
                <a:gd name="connsiteY20" fmla="*/ 5051 h 38262"/>
                <a:gd name="connsiteX21" fmla="*/ 15318 w 43238"/>
                <a:gd name="connsiteY21" fmla="*/ 6399 h 38262"/>
                <a:gd name="connsiteX22" fmla="*/ 4145 w 43238"/>
                <a:gd name="connsiteY22" fmla="*/ 15648 h 38262"/>
                <a:gd name="connsiteX23" fmla="*/ 3918 w 43238"/>
                <a:gd name="connsiteY23"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582 w 43238"/>
                <a:gd name="connsiteY8" fmla="*/ 33294 h 38262"/>
                <a:gd name="connsiteX9" fmla="*/ 27963 w 43238"/>
                <a:gd name="connsiteY9" fmla="*/ 32609 h 38262"/>
                <a:gd name="connsiteX10" fmla="*/ 35632 w 43238"/>
                <a:gd name="connsiteY10" fmla="*/ 27544 h 38262"/>
                <a:gd name="connsiteX11" fmla="*/ 37398 w 43238"/>
                <a:gd name="connsiteY11" fmla="*/ 29949 h 38262"/>
                <a:gd name="connsiteX12" fmla="*/ 41816 w 43238"/>
                <a:gd name="connsiteY12" fmla="*/ 15213 h 38262"/>
                <a:gd name="connsiteX13" fmla="*/ 40368 w 43238"/>
                <a:gd name="connsiteY13" fmla="*/ 17889 h 38262"/>
                <a:gd name="connsiteX14" fmla="*/ 38342 w 43238"/>
                <a:gd name="connsiteY14" fmla="*/ 5285 h 38262"/>
                <a:gd name="connsiteX15" fmla="*/ 38418 w 43238"/>
                <a:gd name="connsiteY15" fmla="*/ 6549 h 38262"/>
                <a:gd name="connsiteX16" fmla="*/ 29096 w 43238"/>
                <a:gd name="connsiteY16" fmla="*/ 3811 h 38262"/>
                <a:gd name="connsiteX17" fmla="*/ 29838 w 43238"/>
                <a:gd name="connsiteY17" fmla="*/ 2199 h 38262"/>
                <a:gd name="connsiteX18" fmla="*/ 21378 w 43238"/>
                <a:gd name="connsiteY18" fmla="*/ 7069 h 38262"/>
                <a:gd name="connsiteX19" fmla="*/ 22518 w 43238"/>
                <a:gd name="connsiteY19" fmla="*/ 3189 h 38262"/>
                <a:gd name="connsiteX20" fmla="*/ 14018 w 43238"/>
                <a:gd name="connsiteY20" fmla="*/ 5051 h 38262"/>
                <a:gd name="connsiteX21" fmla="*/ 15318 w 43238"/>
                <a:gd name="connsiteY21" fmla="*/ 6399 h 38262"/>
                <a:gd name="connsiteX22" fmla="*/ 4145 w 43238"/>
                <a:gd name="connsiteY22" fmla="*/ 15648 h 38262"/>
                <a:gd name="connsiteX23" fmla="*/ 3918 w 43238"/>
                <a:gd name="connsiteY23"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582 w 43238"/>
                <a:gd name="connsiteY8" fmla="*/ 33294 h 38262"/>
                <a:gd name="connsiteX9" fmla="*/ 27934 w 43238"/>
                <a:gd name="connsiteY9" fmla="*/ 31928 h 38262"/>
                <a:gd name="connsiteX10" fmla="*/ 35632 w 43238"/>
                <a:gd name="connsiteY10" fmla="*/ 27544 h 38262"/>
                <a:gd name="connsiteX11" fmla="*/ 37398 w 43238"/>
                <a:gd name="connsiteY11" fmla="*/ 29949 h 38262"/>
                <a:gd name="connsiteX12" fmla="*/ 41816 w 43238"/>
                <a:gd name="connsiteY12" fmla="*/ 15213 h 38262"/>
                <a:gd name="connsiteX13" fmla="*/ 40368 w 43238"/>
                <a:gd name="connsiteY13" fmla="*/ 17889 h 38262"/>
                <a:gd name="connsiteX14" fmla="*/ 38342 w 43238"/>
                <a:gd name="connsiteY14" fmla="*/ 5285 h 38262"/>
                <a:gd name="connsiteX15" fmla="*/ 38418 w 43238"/>
                <a:gd name="connsiteY15" fmla="*/ 6549 h 38262"/>
                <a:gd name="connsiteX16" fmla="*/ 29096 w 43238"/>
                <a:gd name="connsiteY16" fmla="*/ 3811 h 38262"/>
                <a:gd name="connsiteX17" fmla="*/ 29838 w 43238"/>
                <a:gd name="connsiteY17" fmla="*/ 2199 h 38262"/>
                <a:gd name="connsiteX18" fmla="*/ 21378 w 43238"/>
                <a:gd name="connsiteY18" fmla="*/ 7069 h 38262"/>
                <a:gd name="connsiteX19" fmla="*/ 22518 w 43238"/>
                <a:gd name="connsiteY19" fmla="*/ 3189 h 38262"/>
                <a:gd name="connsiteX20" fmla="*/ 14018 w 43238"/>
                <a:gd name="connsiteY20" fmla="*/ 5051 h 38262"/>
                <a:gd name="connsiteX21" fmla="*/ 15318 w 43238"/>
                <a:gd name="connsiteY21" fmla="*/ 6399 h 38262"/>
                <a:gd name="connsiteX22" fmla="*/ 4145 w 43238"/>
                <a:gd name="connsiteY22" fmla="*/ 15648 h 38262"/>
                <a:gd name="connsiteX23" fmla="*/ 3918 w 43238"/>
                <a:gd name="connsiteY23"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5632 w 43238"/>
                <a:gd name="connsiteY10" fmla="*/ 27544 h 38262"/>
                <a:gd name="connsiteX11" fmla="*/ 37398 w 43238"/>
                <a:gd name="connsiteY11" fmla="*/ 29949 h 38262"/>
                <a:gd name="connsiteX12" fmla="*/ 41816 w 43238"/>
                <a:gd name="connsiteY12" fmla="*/ 15213 h 38262"/>
                <a:gd name="connsiteX13" fmla="*/ 40368 w 43238"/>
                <a:gd name="connsiteY13" fmla="*/ 17889 h 38262"/>
                <a:gd name="connsiteX14" fmla="*/ 38342 w 43238"/>
                <a:gd name="connsiteY14" fmla="*/ 5285 h 38262"/>
                <a:gd name="connsiteX15" fmla="*/ 38418 w 43238"/>
                <a:gd name="connsiteY15" fmla="*/ 6549 h 38262"/>
                <a:gd name="connsiteX16" fmla="*/ 29096 w 43238"/>
                <a:gd name="connsiteY16" fmla="*/ 3811 h 38262"/>
                <a:gd name="connsiteX17" fmla="*/ 29838 w 43238"/>
                <a:gd name="connsiteY17" fmla="*/ 2199 h 38262"/>
                <a:gd name="connsiteX18" fmla="*/ 21378 w 43238"/>
                <a:gd name="connsiteY18" fmla="*/ 7069 h 38262"/>
                <a:gd name="connsiteX19" fmla="*/ 22518 w 43238"/>
                <a:gd name="connsiteY19" fmla="*/ 3189 h 38262"/>
                <a:gd name="connsiteX20" fmla="*/ 14018 w 43238"/>
                <a:gd name="connsiteY20" fmla="*/ 5051 h 38262"/>
                <a:gd name="connsiteX21" fmla="*/ 15318 w 43238"/>
                <a:gd name="connsiteY21" fmla="*/ 6399 h 38262"/>
                <a:gd name="connsiteX22" fmla="*/ 4145 w 43238"/>
                <a:gd name="connsiteY22" fmla="*/ 15648 h 38262"/>
                <a:gd name="connsiteX23" fmla="*/ 3918 w 43238"/>
                <a:gd name="connsiteY23"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568 w 43238"/>
                <a:gd name="connsiteY10" fmla="*/ 28323 h 38262"/>
                <a:gd name="connsiteX11" fmla="*/ 37398 w 43238"/>
                <a:gd name="connsiteY11" fmla="*/ 29949 h 38262"/>
                <a:gd name="connsiteX12" fmla="*/ 41816 w 43238"/>
                <a:gd name="connsiteY12" fmla="*/ 15213 h 38262"/>
                <a:gd name="connsiteX13" fmla="*/ 40368 w 43238"/>
                <a:gd name="connsiteY13" fmla="*/ 17889 h 38262"/>
                <a:gd name="connsiteX14" fmla="*/ 38342 w 43238"/>
                <a:gd name="connsiteY14" fmla="*/ 5285 h 38262"/>
                <a:gd name="connsiteX15" fmla="*/ 38418 w 43238"/>
                <a:gd name="connsiteY15" fmla="*/ 6549 h 38262"/>
                <a:gd name="connsiteX16" fmla="*/ 29096 w 43238"/>
                <a:gd name="connsiteY16" fmla="*/ 3811 h 38262"/>
                <a:gd name="connsiteX17" fmla="*/ 29838 w 43238"/>
                <a:gd name="connsiteY17" fmla="*/ 2199 h 38262"/>
                <a:gd name="connsiteX18" fmla="*/ 21378 w 43238"/>
                <a:gd name="connsiteY18" fmla="*/ 7069 h 38262"/>
                <a:gd name="connsiteX19" fmla="*/ 22518 w 43238"/>
                <a:gd name="connsiteY19" fmla="*/ 3189 h 38262"/>
                <a:gd name="connsiteX20" fmla="*/ 14018 w 43238"/>
                <a:gd name="connsiteY20" fmla="*/ 5051 h 38262"/>
                <a:gd name="connsiteX21" fmla="*/ 15318 w 43238"/>
                <a:gd name="connsiteY21" fmla="*/ 6399 h 38262"/>
                <a:gd name="connsiteX22" fmla="*/ 4145 w 43238"/>
                <a:gd name="connsiteY22" fmla="*/ 15648 h 38262"/>
                <a:gd name="connsiteX23" fmla="*/ 3918 w 43238"/>
                <a:gd name="connsiteY23"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568 w 43238"/>
                <a:gd name="connsiteY10" fmla="*/ 28323 h 38262"/>
                <a:gd name="connsiteX11" fmla="*/ 37398 w 43238"/>
                <a:gd name="connsiteY11" fmla="*/ 29949 h 38262"/>
                <a:gd name="connsiteX12" fmla="*/ 41816 w 43238"/>
                <a:gd name="connsiteY12" fmla="*/ 15213 h 38262"/>
                <a:gd name="connsiteX13" fmla="*/ 40368 w 43238"/>
                <a:gd name="connsiteY13" fmla="*/ 17889 h 38262"/>
                <a:gd name="connsiteX14" fmla="*/ 38342 w 43238"/>
                <a:gd name="connsiteY14" fmla="*/ 5285 h 38262"/>
                <a:gd name="connsiteX15" fmla="*/ 38418 w 43238"/>
                <a:gd name="connsiteY15" fmla="*/ 6549 h 38262"/>
                <a:gd name="connsiteX16" fmla="*/ 29096 w 43238"/>
                <a:gd name="connsiteY16" fmla="*/ 3811 h 38262"/>
                <a:gd name="connsiteX17" fmla="*/ 29838 w 43238"/>
                <a:gd name="connsiteY17" fmla="*/ 2199 h 38262"/>
                <a:gd name="connsiteX18" fmla="*/ 21378 w 43238"/>
                <a:gd name="connsiteY18" fmla="*/ 7069 h 38262"/>
                <a:gd name="connsiteX19" fmla="*/ 22518 w 43238"/>
                <a:gd name="connsiteY19" fmla="*/ 3189 h 38262"/>
                <a:gd name="connsiteX20" fmla="*/ 14018 w 43238"/>
                <a:gd name="connsiteY20" fmla="*/ 5051 h 38262"/>
                <a:gd name="connsiteX21" fmla="*/ 15318 w 43238"/>
                <a:gd name="connsiteY21" fmla="*/ 6399 h 38262"/>
                <a:gd name="connsiteX22" fmla="*/ 4145 w 43238"/>
                <a:gd name="connsiteY22" fmla="*/ 15648 h 38262"/>
                <a:gd name="connsiteX23" fmla="*/ 3918 w 43238"/>
                <a:gd name="connsiteY23"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568 w 43238"/>
                <a:gd name="connsiteY10" fmla="*/ 28323 h 38262"/>
                <a:gd name="connsiteX11" fmla="*/ 36959 w 43238"/>
                <a:gd name="connsiteY11" fmla="*/ 29049 h 38262"/>
                <a:gd name="connsiteX12" fmla="*/ 37398 w 43238"/>
                <a:gd name="connsiteY12" fmla="*/ 29949 h 38262"/>
                <a:gd name="connsiteX13" fmla="*/ 41816 w 43238"/>
                <a:gd name="connsiteY13" fmla="*/ 15213 h 38262"/>
                <a:gd name="connsiteX14" fmla="*/ 40368 w 43238"/>
                <a:gd name="connsiteY14" fmla="*/ 17889 h 38262"/>
                <a:gd name="connsiteX15" fmla="*/ 38342 w 43238"/>
                <a:gd name="connsiteY15" fmla="*/ 5285 h 38262"/>
                <a:gd name="connsiteX16" fmla="*/ 38418 w 43238"/>
                <a:gd name="connsiteY16" fmla="*/ 6549 h 38262"/>
                <a:gd name="connsiteX17" fmla="*/ 29096 w 43238"/>
                <a:gd name="connsiteY17" fmla="*/ 3811 h 38262"/>
                <a:gd name="connsiteX18" fmla="*/ 29838 w 43238"/>
                <a:gd name="connsiteY18" fmla="*/ 2199 h 38262"/>
                <a:gd name="connsiteX19" fmla="*/ 21378 w 43238"/>
                <a:gd name="connsiteY19" fmla="*/ 7069 h 38262"/>
                <a:gd name="connsiteX20" fmla="*/ 22518 w 43238"/>
                <a:gd name="connsiteY20" fmla="*/ 3189 h 38262"/>
                <a:gd name="connsiteX21" fmla="*/ 14018 w 43238"/>
                <a:gd name="connsiteY21" fmla="*/ 5051 h 38262"/>
                <a:gd name="connsiteX22" fmla="*/ 15318 w 43238"/>
                <a:gd name="connsiteY22" fmla="*/ 6399 h 38262"/>
                <a:gd name="connsiteX23" fmla="*/ 4145 w 43238"/>
                <a:gd name="connsiteY23" fmla="*/ 15648 h 38262"/>
                <a:gd name="connsiteX24" fmla="*/ 3918 w 43238"/>
                <a:gd name="connsiteY24"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948 w 43238"/>
                <a:gd name="connsiteY10" fmla="*/ 29199 h 38262"/>
                <a:gd name="connsiteX11" fmla="*/ 36959 w 43238"/>
                <a:gd name="connsiteY11" fmla="*/ 29049 h 38262"/>
                <a:gd name="connsiteX12" fmla="*/ 37398 w 43238"/>
                <a:gd name="connsiteY12" fmla="*/ 29949 h 38262"/>
                <a:gd name="connsiteX13" fmla="*/ 41816 w 43238"/>
                <a:gd name="connsiteY13" fmla="*/ 15213 h 38262"/>
                <a:gd name="connsiteX14" fmla="*/ 40368 w 43238"/>
                <a:gd name="connsiteY14" fmla="*/ 17889 h 38262"/>
                <a:gd name="connsiteX15" fmla="*/ 38342 w 43238"/>
                <a:gd name="connsiteY15" fmla="*/ 5285 h 38262"/>
                <a:gd name="connsiteX16" fmla="*/ 38418 w 43238"/>
                <a:gd name="connsiteY16" fmla="*/ 6549 h 38262"/>
                <a:gd name="connsiteX17" fmla="*/ 29096 w 43238"/>
                <a:gd name="connsiteY17" fmla="*/ 3811 h 38262"/>
                <a:gd name="connsiteX18" fmla="*/ 29838 w 43238"/>
                <a:gd name="connsiteY18" fmla="*/ 2199 h 38262"/>
                <a:gd name="connsiteX19" fmla="*/ 21378 w 43238"/>
                <a:gd name="connsiteY19" fmla="*/ 7069 h 38262"/>
                <a:gd name="connsiteX20" fmla="*/ 22518 w 43238"/>
                <a:gd name="connsiteY20" fmla="*/ 3189 h 38262"/>
                <a:gd name="connsiteX21" fmla="*/ 14018 w 43238"/>
                <a:gd name="connsiteY21" fmla="*/ 5051 h 38262"/>
                <a:gd name="connsiteX22" fmla="*/ 15318 w 43238"/>
                <a:gd name="connsiteY22" fmla="*/ 6399 h 38262"/>
                <a:gd name="connsiteX23" fmla="*/ 4145 w 43238"/>
                <a:gd name="connsiteY23" fmla="*/ 15648 h 38262"/>
                <a:gd name="connsiteX24" fmla="*/ 3918 w 43238"/>
                <a:gd name="connsiteY24"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948 w 43238"/>
                <a:gd name="connsiteY10" fmla="*/ 29199 h 38262"/>
                <a:gd name="connsiteX11" fmla="*/ 36959 w 43238"/>
                <a:gd name="connsiteY11" fmla="*/ 29049 h 38262"/>
                <a:gd name="connsiteX12" fmla="*/ 37398 w 43238"/>
                <a:gd name="connsiteY12" fmla="*/ 29949 h 38262"/>
                <a:gd name="connsiteX13" fmla="*/ 41816 w 43238"/>
                <a:gd name="connsiteY13" fmla="*/ 15213 h 38262"/>
                <a:gd name="connsiteX14" fmla="*/ 40368 w 43238"/>
                <a:gd name="connsiteY14" fmla="*/ 17889 h 38262"/>
                <a:gd name="connsiteX15" fmla="*/ 38342 w 43238"/>
                <a:gd name="connsiteY15" fmla="*/ 5285 h 38262"/>
                <a:gd name="connsiteX16" fmla="*/ 38418 w 43238"/>
                <a:gd name="connsiteY16" fmla="*/ 6549 h 38262"/>
                <a:gd name="connsiteX17" fmla="*/ 29096 w 43238"/>
                <a:gd name="connsiteY17" fmla="*/ 3811 h 38262"/>
                <a:gd name="connsiteX18" fmla="*/ 29838 w 43238"/>
                <a:gd name="connsiteY18" fmla="*/ 2199 h 38262"/>
                <a:gd name="connsiteX19" fmla="*/ 21378 w 43238"/>
                <a:gd name="connsiteY19" fmla="*/ 7069 h 38262"/>
                <a:gd name="connsiteX20" fmla="*/ 22518 w 43238"/>
                <a:gd name="connsiteY20" fmla="*/ 3189 h 38262"/>
                <a:gd name="connsiteX21" fmla="*/ 14018 w 43238"/>
                <a:gd name="connsiteY21" fmla="*/ 5051 h 38262"/>
                <a:gd name="connsiteX22" fmla="*/ 15318 w 43238"/>
                <a:gd name="connsiteY22" fmla="*/ 6399 h 38262"/>
                <a:gd name="connsiteX23" fmla="*/ 4145 w 43238"/>
                <a:gd name="connsiteY23" fmla="*/ 15648 h 38262"/>
                <a:gd name="connsiteX24" fmla="*/ 3918 w 43238"/>
                <a:gd name="connsiteY24"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948 w 43238"/>
                <a:gd name="connsiteY10" fmla="*/ 29199 h 38262"/>
                <a:gd name="connsiteX11" fmla="*/ 36959 w 43238"/>
                <a:gd name="connsiteY11" fmla="*/ 29049 h 38262"/>
                <a:gd name="connsiteX12" fmla="*/ 37427 w 43238"/>
                <a:gd name="connsiteY12" fmla="*/ 30022 h 38262"/>
                <a:gd name="connsiteX13" fmla="*/ 37398 w 43238"/>
                <a:gd name="connsiteY13" fmla="*/ 29949 h 38262"/>
                <a:gd name="connsiteX14" fmla="*/ 41816 w 43238"/>
                <a:gd name="connsiteY14" fmla="*/ 15213 h 38262"/>
                <a:gd name="connsiteX15" fmla="*/ 40368 w 43238"/>
                <a:gd name="connsiteY15" fmla="*/ 17889 h 38262"/>
                <a:gd name="connsiteX16" fmla="*/ 38342 w 43238"/>
                <a:gd name="connsiteY16" fmla="*/ 5285 h 38262"/>
                <a:gd name="connsiteX17" fmla="*/ 38418 w 43238"/>
                <a:gd name="connsiteY17" fmla="*/ 6549 h 38262"/>
                <a:gd name="connsiteX18" fmla="*/ 29096 w 43238"/>
                <a:gd name="connsiteY18" fmla="*/ 3811 h 38262"/>
                <a:gd name="connsiteX19" fmla="*/ 29838 w 43238"/>
                <a:gd name="connsiteY19" fmla="*/ 2199 h 38262"/>
                <a:gd name="connsiteX20" fmla="*/ 21378 w 43238"/>
                <a:gd name="connsiteY20" fmla="*/ 7069 h 38262"/>
                <a:gd name="connsiteX21" fmla="*/ 22518 w 43238"/>
                <a:gd name="connsiteY21" fmla="*/ 3189 h 38262"/>
                <a:gd name="connsiteX22" fmla="*/ 14018 w 43238"/>
                <a:gd name="connsiteY22" fmla="*/ 5051 h 38262"/>
                <a:gd name="connsiteX23" fmla="*/ 15318 w 43238"/>
                <a:gd name="connsiteY23" fmla="*/ 6399 h 38262"/>
                <a:gd name="connsiteX24" fmla="*/ 4145 w 43238"/>
                <a:gd name="connsiteY24" fmla="*/ 15648 h 38262"/>
                <a:gd name="connsiteX25" fmla="*/ 3918 w 43238"/>
                <a:gd name="connsiteY25"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948 w 43238"/>
                <a:gd name="connsiteY10" fmla="*/ 29199 h 38262"/>
                <a:gd name="connsiteX11" fmla="*/ 36959 w 43238"/>
                <a:gd name="connsiteY11" fmla="*/ 29049 h 38262"/>
                <a:gd name="connsiteX12" fmla="*/ 37427 w 43238"/>
                <a:gd name="connsiteY12" fmla="*/ 30022 h 38262"/>
                <a:gd name="connsiteX13" fmla="*/ 37193 w 43238"/>
                <a:gd name="connsiteY13" fmla="*/ 31775 h 38262"/>
                <a:gd name="connsiteX14" fmla="*/ 37398 w 43238"/>
                <a:gd name="connsiteY14" fmla="*/ 29949 h 38262"/>
                <a:gd name="connsiteX15" fmla="*/ 41816 w 43238"/>
                <a:gd name="connsiteY15" fmla="*/ 15213 h 38262"/>
                <a:gd name="connsiteX16" fmla="*/ 40368 w 43238"/>
                <a:gd name="connsiteY16" fmla="*/ 17889 h 38262"/>
                <a:gd name="connsiteX17" fmla="*/ 38342 w 43238"/>
                <a:gd name="connsiteY17" fmla="*/ 5285 h 38262"/>
                <a:gd name="connsiteX18" fmla="*/ 38418 w 43238"/>
                <a:gd name="connsiteY18" fmla="*/ 6549 h 38262"/>
                <a:gd name="connsiteX19" fmla="*/ 29096 w 43238"/>
                <a:gd name="connsiteY19" fmla="*/ 3811 h 38262"/>
                <a:gd name="connsiteX20" fmla="*/ 29838 w 43238"/>
                <a:gd name="connsiteY20" fmla="*/ 2199 h 38262"/>
                <a:gd name="connsiteX21" fmla="*/ 21378 w 43238"/>
                <a:gd name="connsiteY21" fmla="*/ 7069 h 38262"/>
                <a:gd name="connsiteX22" fmla="*/ 22518 w 43238"/>
                <a:gd name="connsiteY22" fmla="*/ 3189 h 38262"/>
                <a:gd name="connsiteX23" fmla="*/ 14018 w 43238"/>
                <a:gd name="connsiteY23" fmla="*/ 5051 h 38262"/>
                <a:gd name="connsiteX24" fmla="*/ 15318 w 43238"/>
                <a:gd name="connsiteY24" fmla="*/ 6399 h 38262"/>
                <a:gd name="connsiteX25" fmla="*/ 4145 w 43238"/>
                <a:gd name="connsiteY25" fmla="*/ 15648 h 38262"/>
                <a:gd name="connsiteX26" fmla="*/ 3918 w 43238"/>
                <a:gd name="connsiteY26"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948 w 43238"/>
                <a:gd name="connsiteY10" fmla="*/ 29199 h 38262"/>
                <a:gd name="connsiteX11" fmla="*/ 36959 w 43238"/>
                <a:gd name="connsiteY11" fmla="*/ 29049 h 38262"/>
                <a:gd name="connsiteX12" fmla="*/ 37427 w 43238"/>
                <a:gd name="connsiteY12" fmla="*/ 30022 h 38262"/>
                <a:gd name="connsiteX13" fmla="*/ 37368 w 43238"/>
                <a:gd name="connsiteY13" fmla="*/ 30023 h 38262"/>
                <a:gd name="connsiteX14" fmla="*/ 37398 w 43238"/>
                <a:gd name="connsiteY14" fmla="*/ 29949 h 38262"/>
                <a:gd name="connsiteX15" fmla="*/ 41816 w 43238"/>
                <a:gd name="connsiteY15" fmla="*/ 15213 h 38262"/>
                <a:gd name="connsiteX16" fmla="*/ 40368 w 43238"/>
                <a:gd name="connsiteY16" fmla="*/ 17889 h 38262"/>
                <a:gd name="connsiteX17" fmla="*/ 38342 w 43238"/>
                <a:gd name="connsiteY17" fmla="*/ 5285 h 38262"/>
                <a:gd name="connsiteX18" fmla="*/ 38418 w 43238"/>
                <a:gd name="connsiteY18" fmla="*/ 6549 h 38262"/>
                <a:gd name="connsiteX19" fmla="*/ 29096 w 43238"/>
                <a:gd name="connsiteY19" fmla="*/ 3811 h 38262"/>
                <a:gd name="connsiteX20" fmla="*/ 29838 w 43238"/>
                <a:gd name="connsiteY20" fmla="*/ 2199 h 38262"/>
                <a:gd name="connsiteX21" fmla="*/ 21378 w 43238"/>
                <a:gd name="connsiteY21" fmla="*/ 7069 h 38262"/>
                <a:gd name="connsiteX22" fmla="*/ 22518 w 43238"/>
                <a:gd name="connsiteY22" fmla="*/ 3189 h 38262"/>
                <a:gd name="connsiteX23" fmla="*/ 14018 w 43238"/>
                <a:gd name="connsiteY23" fmla="*/ 5051 h 38262"/>
                <a:gd name="connsiteX24" fmla="*/ 15318 w 43238"/>
                <a:gd name="connsiteY24" fmla="*/ 6399 h 38262"/>
                <a:gd name="connsiteX25" fmla="*/ 4145 w 43238"/>
                <a:gd name="connsiteY25" fmla="*/ 15648 h 38262"/>
                <a:gd name="connsiteX26" fmla="*/ 3918 w 43238"/>
                <a:gd name="connsiteY26"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948 w 43238"/>
                <a:gd name="connsiteY10" fmla="*/ 29199 h 38262"/>
                <a:gd name="connsiteX11" fmla="*/ 36959 w 43238"/>
                <a:gd name="connsiteY11" fmla="*/ 29049 h 38262"/>
                <a:gd name="connsiteX12" fmla="*/ 37427 w 43238"/>
                <a:gd name="connsiteY12" fmla="*/ 30022 h 38262"/>
                <a:gd name="connsiteX13" fmla="*/ 37368 w 43238"/>
                <a:gd name="connsiteY13" fmla="*/ 30023 h 38262"/>
                <a:gd name="connsiteX14" fmla="*/ 37398 w 43238"/>
                <a:gd name="connsiteY14" fmla="*/ 29949 h 38262"/>
                <a:gd name="connsiteX15" fmla="*/ 41816 w 43238"/>
                <a:gd name="connsiteY15" fmla="*/ 15213 h 38262"/>
                <a:gd name="connsiteX16" fmla="*/ 40836 w 43238"/>
                <a:gd name="connsiteY16" fmla="*/ 17402 h 38262"/>
                <a:gd name="connsiteX17" fmla="*/ 38342 w 43238"/>
                <a:gd name="connsiteY17" fmla="*/ 5285 h 38262"/>
                <a:gd name="connsiteX18" fmla="*/ 38418 w 43238"/>
                <a:gd name="connsiteY18" fmla="*/ 6549 h 38262"/>
                <a:gd name="connsiteX19" fmla="*/ 29096 w 43238"/>
                <a:gd name="connsiteY19" fmla="*/ 3811 h 38262"/>
                <a:gd name="connsiteX20" fmla="*/ 29838 w 43238"/>
                <a:gd name="connsiteY20" fmla="*/ 2199 h 38262"/>
                <a:gd name="connsiteX21" fmla="*/ 21378 w 43238"/>
                <a:gd name="connsiteY21" fmla="*/ 7069 h 38262"/>
                <a:gd name="connsiteX22" fmla="*/ 22518 w 43238"/>
                <a:gd name="connsiteY22" fmla="*/ 3189 h 38262"/>
                <a:gd name="connsiteX23" fmla="*/ 14018 w 43238"/>
                <a:gd name="connsiteY23" fmla="*/ 5051 h 38262"/>
                <a:gd name="connsiteX24" fmla="*/ 15318 w 43238"/>
                <a:gd name="connsiteY24" fmla="*/ 6399 h 38262"/>
                <a:gd name="connsiteX25" fmla="*/ 4145 w 43238"/>
                <a:gd name="connsiteY25" fmla="*/ 15648 h 38262"/>
                <a:gd name="connsiteX26" fmla="*/ 3918 w 43238"/>
                <a:gd name="connsiteY26" fmla="*/ 14229 h 38262"/>
                <a:gd name="connsiteX0" fmla="*/ 3918 w 43238"/>
                <a:gd name="connsiteY0" fmla="*/ 14229 h 38262"/>
                <a:gd name="connsiteX1" fmla="*/ 5641 w 43238"/>
                <a:gd name="connsiteY1" fmla="*/ 6766 h 38262"/>
                <a:gd name="connsiteX2" fmla="*/ 14023 w 43238"/>
                <a:gd name="connsiteY2" fmla="*/ 5061 h 38262"/>
                <a:gd name="connsiteX3" fmla="*/ 22474 w 43238"/>
                <a:gd name="connsiteY3" fmla="*/ 3291 h 38262"/>
                <a:gd name="connsiteX4" fmla="*/ 25767 w 43238"/>
                <a:gd name="connsiteY4" fmla="*/ 59 h 38262"/>
                <a:gd name="connsiteX5" fmla="*/ 29851 w 43238"/>
                <a:gd name="connsiteY5" fmla="*/ 2340 h 38262"/>
                <a:gd name="connsiteX6" fmla="*/ 35481 w 43238"/>
                <a:gd name="connsiteY6" fmla="*/ 549 h 38262"/>
                <a:gd name="connsiteX7" fmla="*/ 38336 w 43238"/>
                <a:gd name="connsiteY7" fmla="*/ 5435 h 38262"/>
                <a:gd name="connsiteX8" fmla="*/ 42000 w 43238"/>
                <a:gd name="connsiteY8" fmla="*/ 10177 h 38262"/>
                <a:gd name="connsiteX9" fmla="*/ 41836 w 43238"/>
                <a:gd name="connsiteY9" fmla="*/ 15319 h 38262"/>
                <a:gd name="connsiteX10" fmla="*/ 43034 w 43238"/>
                <a:gd name="connsiteY10" fmla="*/ 23181 h 38262"/>
                <a:gd name="connsiteX11" fmla="*/ 37422 w 43238"/>
                <a:gd name="connsiteY11" fmla="*/ 30063 h 38262"/>
                <a:gd name="connsiteX12" fmla="*/ 34866 w 43238"/>
                <a:gd name="connsiteY12" fmla="*/ 33221 h 38262"/>
                <a:gd name="connsiteX13" fmla="*/ 27851 w 43238"/>
                <a:gd name="connsiteY13" fmla="*/ 31705 h 38262"/>
                <a:gd name="connsiteX14" fmla="*/ 22982 w 43238"/>
                <a:gd name="connsiteY14" fmla="*/ 36490 h 38262"/>
                <a:gd name="connsiteX15" fmla="*/ 16029 w 43238"/>
                <a:gd name="connsiteY15" fmla="*/ 34868 h 38262"/>
                <a:gd name="connsiteX16" fmla="*/ 5822 w 43238"/>
                <a:gd name="connsiteY16" fmla="*/ 35331 h 38262"/>
                <a:gd name="connsiteX17" fmla="*/ 1128 w 43238"/>
                <a:gd name="connsiteY17" fmla="*/ 31109 h 38262"/>
                <a:gd name="connsiteX18" fmla="*/ 3694 w 43238"/>
                <a:gd name="connsiteY18" fmla="*/ 24912 h 38262"/>
                <a:gd name="connsiteX19" fmla="*/ 13 w 43238"/>
                <a:gd name="connsiteY19" fmla="*/ 19563 h 38262"/>
                <a:gd name="connsiteX20" fmla="*/ 3881 w 43238"/>
                <a:gd name="connsiteY20" fmla="*/ 14366 h 38262"/>
                <a:gd name="connsiteX21" fmla="*/ 3918 w 43238"/>
                <a:gd name="connsiteY21" fmla="*/ 14229 h 38262"/>
                <a:gd name="connsiteX0" fmla="*/ 4711 w 43238"/>
                <a:gd name="connsiteY0" fmla="*/ 26036 h 38262"/>
                <a:gd name="connsiteX1" fmla="*/ 3116 w 43238"/>
                <a:gd name="connsiteY1" fmla="*/ 25239 h 38262"/>
                <a:gd name="connsiteX2" fmla="*/ 6946 w 43238"/>
                <a:gd name="connsiteY2" fmla="*/ 34758 h 38262"/>
                <a:gd name="connsiteX3" fmla="*/ 5838 w 43238"/>
                <a:gd name="connsiteY3" fmla="*/ 35139 h 38262"/>
                <a:gd name="connsiteX4" fmla="*/ 15841 w 43238"/>
                <a:gd name="connsiteY4" fmla="*/ 34985 h 38262"/>
                <a:gd name="connsiteX5" fmla="*/ 15987 w 43238"/>
                <a:gd name="connsiteY5" fmla="*/ 34987 h 38262"/>
                <a:gd name="connsiteX6" fmla="*/ 15385 w 43238"/>
                <a:gd name="connsiteY6" fmla="*/ 31649 h 38262"/>
                <a:gd name="connsiteX7" fmla="*/ 16109 w 43238"/>
                <a:gd name="connsiteY7" fmla="*/ 34672 h 38262"/>
                <a:gd name="connsiteX8" fmla="*/ 30699 w 43238"/>
                <a:gd name="connsiteY8" fmla="*/ 33002 h 38262"/>
                <a:gd name="connsiteX9" fmla="*/ 27934 w 43238"/>
                <a:gd name="connsiteY9" fmla="*/ 31928 h 38262"/>
                <a:gd name="connsiteX10" fmla="*/ 36948 w 43238"/>
                <a:gd name="connsiteY10" fmla="*/ 29199 h 38262"/>
                <a:gd name="connsiteX11" fmla="*/ 36959 w 43238"/>
                <a:gd name="connsiteY11" fmla="*/ 29049 h 38262"/>
                <a:gd name="connsiteX12" fmla="*/ 37427 w 43238"/>
                <a:gd name="connsiteY12" fmla="*/ 30022 h 38262"/>
                <a:gd name="connsiteX13" fmla="*/ 37368 w 43238"/>
                <a:gd name="connsiteY13" fmla="*/ 30023 h 38262"/>
                <a:gd name="connsiteX14" fmla="*/ 37398 w 43238"/>
                <a:gd name="connsiteY14" fmla="*/ 29949 h 38262"/>
                <a:gd name="connsiteX15" fmla="*/ 41816 w 43238"/>
                <a:gd name="connsiteY15" fmla="*/ 15213 h 38262"/>
                <a:gd name="connsiteX16" fmla="*/ 40836 w 43238"/>
                <a:gd name="connsiteY16" fmla="*/ 17402 h 38262"/>
                <a:gd name="connsiteX17" fmla="*/ 38342 w 43238"/>
                <a:gd name="connsiteY17" fmla="*/ 5285 h 38262"/>
                <a:gd name="connsiteX18" fmla="*/ 38418 w 43238"/>
                <a:gd name="connsiteY18" fmla="*/ 6549 h 38262"/>
                <a:gd name="connsiteX19" fmla="*/ 29096 w 43238"/>
                <a:gd name="connsiteY19" fmla="*/ 3811 h 38262"/>
                <a:gd name="connsiteX20" fmla="*/ 29838 w 43238"/>
                <a:gd name="connsiteY20" fmla="*/ 2199 h 38262"/>
                <a:gd name="connsiteX21" fmla="*/ 21378 w 43238"/>
                <a:gd name="connsiteY21" fmla="*/ 7069 h 38262"/>
                <a:gd name="connsiteX22" fmla="*/ 22518 w 43238"/>
                <a:gd name="connsiteY22" fmla="*/ 3189 h 38262"/>
                <a:gd name="connsiteX23" fmla="*/ 14018 w 43238"/>
                <a:gd name="connsiteY23" fmla="*/ 5051 h 38262"/>
                <a:gd name="connsiteX24" fmla="*/ 15318 w 43238"/>
                <a:gd name="connsiteY24" fmla="*/ 6399 h 38262"/>
                <a:gd name="connsiteX25" fmla="*/ 4145 w 43238"/>
                <a:gd name="connsiteY25" fmla="*/ 15648 h 38262"/>
                <a:gd name="connsiteX26" fmla="*/ 3918 w 43238"/>
                <a:gd name="connsiteY26" fmla="*/ 14229 h 38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3238" h="38262">
                  <a:moveTo>
                    <a:pt x="3918" y="14229"/>
                  </a:moveTo>
                  <a:cubicBezTo>
                    <a:pt x="3647" y="11516"/>
                    <a:pt x="4279" y="8780"/>
                    <a:pt x="5641" y="6766"/>
                  </a:cubicBezTo>
                  <a:cubicBezTo>
                    <a:pt x="7793" y="3585"/>
                    <a:pt x="11282" y="2876"/>
                    <a:pt x="14023" y="5061"/>
                  </a:cubicBezTo>
                  <a:cubicBezTo>
                    <a:pt x="15696" y="768"/>
                    <a:pt x="19932" y="-119"/>
                    <a:pt x="22474" y="3291"/>
                  </a:cubicBezTo>
                  <a:cubicBezTo>
                    <a:pt x="23115" y="1542"/>
                    <a:pt x="24346" y="333"/>
                    <a:pt x="25767" y="59"/>
                  </a:cubicBezTo>
                  <a:cubicBezTo>
                    <a:pt x="27331" y="-243"/>
                    <a:pt x="28893" y="629"/>
                    <a:pt x="29851" y="2340"/>
                  </a:cubicBezTo>
                  <a:cubicBezTo>
                    <a:pt x="31233" y="126"/>
                    <a:pt x="33519" y="-601"/>
                    <a:pt x="35481" y="549"/>
                  </a:cubicBezTo>
                  <a:cubicBezTo>
                    <a:pt x="36976" y="1425"/>
                    <a:pt x="38048" y="3259"/>
                    <a:pt x="38336" y="5435"/>
                  </a:cubicBezTo>
                  <a:cubicBezTo>
                    <a:pt x="40064" y="6077"/>
                    <a:pt x="41440" y="7857"/>
                    <a:pt x="42000" y="10177"/>
                  </a:cubicBezTo>
                  <a:cubicBezTo>
                    <a:pt x="42407" y="11861"/>
                    <a:pt x="42349" y="13690"/>
                    <a:pt x="41836" y="15319"/>
                  </a:cubicBezTo>
                  <a:cubicBezTo>
                    <a:pt x="43097" y="17553"/>
                    <a:pt x="43538" y="20449"/>
                    <a:pt x="43034" y="23181"/>
                  </a:cubicBezTo>
                  <a:cubicBezTo>
                    <a:pt x="42364" y="26813"/>
                    <a:pt x="40146" y="29533"/>
                    <a:pt x="37422" y="30063"/>
                  </a:cubicBezTo>
                  <a:cubicBezTo>
                    <a:pt x="37409" y="32330"/>
                    <a:pt x="36461" y="32947"/>
                    <a:pt x="34866" y="33221"/>
                  </a:cubicBezTo>
                  <a:cubicBezTo>
                    <a:pt x="33271" y="33495"/>
                    <a:pt x="30000" y="33529"/>
                    <a:pt x="27851" y="31705"/>
                  </a:cubicBezTo>
                  <a:cubicBezTo>
                    <a:pt x="27156" y="34838"/>
                    <a:pt x="24952" y="35963"/>
                    <a:pt x="22982" y="36490"/>
                  </a:cubicBezTo>
                  <a:cubicBezTo>
                    <a:pt x="21012" y="37017"/>
                    <a:pt x="15992" y="34862"/>
                    <a:pt x="16029" y="34868"/>
                  </a:cubicBezTo>
                  <a:cubicBezTo>
                    <a:pt x="12321" y="37912"/>
                    <a:pt x="7974" y="40458"/>
                    <a:pt x="5822" y="35331"/>
                  </a:cubicBezTo>
                  <a:cubicBezTo>
                    <a:pt x="3708" y="35668"/>
                    <a:pt x="1483" y="32845"/>
                    <a:pt x="1128" y="31109"/>
                  </a:cubicBezTo>
                  <a:cubicBezTo>
                    <a:pt x="773" y="29373"/>
                    <a:pt x="2641" y="26438"/>
                    <a:pt x="3694" y="24912"/>
                  </a:cubicBezTo>
                  <a:cubicBezTo>
                    <a:pt x="2200" y="23715"/>
                    <a:pt x="-195" y="21916"/>
                    <a:pt x="13" y="19563"/>
                  </a:cubicBezTo>
                  <a:cubicBezTo>
                    <a:pt x="257" y="16808"/>
                    <a:pt x="1863" y="14650"/>
                    <a:pt x="3881" y="14366"/>
                  </a:cubicBezTo>
                  <a:cubicBezTo>
                    <a:pt x="3893" y="14320"/>
                    <a:pt x="3906" y="14275"/>
                    <a:pt x="3918" y="14229"/>
                  </a:cubicBezTo>
                  <a:close/>
                </a:path>
                <a:path w="43238" h="38262" fill="none" extrusionOk="0">
                  <a:moveTo>
                    <a:pt x="4711" y="26036"/>
                  </a:moveTo>
                  <a:cubicBezTo>
                    <a:pt x="3827" y="26130"/>
                    <a:pt x="3881" y="25852"/>
                    <a:pt x="3116" y="25239"/>
                  </a:cubicBezTo>
                  <a:moveTo>
                    <a:pt x="6946" y="34758"/>
                  </a:moveTo>
                  <a:cubicBezTo>
                    <a:pt x="6591" y="34951"/>
                    <a:pt x="6218" y="35079"/>
                    <a:pt x="5838" y="35139"/>
                  </a:cubicBezTo>
                  <a:moveTo>
                    <a:pt x="15841" y="34985"/>
                  </a:moveTo>
                  <a:cubicBezTo>
                    <a:pt x="17615" y="34879"/>
                    <a:pt x="16063" y="35543"/>
                    <a:pt x="15987" y="34987"/>
                  </a:cubicBezTo>
                  <a:cubicBezTo>
                    <a:pt x="15911" y="34431"/>
                    <a:pt x="15448" y="31620"/>
                    <a:pt x="15385" y="31649"/>
                  </a:cubicBezTo>
                  <a:cubicBezTo>
                    <a:pt x="15322" y="31678"/>
                    <a:pt x="16040" y="35066"/>
                    <a:pt x="16109" y="34672"/>
                  </a:cubicBezTo>
                  <a:moveTo>
                    <a:pt x="30699" y="33002"/>
                  </a:moveTo>
                  <a:cubicBezTo>
                    <a:pt x="30660" y="33649"/>
                    <a:pt x="28072" y="31306"/>
                    <a:pt x="27934" y="31928"/>
                  </a:cubicBezTo>
                  <a:moveTo>
                    <a:pt x="36948" y="29199"/>
                  </a:moveTo>
                  <a:cubicBezTo>
                    <a:pt x="37405" y="30033"/>
                    <a:pt x="36821" y="28778"/>
                    <a:pt x="36959" y="29049"/>
                  </a:cubicBezTo>
                  <a:cubicBezTo>
                    <a:pt x="36975" y="29283"/>
                    <a:pt x="37354" y="29872"/>
                    <a:pt x="37427" y="30022"/>
                  </a:cubicBezTo>
                  <a:cubicBezTo>
                    <a:pt x="37466" y="30330"/>
                    <a:pt x="37373" y="30035"/>
                    <a:pt x="37368" y="30023"/>
                  </a:cubicBezTo>
                  <a:cubicBezTo>
                    <a:pt x="37363" y="30011"/>
                    <a:pt x="36628" y="32563"/>
                    <a:pt x="37398" y="29949"/>
                  </a:cubicBezTo>
                  <a:moveTo>
                    <a:pt x="41816" y="15213"/>
                  </a:moveTo>
                  <a:cubicBezTo>
                    <a:pt x="41491" y="16245"/>
                    <a:pt x="40938" y="17550"/>
                    <a:pt x="40836" y="17402"/>
                  </a:cubicBezTo>
                  <a:moveTo>
                    <a:pt x="38342" y="5285"/>
                  </a:moveTo>
                  <a:cubicBezTo>
                    <a:pt x="38397" y="5702"/>
                    <a:pt x="38423" y="6125"/>
                    <a:pt x="38418" y="6549"/>
                  </a:cubicBezTo>
                  <a:moveTo>
                    <a:pt x="29096" y="3811"/>
                  </a:moveTo>
                  <a:cubicBezTo>
                    <a:pt x="29285" y="3228"/>
                    <a:pt x="29534" y="2685"/>
                    <a:pt x="29838" y="2199"/>
                  </a:cubicBezTo>
                  <a:moveTo>
                    <a:pt x="21378" y="7069"/>
                  </a:moveTo>
                  <a:cubicBezTo>
                    <a:pt x="21455" y="6587"/>
                    <a:pt x="22357" y="3630"/>
                    <a:pt x="22518" y="3189"/>
                  </a:cubicBezTo>
                  <a:moveTo>
                    <a:pt x="14018" y="5051"/>
                  </a:moveTo>
                  <a:cubicBezTo>
                    <a:pt x="14490" y="5427"/>
                    <a:pt x="14926" y="5880"/>
                    <a:pt x="15318" y="6399"/>
                  </a:cubicBezTo>
                  <a:moveTo>
                    <a:pt x="4145" y="15648"/>
                  </a:moveTo>
                  <a:cubicBezTo>
                    <a:pt x="4042" y="15184"/>
                    <a:pt x="3966" y="14710"/>
                    <a:pt x="3918" y="14229"/>
                  </a:cubicBezTo>
                </a:path>
              </a:pathLst>
            </a:cu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p:cNvSpPr txBox="1"/>
            <p:nvPr/>
          </p:nvSpPr>
          <p:spPr>
            <a:xfrm>
              <a:off x="8100613" y="13356408"/>
              <a:ext cx="11626439" cy="2709657"/>
            </a:xfrm>
            <a:custGeom>
              <a:avLst/>
              <a:gdLst>
                <a:gd name="connsiteX0" fmla="*/ 0 w 11566188"/>
                <a:gd name="connsiteY0" fmla="*/ 0 h 2677632"/>
                <a:gd name="connsiteX1" fmla="*/ 11566188 w 11566188"/>
                <a:gd name="connsiteY1" fmla="*/ 0 h 2677632"/>
                <a:gd name="connsiteX2" fmla="*/ 11566188 w 11566188"/>
                <a:gd name="connsiteY2" fmla="*/ 2677632 h 2677632"/>
                <a:gd name="connsiteX3" fmla="*/ 0 w 11566188"/>
                <a:gd name="connsiteY3" fmla="*/ 2677632 h 2677632"/>
                <a:gd name="connsiteX4" fmla="*/ 0 w 11566188"/>
                <a:gd name="connsiteY4" fmla="*/ 0 h 2677632"/>
                <a:gd name="connsiteX0" fmla="*/ 0 w 11700659"/>
                <a:gd name="connsiteY0" fmla="*/ 0 h 2677632"/>
                <a:gd name="connsiteX1" fmla="*/ 11566188 w 11700659"/>
                <a:gd name="connsiteY1" fmla="*/ 0 h 2677632"/>
                <a:gd name="connsiteX2" fmla="*/ 11700659 w 11700659"/>
                <a:gd name="connsiteY2" fmla="*/ 2112856 h 2677632"/>
                <a:gd name="connsiteX3" fmla="*/ 0 w 11700659"/>
                <a:gd name="connsiteY3" fmla="*/ 2677632 h 2677632"/>
                <a:gd name="connsiteX4" fmla="*/ 0 w 11700659"/>
                <a:gd name="connsiteY4" fmla="*/ 0 h 2677632"/>
                <a:gd name="connsiteX0" fmla="*/ 0 w 11700659"/>
                <a:gd name="connsiteY0" fmla="*/ 0 h 2677632"/>
                <a:gd name="connsiteX1" fmla="*/ 11566188 w 11700659"/>
                <a:gd name="connsiteY1" fmla="*/ 0 h 2677632"/>
                <a:gd name="connsiteX2" fmla="*/ 11700659 w 11700659"/>
                <a:gd name="connsiteY2" fmla="*/ 2112856 h 2677632"/>
                <a:gd name="connsiteX3" fmla="*/ 0 w 11700659"/>
                <a:gd name="connsiteY3" fmla="*/ 2677632 h 2677632"/>
                <a:gd name="connsiteX4" fmla="*/ 0 w 11700659"/>
                <a:gd name="connsiteY4" fmla="*/ 0 h 2677632"/>
                <a:gd name="connsiteX0" fmla="*/ 0 w 11700659"/>
                <a:gd name="connsiteY0" fmla="*/ 0 h 2677632"/>
                <a:gd name="connsiteX1" fmla="*/ 11673764 w 11700659"/>
                <a:gd name="connsiteY1" fmla="*/ 188259 h 2677632"/>
                <a:gd name="connsiteX2" fmla="*/ 11700659 w 11700659"/>
                <a:gd name="connsiteY2" fmla="*/ 2112856 h 2677632"/>
                <a:gd name="connsiteX3" fmla="*/ 0 w 11700659"/>
                <a:gd name="connsiteY3" fmla="*/ 2677632 h 2677632"/>
                <a:gd name="connsiteX4" fmla="*/ 0 w 11700659"/>
                <a:gd name="connsiteY4" fmla="*/ 0 h 2677632"/>
                <a:gd name="connsiteX0" fmla="*/ 0 w 11727553"/>
                <a:gd name="connsiteY0" fmla="*/ 0 h 2489373"/>
                <a:gd name="connsiteX1" fmla="*/ 11700658 w 11727553"/>
                <a:gd name="connsiteY1" fmla="*/ 0 h 2489373"/>
                <a:gd name="connsiteX2" fmla="*/ 11727553 w 11727553"/>
                <a:gd name="connsiteY2" fmla="*/ 1924597 h 2489373"/>
                <a:gd name="connsiteX3" fmla="*/ 26894 w 11727553"/>
                <a:gd name="connsiteY3" fmla="*/ 2489373 h 2489373"/>
                <a:gd name="connsiteX4" fmla="*/ 0 w 11727553"/>
                <a:gd name="connsiteY4" fmla="*/ 0 h 2489373"/>
                <a:gd name="connsiteX0" fmla="*/ 0 w 11727553"/>
                <a:gd name="connsiteY0" fmla="*/ 0 h 2489373"/>
                <a:gd name="connsiteX1" fmla="*/ 11700658 w 11727553"/>
                <a:gd name="connsiteY1" fmla="*/ 0 h 2489373"/>
                <a:gd name="connsiteX2" fmla="*/ 11727553 w 11727553"/>
                <a:gd name="connsiteY2" fmla="*/ 2005279 h 2489373"/>
                <a:gd name="connsiteX3" fmla="*/ 26894 w 11727553"/>
                <a:gd name="connsiteY3" fmla="*/ 2489373 h 2489373"/>
                <a:gd name="connsiteX4" fmla="*/ 0 w 11727553"/>
                <a:gd name="connsiteY4" fmla="*/ 0 h 2489373"/>
                <a:gd name="connsiteX0" fmla="*/ 0 w 11727553"/>
                <a:gd name="connsiteY0" fmla="*/ 0 h 2489373"/>
                <a:gd name="connsiteX1" fmla="*/ 11700658 w 11727553"/>
                <a:gd name="connsiteY1" fmla="*/ 0 h 2489373"/>
                <a:gd name="connsiteX2" fmla="*/ 11727553 w 11727553"/>
                <a:gd name="connsiteY2" fmla="*/ 2085961 h 2489373"/>
                <a:gd name="connsiteX3" fmla="*/ 26894 w 11727553"/>
                <a:gd name="connsiteY3" fmla="*/ 2489373 h 2489373"/>
                <a:gd name="connsiteX4" fmla="*/ 0 w 11727553"/>
                <a:gd name="connsiteY4" fmla="*/ 0 h 2489373"/>
                <a:gd name="connsiteX0" fmla="*/ 23521 w 11700659"/>
                <a:gd name="connsiteY0" fmla="*/ 109570 h 2489373"/>
                <a:gd name="connsiteX1" fmla="*/ 11673764 w 11700659"/>
                <a:gd name="connsiteY1" fmla="*/ 0 h 2489373"/>
                <a:gd name="connsiteX2" fmla="*/ 11700659 w 11700659"/>
                <a:gd name="connsiteY2" fmla="*/ 2085961 h 2489373"/>
                <a:gd name="connsiteX3" fmla="*/ 0 w 11700659"/>
                <a:gd name="connsiteY3" fmla="*/ 2489373 h 2489373"/>
                <a:gd name="connsiteX4" fmla="*/ 23521 w 11700659"/>
                <a:gd name="connsiteY4" fmla="*/ 109570 h 2489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00659" h="2489373">
                  <a:moveTo>
                    <a:pt x="23521" y="109570"/>
                  </a:moveTo>
                  <a:lnTo>
                    <a:pt x="11673764" y="0"/>
                  </a:lnTo>
                  <a:lnTo>
                    <a:pt x="11700659" y="2085961"/>
                  </a:lnTo>
                  <a:cubicBezTo>
                    <a:pt x="7800439" y="2462479"/>
                    <a:pt x="3900220" y="2301114"/>
                    <a:pt x="0" y="2489373"/>
                  </a:cubicBezTo>
                  <a:lnTo>
                    <a:pt x="23521" y="109570"/>
                  </a:lnTo>
                  <a:close/>
                </a:path>
              </a:pathLst>
            </a:custGeom>
            <a:noFill/>
          </p:spPr>
          <p:txBody>
            <a:bodyPr wrap="square" lIns="91420" tIns="45708" rIns="91420" bIns="45708" rtlCol="0" anchor="ctr">
              <a:spAutoFit/>
            </a:bodyPr>
            <a:lstStyle/>
            <a:p>
              <a:pPr algn="just"/>
              <a:r>
                <a:rPr lang="en-US" sz="2500" b="1" dirty="0">
                  <a:solidFill>
                    <a:schemeClr val="bg1"/>
                  </a:solidFill>
                  <a:latin typeface="Arial" panose="020B0604020202020204" pitchFamily="34" charset="0"/>
                  <a:cs typeface="Arial" panose="020B0604020202020204" pitchFamily="34" charset="0"/>
                </a:rPr>
                <a:t>Red Creek Laboratory is located right outside of the door of </a:t>
              </a:r>
              <a:r>
                <a:rPr lang="en-US" sz="2500" b="1" dirty="0" err="1">
                  <a:solidFill>
                    <a:schemeClr val="bg1"/>
                  </a:solidFill>
                  <a:latin typeface="Arial" panose="020B0604020202020204" pitchFamily="34" charset="0"/>
                  <a:cs typeface="Arial" panose="020B0604020202020204" pitchFamily="34" charset="0"/>
                </a:rPr>
                <a:t>Pluta</a:t>
              </a:r>
              <a:r>
                <a:rPr lang="en-US" sz="2500" b="1" dirty="0">
                  <a:solidFill>
                    <a:schemeClr val="bg1"/>
                  </a:solidFill>
                  <a:latin typeface="Arial" panose="020B0604020202020204" pitchFamily="34" charset="0"/>
                  <a:cs typeface="Arial" panose="020B0604020202020204" pitchFamily="34" charset="0"/>
                </a:rPr>
                <a:t> Cancer Center and it is ideal for the  patients convenience. The lab  provides patients a quick turn-around-time for Hematology and Chemistry. The time for blood transfusions from a type and cross is less than six hours. A Medical Laboratory Technologist assists physicians with bone marrow biopsies by preparing the slides. This laboratory is under the directorship of Neil Blumberg, MD.</a:t>
              </a:r>
            </a:p>
          </p:txBody>
        </p:sp>
      </p:grpSp>
      <p:sp>
        <p:nvSpPr>
          <p:cNvPr id="5" name="TextBox 4"/>
          <p:cNvSpPr txBox="1"/>
          <p:nvPr/>
        </p:nvSpPr>
        <p:spPr>
          <a:xfrm>
            <a:off x="21913474" y="13915454"/>
            <a:ext cx="10873656" cy="2508355"/>
          </a:xfrm>
          <a:prstGeom prst="rect">
            <a:avLst/>
          </a:prstGeom>
          <a:noFill/>
        </p:spPr>
        <p:txBody>
          <a:bodyPr wrap="square" lIns="91420" tIns="45708" rIns="91420" bIns="45708" rtlCol="0">
            <a:spAutoFit/>
          </a:bodyPr>
          <a:lstStyle/>
          <a:p>
            <a:pPr algn="ctr"/>
            <a:r>
              <a:rPr lang="en-US" sz="3400" b="1" dirty="0">
                <a:latin typeface="Arial" panose="020B0604020202020204" pitchFamily="34" charset="0"/>
                <a:cs typeface="Arial" panose="020B0604020202020204" pitchFamily="34" charset="0"/>
              </a:rPr>
              <a:t>Laboratory Hours: open 6 days a week  7 am – 11:30pm ( Days and Evening) </a:t>
            </a:r>
          </a:p>
          <a:p>
            <a:pPr algn="ctr"/>
            <a:r>
              <a:rPr lang="en-US" sz="3400" b="1" dirty="0">
                <a:latin typeface="Arial" panose="020B0604020202020204" pitchFamily="34" charset="0"/>
                <a:cs typeface="Arial" panose="020B0604020202020204" pitchFamily="34" charset="0"/>
              </a:rPr>
              <a:t>We are processing around</a:t>
            </a:r>
            <a:r>
              <a:rPr lang="en-US" sz="3400" b="1" dirty="0">
                <a:solidFill>
                  <a:schemeClr val="bg1"/>
                </a:solidFill>
                <a:latin typeface="Arial" panose="020B0604020202020204" pitchFamily="34" charset="0"/>
                <a:cs typeface="Arial" panose="020B0604020202020204" pitchFamily="34" charset="0"/>
              </a:rPr>
              <a:t>  </a:t>
            </a:r>
            <a:r>
              <a:rPr lang="en-US" sz="5500" b="1" dirty="0">
                <a:solidFill>
                  <a:srgbClr val="FFFF15"/>
                </a:solidFill>
                <a:latin typeface="Arial" panose="020B0604020202020204" pitchFamily="34" charset="0"/>
                <a:cs typeface="Arial" panose="020B0604020202020204" pitchFamily="34" charset="0"/>
              </a:rPr>
              <a:t>3,314,402</a:t>
            </a:r>
            <a:r>
              <a:rPr lang="en-US" sz="3700" dirty="0">
                <a:solidFill>
                  <a:schemeClr val="bg1"/>
                </a:solidFill>
              </a:rPr>
              <a:t> </a:t>
            </a:r>
            <a:r>
              <a:rPr lang="en-US" sz="3700" dirty="0" smtClean="0">
                <a:solidFill>
                  <a:schemeClr val="bg1"/>
                </a:solidFill>
              </a:rPr>
              <a:t> </a:t>
            </a:r>
            <a:r>
              <a:rPr lang="en-US" sz="3400" b="1" dirty="0" smtClean="0">
                <a:latin typeface="Arial" panose="020B0604020202020204" pitchFamily="34" charset="0"/>
                <a:cs typeface="Arial" panose="020B0604020202020204" pitchFamily="34" charset="0"/>
              </a:rPr>
              <a:t>tests        </a:t>
            </a:r>
            <a:r>
              <a:rPr lang="en-US" sz="3400" b="1" dirty="0">
                <a:latin typeface="Arial" panose="020B0604020202020204" pitchFamily="34" charset="0"/>
                <a:cs typeface="Arial" panose="020B0604020202020204" pitchFamily="34" charset="0"/>
              </a:rPr>
              <a:t>per  year for 16 PSC (Patients Service Center) </a:t>
            </a:r>
          </a:p>
        </p:txBody>
      </p:sp>
      <p:pic>
        <p:nvPicPr>
          <p:cNvPr id="10" name="Picture 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7859003" y="1615889"/>
            <a:ext cx="2309184" cy="3078912"/>
          </a:xfrm>
          <a:prstGeom prst="rect">
            <a:avLst/>
          </a:prstGeom>
        </p:spPr>
      </p:pic>
      <p:pic>
        <p:nvPicPr>
          <p:cNvPr id="14" name="Picture 13"/>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9107238" y="3720519"/>
            <a:ext cx="2261647" cy="3015527"/>
          </a:xfrm>
          <a:prstGeom prst="rect">
            <a:avLst/>
          </a:prstGeom>
        </p:spPr>
      </p:pic>
      <p:grpSp>
        <p:nvGrpSpPr>
          <p:cNvPr id="68" name="Group 67"/>
          <p:cNvGrpSpPr/>
          <p:nvPr/>
        </p:nvGrpSpPr>
        <p:grpSpPr>
          <a:xfrm>
            <a:off x="25843479" y="7528465"/>
            <a:ext cx="7019539" cy="3223778"/>
            <a:chOff x="21813129" y="7182390"/>
            <a:chExt cx="10014769" cy="1210695"/>
          </a:xfrm>
          <a:gradFill flip="none" rotWithShape="1">
            <a:gsLst>
              <a:gs pos="30000">
                <a:srgbClr val="FFFF69"/>
              </a:gs>
              <a:gs pos="86000">
                <a:srgbClr val="FFFFCC"/>
              </a:gs>
            </a:gsLst>
            <a:lin ang="8100000" scaled="1"/>
            <a:tileRect/>
          </a:gradFill>
        </p:grpSpPr>
        <p:sp>
          <p:nvSpPr>
            <p:cNvPr id="62" name="Cloud 61"/>
            <p:cNvSpPr/>
            <p:nvPr/>
          </p:nvSpPr>
          <p:spPr>
            <a:xfrm>
              <a:off x="21813129" y="7182390"/>
              <a:ext cx="10014769" cy="1210695"/>
            </a:xfrm>
            <a:custGeom>
              <a:avLst/>
              <a:gdLst>
                <a:gd name="connsiteX0" fmla="*/ 3900 w 43200"/>
                <a:gd name="connsiteY0" fmla="*/ 14370 h 43200"/>
                <a:gd name="connsiteX1" fmla="*/ 5623 w 43200"/>
                <a:gd name="connsiteY1" fmla="*/ 6907 h 43200"/>
                <a:gd name="connsiteX2" fmla="*/ 14005 w 43200"/>
                <a:gd name="connsiteY2" fmla="*/ 5202 h 43200"/>
                <a:gd name="connsiteX3" fmla="*/ 22456 w 43200"/>
                <a:gd name="connsiteY3" fmla="*/ 3432 h 43200"/>
                <a:gd name="connsiteX4" fmla="*/ 25749 w 43200"/>
                <a:gd name="connsiteY4" fmla="*/ 200 h 43200"/>
                <a:gd name="connsiteX5" fmla="*/ 29833 w 43200"/>
                <a:gd name="connsiteY5" fmla="*/ 2481 h 43200"/>
                <a:gd name="connsiteX6" fmla="*/ 35463 w 43200"/>
                <a:gd name="connsiteY6" fmla="*/ 690 h 43200"/>
                <a:gd name="connsiteX7" fmla="*/ 38318 w 43200"/>
                <a:gd name="connsiteY7" fmla="*/ 5576 h 43200"/>
                <a:gd name="connsiteX8" fmla="*/ 41982 w 43200"/>
                <a:gd name="connsiteY8" fmla="*/ 10318 h 43200"/>
                <a:gd name="connsiteX9" fmla="*/ 41818 w 43200"/>
                <a:gd name="connsiteY9" fmla="*/ 15460 h 43200"/>
                <a:gd name="connsiteX10" fmla="*/ 43016 w 43200"/>
                <a:gd name="connsiteY10" fmla="*/ 23322 h 43200"/>
                <a:gd name="connsiteX11" fmla="*/ 37404 w 43200"/>
                <a:gd name="connsiteY11" fmla="*/ 30204 h 43200"/>
                <a:gd name="connsiteX12" fmla="*/ 35395 w 43200"/>
                <a:gd name="connsiteY12" fmla="*/ 36101 h 43200"/>
                <a:gd name="connsiteX13" fmla="*/ 28555 w 43200"/>
                <a:gd name="connsiteY13" fmla="*/ 36815 h 43200"/>
                <a:gd name="connsiteX14" fmla="*/ 23667 w 43200"/>
                <a:gd name="connsiteY14" fmla="*/ 43106 h 43200"/>
                <a:gd name="connsiteX15" fmla="*/ 16480 w 43200"/>
                <a:gd name="connsiteY15" fmla="*/ 39266 h 43200"/>
                <a:gd name="connsiteX16" fmla="*/ 5804 w 43200"/>
                <a:gd name="connsiteY16" fmla="*/ 35472 h 43200"/>
                <a:gd name="connsiteX17" fmla="*/ 1110 w 43200"/>
                <a:gd name="connsiteY17" fmla="*/ 31250 h 43200"/>
                <a:gd name="connsiteX18" fmla="*/ 2113 w 43200"/>
                <a:gd name="connsiteY18" fmla="*/ 25551 h 43200"/>
                <a:gd name="connsiteX19" fmla="*/ -5 w 43200"/>
                <a:gd name="connsiteY19" fmla="*/ 19704 h 43200"/>
                <a:gd name="connsiteX20" fmla="*/ 3863 w 43200"/>
                <a:gd name="connsiteY20" fmla="*/ 14507 h 43200"/>
                <a:gd name="connsiteX21" fmla="*/ 3900 w 43200"/>
                <a:gd name="connsiteY21" fmla="*/ 14370 h 43200"/>
                <a:gd name="connsiteX0" fmla="*/ 4693 w 43200"/>
                <a:gd name="connsiteY0" fmla="*/ 26177 h 43200"/>
                <a:gd name="connsiteX1" fmla="*/ 2160 w 43200"/>
                <a:gd name="connsiteY1" fmla="*/ 25380 h 43200"/>
                <a:gd name="connsiteX2" fmla="*/ 6928 w 43200"/>
                <a:gd name="connsiteY2" fmla="*/ 34899 h 43200"/>
                <a:gd name="connsiteX3" fmla="*/ 5820 w 43200"/>
                <a:gd name="connsiteY3" fmla="*/ 35280 h 43200"/>
                <a:gd name="connsiteX4" fmla="*/ 16478 w 43200"/>
                <a:gd name="connsiteY4" fmla="*/ 39090 h 43200"/>
                <a:gd name="connsiteX5" fmla="*/ 15810 w 43200"/>
                <a:gd name="connsiteY5" fmla="*/ 37350 h 43200"/>
                <a:gd name="connsiteX6" fmla="*/ 28827 w 43200"/>
                <a:gd name="connsiteY6" fmla="*/ 34751 h 43200"/>
                <a:gd name="connsiteX7" fmla="*/ 28560 w 43200"/>
                <a:gd name="connsiteY7" fmla="*/ 36660 h 43200"/>
                <a:gd name="connsiteX8" fmla="*/ 34129 w 43200"/>
                <a:gd name="connsiteY8" fmla="*/ 22954 h 43200"/>
                <a:gd name="connsiteX9" fmla="*/ 37380 w 43200"/>
                <a:gd name="connsiteY9" fmla="*/ 30090 h 43200"/>
                <a:gd name="connsiteX10" fmla="*/ 41798 w 43200"/>
                <a:gd name="connsiteY10" fmla="*/ 15354 h 43200"/>
                <a:gd name="connsiteX11" fmla="*/ 40350 w 43200"/>
                <a:gd name="connsiteY11" fmla="*/ 18030 h 43200"/>
                <a:gd name="connsiteX12" fmla="*/ 38324 w 43200"/>
                <a:gd name="connsiteY12" fmla="*/ 5426 h 43200"/>
                <a:gd name="connsiteX13" fmla="*/ 38400 w 43200"/>
                <a:gd name="connsiteY13" fmla="*/ 6690 h 43200"/>
                <a:gd name="connsiteX14" fmla="*/ 29078 w 43200"/>
                <a:gd name="connsiteY14" fmla="*/ 3952 h 43200"/>
                <a:gd name="connsiteX15" fmla="*/ 29820 w 43200"/>
                <a:gd name="connsiteY15" fmla="*/ 2340 h 43200"/>
                <a:gd name="connsiteX16" fmla="*/ 22141 w 43200"/>
                <a:gd name="connsiteY16" fmla="*/ 4720 h 43200"/>
                <a:gd name="connsiteX17" fmla="*/ 22500 w 43200"/>
                <a:gd name="connsiteY17" fmla="*/ 3330 h 43200"/>
                <a:gd name="connsiteX18" fmla="*/ 14000 w 43200"/>
                <a:gd name="connsiteY18" fmla="*/ 5192 h 43200"/>
                <a:gd name="connsiteX19" fmla="*/ 15300 w 43200"/>
                <a:gd name="connsiteY19" fmla="*/ 6540 h 43200"/>
                <a:gd name="connsiteX20" fmla="*/ 4127 w 43200"/>
                <a:gd name="connsiteY20" fmla="*/ 15789 h 43200"/>
                <a:gd name="connsiteX21" fmla="*/ 3900 w 43200"/>
                <a:gd name="connsiteY21" fmla="*/ 14370 h 43200"/>
                <a:gd name="connsiteX0" fmla="*/ 3936 w 43256"/>
                <a:gd name="connsiteY0" fmla="*/ 14229 h 43219"/>
                <a:gd name="connsiteX1" fmla="*/ 5659 w 43256"/>
                <a:gd name="connsiteY1" fmla="*/ 676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6572 w 43256"/>
                <a:gd name="connsiteY8" fmla="*/ 26848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4036 w 43256"/>
                <a:gd name="connsiteY18" fmla="*/ 5051 h 43219"/>
                <a:gd name="connsiteX19" fmla="*/ 15336 w 43256"/>
                <a:gd name="connsiteY19" fmla="*/ 6399 h 43219"/>
                <a:gd name="connsiteX20" fmla="*/ 4163 w 43256"/>
                <a:gd name="connsiteY20" fmla="*/ 15648 h 43219"/>
                <a:gd name="connsiteX21" fmla="*/ 3936 w 43256"/>
                <a:gd name="connsiteY21" fmla="*/ 14229 h 43219"/>
                <a:gd name="connsiteX0" fmla="*/ 3936 w 43256"/>
                <a:gd name="connsiteY0" fmla="*/ 14229 h 43219"/>
                <a:gd name="connsiteX1" fmla="*/ 5659 w 43256"/>
                <a:gd name="connsiteY1" fmla="*/ 676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6572 w 43256"/>
                <a:gd name="connsiteY8" fmla="*/ 26848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4036 w 43256"/>
                <a:gd name="connsiteY18" fmla="*/ 5051 h 43219"/>
                <a:gd name="connsiteX19" fmla="*/ 15336 w 43256"/>
                <a:gd name="connsiteY19" fmla="*/ 6399 h 43219"/>
                <a:gd name="connsiteX20" fmla="*/ 4163 w 43256"/>
                <a:gd name="connsiteY20" fmla="*/ 15648 h 43219"/>
                <a:gd name="connsiteX21" fmla="*/ 3936 w 43256"/>
                <a:gd name="connsiteY21" fmla="*/ 14229 h 43219"/>
                <a:gd name="connsiteX0" fmla="*/ 3936 w 43256"/>
                <a:gd name="connsiteY0" fmla="*/ 14229 h 43219"/>
                <a:gd name="connsiteX1" fmla="*/ 5659 w 43256"/>
                <a:gd name="connsiteY1" fmla="*/ 676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4729 w 43256"/>
                <a:gd name="connsiteY0" fmla="*/ 26036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6572 w 43256"/>
                <a:gd name="connsiteY8" fmla="*/ 26848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4036 w 43256"/>
                <a:gd name="connsiteY18" fmla="*/ 5051 h 43219"/>
                <a:gd name="connsiteX19" fmla="*/ 15336 w 43256"/>
                <a:gd name="connsiteY19" fmla="*/ 6399 h 43219"/>
                <a:gd name="connsiteX20" fmla="*/ 4163 w 43256"/>
                <a:gd name="connsiteY20" fmla="*/ 15648 h 43219"/>
                <a:gd name="connsiteX21" fmla="*/ 3936 w 43256"/>
                <a:gd name="connsiteY21" fmla="*/ 14229 h 43219"/>
                <a:gd name="connsiteX0" fmla="*/ 3936 w 43256"/>
                <a:gd name="connsiteY0" fmla="*/ 14229 h 43219"/>
                <a:gd name="connsiteX1" fmla="*/ 5659 w 43256"/>
                <a:gd name="connsiteY1" fmla="*/ 676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3465 w 43256"/>
                <a:gd name="connsiteY0" fmla="*/ 25515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6572 w 43256"/>
                <a:gd name="connsiteY8" fmla="*/ 26848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4036 w 43256"/>
                <a:gd name="connsiteY18" fmla="*/ 5051 h 43219"/>
                <a:gd name="connsiteX19" fmla="*/ 15336 w 43256"/>
                <a:gd name="connsiteY19" fmla="*/ 6399 h 43219"/>
                <a:gd name="connsiteX20" fmla="*/ 4163 w 43256"/>
                <a:gd name="connsiteY20" fmla="*/ 15648 h 43219"/>
                <a:gd name="connsiteX21" fmla="*/ 3936 w 43256"/>
                <a:gd name="connsiteY21" fmla="*/ 14229 h 43219"/>
                <a:gd name="connsiteX0" fmla="*/ 3936 w 43256"/>
                <a:gd name="connsiteY0" fmla="*/ 14229 h 43219"/>
                <a:gd name="connsiteX1" fmla="*/ 5659 w 43256"/>
                <a:gd name="connsiteY1" fmla="*/ 676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3465 w 43256"/>
                <a:gd name="connsiteY0" fmla="*/ 25515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6572 w 43256"/>
                <a:gd name="connsiteY8" fmla="*/ 26848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4036 w 43256"/>
                <a:gd name="connsiteY18" fmla="*/ 5051 h 43219"/>
                <a:gd name="connsiteX19" fmla="*/ 15336 w 43256"/>
                <a:gd name="connsiteY19" fmla="*/ 6399 h 43219"/>
                <a:gd name="connsiteX20" fmla="*/ 4163 w 43256"/>
                <a:gd name="connsiteY20" fmla="*/ 15648 h 43219"/>
                <a:gd name="connsiteX21" fmla="*/ 3575 w 43256"/>
                <a:gd name="connsiteY21" fmla="*/ 13708 h 43219"/>
                <a:gd name="connsiteX0" fmla="*/ 3936 w 43256"/>
                <a:gd name="connsiteY0" fmla="*/ 14229 h 43219"/>
                <a:gd name="connsiteX1" fmla="*/ 5659 w 43256"/>
                <a:gd name="connsiteY1" fmla="*/ 6766 h 43219"/>
                <a:gd name="connsiteX2" fmla="*/ 14041 w 43256"/>
                <a:gd name="connsiteY2" fmla="*/ 5061 h 43219"/>
                <a:gd name="connsiteX3" fmla="*/ 22492 w 43256"/>
                <a:gd name="connsiteY3" fmla="*/ 3291 h 43219"/>
                <a:gd name="connsiteX4" fmla="*/ 25785 w 43256"/>
                <a:gd name="connsiteY4" fmla="*/ 59 h 43219"/>
                <a:gd name="connsiteX5" fmla="*/ 29869 w 43256"/>
                <a:gd name="connsiteY5" fmla="*/ 2340 h 43219"/>
                <a:gd name="connsiteX6" fmla="*/ 35499 w 43256"/>
                <a:gd name="connsiteY6" fmla="*/ 549 h 43219"/>
                <a:gd name="connsiteX7" fmla="*/ 38354 w 43256"/>
                <a:gd name="connsiteY7" fmla="*/ 5435 h 43219"/>
                <a:gd name="connsiteX8" fmla="*/ 42018 w 43256"/>
                <a:gd name="connsiteY8" fmla="*/ 10177 h 43219"/>
                <a:gd name="connsiteX9" fmla="*/ 41854 w 43256"/>
                <a:gd name="connsiteY9" fmla="*/ 15319 h 43219"/>
                <a:gd name="connsiteX10" fmla="*/ 43052 w 43256"/>
                <a:gd name="connsiteY10" fmla="*/ 23181 h 43219"/>
                <a:gd name="connsiteX11" fmla="*/ 37440 w 43256"/>
                <a:gd name="connsiteY11" fmla="*/ 30063 h 43219"/>
                <a:gd name="connsiteX12" fmla="*/ 35431 w 43256"/>
                <a:gd name="connsiteY12" fmla="*/ 35960 h 43219"/>
                <a:gd name="connsiteX13" fmla="*/ 28591 w 43256"/>
                <a:gd name="connsiteY13" fmla="*/ 36674 h 43219"/>
                <a:gd name="connsiteX14" fmla="*/ 23703 w 43256"/>
                <a:gd name="connsiteY14" fmla="*/ 42965 h 43219"/>
                <a:gd name="connsiteX15" fmla="*/ 16516 w 43256"/>
                <a:gd name="connsiteY15" fmla="*/ 39125 h 43219"/>
                <a:gd name="connsiteX16" fmla="*/ 5840 w 43256"/>
                <a:gd name="connsiteY16" fmla="*/ 35331 h 43219"/>
                <a:gd name="connsiteX17" fmla="*/ 1146 w 43256"/>
                <a:gd name="connsiteY17" fmla="*/ 31109 h 43219"/>
                <a:gd name="connsiteX18" fmla="*/ 2149 w 43256"/>
                <a:gd name="connsiteY18" fmla="*/ 25410 h 43219"/>
                <a:gd name="connsiteX19" fmla="*/ 31 w 43256"/>
                <a:gd name="connsiteY19" fmla="*/ 19563 h 43219"/>
                <a:gd name="connsiteX20" fmla="*/ 3899 w 43256"/>
                <a:gd name="connsiteY20" fmla="*/ 14366 h 43219"/>
                <a:gd name="connsiteX21" fmla="*/ 3936 w 43256"/>
                <a:gd name="connsiteY21" fmla="*/ 14229 h 43219"/>
                <a:gd name="connsiteX0" fmla="*/ 3465 w 43256"/>
                <a:gd name="connsiteY0" fmla="*/ 25515 h 43219"/>
                <a:gd name="connsiteX1" fmla="*/ 2196 w 43256"/>
                <a:gd name="connsiteY1" fmla="*/ 25239 h 43219"/>
                <a:gd name="connsiteX2" fmla="*/ 6964 w 43256"/>
                <a:gd name="connsiteY2" fmla="*/ 34758 h 43219"/>
                <a:gd name="connsiteX3" fmla="*/ 5856 w 43256"/>
                <a:gd name="connsiteY3" fmla="*/ 35139 h 43219"/>
                <a:gd name="connsiteX4" fmla="*/ 16514 w 43256"/>
                <a:gd name="connsiteY4" fmla="*/ 38949 h 43219"/>
                <a:gd name="connsiteX5" fmla="*/ 15846 w 43256"/>
                <a:gd name="connsiteY5" fmla="*/ 37209 h 43219"/>
                <a:gd name="connsiteX6" fmla="*/ 28863 w 43256"/>
                <a:gd name="connsiteY6" fmla="*/ 34610 h 43219"/>
                <a:gd name="connsiteX7" fmla="*/ 28596 w 43256"/>
                <a:gd name="connsiteY7" fmla="*/ 36519 h 43219"/>
                <a:gd name="connsiteX8" fmla="*/ 36572 w 43256"/>
                <a:gd name="connsiteY8" fmla="*/ 26848 h 43219"/>
                <a:gd name="connsiteX9" fmla="*/ 37416 w 43256"/>
                <a:gd name="connsiteY9" fmla="*/ 29949 h 43219"/>
                <a:gd name="connsiteX10" fmla="*/ 41834 w 43256"/>
                <a:gd name="connsiteY10" fmla="*/ 15213 h 43219"/>
                <a:gd name="connsiteX11" fmla="*/ 40386 w 43256"/>
                <a:gd name="connsiteY11" fmla="*/ 17889 h 43219"/>
                <a:gd name="connsiteX12" fmla="*/ 38360 w 43256"/>
                <a:gd name="connsiteY12" fmla="*/ 5285 h 43219"/>
                <a:gd name="connsiteX13" fmla="*/ 38436 w 43256"/>
                <a:gd name="connsiteY13" fmla="*/ 6549 h 43219"/>
                <a:gd name="connsiteX14" fmla="*/ 29114 w 43256"/>
                <a:gd name="connsiteY14" fmla="*/ 3811 h 43219"/>
                <a:gd name="connsiteX15" fmla="*/ 29856 w 43256"/>
                <a:gd name="connsiteY15" fmla="*/ 2199 h 43219"/>
                <a:gd name="connsiteX16" fmla="*/ 22177 w 43256"/>
                <a:gd name="connsiteY16" fmla="*/ 4579 h 43219"/>
                <a:gd name="connsiteX17" fmla="*/ 22536 w 43256"/>
                <a:gd name="connsiteY17" fmla="*/ 3189 h 43219"/>
                <a:gd name="connsiteX18" fmla="*/ 14036 w 43256"/>
                <a:gd name="connsiteY18" fmla="*/ 5051 h 43219"/>
                <a:gd name="connsiteX19" fmla="*/ 15336 w 43256"/>
                <a:gd name="connsiteY19" fmla="*/ 6399 h 43219"/>
                <a:gd name="connsiteX20" fmla="*/ 3802 w 43256"/>
                <a:gd name="connsiteY20" fmla="*/ 14737 h 43219"/>
                <a:gd name="connsiteX21" fmla="*/ 3575 w 43256"/>
                <a:gd name="connsiteY21"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42018 w 42789"/>
                <a:gd name="connsiteY8" fmla="*/ 10177 h 43219"/>
                <a:gd name="connsiteX9" fmla="*/ 41854 w 42789"/>
                <a:gd name="connsiteY9" fmla="*/ 15319 h 43219"/>
                <a:gd name="connsiteX10" fmla="*/ 42390 w 42789"/>
                <a:gd name="connsiteY10" fmla="*/ 23311 h 43219"/>
                <a:gd name="connsiteX11" fmla="*/ 37440 w 42789"/>
                <a:gd name="connsiteY11" fmla="*/ 30063 h 43219"/>
                <a:gd name="connsiteX12" fmla="*/ 35431 w 42789"/>
                <a:gd name="connsiteY12" fmla="*/ 35960 h 43219"/>
                <a:gd name="connsiteX13" fmla="*/ 28591 w 42789"/>
                <a:gd name="connsiteY13" fmla="*/ 36674 h 43219"/>
                <a:gd name="connsiteX14" fmla="*/ 23703 w 42789"/>
                <a:gd name="connsiteY14" fmla="*/ 42965 h 43219"/>
                <a:gd name="connsiteX15" fmla="*/ 16516 w 42789"/>
                <a:gd name="connsiteY15" fmla="*/ 39125 h 43219"/>
                <a:gd name="connsiteX16" fmla="*/ 5840 w 42789"/>
                <a:gd name="connsiteY16" fmla="*/ 35331 h 43219"/>
                <a:gd name="connsiteX17" fmla="*/ 1146 w 42789"/>
                <a:gd name="connsiteY17" fmla="*/ 31109 h 43219"/>
                <a:gd name="connsiteX18" fmla="*/ 2149 w 42789"/>
                <a:gd name="connsiteY18" fmla="*/ 25410 h 43219"/>
                <a:gd name="connsiteX19" fmla="*/ 31 w 42789"/>
                <a:gd name="connsiteY19" fmla="*/ 19563 h 43219"/>
                <a:gd name="connsiteX20" fmla="*/ 3899 w 42789"/>
                <a:gd name="connsiteY20" fmla="*/ 14366 h 43219"/>
                <a:gd name="connsiteX21" fmla="*/ 3936 w 42789"/>
                <a:gd name="connsiteY21"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6572 w 42789"/>
                <a:gd name="connsiteY8" fmla="*/ 26848 h 43219"/>
                <a:gd name="connsiteX9" fmla="*/ 37416 w 42789"/>
                <a:gd name="connsiteY9" fmla="*/ 29949 h 43219"/>
                <a:gd name="connsiteX10" fmla="*/ 41834 w 42789"/>
                <a:gd name="connsiteY10" fmla="*/ 15213 h 43219"/>
                <a:gd name="connsiteX11" fmla="*/ 40386 w 42789"/>
                <a:gd name="connsiteY11" fmla="*/ 17889 h 43219"/>
                <a:gd name="connsiteX12" fmla="*/ 38360 w 42789"/>
                <a:gd name="connsiteY12" fmla="*/ 5285 h 43219"/>
                <a:gd name="connsiteX13" fmla="*/ 38436 w 42789"/>
                <a:gd name="connsiteY13" fmla="*/ 6549 h 43219"/>
                <a:gd name="connsiteX14" fmla="*/ 29114 w 42789"/>
                <a:gd name="connsiteY14" fmla="*/ 3811 h 43219"/>
                <a:gd name="connsiteX15" fmla="*/ 29856 w 42789"/>
                <a:gd name="connsiteY15" fmla="*/ 2199 h 43219"/>
                <a:gd name="connsiteX16" fmla="*/ 22177 w 42789"/>
                <a:gd name="connsiteY16" fmla="*/ 4579 h 43219"/>
                <a:gd name="connsiteX17" fmla="*/ 22536 w 42789"/>
                <a:gd name="connsiteY17" fmla="*/ 3189 h 43219"/>
                <a:gd name="connsiteX18" fmla="*/ 14036 w 42789"/>
                <a:gd name="connsiteY18" fmla="*/ 5051 h 43219"/>
                <a:gd name="connsiteX19" fmla="*/ 15336 w 42789"/>
                <a:gd name="connsiteY19" fmla="*/ 6399 h 43219"/>
                <a:gd name="connsiteX20" fmla="*/ 3802 w 42789"/>
                <a:gd name="connsiteY20" fmla="*/ 14737 h 43219"/>
                <a:gd name="connsiteX21" fmla="*/ 3575 w 42789"/>
                <a:gd name="connsiteY21"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18 w 42789"/>
                <a:gd name="connsiteY9" fmla="*/ 1017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6572 w 42789"/>
                <a:gd name="connsiteY8" fmla="*/ 26848 h 43219"/>
                <a:gd name="connsiteX9" fmla="*/ 37416 w 42789"/>
                <a:gd name="connsiteY9" fmla="*/ 29949 h 43219"/>
                <a:gd name="connsiteX10" fmla="*/ 41834 w 42789"/>
                <a:gd name="connsiteY10" fmla="*/ 15213 h 43219"/>
                <a:gd name="connsiteX11" fmla="*/ 40386 w 42789"/>
                <a:gd name="connsiteY11" fmla="*/ 17889 h 43219"/>
                <a:gd name="connsiteX12" fmla="*/ 38360 w 42789"/>
                <a:gd name="connsiteY12" fmla="*/ 5285 h 43219"/>
                <a:gd name="connsiteX13" fmla="*/ 38436 w 42789"/>
                <a:gd name="connsiteY13" fmla="*/ 6549 h 43219"/>
                <a:gd name="connsiteX14" fmla="*/ 29114 w 42789"/>
                <a:gd name="connsiteY14" fmla="*/ 3811 h 43219"/>
                <a:gd name="connsiteX15" fmla="*/ 29856 w 42789"/>
                <a:gd name="connsiteY15" fmla="*/ 2199 h 43219"/>
                <a:gd name="connsiteX16" fmla="*/ 22177 w 42789"/>
                <a:gd name="connsiteY16" fmla="*/ 4579 h 43219"/>
                <a:gd name="connsiteX17" fmla="*/ 22536 w 42789"/>
                <a:gd name="connsiteY17" fmla="*/ 3189 h 43219"/>
                <a:gd name="connsiteX18" fmla="*/ 14036 w 42789"/>
                <a:gd name="connsiteY18" fmla="*/ 5051 h 43219"/>
                <a:gd name="connsiteX19" fmla="*/ 15336 w 42789"/>
                <a:gd name="connsiteY19" fmla="*/ 6399 h 43219"/>
                <a:gd name="connsiteX20" fmla="*/ 3802 w 42789"/>
                <a:gd name="connsiteY20" fmla="*/ 14737 h 43219"/>
                <a:gd name="connsiteX21" fmla="*/ 3575 w 42789"/>
                <a:gd name="connsiteY21"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6572 w 42789"/>
                <a:gd name="connsiteY8" fmla="*/ 26848 h 43219"/>
                <a:gd name="connsiteX9" fmla="*/ 37416 w 42789"/>
                <a:gd name="connsiteY9" fmla="*/ 29949 h 43219"/>
                <a:gd name="connsiteX10" fmla="*/ 41834 w 42789"/>
                <a:gd name="connsiteY10" fmla="*/ 15213 h 43219"/>
                <a:gd name="connsiteX11" fmla="*/ 40386 w 42789"/>
                <a:gd name="connsiteY11" fmla="*/ 17889 h 43219"/>
                <a:gd name="connsiteX12" fmla="*/ 38360 w 42789"/>
                <a:gd name="connsiteY12" fmla="*/ 5285 h 43219"/>
                <a:gd name="connsiteX13" fmla="*/ 38436 w 42789"/>
                <a:gd name="connsiteY13" fmla="*/ 6549 h 43219"/>
                <a:gd name="connsiteX14" fmla="*/ 29114 w 42789"/>
                <a:gd name="connsiteY14" fmla="*/ 3811 h 43219"/>
                <a:gd name="connsiteX15" fmla="*/ 29856 w 42789"/>
                <a:gd name="connsiteY15" fmla="*/ 2199 h 43219"/>
                <a:gd name="connsiteX16" fmla="*/ 22177 w 42789"/>
                <a:gd name="connsiteY16" fmla="*/ 4579 h 43219"/>
                <a:gd name="connsiteX17" fmla="*/ 22536 w 42789"/>
                <a:gd name="connsiteY17" fmla="*/ 3189 h 43219"/>
                <a:gd name="connsiteX18" fmla="*/ 14036 w 42789"/>
                <a:gd name="connsiteY18" fmla="*/ 5051 h 43219"/>
                <a:gd name="connsiteX19" fmla="*/ 15336 w 42789"/>
                <a:gd name="connsiteY19" fmla="*/ 6399 h 43219"/>
                <a:gd name="connsiteX20" fmla="*/ 3802 w 42789"/>
                <a:gd name="connsiteY20" fmla="*/ 14737 h 43219"/>
                <a:gd name="connsiteX21" fmla="*/ 3575 w 42789"/>
                <a:gd name="connsiteY21"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54 w 42789"/>
                <a:gd name="connsiteY8" fmla="*/ 29842 h 43219"/>
                <a:gd name="connsiteX9" fmla="*/ 37416 w 42789"/>
                <a:gd name="connsiteY9" fmla="*/ 29949 h 43219"/>
                <a:gd name="connsiteX10" fmla="*/ 41834 w 42789"/>
                <a:gd name="connsiteY10" fmla="*/ 15213 h 43219"/>
                <a:gd name="connsiteX11" fmla="*/ 40386 w 42789"/>
                <a:gd name="connsiteY11" fmla="*/ 17889 h 43219"/>
                <a:gd name="connsiteX12" fmla="*/ 38360 w 42789"/>
                <a:gd name="connsiteY12" fmla="*/ 5285 h 43219"/>
                <a:gd name="connsiteX13" fmla="*/ 38436 w 42789"/>
                <a:gd name="connsiteY13" fmla="*/ 6549 h 43219"/>
                <a:gd name="connsiteX14" fmla="*/ 29114 w 42789"/>
                <a:gd name="connsiteY14" fmla="*/ 3811 h 43219"/>
                <a:gd name="connsiteX15" fmla="*/ 29856 w 42789"/>
                <a:gd name="connsiteY15" fmla="*/ 2199 h 43219"/>
                <a:gd name="connsiteX16" fmla="*/ 22177 w 42789"/>
                <a:gd name="connsiteY16" fmla="*/ 4579 h 43219"/>
                <a:gd name="connsiteX17" fmla="*/ 22536 w 42789"/>
                <a:gd name="connsiteY17" fmla="*/ 3189 h 43219"/>
                <a:gd name="connsiteX18" fmla="*/ 14036 w 42789"/>
                <a:gd name="connsiteY18" fmla="*/ 5051 h 43219"/>
                <a:gd name="connsiteX19" fmla="*/ 15336 w 42789"/>
                <a:gd name="connsiteY19" fmla="*/ 6399 h 43219"/>
                <a:gd name="connsiteX20" fmla="*/ 3802 w 42789"/>
                <a:gd name="connsiteY20" fmla="*/ 14737 h 43219"/>
                <a:gd name="connsiteX21" fmla="*/ 3575 w 42789"/>
                <a:gd name="connsiteY21"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54 w 42789"/>
                <a:gd name="connsiteY8" fmla="*/ 29842 h 43219"/>
                <a:gd name="connsiteX9" fmla="*/ 37416 w 42789"/>
                <a:gd name="connsiteY9" fmla="*/ 29949 h 43219"/>
                <a:gd name="connsiteX10" fmla="*/ 41834 w 42789"/>
                <a:gd name="connsiteY10" fmla="*/ 15213 h 43219"/>
                <a:gd name="connsiteX11" fmla="*/ 40386 w 42789"/>
                <a:gd name="connsiteY11" fmla="*/ 17889 h 43219"/>
                <a:gd name="connsiteX12" fmla="*/ 38360 w 42789"/>
                <a:gd name="connsiteY12" fmla="*/ 5285 h 43219"/>
                <a:gd name="connsiteX13" fmla="*/ 38436 w 42789"/>
                <a:gd name="connsiteY13" fmla="*/ 6549 h 43219"/>
                <a:gd name="connsiteX14" fmla="*/ 29114 w 42789"/>
                <a:gd name="connsiteY14" fmla="*/ 3811 h 43219"/>
                <a:gd name="connsiteX15" fmla="*/ 29856 w 42789"/>
                <a:gd name="connsiteY15" fmla="*/ 2199 h 43219"/>
                <a:gd name="connsiteX16" fmla="*/ 22177 w 42789"/>
                <a:gd name="connsiteY16" fmla="*/ 4579 h 43219"/>
                <a:gd name="connsiteX17" fmla="*/ 22536 w 42789"/>
                <a:gd name="connsiteY17" fmla="*/ 3189 h 43219"/>
                <a:gd name="connsiteX18" fmla="*/ 14036 w 42789"/>
                <a:gd name="connsiteY18" fmla="*/ 5051 h 43219"/>
                <a:gd name="connsiteX19" fmla="*/ 15336 w 42789"/>
                <a:gd name="connsiteY19" fmla="*/ 6399 h 43219"/>
                <a:gd name="connsiteX20" fmla="*/ 3802 w 42789"/>
                <a:gd name="connsiteY20" fmla="*/ 14737 h 43219"/>
                <a:gd name="connsiteX21" fmla="*/ 3575 w 42789"/>
                <a:gd name="connsiteY21"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54 w 42789"/>
                <a:gd name="connsiteY8" fmla="*/ 29842 h 43219"/>
                <a:gd name="connsiteX9" fmla="*/ 38084 w 42789"/>
                <a:gd name="connsiteY9" fmla="*/ 27803 h 43219"/>
                <a:gd name="connsiteX10" fmla="*/ 37416 w 42789"/>
                <a:gd name="connsiteY10" fmla="*/ 29949 h 43219"/>
                <a:gd name="connsiteX11" fmla="*/ 41834 w 42789"/>
                <a:gd name="connsiteY11" fmla="*/ 15213 h 43219"/>
                <a:gd name="connsiteX12" fmla="*/ 40386 w 42789"/>
                <a:gd name="connsiteY12" fmla="*/ 17889 h 43219"/>
                <a:gd name="connsiteX13" fmla="*/ 38360 w 42789"/>
                <a:gd name="connsiteY13" fmla="*/ 5285 h 43219"/>
                <a:gd name="connsiteX14" fmla="*/ 38436 w 42789"/>
                <a:gd name="connsiteY14" fmla="*/ 6549 h 43219"/>
                <a:gd name="connsiteX15" fmla="*/ 29114 w 42789"/>
                <a:gd name="connsiteY15" fmla="*/ 3811 h 43219"/>
                <a:gd name="connsiteX16" fmla="*/ 29856 w 42789"/>
                <a:gd name="connsiteY16" fmla="*/ 2199 h 43219"/>
                <a:gd name="connsiteX17" fmla="*/ 22177 w 42789"/>
                <a:gd name="connsiteY17" fmla="*/ 4579 h 43219"/>
                <a:gd name="connsiteX18" fmla="*/ 22536 w 42789"/>
                <a:gd name="connsiteY18" fmla="*/ 3189 h 43219"/>
                <a:gd name="connsiteX19" fmla="*/ 14036 w 42789"/>
                <a:gd name="connsiteY19" fmla="*/ 5051 h 43219"/>
                <a:gd name="connsiteX20" fmla="*/ 15336 w 42789"/>
                <a:gd name="connsiteY20" fmla="*/ 6399 h 43219"/>
                <a:gd name="connsiteX21" fmla="*/ 3802 w 42789"/>
                <a:gd name="connsiteY21" fmla="*/ 14737 h 43219"/>
                <a:gd name="connsiteX22" fmla="*/ 3575 w 42789"/>
                <a:gd name="connsiteY22"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54 w 42789"/>
                <a:gd name="connsiteY8" fmla="*/ 29842 h 43219"/>
                <a:gd name="connsiteX9" fmla="*/ 37422 w 42789"/>
                <a:gd name="connsiteY9" fmla="*/ 30211 h 43219"/>
                <a:gd name="connsiteX10" fmla="*/ 37416 w 42789"/>
                <a:gd name="connsiteY10" fmla="*/ 29949 h 43219"/>
                <a:gd name="connsiteX11" fmla="*/ 41834 w 42789"/>
                <a:gd name="connsiteY11" fmla="*/ 15213 h 43219"/>
                <a:gd name="connsiteX12" fmla="*/ 40386 w 42789"/>
                <a:gd name="connsiteY12" fmla="*/ 17889 h 43219"/>
                <a:gd name="connsiteX13" fmla="*/ 38360 w 42789"/>
                <a:gd name="connsiteY13" fmla="*/ 5285 h 43219"/>
                <a:gd name="connsiteX14" fmla="*/ 38436 w 42789"/>
                <a:gd name="connsiteY14" fmla="*/ 6549 h 43219"/>
                <a:gd name="connsiteX15" fmla="*/ 29114 w 42789"/>
                <a:gd name="connsiteY15" fmla="*/ 3811 h 43219"/>
                <a:gd name="connsiteX16" fmla="*/ 29856 w 42789"/>
                <a:gd name="connsiteY16" fmla="*/ 2199 h 43219"/>
                <a:gd name="connsiteX17" fmla="*/ 22177 w 42789"/>
                <a:gd name="connsiteY17" fmla="*/ 4579 h 43219"/>
                <a:gd name="connsiteX18" fmla="*/ 22536 w 42789"/>
                <a:gd name="connsiteY18" fmla="*/ 3189 h 43219"/>
                <a:gd name="connsiteX19" fmla="*/ 14036 w 42789"/>
                <a:gd name="connsiteY19" fmla="*/ 5051 h 43219"/>
                <a:gd name="connsiteX20" fmla="*/ 15336 w 42789"/>
                <a:gd name="connsiteY20" fmla="*/ 6399 h 43219"/>
                <a:gd name="connsiteX21" fmla="*/ 3802 w 42789"/>
                <a:gd name="connsiteY21" fmla="*/ 14737 h 43219"/>
                <a:gd name="connsiteX22" fmla="*/ 3575 w 42789"/>
                <a:gd name="connsiteY22"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22 w 42789"/>
                <a:gd name="connsiteY9" fmla="*/ 30211 h 43219"/>
                <a:gd name="connsiteX10" fmla="*/ 37416 w 42789"/>
                <a:gd name="connsiteY10" fmla="*/ 29949 h 43219"/>
                <a:gd name="connsiteX11" fmla="*/ 41834 w 42789"/>
                <a:gd name="connsiteY11" fmla="*/ 15213 h 43219"/>
                <a:gd name="connsiteX12" fmla="*/ 40386 w 42789"/>
                <a:gd name="connsiteY12" fmla="*/ 17889 h 43219"/>
                <a:gd name="connsiteX13" fmla="*/ 38360 w 42789"/>
                <a:gd name="connsiteY13" fmla="*/ 5285 h 43219"/>
                <a:gd name="connsiteX14" fmla="*/ 38436 w 42789"/>
                <a:gd name="connsiteY14" fmla="*/ 6549 h 43219"/>
                <a:gd name="connsiteX15" fmla="*/ 29114 w 42789"/>
                <a:gd name="connsiteY15" fmla="*/ 3811 h 43219"/>
                <a:gd name="connsiteX16" fmla="*/ 29856 w 42789"/>
                <a:gd name="connsiteY16" fmla="*/ 2199 h 43219"/>
                <a:gd name="connsiteX17" fmla="*/ 22177 w 42789"/>
                <a:gd name="connsiteY17" fmla="*/ 4579 h 43219"/>
                <a:gd name="connsiteX18" fmla="*/ 22536 w 42789"/>
                <a:gd name="connsiteY18" fmla="*/ 3189 h 43219"/>
                <a:gd name="connsiteX19" fmla="*/ 14036 w 42789"/>
                <a:gd name="connsiteY19" fmla="*/ 5051 h 43219"/>
                <a:gd name="connsiteX20" fmla="*/ 15336 w 42789"/>
                <a:gd name="connsiteY20" fmla="*/ 6399 h 43219"/>
                <a:gd name="connsiteX21" fmla="*/ 3802 w 42789"/>
                <a:gd name="connsiteY21" fmla="*/ 14737 h 43219"/>
                <a:gd name="connsiteX22" fmla="*/ 3575 w 42789"/>
                <a:gd name="connsiteY22"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22 w 42789"/>
                <a:gd name="connsiteY9" fmla="*/ 30211 h 43219"/>
                <a:gd name="connsiteX10" fmla="*/ 37416 w 42789"/>
                <a:gd name="connsiteY10" fmla="*/ 29949 h 43219"/>
                <a:gd name="connsiteX11" fmla="*/ 41834 w 42789"/>
                <a:gd name="connsiteY11" fmla="*/ 15213 h 43219"/>
                <a:gd name="connsiteX12" fmla="*/ 40386 w 42789"/>
                <a:gd name="connsiteY12" fmla="*/ 17889 h 43219"/>
                <a:gd name="connsiteX13" fmla="*/ 38360 w 42789"/>
                <a:gd name="connsiteY13" fmla="*/ 5285 h 43219"/>
                <a:gd name="connsiteX14" fmla="*/ 38436 w 42789"/>
                <a:gd name="connsiteY14" fmla="*/ 6549 h 43219"/>
                <a:gd name="connsiteX15" fmla="*/ 29114 w 42789"/>
                <a:gd name="connsiteY15" fmla="*/ 3811 h 43219"/>
                <a:gd name="connsiteX16" fmla="*/ 29856 w 42789"/>
                <a:gd name="connsiteY16" fmla="*/ 2199 h 43219"/>
                <a:gd name="connsiteX17" fmla="*/ 22177 w 42789"/>
                <a:gd name="connsiteY17" fmla="*/ 4579 h 43219"/>
                <a:gd name="connsiteX18" fmla="*/ 22536 w 42789"/>
                <a:gd name="connsiteY18" fmla="*/ 3189 h 43219"/>
                <a:gd name="connsiteX19" fmla="*/ 14036 w 42789"/>
                <a:gd name="connsiteY19" fmla="*/ 5051 h 43219"/>
                <a:gd name="connsiteX20" fmla="*/ 15336 w 42789"/>
                <a:gd name="connsiteY20" fmla="*/ 6399 h 43219"/>
                <a:gd name="connsiteX21" fmla="*/ 3802 w 42789"/>
                <a:gd name="connsiteY21" fmla="*/ 14737 h 43219"/>
                <a:gd name="connsiteX22" fmla="*/ 3575 w 42789"/>
                <a:gd name="connsiteY22"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07 w 42789"/>
                <a:gd name="connsiteY9" fmla="*/ 30048 h 43219"/>
                <a:gd name="connsiteX10" fmla="*/ 37416 w 42789"/>
                <a:gd name="connsiteY10" fmla="*/ 29949 h 43219"/>
                <a:gd name="connsiteX11" fmla="*/ 41834 w 42789"/>
                <a:gd name="connsiteY11" fmla="*/ 15213 h 43219"/>
                <a:gd name="connsiteX12" fmla="*/ 40386 w 42789"/>
                <a:gd name="connsiteY12" fmla="*/ 17889 h 43219"/>
                <a:gd name="connsiteX13" fmla="*/ 38360 w 42789"/>
                <a:gd name="connsiteY13" fmla="*/ 5285 h 43219"/>
                <a:gd name="connsiteX14" fmla="*/ 38436 w 42789"/>
                <a:gd name="connsiteY14" fmla="*/ 6549 h 43219"/>
                <a:gd name="connsiteX15" fmla="*/ 29114 w 42789"/>
                <a:gd name="connsiteY15" fmla="*/ 3811 h 43219"/>
                <a:gd name="connsiteX16" fmla="*/ 29856 w 42789"/>
                <a:gd name="connsiteY16" fmla="*/ 2199 h 43219"/>
                <a:gd name="connsiteX17" fmla="*/ 22177 w 42789"/>
                <a:gd name="connsiteY17" fmla="*/ 4579 h 43219"/>
                <a:gd name="connsiteX18" fmla="*/ 22536 w 42789"/>
                <a:gd name="connsiteY18" fmla="*/ 3189 h 43219"/>
                <a:gd name="connsiteX19" fmla="*/ 14036 w 42789"/>
                <a:gd name="connsiteY19" fmla="*/ 5051 h 43219"/>
                <a:gd name="connsiteX20" fmla="*/ 15336 w 42789"/>
                <a:gd name="connsiteY20" fmla="*/ 6399 h 43219"/>
                <a:gd name="connsiteX21" fmla="*/ 3802 w 42789"/>
                <a:gd name="connsiteY21" fmla="*/ 14737 h 43219"/>
                <a:gd name="connsiteX22" fmla="*/ 3575 w 42789"/>
                <a:gd name="connsiteY22"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407 w 42789"/>
                <a:gd name="connsiteY10" fmla="*/ 30048 h 43219"/>
                <a:gd name="connsiteX11" fmla="*/ 37416 w 42789"/>
                <a:gd name="connsiteY11" fmla="*/ 29949 h 43219"/>
                <a:gd name="connsiteX12" fmla="*/ 41834 w 42789"/>
                <a:gd name="connsiteY12" fmla="*/ 15213 h 43219"/>
                <a:gd name="connsiteX13" fmla="*/ 40386 w 42789"/>
                <a:gd name="connsiteY13" fmla="*/ 17889 h 43219"/>
                <a:gd name="connsiteX14" fmla="*/ 38360 w 42789"/>
                <a:gd name="connsiteY14" fmla="*/ 5285 h 43219"/>
                <a:gd name="connsiteX15" fmla="*/ 38436 w 42789"/>
                <a:gd name="connsiteY15" fmla="*/ 6549 h 43219"/>
                <a:gd name="connsiteX16" fmla="*/ 29114 w 42789"/>
                <a:gd name="connsiteY16" fmla="*/ 3811 h 43219"/>
                <a:gd name="connsiteX17" fmla="*/ 29856 w 42789"/>
                <a:gd name="connsiteY17" fmla="*/ 2199 h 43219"/>
                <a:gd name="connsiteX18" fmla="*/ 22177 w 42789"/>
                <a:gd name="connsiteY18" fmla="*/ 4579 h 43219"/>
                <a:gd name="connsiteX19" fmla="*/ 22536 w 42789"/>
                <a:gd name="connsiteY19" fmla="*/ 3189 h 43219"/>
                <a:gd name="connsiteX20" fmla="*/ 14036 w 42789"/>
                <a:gd name="connsiteY20" fmla="*/ 5051 h 43219"/>
                <a:gd name="connsiteX21" fmla="*/ 15336 w 42789"/>
                <a:gd name="connsiteY21" fmla="*/ 6399 h 43219"/>
                <a:gd name="connsiteX22" fmla="*/ 3802 w 42789"/>
                <a:gd name="connsiteY22" fmla="*/ 14737 h 43219"/>
                <a:gd name="connsiteX23" fmla="*/ 3575 w 42789"/>
                <a:gd name="connsiteY23"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317 w 42789"/>
                <a:gd name="connsiteY10" fmla="*/ 30146 h 43219"/>
                <a:gd name="connsiteX11" fmla="*/ 37416 w 42789"/>
                <a:gd name="connsiteY11" fmla="*/ 29949 h 43219"/>
                <a:gd name="connsiteX12" fmla="*/ 41834 w 42789"/>
                <a:gd name="connsiteY12" fmla="*/ 15213 h 43219"/>
                <a:gd name="connsiteX13" fmla="*/ 40386 w 42789"/>
                <a:gd name="connsiteY13" fmla="*/ 17889 h 43219"/>
                <a:gd name="connsiteX14" fmla="*/ 38360 w 42789"/>
                <a:gd name="connsiteY14" fmla="*/ 5285 h 43219"/>
                <a:gd name="connsiteX15" fmla="*/ 38436 w 42789"/>
                <a:gd name="connsiteY15" fmla="*/ 6549 h 43219"/>
                <a:gd name="connsiteX16" fmla="*/ 29114 w 42789"/>
                <a:gd name="connsiteY16" fmla="*/ 3811 h 43219"/>
                <a:gd name="connsiteX17" fmla="*/ 29856 w 42789"/>
                <a:gd name="connsiteY17" fmla="*/ 2199 h 43219"/>
                <a:gd name="connsiteX18" fmla="*/ 22177 w 42789"/>
                <a:gd name="connsiteY18" fmla="*/ 4579 h 43219"/>
                <a:gd name="connsiteX19" fmla="*/ 22536 w 42789"/>
                <a:gd name="connsiteY19" fmla="*/ 3189 h 43219"/>
                <a:gd name="connsiteX20" fmla="*/ 14036 w 42789"/>
                <a:gd name="connsiteY20" fmla="*/ 5051 h 43219"/>
                <a:gd name="connsiteX21" fmla="*/ 15336 w 42789"/>
                <a:gd name="connsiteY21" fmla="*/ 6399 h 43219"/>
                <a:gd name="connsiteX22" fmla="*/ 3802 w 42789"/>
                <a:gd name="connsiteY22" fmla="*/ 14737 h 43219"/>
                <a:gd name="connsiteX23" fmla="*/ 3575 w 42789"/>
                <a:gd name="connsiteY23"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467 w 42789"/>
                <a:gd name="connsiteY10" fmla="*/ 28682 h 43219"/>
                <a:gd name="connsiteX11" fmla="*/ 37416 w 42789"/>
                <a:gd name="connsiteY11" fmla="*/ 29949 h 43219"/>
                <a:gd name="connsiteX12" fmla="*/ 41834 w 42789"/>
                <a:gd name="connsiteY12" fmla="*/ 15213 h 43219"/>
                <a:gd name="connsiteX13" fmla="*/ 40386 w 42789"/>
                <a:gd name="connsiteY13" fmla="*/ 17889 h 43219"/>
                <a:gd name="connsiteX14" fmla="*/ 38360 w 42789"/>
                <a:gd name="connsiteY14" fmla="*/ 5285 h 43219"/>
                <a:gd name="connsiteX15" fmla="*/ 38436 w 42789"/>
                <a:gd name="connsiteY15" fmla="*/ 6549 h 43219"/>
                <a:gd name="connsiteX16" fmla="*/ 29114 w 42789"/>
                <a:gd name="connsiteY16" fmla="*/ 3811 h 43219"/>
                <a:gd name="connsiteX17" fmla="*/ 29856 w 42789"/>
                <a:gd name="connsiteY17" fmla="*/ 2199 h 43219"/>
                <a:gd name="connsiteX18" fmla="*/ 22177 w 42789"/>
                <a:gd name="connsiteY18" fmla="*/ 4579 h 43219"/>
                <a:gd name="connsiteX19" fmla="*/ 22536 w 42789"/>
                <a:gd name="connsiteY19" fmla="*/ 3189 h 43219"/>
                <a:gd name="connsiteX20" fmla="*/ 14036 w 42789"/>
                <a:gd name="connsiteY20" fmla="*/ 5051 h 43219"/>
                <a:gd name="connsiteX21" fmla="*/ 15336 w 42789"/>
                <a:gd name="connsiteY21" fmla="*/ 6399 h 43219"/>
                <a:gd name="connsiteX22" fmla="*/ 3802 w 42789"/>
                <a:gd name="connsiteY22" fmla="*/ 14737 h 43219"/>
                <a:gd name="connsiteX23" fmla="*/ 3575 w 42789"/>
                <a:gd name="connsiteY23"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467 w 42789"/>
                <a:gd name="connsiteY10" fmla="*/ 28682 h 43219"/>
                <a:gd name="connsiteX11" fmla="*/ 37416 w 42789"/>
                <a:gd name="connsiteY11" fmla="*/ 29949 h 43219"/>
                <a:gd name="connsiteX12" fmla="*/ 41834 w 42789"/>
                <a:gd name="connsiteY12" fmla="*/ 15213 h 43219"/>
                <a:gd name="connsiteX13" fmla="*/ 40386 w 42789"/>
                <a:gd name="connsiteY13" fmla="*/ 17889 h 43219"/>
                <a:gd name="connsiteX14" fmla="*/ 38360 w 42789"/>
                <a:gd name="connsiteY14" fmla="*/ 5285 h 43219"/>
                <a:gd name="connsiteX15" fmla="*/ 38436 w 42789"/>
                <a:gd name="connsiteY15" fmla="*/ 6549 h 43219"/>
                <a:gd name="connsiteX16" fmla="*/ 29114 w 42789"/>
                <a:gd name="connsiteY16" fmla="*/ 3811 h 43219"/>
                <a:gd name="connsiteX17" fmla="*/ 29856 w 42789"/>
                <a:gd name="connsiteY17" fmla="*/ 2199 h 43219"/>
                <a:gd name="connsiteX18" fmla="*/ 22177 w 42789"/>
                <a:gd name="connsiteY18" fmla="*/ 4579 h 43219"/>
                <a:gd name="connsiteX19" fmla="*/ 22536 w 42789"/>
                <a:gd name="connsiteY19" fmla="*/ 3189 h 43219"/>
                <a:gd name="connsiteX20" fmla="*/ 14036 w 42789"/>
                <a:gd name="connsiteY20" fmla="*/ 5051 h 43219"/>
                <a:gd name="connsiteX21" fmla="*/ 15336 w 42789"/>
                <a:gd name="connsiteY21" fmla="*/ 6399 h 43219"/>
                <a:gd name="connsiteX22" fmla="*/ 3802 w 42789"/>
                <a:gd name="connsiteY22" fmla="*/ 14737 h 43219"/>
                <a:gd name="connsiteX23" fmla="*/ 3575 w 42789"/>
                <a:gd name="connsiteY23"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467 w 42789"/>
                <a:gd name="connsiteY10" fmla="*/ 28682 h 43219"/>
                <a:gd name="connsiteX11" fmla="*/ 37346 w 42789"/>
                <a:gd name="connsiteY11" fmla="*/ 31057 h 43219"/>
                <a:gd name="connsiteX12" fmla="*/ 37416 w 42789"/>
                <a:gd name="connsiteY12" fmla="*/ 29949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467 w 42789"/>
                <a:gd name="connsiteY10" fmla="*/ 28682 h 43219"/>
                <a:gd name="connsiteX11" fmla="*/ 37346 w 42789"/>
                <a:gd name="connsiteY11" fmla="*/ 31382 h 43219"/>
                <a:gd name="connsiteX12" fmla="*/ 37416 w 42789"/>
                <a:gd name="connsiteY12" fmla="*/ 29949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467 w 42789"/>
                <a:gd name="connsiteY10" fmla="*/ 28682 h 43219"/>
                <a:gd name="connsiteX11" fmla="*/ 37346 w 42789"/>
                <a:gd name="connsiteY11" fmla="*/ 31382 h 43219"/>
                <a:gd name="connsiteX12" fmla="*/ 37461 w 42789"/>
                <a:gd name="connsiteY12" fmla="*/ 28647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467 w 42789"/>
                <a:gd name="connsiteY10" fmla="*/ 28682 h 43219"/>
                <a:gd name="connsiteX11" fmla="*/ 37346 w 42789"/>
                <a:gd name="connsiteY11" fmla="*/ 31382 h 43219"/>
                <a:gd name="connsiteX12" fmla="*/ 37461 w 42789"/>
                <a:gd name="connsiteY12" fmla="*/ 28647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467 w 42789"/>
                <a:gd name="connsiteY10" fmla="*/ 28682 h 43219"/>
                <a:gd name="connsiteX11" fmla="*/ 37346 w 42789"/>
                <a:gd name="connsiteY11" fmla="*/ 31382 h 43219"/>
                <a:gd name="connsiteX12" fmla="*/ 37461 w 42789"/>
                <a:gd name="connsiteY12" fmla="*/ 30046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467 w 42789"/>
                <a:gd name="connsiteY10" fmla="*/ 28682 h 43219"/>
                <a:gd name="connsiteX11" fmla="*/ 37346 w 42789"/>
                <a:gd name="connsiteY11" fmla="*/ 31382 h 43219"/>
                <a:gd name="connsiteX12" fmla="*/ 37461 w 42789"/>
                <a:gd name="connsiteY12" fmla="*/ 30046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693 w 42789"/>
                <a:gd name="connsiteY10" fmla="*/ 28812 h 43219"/>
                <a:gd name="connsiteX11" fmla="*/ 37346 w 42789"/>
                <a:gd name="connsiteY11" fmla="*/ 31382 h 43219"/>
                <a:gd name="connsiteX12" fmla="*/ 37461 w 42789"/>
                <a:gd name="connsiteY12" fmla="*/ 30046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783 w 42789"/>
                <a:gd name="connsiteY10" fmla="*/ 28910 h 43219"/>
                <a:gd name="connsiteX11" fmla="*/ 37346 w 42789"/>
                <a:gd name="connsiteY11" fmla="*/ 31382 h 43219"/>
                <a:gd name="connsiteX12" fmla="*/ 37461 w 42789"/>
                <a:gd name="connsiteY12" fmla="*/ 30046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783 w 42789"/>
                <a:gd name="connsiteY10" fmla="*/ 28910 h 43219"/>
                <a:gd name="connsiteX11" fmla="*/ 37346 w 42789"/>
                <a:gd name="connsiteY11" fmla="*/ 31382 h 43219"/>
                <a:gd name="connsiteX12" fmla="*/ 37461 w 42789"/>
                <a:gd name="connsiteY12" fmla="*/ 29656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783 w 42789"/>
                <a:gd name="connsiteY10" fmla="*/ 28910 h 43219"/>
                <a:gd name="connsiteX11" fmla="*/ 37346 w 42789"/>
                <a:gd name="connsiteY11" fmla="*/ 31382 h 43219"/>
                <a:gd name="connsiteX12" fmla="*/ 37461 w 42789"/>
                <a:gd name="connsiteY12" fmla="*/ 29656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783 w 42789"/>
                <a:gd name="connsiteY10" fmla="*/ 28910 h 43219"/>
                <a:gd name="connsiteX11" fmla="*/ 37346 w 42789"/>
                <a:gd name="connsiteY11" fmla="*/ 31382 h 43219"/>
                <a:gd name="connsiteX12" fmla="*/ 37521 w 42789"/>
                <a:gd name="connsiteY12" fmla="*/ 29916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 name="connsiteX0" fmla="*/ 3936 w 42789"/>
                <a:gd name="connsiteY0" fmla="*/ 14229 h 43219"/>
                <a:gd name="connsiteX1" fmla="*/ 5659 w 42789"/>
                <a:gd name="connsiteY1" fmla="*/ 6766 h 43219"/>
                <a:gd name="connsiteX2" fmla="*/ 14041 w 42789"/>
                <a:gd name="connsiteY2" fmla="*/ 5061 h 43219"/>
                <a:gd name="connsiteX3" fmla="*/ 22492 w 42789"/>
                <a:gd name="connsiteY3" fmla="*/ 3291 h 43219"/>
                <a:gd name="connsiteX4" fmla="*/ 25785 w 42789"/>
                <a:gd name="connsiteY4" fmla="*/ 59 h 43219"/>
                <a:gd name="connsiteX5" fmla="*/ 29869 w 42789"/>
                <a:gd name="connsiteY5" fmla="*/ 2340 h 43219"/>
                <a:gd name="connsiteX6" fmla="*/ 35499 w 42789"/>
                <a:gd name="connsiteY6" fmla="*/ 549 h 43219"/>
                <a:gd name="connsiteX7" fmla="*/ 38354 w 42789"/>
                <a:gd name="connsiteY7" fmla="*/ 5435 h 43219"/>
                <a:gd name="connsiteX8" fmla="*/ 39959 w 42789"/>
                <a:gd name="connsiteY8" fmla="*/ 6300 h 43219"/>
                <a:gd name="connsiteX9" fmla="*/ 42078 w 42789"/>
                <a:gd name="connsiteY9" fmla="*/ 10307 h 43219"/>
                <a:gd name="connsiteX10" fmla="*/ 41854 w 42789"/>
                <a:gd name="connsiteY10" fmla="*/ 15319 h 43219"/>
                <a:gd name="connsiteX11" fmla="*/ 42390 w 42789"/>
                <a:gd name="connsiteY11" fmla="*/ 23311 h 43219"/>
                <a:gd name="connsiteX12" fmla="*/ 37440 w 42789"/>
                <a:gd name="connsiteY12" fmla="*/ 30063 h 43219"/>
                <a:gd name="connsiteX13" fmla="*/ 35431 w 42789"/>
                <a:gd name="connsiteY13" fmla="*/ 35960 h 43219"/>
                <a:gd name="connsiteX14" fmla="*/ 28591 w 42789"/>
                <a:gd name="connsiteY14" fmla="*/ 36674 h 43219"/>
                <a:gd name="connsiteX15" fmla="*/ 23703 w 42789"/>
                <a:gd name="connsiteY15" fmla="*/ 42965 h 43219"/>
                <a:gd name="connsiteX16" fmla="*/ 16516 w 42789"/>
                <a:gd name="connsiteY16" fmla="*/ 39125 h 43219"/>
                <a:gd name="connsiteX17" fmla="*/ 5840 w 42789"/>
                <a:gd name="connsiteY17" fmla="*/ 35331 h 43219"/>
                <a:gd name="connsiteX18" fmla="*/ 1146 w 42789"/>
                <a:gd name="connsiteY18" fmla="*/ 31109 h 43219"/>
                <a:gd name="connsiteX19" fmla="*/ 2149 w 42789"/>
                <a:gd name="connsiteY19" fmla="*/ 25410 h 43219"/>
                <a:gd name="connsiteX20" fmla="*/ 31 w 42789"/>
                <a:gd name="connsiteY20" fmla="*/ 19563 h 43219"/>
                <a:gd name="connsiteX21" fmla="*/ 3899 w 42789"/>
                <a:gd name="connsiteY21" fmla="*/ 14366 h 43219"/>
                <a:gd name="connsiteX22" fmla="*/ 3936 w 42789"/>
                <a:gd name="connsiteY22" fmla="*/ 14229 h 43219"/>
                <a:gd name="connsiteX0" fmla="*/ 3465 w 42789"/>
                <a:gd name="connsiteY0" fmla="*/ 25515 h 43219"/>
                <a:gd name="connsiteX1" fmla="*/ 2196 w 42789"/>
                <a:gd name="connsiteY1" fmla="*/ 25239 h 43219"/>
                <a:gd name="connsiteX2" fmla="*/ 6964 w 42789"/>
                <a:gd name="connsiteY2" fmla="*/ 34758 h 43219"/>
                <a:gd name="connsiteX3" fmla="*/ 5856 w 42789"/>
                <a:gd name="connsiteY3" fmla="*/ 35139 h 43219"/>
                <a:gd name="connsiteX4" fmla="*/ 16514 w 42789"/>
                <a:gd name="connsiteY4" fmla="*/ 38949 h 43219"/>
                <a:gd name="connsiteX5" fmla="*/ 15846 w 42789"/>
                <a:gd name="connsiteY5" fmla="*/ 37209 h 43219"/>
                <a:gd name="connsiteX6" fmla="*/ 28863 w 42789"/>
                <a:gd name="connsiteY6" fmla="*/ 34610 h 43219"/>
                <a:gd name="connsiteX7" fmla="*/ 28596 w 42789"/>
                <a:gd name="connsiteY7" fmla="*/ 36519 h 43219"/>
                <a:gd name="connsiteX8" fmla="*/ 37399 w 42789"/>
                <a:gd name="connsiteY8" fmla="*/ 30135 h 43219"/>
                <a:gd name="connsiteX9" fmla="*/ 37452 w 42789"/>
                <a:gd name="connsiteY9" fmla="*/ 30016 h 43219"/>
                <a:gd name="connsiteX10" fmla="*/ 37783 w 42789"/>
                <a:gd name="connsiteY10" fmla="*/ 28910 h 43219"/>
                <a:gd name="connsiteX11" fmla="*/ 37346 w 42789"/>
                <a:gd name="connsiteY11" fmla="*/ 31382 h 43219"/>
                <a:gd name="connsiteX12" fmla="*/ 37521 w 42789"/>
                <a:gd name="connsiteY12" fmla="*/ 29916 h 43219"/>
                <a:gd name="connsiteX13" fmla="*/ 41834 w 42789"/>
                <a:gd name="connsiteY13" fmla="*/ 15213 h 43219"/>
                <a:gd name="connsiteX14" fmla="*/ 40386 w 42789"/>
                <a:gd name="connsiteY14" fmla="*/ 17889 h 43219"/>
                <a:gd name="connsiteX15" fmla="*/ 38360 w 42789"/>
                <a:gd name="connsiteY15" fmla="*/ 5285 h 43219"/>
                <a:gd name="connsiteX16" fmla="*/ 38436 w 42789"/>
                <a:gd name="connsiteY16" fmla="*/ 6549 h 43219"/>
                <a:gd name="connsiteX17" fmla="*/ 29114 w 42789"/>
                <a:gd name="connsiteY17" fmla="*/ 3811 h 43219"/>
                <a:gd name="connsiteX18" fmla="*/ 29856 w 42789"/>
                <a:gd name="connsiteY18" fmla="*/ 2199 h 43219"/>
                <a:gd name="connsiteX19" fmla="*/ 22177 w 42789"/>
                <a:gd name="connsiteY19" fmla="*/ 4579 h 43219"/>
                <a:gd name="connsiteX20" fmla="*/ 22536 w 42789"/>
                <a:gd name="connsiteY20" fmla="*/ 3189 h 43219"/>
                <a:gd name="connsiteX21" fmla="*/ 14036 w 42789"/>
                <a:gd name="connsiteY21" fmla="*/ 5051 h 43219"/>
                <a:gd name="connsiteX22" fmla="*/ 15336 w 42789"/>
                <a:gd name="connsiteY22" fmla="*/ 6399 h 43219"/>
                <a:gd name="connsiteX23" fmla="*/ 3802 w 42789"/>
                <a:gd name="connsiteY23" fmla="*/ 14737 h 43219"/>
                <a:gd name="connsiteX24" fmla="*/ 3575 w 42789"/>
                <a:gd name="connsiteY24" fmla="*/ 13708 h 43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2789" h="43219">
                  <a:moveTo>
                    <a:pt x="3936" y="14229"/>
                  </a:moveTo>
                  <a:cubicBezTo>
                    <a:pt x="3665" y="11516"/>
                    <a:pt x="4297" y="8780"/>
                    <a:pt x="5659" y="6766"/>
                  </a:cubicBezTo>
                  <a:cubicBezTo>
                    <a:pt x="7811" y="3585"/>
                    <a:pt x="11300" y="2876"/>
                    <a:pt x="14041" y="5061"/>
                  </a:cubicBezTo>
                  <a:cubicBezTo>
                    <a:pt x="15714" y="768"/>
                    <a:pt x="19950" y="-119"/>
                    <a:pt x="22492" y="3291"/>
                  </a:cubicBezTo>
                  <a:cubicBezTo>
                    <a:pt x="23133" y="1542"/>
                    <a:pt x="24364" y="333"/>
                    <a:pt x="25785" y="59"/>
                  </a:cubicBezTo>
                  <a:cubicBezTo>
                    <a:pt x="27349" y="-243"/>
                    <a:pt x="28911" y="629"/>
                    <a:pt x="29869" y="2340"/>
                  </a:cubicBezTo>
                  <a:cubicBezTo>
                    <a:pt x="31251" y="126"/>
                    <a:pt x="33537" y="-601"/>
                    <a:pt x="35499" y="549"/>
                  </a:cubicBezTo>
                  <a:cubicBezTo>
                    <a:pt x="36994" y="1425"/>
                    <a:pt x="38066" y="3259"/>
                    <a:pt x="38354" y="5435"/>
                  </a:cubicBezTo>
                  <a:cubicBezTo>
                    <a:pt x="39158" y="6480"/>
                    <a:pt x="39348" y="5510"/>
                    <a:pt x="39959" y="6300"/>
                  </a:cubicBezTo>
                  <a:cubicBezTo>
                    <a:pt x="40570" y="7090"/>
                    <a:pt x="41762" y="8804"/>
                    <a:pt x="42078" y="10307"/>
                  </a:cubicBezTo>
                  <a:cubicBezTo>
                    <a:pt x="42394" y="11810"/>
                    <a:pt x="42367" y="13690"/>
                    <a:pt x="41854" y="15319"/>
                  </a:cubicBezTo>
                  <a:cubicBezTo>
                    <a:pt x="43115" y="17553"/>
                    <a:pt x="42894" y="20579"/>
                    <a:pt x="42390" y="23311"/>
                  </a:cubicBezTo>
                  <a:cubicBezTo>
                    <a:pt x="41720" y="26943"/>
                    <a:pt x="40164" y="29533"/>
                    <a:pt x="37440" y="30063"/>
                  </a:cubicBezTo>
                  <a:cubicBezTo>
                    <a:pt x="37427" y="32330"/>
                    <a:pt x="36694" y="34480"/>
                    <a:pt x="35431" y="35960"/>
                  </a:cubicBezTo>
                  <a:cubicBezTo>
                    <a:pt x="33512" y="38209"/>
                    <a:pt x="30740" y="38498"/>
                    <a:pt x="28591" y="36674"/>
                  </a:cubicBezTo>
                  <a:cubicBezTo>
                    <a:pt x="27896" y="39807"/>
                    <a:pt x="26035" y="42202"/>
                    <a:pt x="23703" y="42965"/>
                  </a:cubicBezTo>
                  <a:cubicBezTo>
                    <a:pt x="20955" y="43864"/>
                    <a:pt x="18087" y="42332"/>
                    <a:pt x="16516" y="39125"/>
                  </a:cubicBezTo>
                  <a:cubicBezTo>
                    <a:pt x="12808" y="42169"/>
                    <a:pt x="7992" y="40458"/>
                    <a:pt x="5840" y="35331"/>
                  </a:cubicBezTo>
                  <a:cubicBezTo>
                    <a:pt x="3726" y="35668"/>
                    <a:pt x="1741" y="33883"/>
                    <a:pt x="1146" y="31109"/>
                  </a:cubicBezTo>
                  <a:cubicBezTo>
                    <a:pt x="715" y="29102"/>
                    <a:pt x="1096" y="26936"/>
                    <a:pt x="2149" y="25410"/>
                  </a:cubicBezTo>
                  <a:cubicBezTo>
                    <a:pt x="655" y="24213"/>
                    <a:pt x="-177" y="21916"/>
                    <a:pt x="31" y="19563"/>
                  </a:cubicBezTo>
                  <a:cubicBezTo>
                    <a:pt x="275" y="16808"/>
                    <a:pt x="1881" y="14650"/>
                    <a:pt x="3899" y="14366"/>
                  </a:cubicBezTo>
                  <a:cubicBezTo>
                    <a:pt x="3911" y="14320"/>
                    <a:pt x="3924" y="14275"/>
                    <a:pt x="3936" y="14229"/>
                  </a:cubicBezTo>
                  <a:close/>
                </a:path>
                <a:path w="42789" h="43219" fill="none" extrusionOk="0">
                  <a:moveTo>
                    <a:pt x="3465" y="25515"/>
                  </a:moveTo>
                  <a:cubicBezTo>
                    <a:pt x="2581" y="25609"/>
                    <a:pt x="2961" y="25852"/>
                    <a:pt x="2196" y="25239"/>
                  </a:cubicBezTo>
                  <a:moveTo>
                    <a:pt x="6964" y="34758"/>
                  </a:moveTo>
                  <a:cubicBezTo>
                    <a:pt x="6609" y="34951"/>
                    <a:pt x="6236" y="35079"/>
                    <a:pt x="5856" y="35139"/>
                  </a:cubicBezTo>
                  <a:moveTo>
                    <a:pt x="16514" y="38949"/>
                  </a:moveTo>
                  <a:cubicBezTo>
                    <a:pt x="16247" y="38403"/>
                    <a:pt x="16023" y="37820"/>
                    <a:pt x="15846" y="37209"/>
                  </a:cubicBezTo>
                  <a:moveTo>
                    <a:pt x="28863" y="34610"/>
                  </a:moveTo>
                  <a:cubicBezTo>
                    <a:pt x="28824" y="35257"/>
                    <a:pt x="28734" y="35897"/>
                    <a:pt x="28596" y="36519"/>
                  </a:cubicBezTo>
                  <a:moveTo>
                    <a:pt x="37399" y="30135"/>
                  </a:moveTo>
                  <a:cubicBezTo>
                    <a:pt x="38988" y="29008"/>
                    <a:pt x="37451" y="30030"/>
                    <a:pt x="37452" y="30016"/>
                  </a:cubicBezTo>
                  <a:cubicBezTo>
                    <a:pt x="37453" y="30002"/>
                    <a:pt x="37828" y="28802"/>
                    <a:pt x="37783" y="28910"/>
                  </a:cubicBezTo>
                  <a:cubicBezTo>
                    <a:pt x="37738" y="29018"/>
                    <a:pt x="37354" y="31171"/>
                    <a:pt x="37346" y="31382"/>
                  </a:cubicBezTo>
                  <a:cubicBezTo>
                    <a:pt x="37338" y="31593"/>
                    <a:pt x="37257" y="31939"/>
                    <a:pt x="37521" y="29916"/>
                  </a:cubicBezTo>
                  <a:moveTo>
                    <a:pt x="41834" y="15213"/>
                  </a:moveTo>
                  <a:cubicBezTo>
                    <a:pt x="41509" y="16245"/>
                    <a:pt x="41014" y="17161"/>
                    <a:pt x="40386" y="17889"/>
                  </a:cubicBezTo>
                  <a:moveTo>
                    <a:pt x="38360" y="5285"/>
                  </a:moveTo>
                  <a:cubicBezTo>
                    <a:pt x="38415" y="5702"/>
                    <a:pt x="38441" y="6125"/>
                    <a:pt x="38436" y="6549"/>
                  </a:cubicBezTo>
                  <a:moveTo>
                    <a:pt x="29114" y="3811"/>
                  </a:moveTo>
                  <a:cubicBezTo>
                    <a:pt x="29303" y="3228"/>
                    <a:pt x="29552" y="2685"/>
                    <a:pt x="29856" y="2199"/>
                  </a:cubicBezTo>
                  <a:moveTo>
                    <a:pt x="22177" y="4579"/>
                  </a:moveTo>
                  <a:cubicBezTo>
                    <a:pt x="22254" y="4097"/>
                    <a:pt x="22375" y="3630"/>
                    <a:pt x="22536" y="3189"/>
                  </a:cubicBezTo>
                  <a:moveTo>
                    <a:pt x="14036" y="5051"/>
                  </a:moveTo>
                  <a:cubicBezTo>
                    <a:pt x="14508" y="5427"/>
                    <a:pt x="14944" y="5880"/>
                    <a:pt x="15336" y="6399"/>
                  </a:cubicBezTo>
                  <a:moveTo>
                    <a:pt x="3802" y="14737"/>
                  </a:moveTo>
                  <a:cubicBezTo>
                    <a:pt x="3699" y="14273"/>
                    <a:pt x="3623" y="14189"/>
                    <a:pt x="3575" y="13708"/>
                  </a:cubicBezTo>
                </a:path>
              </a:pathLst>
            </a:cu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22697126" y="7308341"/>
              <a:ext cx="7905212" cy="901562"/>
            </a:xfrm>
            <a:custGeom>
              <a:avLst/>
              <a:gdLst>
                <a:gd name="connsiteX0" fmla="*/ 0 w 5515509"/>
                <a:gd name="connsiteY0" fmla="*/ 0 h 1938969"/>
                <a:gd name="connsiteX1" fmla="*/ 5515509 w 5515509"/>
                <a:gd name="connsiteY1" fmla="*/ 0 h 1938969"/>
                <a:gd name="connsiteX2" fmla="*/ 5515509 w 5515509"/>
                <a:gd name="connsiteY2" fmla="*/ 1938969 h 1938969"/>
                <a:gd name="connsiteX3" fmla="*/ 0 w 5515509"/>
                <a:gd name="connsiteY3" fmla="*/ 1938969 h 1938969"/>
                <a:gd name="connsiteX4" fmla="*/ 0 w 5515509"/>
                <a:gd name="connsiteY4" fmla="*/ 0 h 1938969"/>
                <a:gd name="connsiteX0" fmla="*/ 254000 w 5515509"/>
                <a:gd name="connsiteY0" fmla="*/ 101600 h 1938969"/>
                <a:gd name="connsiteX1" fmla="*/ 5515509 w 5515509"/>
                <a:gd name="connsiteY1" fmla="*/ 0 h 1938969"/>
                <a:gd name="connsiteX2" fmla="*/ 5515509 w 5515509"/>
                <a:gd name="connsiteY2" fmla="*/ 1938969 h 1938969"/>
                <a:gd name="connsiteX3" fmla="*/ 0 w 5515509"/>
                <a:gd name="connsiteY3" fmla="*/ 1938969 h 1938969"/>
                <a:gd name="connsiteX4" fmla="*/ 254000 w 5515509"/>
                <a:gd name="connsiteY4" fmla="*/ 101600 h 1938969"/>
                <a:gd name="connsiteX0" fmla="*/ 279400 w 5540909"/>
                <a:gd name="connsiteY0" fmla="*/ 101600 h 1938969"/>
                <a:gd name="connsiteX1" fmla="*/ 5540909 w 5540909"/>
                <a:gd name="connsiteY1" fmla="*/ 0 h 1938969"/>
                <a:gd name="connsiteX2" fmla="*/ 5540909 w 5540909"/>
                <a:gd name="connsiteY2" fmla="*/ 1938969 h 1938969"/>
                <a:gd name="connsiteX3" fmla="*/ 0 w 5540909"/>
                <a:gd name="connsiteY3" fmla="*/ 1786569 h 1938969"/>
                <a:gd name="connsiteX4" fmla="*/ 279400 w 5540909"/>
                <a:gd name="connsiteY4" fmla="*/ 101600 h 1938969"/>
                <a:gd name="connsiteX0" fmla="*/ 279400 w 5540909"/>
                <a:gd name="connsiteY0" fmla="*/ 101600 h 1786569"/>
                <a:gd name="connsiteX1" fmla="*/ 5540909 w 5540909"/>
                <a:gd name="connsiteY1" fmla="*/ 0 h 1786569"/>
                <a:gd name="connsiteX2" fmla="*/ 5261509 w 5540909"/>
                <a:gd name="connsiteY2" fmla="*/ 1761169 h 1786569"/>
                <a:gd name="connsiteX3" fmla="*/ 0 w 5540909"/>
                <a:gd name="connsiteY3" fmla="*/ 1786569 h 1786569"/>
                <a:gd name="connsiteX4" fmla="*/ 279400 w 5540909"/>
                <a:gd name="connsiteY4" fmla="*/ 101600 h 17865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40909" h="1786569">
                  <a:moveTo>
                    <a:pt x="279400" y="101600"/>
                  </a:moveTo>
                  <a:lnTo>
                    <a:pt x="5540909" y="0"/>
                  </a:lnTo>
                  <a:lnTo>
                    <a:pt x="5261509" y="1761169"/>
                  </a:lnTo>
                  <a:lnTo>
                    <a:pt x="0" y="1786569"/>
                  </a:lnTo>
                  <a:lnTo>
                    <a:pt x="279400" y="101600"/>
                  </a:lnTo>
                  <a:close/>
                </a:path>
              </a:pathLst>
            </a:custGeom>
            <a:noFill/>
          </p:spPr>
          <p:txBody>
            <a:bodyPr wrap="square" lIns="91420" tIns="45708" rIns="91420" bIns="45708" rtlCol="0" anchor="ctr">
              <a:spAutoFit/>
            </a:bodyPr>
            <a:lstStyle/>
            <a:p>
              <a:pPr algn="ctr"/>
              <a:r>
                <a:rPr lang="en-US" sz="2500" b="1" dirty="0">
                  <a:solidFill>
                    <a:schemeClr val="bg1"/>
                  </a:solidFill>
                  <a:latin typeface="Arial" panose="020B0604020202020204" pitchFamily="34" charset="0"/>
                  <a:cs typeface="Arial" panose="020B0604020202020204" pitchFamily="34" charset="0"/>
                </a:rPr>
                <a:t>We provide Chemistry, Hematology, Coagulation, Urinalysis and specialized testing to support   local, national, and international  Clinical Trials studies. </a:t>
              </a:r>
            </a:p>
          </p:txBody>
        </p:sp>
      </p:grpSp>
      <p:grpSp>
        <p:nvGrpSpPr>
          <p:cNvPr id="61" name="Group 60"/>
          <p:cNvGrpSpPr/>
          <p:nvPr/>
        </p:nvGrpSpPr>
        <p:grpSpPr>
          <a:xfrm>
            <a:off x="26968757" y="5950616"/>
            <a:ext cx="2780730" cy="1528894"/>
            <a:chOff x="25696559" y="8183870"/>
            <a:chExt cx="2780729" cy="1528894"/>
          </a:xfrm>
        </p:grpSpPr>
        <p:pic>
          <p:nvPicPr>
            <p:cNvPr id="1029" name="Picture 5" descr="http://i.ytimg.com/vi/_yQD0U3ZtCs/maxresdefault.jpg">
              <a:hlinkClick r:id="rId19"/>
            </p:cNvPr>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25696559" y="8183870"/>
              <a:ext cx="1230615" cy="537484"/>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71" descr="http://www.careerindia.com/img/2013/11/29-chemistry.jpg">
              <a:hlinkClick r:id="rId21"/>
            </p:cNvPr>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27297307" y="8199388"/>
              <a:ext cx="1179981" cy="583043"/>
            </a:xfrm>
            <a:prstGeom prst="rect">
              <a:avLst/>
            </a:prstGeom>
            <a:noFill/>
            <a:ln>
              <a:noFill/>
            </a:ln>
          </p:spPr>
        </p:pic>
        <p:pic>
          <p:nvPicPr>
            <p:cNvPr id="73" name="Picture 72" descr="https://www.informedhealth.org/papaya-files/thumbs/2/2ec1126622329465a619fb80d5c4a2cdv1_abs_450x360_b3535db83dc50e27c1bb1392364c95a2.png">
              <a:hlinkClick r:id="rId23"/>
            </p:cNvPr>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27280198" y="8845321"/>
              <a:ext cx="1128597" cy="867443"/>
            </a:xfrm>
            <a:prstGeom prst="rect">
              <a:avLst/>
            </a:prstGeom>
            <a:noFill/>
            <a:ln>
              <a:noFill/>
            </a:ln>
          </p:spPr>
        </p:pic>
        <p:pic>
          <p:nvPicPr>
            <p:cNvPr id="74" name="Picture 73" descr="https://s-media-cache-ak0.pinimg.com/236x/49/3f/c8/493fc8437830ce8c94cf217ee6893974.jpg">
              <a:hlinkClick r:id="rId25"/>
            </p:cNvPr>
            <p:cNvPicPr/>
            <p:nvPr/>
          </p:nvPicPr>
          <p:blipFill>
            <a:blip r:embed="rId26">
              <a:extLst>
                <a:ext uri="{28A0092B-C50C-407E-A947-70E740481C1C}">
                  <a14:useLocalDpi xmlns:a14="http://schemas.microsoft.com/office/drawing/2010/main" val="0"/>
                </a:ext>
              </a:extLst>
            </a:blip>
            <a:srcRect/>
            <a:stretch>
              <a:fillRect/>
            </a:stretch>
          </p:blipFill>
          <p:spPr bwMode="auto">
            <a:xfrm>
              <a:off x="25724117" y="8845320"/>
              <a:ext cx="1209695" cy="867444"/>
            </a:xfrm>
            <a:prstGeom prst="rect">
              <a:avLst/>
            </a:prstGeom>
            <a:noFill/>
            <a:ln>
              <a:noFill/>
            </a:ln>
          </p:spPr>
        </p:pic>
        <p:sp>
          <p:nvSpPr>
            <p:cNvPr id="45" name="Left-Right Arrow 44"/>
            <p:cNvSpPr/>
            <p:nvPr/>
          </p:nvSpPr>
          <p:spPr>
            <a:xfrm>
              <a:off x="26937714" y="8394509"/>
              <a:ext cx="366421" cy="115481"/>
            </a:xfrm>
            <a:prstGeom prst="leftRightArrow">
              <a:avLst/>
            </a:prstGeom>
            <a:solidFill>
              <a:srgbClr val="7A5A00"/>
            </a:solidFill>
            <a:ln>
              <a:noFill/>
            </a:ln>
            <a:scene3d>
              <a:camera prst="orthographicFront">
                <a:rot lat="21252463" lon="20524857" rev="159437"/>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Left-Right Arrow 75"/>
            <p:cNvSpPr/>
            <p:nvPr/>
          </p:nvSpPr>
          <p:spPr>
            <a:xfrm>
              <a:off x="26913777" y="9221302"/>
              <a:ext cx="366421" cy="115481"/>
            </a:xfrm>
            <a:prstGeom prst="leftRightArrow">
              <a:avLst/>
            </a:prstGeom>
            <a:solidFill>
              <a:srgbClr val="7A5A00"/>
            </a:solidFill>
            <a:ln>
              <a:noFill/>
            </a:ln>
            <a:scene3d>
              <a:camera prst="orthographicFront">
                <a:rot lat="21285418" lon="19922962" rev="217457"/>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69" name="Picture 68" descr="Bioquímica de un &quot;asalto&quot; jajaja: ">
            <a:hlinkClick r:id="rId27"/>
          </p:cNvPr>
          <p:cNvPicPr/>
          <p:nvPr/>
        </p:nvPicPr>
        <p:blipFill>
          <a:blip r:embed="rId28" cstate="print">
            <a:extLst>
              <a:ext uri="{28A0092B-C50C-407E-A947-70E740481C1C}">
                <a14:useLocalDpi xmlns:a14="http://schemas.microsoft.com/office/drawing/2010/main" val="0"/>
              </a:ext>
            </a:extLst>
          </a:blip>
          <a:srcRect/>
          <a:stretch>
            <a:fillRect/>
          </a:stretch>
        </p:blipFill>
        <p:spPr bwMode="auto">
          <a:xfrm rot="1058777">
            <a:off x="30565564" y="2565837"/>
            <a:ext cx="1762708" cy="1685599"/>
          </a:xfrm>
          <a:prstGeom prst="rect">
            <a:avLst/>
          </a:prstGeom>
          <a:noFill/>
          <a:ln>
            <a:noFill/>
          </a:ln>
        </p:spPr>
      </p:pic>
      <p:grpSp>
        <p:nvGrpSpPr>
          <p:cNvPr id="16" name="Group 15"/>
          <p:cNvGrpSpPr/>
          <p:nvPr/>
        </p:nvGrpSpPr>
        <p:grpSpPr>
          <a:xfrm>
            <a:off x="489382" y="5828458"/>
            <a:ext cx="4186768" cy="6521198"/>
            <a:chOff x="442482" y="6393067"/>
            <a:chExt cx="3495675" cy="5715000"/>
          </a:xfrm>
        </p:grpSpPr>
        <p:pic>
          <p:nvPicPr>
            <p:cNvPr id="44" name="Picture 2" descr="C:\Users\eramirez\AppData\Local\Microsoft\Windows\Temporary Internet Files\Content.IE5\57JBLQLY\367px-Blood_drop.svg[1].png"/>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42482" y="6393067"/>
              <a:ext cx="3495675" cy="57150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30" cstate="print">
              <a:extLst>
                <a:ext uri="{28A0092B-C50C-407E-A947-70E740481C1C}">
                  <a14:useLocalDpi xmlns:a14="http://schemas.microsoft.com/office/drawing/2010/main" val="0"/>
                </a:ext>
              </a:extLst>
            </a:blip>
            <a:srcRect/>
            <a:stretch>
              <a:fillRect/>
            </a:stretch>
          </p:blipFill>
          <p:spPr bwMode="auto">
            <a:xfrm>
              <a:off x="857439" y="9361411"/>
              <a:ext cx="2665760" cy="192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cxnSp>
        <p:nvCxnSpPr>
          <p:cNvPr id="23" name="Straight Arrow Connector 22"/>
          <p:cNvCxnSpPr/>
          <p:nvPr/>
        </p:nvCxnSpPr>
        <p:spPr>
          <a:xfrm>
            <a:off x="14225878" y="2738729"/>
            <a:ext cx="875358" cy="418214"/>
          </a:xfrm>
          <a:prstGeom prst="straightConnector1">
            <a:avLst/>
          </a:prstGeom>
          <a:ln cmpd="sng">
            <a:solidFill>
              <a:srgbClr val="FF3300"/>
            </a:solidFill>
            <a:tailEnd type="arrow" w="lg" len="med"/>
          </a:ln>
        </p:spPr>
        <p:style>
          <a:lnRef idx="3">
            <a:schemeClr val="dk1"/>
          </a:lnRef>
          <a:fillRef idx="0">
            <a:schemeClr val="dk1"/>
          </a:fillRef>
          <a:effectRef idx="2">
            <a:schemeClr val="dk1"/>
          </a:effectRef>
          <a:fontRef idx="minor">
            <a:schemeClr val="tx1"/>
          </a:fontRef>
        </p:style>
      </p:cxnSp>
      <p:cxnSp>
        <p:nvCxnSpPr>
          <p:cNvPr id="36" name="Straight Arrow Connector 35"/>
          <p:cNvCxnSpPr/>
          <p:nvPr/>
        </p:nvCxnSpPr>
        <p:spPr>
          <a:xfrm>
            <a:off x="13790612" y="6667232"/>
            <a:ext cx="529161" cy="956194"/>
          </a:xfrm>
          <a:prstGeom prst="straightConnector1">
            <a:avLst/>
          </a:prstGeom>
          <a:ln>
            <a:solidFill>
              <a:srgbClr val="7030A0"/>
            </a:solidFill>
            <a:tailEnd type="arrow"/>
          </a:ln>
        </p:spPr>
        <p:style>
          <a:lnRef idx="3">
            <a:schemeClr val="dk1"/>
          </a:lnRef>
          <a:fillRef idx="0">
            <a:schemeClr val="dk1"/>
          </a:fillRef>
          <a:effectRef idx="2">
            <a:schemeClr val="dk1"/>
          </a:effectRef>
          <a:fontRef idx="minor">
            <a:schemeClr val="tx1"/>
          </a:fontRef>
        </p:style>
      </p:cxnSp>
      <p:cxnSp>
        <p:nvCxnSpPr>
          <p:cNvPr id="53" name="Straight Arrow Connector 52"/>
          <p:cNvCxnSpPr/>
          <p:nvPr/>
        </p:nvCxnSpPr>
        <p:spPr>
          <a:xfrm flipH="1">
            <a:off x="29998273" y="6276737"/>
            <a:ext cx="339829" cy="1221264"/>
          </a:xfrm>
          <a:prstGeom prst="straightConnector1">
            <a:avLst/>
          </a:prstGeom>
          <a:ln>
            <a:solidFill>
              <a:srgbClr val="FFD45B"/>
            </a:solidFill>
            <a:tailEnd type="arrow"/>
          </a:ln>
        </p:spPr>
        <p:style>
          <a:lnRef idx="3">
            <a:schemeClr val="dk1"/>
          </a:lnRef>
          <a:fillRef idx="0">
            <a:schemeClr val="dk1"/>
          </a:fillRef>
          <a:effectRef idx="2">
            <a:schemeClr val="dk1"/>
          </a:effectRef>
          <a:fontRef idx="minor">
            <a:schemeClr val="tx1"/>
          </a:fontRef>
        </p:style>
      </p:cxnSp>
      <p:cxnSp>
        <p:nvCxnSpPr>
          <p:cNvPr id="67" name="Straight Arrow Connector 66"/>
          <p:cNvCxnSpPr/>
          <p:nvPr/>
        </p:nvCxnSpPr>
        <p:spPr>
          <a:xfrm>
            <a:off x="7098293" y="12734384"/>
            <a:ext cx="1394611" cy="837286"/>
          </a:xfrm>
          <a:prstGeom prst="straightConnector1">
            <a:avLst/>
          </a:prstGeom>
          <a:ln cmpd="sng">
            <a:solidFill>
              <a:schemeClr val="accent6"/>
            </a:solidFill>
            <a:tailEnd type="arrow" w="lg" len="med"/>
          </a:ln>
        </p:spPr>
        <p:style>
          <a:lnRef idx="3">
            <a:schemeClr val="dk1"/>
          </a:lnRef>
          <a:fillRef idx="0">
            <a:schemeClr val="dk1"/>
          </a:fillRef>
          <a:effectRef idx="2">
            <a:schemeClr val="dk1"/>
          </a:effectRef>
          <a:fontRef idx="minor">
            <a:schemeClr val="tx1"/>
          </a:fontRef>
        </p:style>
      </p:cxnSp>
      <p:pic>
        <p:nvPicPr>
          <p:cNvPr id="15" name="Picture 14"/>
          <p:cNvPicPr>
            <a:picLocks noChangeAspect="1"/>
          </p:cNvPicPr>
          <p:nvPr/>
        </p:nvPicPr>
        <p:blipFill>
          <a:blip r:embed="rId31" cstate="print">
            <a:extLst>
              <a:ext uri="{28A0092B-C50C-407E-A947-70E740481C1C}">
                <a14:useLocalDpi xmlns:a14="http://schemas.microsoft.com/office/drawing/2010/main" val="0"/>
              </a:ext>
            </a:extLst>
          </a:blip>
          <a:stretch>
            <a:fillRect/>
          </a:stretch>
        </p:blipFill>
        <p:spPr>
          <a:xfrm rot="5400000">
            <a:off x="23815190" y="5578491"/>
            <a:ext cx="3076917" cy="2307688"/>
          </a:xfrm>
          <a:prstGeom prst="rect">
            <a:avLst/>
          </a:prstGeom>
        </p:spPr>
      </p:pic>
      <p:grpSp>
        <p:nvGrpSpPr>
          <p:cNvPr id="13" name="Group 12"/>
          <p:cNvGrpSpPr/>
          <p:nvPr/>
        </p:nvGrpSpPr>
        <p:grpSpPr>
          <a:xfrm>
            <a:off x="9777002" y="6086382"/>
            <a:ext cx="14378399" cy="6292674"/>
            <a:chOff x="10656373" y="5785181"/>
            <a:chExt cx="14238221" cy="5894695"/>
          </a:xfrm>
          <a:gradFill flip="none" rotWithShape="1">
            <a:gsLst>
              <a:gs pos="0">
                <a:srgbClr val="03D4A8"/>
              </a:gs>
              <a:gs pos="15000">
                <a:srgbClr val="21D6E0"/>
              </a:gs>
              <a:gs pos="74000">
                <a:srgbClr val="B17ED8"/>
              </a:gs>
            </a:gsLst>
            <a:lin ang="8100000" scaled="0"/>
            <a:tileRect/>
          </a:gradFill>
        </p:grpSpPr>
        <p:sp>
          <p:nvSpPr>
            <p:cNvPr id="8" name="Explosion 2 7"/>
            <p:cNvSpPr/>
            <p:nvPr/>
          </p:nvSpPr>
          <p:spPr>
            <a:xfrm>
              <a:off x="10656373" y="5785181"/>
              <a:ext cx="14238221" cy="5894695"/>
            </a:xfrm>
            <a:custGeom>
              <a:avLst/>
              <a:gdLst>
                <a:gd name="connsiteX0" fmla="*/ 11462 w 21600"/>
                <a:gd name="connsiteY0" fmla="*/ 4342 h 21600"/>
                <a:gd name="connsiteX1" fmla="*/ 14790 w 21600"/>
                <a:gd name="connsiteY1" fmla="*/ 0 h 21600"/>
                <a:gd name="connsiteX2" fmla="*/ 14525 w 21600"/>
                <a:gd name="connsiteY2" fmla="*/ 5777 h 21600"/>
                <a:gd name="connsiteX3" fmla="*/ 18007 w 21600"/>
                <a:gd name="connsiteY3" fmla="*/ 3172 h 21600"/>
                <a:gd name="connsiteX4" fmla="*/ 16380 w 21600"/>
                <a:gd name="connsiteY4" fmla="*/ 6532 h 21600"/>
                <a:gd name="connsiteX5" fmla="*/ 21600 w 21600"/>
                <a:gd name="connsiteY5" fmla="*/ 6645 h 21600"/>
                <a:gd name="connsiteX6" fmla="*/ 16985 w 21600"/>
                <a:gd name="connsiteY6" fmla="*/ 9402 h 21600"/>
                <a:gd name="connsiteX7" fmla="*/ 18270 w 21600"/>
                <a:gd name="connsiteY7" fmla="*/ 11290 h 21600"/>
                <a:gd name="connsiteX8" fmla="*/ 16380 w 21600"/>
                <a:gd name="connsiteY8" fmla="*/ 12310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5372 w 21600"/>
                <a:gd name="connsiteY24" fmla="*/ 7817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1462 w 21600"/>
                <a:gd name="connsiteY0" fmla="*/ 4342 h 21600"/>
                <a:gd name="connsiteX1" fmla="*/ 14790 w 21600"/>
                <a:gd name="connsiteY1" fmla="*/ 0 h 21600"/>
                <a:gd name="connsiteX2" fmla="*/ 14525 w 21600"/>
                <a:gd name="connsiteY2" fmla="*/ 5777 h 21600"/>
                <a:gd name="connsiteX3" fmla="*/ 18007 w 21600"/>
                <a:gd name="connsiteY3" fmla="*/ 3172 h 21600"/>
                <a:gd name="connsiteX4" fmla="*/ 16380 w 21600"/>
                <a:gd name="connsiteY4" fmla="*/ 6532 h 21600"/>
                <a:gd name="connsiteX5" fmla="*/ 21600 w 21600"/>
                <a:gd name="connsiteY5" fmla="*/ 6645 h 21600"/>
                <a:gd name="connsiteX6" fmla="*/ 16985 w 21600"/>
                <a:gd name="connsiteY6" fmla="*/ 9402 h 21600"/>
                <a:gd name="connsiteX7" fmla="*/ 18270 w 21600"/>
                <a:gd name="connsiteY7" fmla="*/ 11290 h 21600"/>
                <a:gd name="connsiteX8" fmla="*/ 16380 w 21600"/>
                <a:gd name="connsiteY8" fmla="*/ 12310 h 21600"/>
                <a:gd name="connsiteX9" fmla="*/ 18877 w 21600"/>
                <a:gd name="connsiteY9" fmla="*/ 15632 h 21600"/>
                <a:gd name="connsiteX10" fmla="*/ 14640 w 21600"/>
                <a:gd name="connsiteY10" fmla="*/ 14350 h 21600"/>
                <a:gd name="connsiteX11" fmla="*/ 14942 w 21600"/>
                <a:gd name="connsiteY11" fmla="*/ 17370 h 21600"/>
                <a:gd name="connsiteX12" fmla="*/ 12180 w 21600"/>
                <a:gd name="connsiteY12" fmla="*/ 15935 h 21600"/>
                <a:gd name="connsiteX13" fmla="*/ 11612 w 21600"/>
                <a:gd name="connsiteY13" fmla="*/ 18842 h 21600"/>
                <a:gd name="connsiteX14" fmla="*/ 9872 w 21600"/>
                <a:gd name="connsiteY14" fmla="*/ 17370 h 21600"/>
                <a:gd name="connsiteX15" fmla="*/ 8700 w 21600"/>
                <a:gd name="connsiteY15" fmla="*/ 19712 h 21600"/>
                <a:gd name="connsiteX16" fmla="*/ 7527 w 21600"/>
                <a:gd name="connsiteY16" fmla="*/ 18125 h 21600"/>
                <a:gd name="connsiteX17" fmla="*/ 4917 w 21600"/>
                <a:gd name="connsiteY17" fmla="*/ 21600 h 21600"/>
                <a:gd name="connsiteX18" fmla="*/ 4805 w 21600"/>
                <a:gd name="connsiteY18" fmla="*/ 18240 h 21600"/>
                <a:gd name="connsiteX19" fmla="*/ 1285 w 21600"/>
                <a:gd name="connsiteY19" fmla="*/ 17825 h 21600"/>
                <a:gd name="connsiteX20" fmla="*/ 3330 w 21600"/>
                <a:gd name="connsiteY20" fmla="*/ 15370 h 21600"/>
                <a:gd name="connsiteX21" fmla="*/ 0 w 21600"/>
                <a:gd name="connsiteY21" fmla="*/ 12877 h 21600"/>
                <a:gd name="connsiteX22" fmla="*/ 3935 w 21600"/>
                <a:gd name="connsiteY22" fmla="*/ 11592 h 21600"/>
                <a:gd name="connsiteX23" fmla="*/ 1172 w 21600"/>
                <a:gd name="connsiteY23" fmla="*/ 8270 h 21600"/>
                <a:gd name="connsiteX24" fmla="*/ 5372 w 21600"/>
                <a:gd name="connsiteY24" fmla="*/ 7817 h 21600"/>
                <a:gd name="connsiteX25" fmla="*/ 4502 w 21600"/>
                <a:gd name="connsiteY25" fmla="*/ 3625 h 21600"/>
                <a:gd name="connsiteX26" fmla="*/ 8550 w 21600"/>
                <a:gd name="connsiteY26" fmla="*/ 6382 h 21600"/>
                <a:gd name="connsiteX27" fmla="*/ 9722 w 21600"/>
                <a:gd name="connsiteY27" fmla="*/ 1887 h 21600"/>
                <a:gd name="connsiteX28" fmla="*/ 11462 w 21600"/>
                <a:gd name="connsiteY28" fmla="*/ 4342 h 21600"/>
                <a:gd name="connsiteX0" fmla="*/ 11462 w 21600"/>
                <a:gd name="connsiteY0" fmla="*/ 4342 h 21028"/>
                <a:gd name="connsiteX1" fmla="*/ 14790 w 21600"/>
                <a:gd name="connsiteY1" fmla="*/ 0 h 21028"/>
                <a:gd name="connsiteX2" fmla="*/ 14525 w 21600"/>
                <a:gd name="connsiteY2" fmla="*/ 5777 h 21028"/>
                <a:gd name="connsiteX3" fmla="*/ 18007 w 21600"/>
                <a:gd name="connsiteY3" fmla="*/ 3172 h 21028"/>
                <a:gd name="connsiteX4" fmla="*/ 16380 w 21600"/>
                <a:gd name="connsiteY4" fmla="*/ 6532 h 21028"/>
                <a:gd name="connsiteX5" fmla="*/ 21600 w 21600"/>
                <a:gd name="connsiteY5" fmla="*/ 6645 h 21028"/>
                <a:gd name="connsiteX6" fmla="*/ 16985 w 21600"/>
                <a:gd name="connsiteY6" fmla="*/ 9402 h 21028"/>
                <a:gd name="connsiteX7" fmla="*/ 18270 w 21600"/>
                <a:gd name="connsiteY7" fmla="*/ 11290 h 21028"/>
                <a:gd name="connsiteX8" fmla="*/ 16380 w 21600"/>
                <a:gd name="connsiteY8" fmla="*/ 12310 h 21028"/>
                <a:gd name="connsiteX9" fmla="*/ 18877 w 21600"/>
                <a:gd name="connsiteY9" fmla="*/ 15632 h 21028"/>
                <a:gd name="connsiteX10" fmla="*/ 14640 w 21600"/>
                <a:gd name="connsiteY10" fmla="*/ 14350 h 21028"/>
                <a:gd name="connsiteX11" fmla="*/ 14942 w 21600"/>
                <a:gd name="connsiteY11" fmla="*/ 17370 h 21028"/>
                <a:gd name="connsiteX12" fmla="*/ 12180 w 21600"/>
                <a:gd name="connsiteY12" fmla="*/ 15935 h 21028"/>
                <a:gd name="connsiteX13" fmla="*/ 11612 w 21600"/>
                <a:gd name="connsiteY13" fmla="*/ 18842 h 21028"/>
                <a:gd name="connsiteX14" fmla="*/ 9872 w 21600"/>
                <a:gd name="connsiteY14" fmla="*/ 17370 h 21028"/>
                <a:gd name="connsiteX15" fmla="*/ 8700 w 21600"/>
                <a:gd name="connsiteY15" fmla="*/ 19712 h 21028"/>
                <a:gd name="connsiteX16" fmla="*/ 7527 w 21600"/>
                <a:gd name="connsiteY16" fmla="*/ 18125 h 21028"/>
                <a:gd name="connsiteX17" fmla="*/ 5024 w 21600"/>
                <a:gd name="connsiteY17" fmla="*/ 21028 h 21028"/>
                <a:gd name="connsiteX18" fmla="*/ 4805 w 21600"/>
                <a:gd name="connsiteY18" fmla="*/ 18240 h 21028"/>
                <a:gd name="connsiteX19" fmla="*/ 1285 w 21600"/>
                <a:gd name="connsiteY19" fmla="*/ 17825 h 21028"/>
                <a:gd name="connsiteX20" fmla="*/ 3330 w 21600"/>
                <a:gd name="connsiteY20" fmla="*/ 15370 h 21028"/>
                <a:gd name="connsiteX21" fmla="*/ 0 w 21600"/>
                <a:gd name="connsiteY21" fmla="*/ 12877 h 21028"/>
                <a:gd name="connsiteX22" fmla="*/ 3935 w 21600"/>
                <a:gd name="connsiteY22" fmla="*/ 11592 h 21028"/>
                <a:gd name="connsiteX23" fmla="*/ 1172 w 21600"/>
                <a:gd name="connsiteY23" fmla="*/ 8270 h 21028"/>
                <a:gd name="connsiteX24" fmla="*/ 5372 w 21600"/>
                <a:gd name="connsiteY24" fmla="*/ 7817 h 21028"/>
                <a:gd name="connsiteX25" fmla="*/ 4502 w 21600"/>
                <a:gd name="connsiteY25" fmla="*/ 3625 h 21028"/>
                <a:gd name="connsiteX26" fmla="*/ 8550 w 21600"/>
                <a:gd name="connsiteY26" fmla="*/ 6382 h 21028"/>
                <a:gd name="connsiteX27" fmla="*/ 9722 w 21600"/>
                <a:gd name="connsiteY27" fmla="*/ 1887 h 21028"/>
                <a:gd name="connsiteX28" fmla="*/ 11462 w 21600"/>
                <a:gd name="connsiteY28" fmla="*/ 4342 h 21028"/>
                <a:gd name="connsiteX0" fmla="*/ 11462 w 21600"/>
                <a:gd name="connsiteY0" fmla="*/ 4342 h 21028"/>
                <a:gd name="connsiteX1" fmla="*/ 14790 w 21600"/>
                <a:gd name="connsiteY1" fmla="*/ 0 h 21028"/>
                <a:gd name="connsiteX2" fmla="*/ 14525 w 21600"/>
                <a:gd name="connsiteY2" fmla="*/ 5777 h 21028"/>
                <a:gd name="connsiteX3" fmla="*/ 18007 w 21600"/>
                <a:gd name="connsiteY3" fmla="*/ 3172 h 21028"/>
                <a:gd name="connsiteX4" fmla="*/ 16380 w 21600"/>
                <a:gd name="connsiteY4" fmla="*/ 6532 h 21028"/>
                <a:gd name="connsiteX5" fmla="*/ 21600 w 21600"/>
                <a:gd name="connsiteY5" fmla="*/ 6645 h 21028"/>
                <a:gd name="connsiteX6" fmla="*/ 16985 w 21600"/>
                <a:gd name="connsiteY6" fmla="*/ 9402 h 21028"/>
                <a:gd name="connsiteX7" fmla="*/ 18270 w 21600"/>
                <a:gd name="connsiteY7" fmla="*/ 11290 h 21028"/>
                <a:gd name="connsiteX8" fmla="*/ 16380 w 21600"/>
                <a:gd name="connsiteY8" fmla="*/ 12310 h 21028"/>
                <a:gd name="connsiteX9" fmla="*/ 18877 w 21600"/>
                <a:gd name="connsiteY9" fmla="*/ 15632 h 21028"/>
                <a:gd name="connsiteX10" fmla="*/ 14640 w 21600"/>
                <a:gd name="connsiteY10" fmla="*/ 14350 h 21028"/>
                <a:gd name="connsiteX11" fmla="*/ 14942 w 21600"/>
                <a:gd name="connsiteY11" fmla="*/ 17370 h 21028"/>
                <a:gd name="connsiteX12" fmla="*/ 12180 w 21600"/>
                <a:gd name="connsiteY12" fmla="*/ 15935 h 21028"/>
                <a:gd name="connsiteX13" fmla="*/ 11612 w 21600"/>
                <a:gd name="connsiteY13" fmla="*/ 18842 h 21028"/>
                <a:gd name="connsiteX14" fmla="*/ 9872 w 21600"/>
                <a:gd name="connsiteY14" fmla="*/ 17370 h 21028"/>
                <a:gd name="connsiteX15" fmla="*/ 8700 w 21600"/>
                <a:gd name="connsiteY15" fmla="*/ 19712 h 21028"/>
                <a:gd name="connsiteX16" fmla="*/ 7527 w 21600"/>
                <a:gd name="connsiteY16" fmla="*/ 15195 h 21028"/>
                <a:gd name="connsiteX17" fmla="*/ 5024 w 21600"/>
                <a:gd name="connsiteY17" fmla="*/ 21028 h 21028"/>
                <a:gd name="connsiteX18" fmla="*/ 4805 w 21600"/>
                <a:gd name="connsiteY18" fmla="*/ 18240 h 21028"/>
                <a:gd name="connsiteX19" fmla="*/ 1285 w 21600"/>
                <a:gd name="connsiteY19" fmla="*/ 17825 h 21028"/>
                <a:gd name="connsiteX20" fmla="*/ 3330 w 21600"/>
                <a:gd name="connsiteY20" fmla="*/ 15370 h 21028"/>
                <a:gd name="connsiteX21" fmla="*/ 0 w 21600"/>
                <a:gd name="connsiteY21" fmla="*/ 12877 h 21028"/>
                <a:gd name="connsiteX22" fmla="*/ 3935 w 21600"/>
                <a:gd name="connsiteY22" fmla="*/ 11592 h 21028"/>
                <a:gd name="connsiteX23" fmla="*/ 1172 w 21600"/>
                <a:gd name="connsiteY23" fmla="*/ 8270 h 21028"/>
                <a:gd name="connsiteX24" fmla="*/ 5372 w 21600"/>
                <a:gd name="connsiteY24" fmla="*/ 7817 h 21028"/>
                <a:gd name="connsiteX25" fmla="*/ 4502 w 21600"/>
                <a:gd name="connsiteY25" fmla="*/ 3625 h 21028"/>
                <a:gd name="connsiteX26" fmla="*/ 8550 w 21600"/>
                <a:gd name="connsiteY26" fmla="*/ 6382 h 21028"/>
                <a:gd name="connsiteX27" fmla="*/ 9722 w 21600"/>
                <a:gd name="connsiteY27" fmla="*/ 1887 h 21028"/>
                <a:gd name="connsiteX28" fmla="*/ 11462 w 21600"/>
                <a:gd name="connsiteY28" fmla="*/ 4342 h 21028"/>
                <a:gd name="connsiteX0" fmla="*/ 11462 w 21600"/>
                <a:gd name="connsiteY0" fmla="*/ 4342 h 21028"/>
                <a:gd name="connsiteX1" fmla="*/ 14790 w 21600"/>
                <a:gd name="connsiteY1" fmla="*/ 0 h 21028"/>
                <a:gd name="connsiteX2" fmla="*/ 14525 w 21600"/>
                <a:gd name="connsiteY2" fmla="*/ 5777 h 21028"/>
                <a:gd name="connsiteX3" fmla="*/ 18007 w 21600"/>
                <a:gd name="connsiteY3" fmla="*/ 3172 h 21028"/>
                <a:gd name="connsiteX4" fmla="*/ 16380 w 21600"/>
                <a:gd name="connsiteY4" fmla="*/ 6532 h 21028"/>
                <a:gd name="connsiteX5" fmla="*/ 21600 w 21600"/>
                <a:gd name="connsiteY5" fmla="*/ 6645 h 21028"/>
                <a:gd name="connsiteX6" fmla="*/ 16985 w 21600"/>
                <a:gd name="connsiteY6" fmla="*/ 9402 h 21028"/>
                <a:gd name="connsiteX7" fmla="*/ 18270 w 21600"/>
                <a:gd name="connsiteY7" fmla="*/ 11290 h 21028"/>
                <a:gd name="connsiteX8" fmla="*/ 16380 w 21600"/>
                <a:gd name="connsiteY8" fmla="*/ 12310 h 21028"/>
                <a:gd name="connsiteX9" fmla="*/ 18877 w 21600"/>
                <a:gd name="connsiteY9" fmla="*/ 15632 h 21028"/>
                <a:gd name="connsiteX10" fmla="*/ 14985 w 21600"/>
                <a:gd name="connsiteY10" fmla="*/ 15226 h 21028"/>
                <a:gd name="connsiteX11" fmla="*/ 14942 w 21600"/>
                <a:gd name="connsiteY11" fmla="*/ 17370 h 21028"/>
                <a:gd name="connsiteX12" fmla="*/ 12180 w 21600"/>
                <a:gd name="connsiteY12" fmla="*/ 15935 h 21028"/>
                <a:gd name="connsiteX13" fmla="*/ 11612 w 21600"/>
                <a:gd name="connsiteY13" fmla="*/ 18842 h 21028"/>
                <a:gd name="connsiteX14" fmla="*/ 9872 w 21600"/>
                <a:gd name="connsiteY14" fmla="*/ 17370 h 21028"/>
                <a:gd name="connsiteX15" fmla="*/ 8700 w 21600"/>
                <a:gd name="connsiteY15" fmla="*/ 19712 h 21028"/>
                <a:gd name="connsiteX16" fmla="*/ 7527 w 21600"/>
                <a:gd name="connsiteY16" fmla="*/ 15195 h 21028"/>
                <a:gd name="connsiteX17" fmla="*/ 5024 w 21600"/>
                <a:gd name="connsiteY17" fmla="*/ 21028 h 21028"/>
                <a:gd name="connsiteX18" fmla="*/ 4805 w 21600"/>
                <a:gd name="connsiteY18" fmla="*/ 18240 h 21028"/>
                <a:gd name="connsiteX19" fmla="*/ 1285 w 21600"/>
                <a:gd name="connsiteY19" fmla="*/ 17825 h 21028"/>
                <a:gd name="connsiteX20" fmla="*/ 3330 w 21600"/>
                <a:gd name="connsiteY20" fmla="*/ 15370 h 21028"/>
                <a:gd name="connsiteX21" fmla="*/ 0 w 21600"/>
                <a:gd name="connsiteY21" fmla="*/ 12877 h 21028"/>
                <a:gd name="connsiteX22" fmla="*/ 3935 w 21600"/>
                <a:gd name="connsiteY22" fmla="*/ 11592 h 21028"/>
                <a:gd name="connsiteX23" fmla="*/ 1172 w 21600"/>
                <a:gd name="connsiteY23" fmla="*/ 8270 h 21028"/>
                <a:gd name="connsiteX24" fmla="*/ 5372 w 21600"/>
                <a:gd name="connsiteY24" fmla="*/ 7817 h 21028"/>
                <a:gd name="connsiteX25" fmla="*/ 4502 w 21600"/>
                <a:gd name="connsiteY25" fmla="*/ 3625 h 21028"/>
                <a:gd name="connsiteX26" fmla="*/ 8550 w 21600"/>
                <a:gd name="connsiteY26" fmla="*/ 6382 h 21028"/>
                <a:gd name="connsiteX27" fmla="*/ 9722 w 21600"/>
                <a:gd name="connsiteY27" fmla="*/ 1887 h 21028"/>
                <a:gd name="connsiteX28" fmla="*/ 11462 w 21600"/>
                <a:gd name="connsiteY28" fmla="*/ 4342 h 21028"/>
                <a:gd name="connsiteX0" fmla="*/ 11462 w 21600"/>
                <a:gd name="connsiteY0" fmla="*/ 4342 h 21028"/>
                <a:gd name="connsiteX1" fmla="*/ 14790 w 21600"/>
                <a:gd name="connsiteY1" fmla="*/ 0 h 21028"/>
                <a:gd name="connsiteX2" fmla="*/ 14525 w 21600"/>
                <a:gd name="connsiteY2" fmla="*/ 5777 h 21028"/>
                <a:gd name="connsiteX3" fmla="*/ 18007 w 21600"/>
                <a:gd name="connsiteY3" fmla="*/ 3172 h 21028"/>
                <a:gd name="connsiteX4" fmla="*/ 16380 w 21600"/>
                <a:gd name="connsiteY4" fmla="*/ 6532 h 21028"/>
                <a:gd name="connsiteX5" fmla="*/ 21600 w 21600"/>
                <a:gd name="connsiteY5" fmla="*/ 6645 h 21028"/>
                <a:gd name="connsiteX6" fmla="*/ 16985 w 21600"/>
                <a:gd name="connsiteY6" fmla="*/ 9402 h 21028"/>
                <a:gd name="connsiteX7" fmla="*/ 18270 w 21600"/>
                <a:gd name="connsiteY7" fmla="*/ 11290 h 21028"/>
                <a:gd name="connsiteX8" fmla="*/ 16380 w 21600"/>
                <a:gd name="connsiteY8" fmla="*/ 12310 h 21028"/>
                <a:gd name="connsiteX9" fmla="*/ 18877 w 21600"/>
                <a:gd name="connsiteY9" fmla="*/ 15632 h 21028"/>
                <a:gd name="connsiteX10" fmla="*/ 14985 w 21600"/>
                <a:gd name="connsiteY10" fmla="*/ 15226 h 21028"/>
                <a:gd name="connsiteX11" fmla="*/ 14942 w 21600"/>
                <a:gd name="connsiteY11" fmla="*/ 17370 h 21028"/>
                <a:gd name="connsiteX12" fmla="*/ 12180 w 21600"/>
                <a:gd name="connsiteY12" fmla="*/ 15935 h 21028"/>
                <a:gd name="connsiteX13" fmla="*/ 11612 w 21600"/>
                <a:gd name="connsiteY13" fmla="*/ 18842 h 21028"/>
                <a:gd name="connsiteX14" fmla="*/ 9872 w 21600"/>
                <a:gd name="connsiteY14" fmla="*/ 17370 h 21028"/>
                <a:gd name="connsiteX15" fmla="*/ 8700 w 21600"/>
                <a:gd name="connsiteY15" fmla="*/ 19712 h 21028"/>
                <a:gd name="connsiteX16" fmla="*/ 7527 w 21600"/>
                <a:gd name="connsiteY16" fmla="*/ 15195 h 21028"/>
                <a:gd name="connsiteX17" fmla="*/ 5024 w 21600"/>
                <a:gd name="connsiteY17" fmla="*/ 21028 h 21028"/>
                <a:gd name="connsiteX18" fmla="*/ 4805 w 21600"/>
                <a:gd name="connsiteY18" fmla="*/ 18240 h 21028"/>
                <a:gd name="connsiteX19" fmla="*/ 1285 w 21600"/>
                <a:gd name="connsiteY19" fmla="*/ 17825 h 21028"/>
                <a:gd name="connsiteX20" fmla="*/ 3330 w 21600"/>
                <a:gd name="connsiteY20" fmla="*/ 15370 h 21028"/>
                <a:gd name="connsiteX21" fmla="*/ 0 w 21600"/>
                <a:gd name="connsiteY21" fmla="*/ 12877 h 21028"/>
                <a:gd name="connsiteX22" fmla="*/ 3935 w 21600"/>
                <a:gd name="connsiteY22" fmla="*/ 11592 h 21028"/>
                <a:gd name="connsiteX23" fmla="*/ 1172 w 21600"/>
                <a:gd name="connsiteY23" fmla="*/ 8270 h 21028"/>
                <a:gd name="connsiteX24" fmla="*/ 5372 w 21600"/>
                <a:gd name="connsiteY24" fmla="*/ 7817 h 21028"/>
                <a:gd name="connsiteX25" fmla="*/ 4502 w 21600"/>
                <a:gd name="connsiteY25" fmla="*/ 3625 h 21028"/>
                <a:gd name="connsiteX26" fmla="*/ 8550 w 21600"/>
                <a:gd name="connsiteY26" fmla="*/ 6382 h 21028"/>
                <a:gd name="connsiteX27" fmla="*/ 9722 w 21600"/>
                <a:gd name="connsiteY27" fmla="*/ 1887 h 21028"/>
                <a:gd name="connsiteX28" fmla="*/ 11462 w 21600"/>
                <a:gd name="connsiteY28" fmla="*/ 4342 h 21028"/>
                <a:gd name="connsiteX0" fmla="*/ 11462 w 21600"/>
                <a:gd name="connsiteY0" fmla="*/ 4342 h 21028"/>
                <a:gd name="connsiteX1" fmla="*/ 14790 w 21600"/>
                <a:gd name="connsiteY1" fmla="*/ 0 h 21028"/>
                <a:gd name="connsiteX2" fmla="*/ 14525 w 21600"/>
                <a:gd name="connsiteY2" fmla="*/ 5777 h 21028"/>
                <a:gd name="connsiteX3" fmla="*/ 18007 w 21600"/>
                <a:gd name="connsiteY3" fmla="*/ 3172 h 21028"/>
                <a:gd name="connsiteX4" fmla="*/ 16380 w 21600"/>
                <a:gd name="connsiteY4" fmla="*/ 6532 h 21028"/>
                <a:gd name="connsiteX5" fmla="*/ 21600 w 21600"/>
                <a:gd name="connsiteY5" fmla="*/ 6645 h 21028"/>
                <a:gd name="connsiteX6" fmla="*/ 16985 w 21600"/>
                <a:gd name="connsiteY6" fmla="*/ 9402 h 21028"/>
                <a:gd name="connsiteX7" fmla="*/ 18270 w 21600"/>
                <a:gd name="connsiteY7" fmla="*/ 11290 h 21028"/>
                <a:gd name="connsiteX8" fmla="*/ 16380 w 21600"/>
                <a:gd name="connsiteY8" fmla="*/ 12310 h 21028"/>
                <a:gd name="connsiteX9" fmla="*/ 18877 w 21600"/>
                <a:gd name="connsiteY9" fmla="*/ 15632 h 21028"/>
                <a:gd name="connsiteX10" fmla="*/ 14985 w 21600"/>
                <a:gd name="connsiteY10" fmla="*/ 15226 h 21028"/>
                <a:gd name="connsiteX11" fmla="*/ 14942 w 21600"/>
                <a:gd name="connsiteY11" fmla="*/ 17774 h 21028"/>
                <a:gd name="connsiteX12" fmla="*/ 12180 w 21600"/>
                <a:gd name="connsiteY12" fmla="*/ 15935 h 21028"/>
                <a:gd name="connsiteX13" fmla="*/ 11612 w 21600"/>
                <a:gd name="connsiteY13" fmla="*/ 18842 h 21028"/>
                <a:gd name="connsiteX14" fmla="*/ 9872 w 21600"/>
                <a:gd name="connsiteY14" fmla="*/ 17370 h 21028"/>
                <a:gd name="connsiteX15" fmla="*/ 8700 w 21600"/>
                <a:gd name="connsiteY15" fmla="*/ 19712 h 21028"/>
                <a:gd name="connsiteX16" fmla="*/ 7527 w 21600"/>
                <a:gd name="connsiteY16" fmla="*/ 15195 h 21028"/>
                <a:gd name="connsiteX17" fmla="*/ 5024 w 21600"/>
                <a:gd name="connsiteY17" fmla="*/ 21028 h 21028"/>
                <a:gd name="connsiteX18" fmla="*/ 4805 w 21600"/>
                <a:gd name="connsiteY18" fmla="*/ 18240 h 21028"/>
                <a:gd name="connsiteX19" fmla="*/ 1285 w 21600"/>
                <a:gd name="connsiteY19" fmla="*/ 17825 h 21028"/>
                <a:gd name="connsiteX20" fmla="*/ 3330 w 21600"/>
                <a:gd name="connsiteY20" fmla="*/ 15370 h 21028"/>
                <a:gd name="connsiteX21" fmla="*/ 0 w 21600"/>
                <a:gd name="connsiteY21" fmla="*/ 12877 h 21028"/>
                <a:gd name="connsiteX22" fmla="*/ 3935 w 21600"/>
                <a:gd name="connsiteY22" fmla="*/ 11592 h 21028"/>
                <a:gd name="connsiteX23" fmla="*/ 1172 w 21600"/>
                <a:gd name="connsiteY23" fmla="*/ 8270 h 21028"/>
                <a:gd name="connsiteX24" fmla="*/ 5372 w 21600"/>
                <a:gd name="connsiteY24" fmla="*/ 7817 h 21028"/>
                <a:gd name="connsiteX25" fmla="*/ 4502 w 21600"/>
                <a:gd name="connsiteY25" fmla="*/ 3625 h 21028"/>
                <a:gd name="connsiteX26" fmla="*/ 8550 w 21600"/>
                <a:gd name="connsiteY26" fmla="*/ 6382 h 21028"/>
                <a:gd name="connsiteX27" fmla="*/ 9722 w 21600"/>
                <a:gd name="connsiteY27" fmla="*/ 1887 h 21028"/>
                <a:gd name="connsiteX28" fmla="*/ 11462 w 21600"/>
                <a:gd name="connsiteY28" fmla="*/ 4342 h 21028"/>
                <a:gd name="connsiteX0" fmla="*/ 11462 w 21600"/>
                <a:gd name="connsiteY0" fmla="*/ 4342 h 21028"/>
                <a:gd name="connsiteX1" fmla="*/ 14790 w 21600"/>
                <a:gd name="connsiteY1" fmla="*/ 0 h 21028"/>
                <a:gd name="connsiteX2" fmla="*/ 14525 w 21600"/>
                <a:gd name="connsiteY2" fmla="*/ 5777 h 21028"/>
                <a:gd name="connsiteX3" fmla="*/ 18007 w 21600"/>
                <a:gd name="connsiteY3" fmla="*/ 3172 h 21028"/>
                <a:gd name="connsiteX4" fmla="*/ 16380 w 21600"/>
                <a:gd name="connsiteY4" fmla="*/ 6532 h 21028"/>
                <a:gd name="connsiteX5" fmla="*/ 21600 w 21600"/>
                <a:gd name="connsiteY5" fmla="*/ 6645 h 21028"/>
                <a:gd name="connsiteX6" fmla="*/ 16985 w 21600"/>
                <a:gd name="connsiteY6" fmla="*/ 9402 h 21028"/>
                <a:gd name="connsiteX7" fmla="*/ 18270 w 21600"/>
                <a:gd name="connsiteY7" fmla="*/ 11290 h 21028"/>
                <a:gd name="connsiteX8" fmla="*/ 16380 w 21600"/>
                <a:gd name="connsiteY8" fmla="*/ 12310 h 21028"/>
                <a:gd name="connsiteX9" fmla="*/ 18877 w 21600"/>
                <a:gd name="connsiteY9" fmla="*/ 15632 h 21028"/>
                <a:gd name="connsiteX10" fmla="*/ 14985 w 21600"/>
                <a:gd name="connsiteY10" fmla="*/ 15226 h 21028"/>
                <a:gd name="connsiteX11" fmla="*/ 14942 w 21600"/>
                <a:gd name="connsiteY11" fmla="*/ 17774 h 21028"/>
                <a:gd name="connsiteX12" fmla="*/ 12180 w 21600"/>
                <a:gd name="connsiteY12" fmla="*/ 15935 h 21028"/>
                <a:gd name="connsiteX13" fmla="*/ 11612 w 21600"/>
                <a:gd name="connsiteY13" fmla="*/ 18842 h 21028"/>
                <a:gd name="connsiteX14" fmla="*/ 9872 w 21600"/>
                <a:gd name="connsiteY14" fmla="*/ 17370 h 21028"/>
                <a:gd name="connsiteX15" fmla="*/ 8700 w 21600"/>
                <a:gd name="connsiteY15" fmla="*/ 19712 h 21028"/>
                <a:gd name="connsiteX16" fmla="*/ 7527 w 21600"/>
                <a:gd name="connsiteY16" fmla="*/ 15195 h 21028"/>
                <a:gd name="connsiteX17" fmla="*/ 5024 w 21600"/>
                <a:gd name="connsiteY17" fmla="*/ 21028 h 21028"/>
                <a:gd name="connsiteX18" fmla="*/ 4805 w 21600"/>
                <a:gd name="connsiteY18" fmla="*/ 18240 h 21028"/>
                <a:gd name="connsiteX19" fmla="*/ 1285 w 21600"/>
                <a:gd name="connsiteY19" fmla="*/ 17825 h 21028"/>
                <a:gd name="connsiteX20" fmla="*/ 3330 w 21600"/>
                <a:gd name="connsiteY20" fmla="*/ 15370 h 21028"/>
                <a:gd name="connsiteX21" fmla="*/ 0 w 21600"/>
                <a:gd name="connsiteY21" fmla="*/ 12877 h 21028"/>
                <a:gd name="connsiteX22" fmla="*/ 3935 w 21600"/>
                <a:gd name="connsiteY22" fmla="*/ 11592 h 21028"/>
                <a:gd name="connsiteX23" fmla="*/ 1172 w 21600"/>
                <a:gd name="connsiteY23" fmla="*/ 8270 h 21028"/>
                <a:gd name="connsiteX24" fmla="*/ 5372 w 21600"/>
                <a:gd name="connsiteY24" fmla="*/ 7817 h 21028"/>
                <a:gd name="connsiteX25" fmla="*/ 4502 w 21600"/>
                <a:gd name="connsiteY25" fmla="*/ 3625 h 21028"/>
                <a:gd name="connsiteX26" fmla="*/ 8550 w 21600"/>
                <a:gd name="connsiteY26" fmla="*/ 6382 h 21028"/>
                <a:gd name="connsiteX27" fmla="*/ 9722 w 21600"/>
                <a:gd name="connsiteY27" fmla="*/ 1887 h 21028"/>
                <a:gd name="connsiteX28" fmla="*/ 11462 w 21600"/>
                <a:gd name="connsiteY28" fmla="*/ 4342 h 21028"/>
                <a:gd name="connsiteX0" fmla="*/ 11462 w 19780"/>
                <a:gd name="connsiteY0" fmla="*/ 4342 h 21028"/>
                <a:gd name="connsiteX1" fmla="*/ 14790 w 19780"/>
                <a:gd name="connsiteY1" fmla="*/ 0 h 21028"/>
                <a:gd name="connsiteX2" fmla="*/ 14525 w 19780"/>
                <a:gd name="connsiteY2" fmla="*/ 5777 h 21028"/>
                <a:gd name="connsiteX3" fmla="*/ 18007 w 19780"/>
                <a:gd name="connsiteY3" fmla="*/ 3172 h 21028"/>
                <a:gd name="connsiteX4" fmla="*/ 16380 w 19780"/>
                <a:gd name="connsiteY4" fmla="*/ 6532 h 21028"/>
                <a:gd name="connsiteX5" fmla="*/ 19780 w 19780"/>
                <a:gd name="connsiteY5" fmla="*/ 6982 h 21028"/>
                <a:gd name="connsiteX6" fmla="*/ 16985 w 19780"/>
                <a:gd name="connsiteY6" fmla="*/ 9402 h 21028"/>
                <a:gd name="connsiteX7" fmla="*/ 18270 w 19780"/>
                <a:gd name="connsiteY7" fmla="*/ 11290 h 21028"/>
                <a:gd name="connsiteX8" fmla="*/ 16380 w 19780"/>
                <a:gd name="connsiteY8" fmla="*/ 12310 h 21028"/>
                <a:gd name="connsiteX9" fmla="*/ 18877 w 19780"/>
                <a:gd name="connsiteY9" fmla="*/ 15632 h 21028"/>
                <a:gd name="connsiteX10" fmla="*/ 14985 w 19780"/>
                <a:gd name="connsiteY10" fmla="*/ 15226 h 21028"/>
                <a:gd name="connsiteX11" fmla="*/ 14942 w 19780"/>
                <a:gd name="connsiteY11" fmla="*/ 17774 h 21028"/>
                <a:gd name="connsiteX12" fmla="*/ 12180 w 19780"/>
                <a:gd name="connsiteY12" fmla="*/ 15935 h 21028"/>
                <a:gd name="connsiteX13" fmla="*/ 11612 w 19780"/>
                <a:gd name="connsiteY13" fmla="*/ 18842 h 21028"/>
                <a:gd name="connsiteX14" fmla="*/ 9872 w 19780"/>
                <a:gd name="connsiteY14" fmla="*/ 17370 h 21028"/>
                <a:gd name="connsiteX15" fmla="*/ 8700 w 19780"/>
                <a:gd name="connsiteY15" fmla="*/ 19712 h 21028"/>
                <a:gd name="connsiteX16" fmla="*/ 7527 w 19780"/>
                <a:gd name="connsiteY16" fmla="*/ 15195 h 21028"/>
                <a:gd name="connsiteX17" fmla="*/ 5024 w 19780"/>
                <a:gd name="connsiteY17" fmla="*/ 21028 h 21028"/>
                <a:gd name="connsiteX18" fmla="*/ 4805 w 19780"/>
                <a:gd name="connsiteY18" fmla="*/ 18240 h 21028"/>
                <a:gd name="connsiteX19" fmla="*/ 1285 w 19780"/>
                <a:gd name="connsiteY19" fmla="*/ 17825 h 21028"/>
                <a:gd name="connsiteX20" fmla="*/ 3330 w 19780"/>
                <a:gd name="connsiteY20" fmla="*/ 15370 h 21028"/>
                <a:gd name="connsiteX21" fmla="*/ 0 w 19780"/>
                <a:gd name="connsiteY21" fmla="*/ 12877 h 21028"/>
                <a:gd name="connsiteX22" fmla="*/ 3935 w 19780"/>
                <a:gd name="connsiteY22" fmla="*/ 11592 h 21028"/>
                <a:gd name="connsiteX23" fmla="*/ 1172 w 19780"/>
                <a:gd name="connsiteY23" fmla="*/ 8270 h 21028"/>
                <a:gd name="connsiteX24" fmla="*/ 5372 w 19780"/>
                <a:gd name="connsiteY24" fmla="*/ 7817 h 21028"/>
                <a:gd name="connsiteX25" fmla="*/ 4502 w 19780"/>
                <a:gd name="connsiteY25" fmla="*/ 3625 h 21028"/>
                <a:gd name="connsiteX26" fmla="*/ 8550 w 19780"/>
                <a:gd name="connsiteY26" fmla="*/ 6382 h 21028"/>
                <a:gd name="connsiteX27" fmla="*/ 9722 w 19780"/>
                <a:gd name="connsiteY27" fmla="*/ 1887 h 21028"/>
                <a:gd name="connsiteX28" fmla="*/ 11462 w 19780"/>
                <a:gd name="connsiteY28" fmla="*/ 4342 h 21028"/>
                <a:gd name="connsiteX0" fmla="*/ 11462 w 19780"/>
                <a:gd name="connsiteY0" fmla="*/ 4342 h 21028"/>
                <a:gd name="connsiteX1" fmla="*/ 14790 w 19780"/>
                <a:gd name="connsiteY1" fmla="*/ 0 h 21028"/>
                <a:gd name="connsiteX2" fmla="*/ 14525 w 19780"/>
                <a:gd name="connsiteY2" fmla="*/ 5777 h 21028"/>
                <a:gd name="connsiteX3" fmla="*/ 18007 w 19780"/>
                <a:gd name="connsiteY3" fmla="*/ 3172 h 21028"/>
                <a:gd name="connsiteX4" fmla="*/ 17403 w 19780"/>
                <a:gd name="connsiteY4" fmla="*/ 5858 h 21028"/>
                <a:gd name="connsiteX5" fmla="*/ 19780 w 19780"/>
                <a:gd name="connsiteY5" fmla="*/ 6982 h 21028"/>
                <a:gd name="connsiteX6" fmla="*/ 16985 w 19780"/>
                <a:gd name="connsiteY6" fmla="*/ 9402 h 21028"/>
                <a:gd name="connsiteX7" fmla="*/ 18270 w 19780"/>
                <a:gd name="connsiteY7" fmla="*/ 11290 h 21028"/>
                <a:gd name="connsiteX8" fmla="*/ 16380 w 19780"/>
                <a:gd name="connsiteY8" fmla="*/ 12310 h 21028"/>
                <a:gd name="connsiteX9" fmla="*/ 18877 w 19780"/>
                <a:gd name="connsiteY9" fmla="*/ 15632 h 21028"/>
                <a:gd name="connsiteX10" fmla="*/ 14985 w 19780"/>
                <a:gd name="connsiteY10" fmla="*/ 15226 h 21028"/>
                <a:gd name="connsiteX11" fmla="*/ 14942 w 19780"/>
                <a:gd name="connsiteY11" fmla="*/ 17774 h 21028"/>
                <a:gd name="connsiteX12" fmla="*/ 12180 w 19780"/>
                <a:gd name="connsiteY12" fmla="*/ 15935 h 21028"/>
                <a:gd name="connsiteX13" fmla="*/ 11612 w 19780"/>
                <a:gd name="connsiteY13" fmla="*/ 18842 h 21028"/>
                <a:gd name="connsiteX14" fmla="*/ 9872 w 19780"/>
                <a:gd name="connsiteY14" fmla="*/ 17370 h 21028"/>
                <a:gd name="connsiteX15" fmla="*/ 8700 w 19780"/>
                <a:gd name="connsiteY15" fmla="*/ 19712 h 21028"/>
                <a:gd name="connsiteX16" fmla="*/ 7527 w 19780"/>
                <a:gd name="connsiteY16" fmla="*/ 15195 h 21028"/>
                <a:gd name="connsiteX17" fmla="*/ 5024 w 19780"/>
                <a:gd name="connsiteY17" fmla="*/ 21028 h 21028"/>
                <a:gd name="connsiteX18" fmla="*/ 4805 w 19780"/>
                <a:gd name="connsiteY18" fmla="*/ 18240 h 21028"/>
                <a:gd name="connsiteX19" fmla="*/ 1285 w 19780"/>
                <a:gd name="connsiteY19" fmla="*/ 17825 h 21028"/>
                <a:gd name="connsiteX20" fmla="*/ 3330 w 19780"/>
                <a:gd name="connsiteY20" fmla="*/ 15370 h 21028"/>
                <a:gd name="connsiteX21" fmla="*/ 0 w 19780"/>
                <a:gd name="connsiteY21" fmla="*/ 12877 h 21028"/>
                <a:gd name="connsiteX22" fmla="*/ 3935 w 19780"/>
                <a:gd name="connsiteY22" fmla="*/ 11592 h 21028"/>
                <a:gd name="connsiteX23" fmla="*/ 1172 w 19780"/>
                <a:gd name="connsiteY23" fmla="*/ 8270 h 21028"/>
                <a:gd name="connsiteX24" fmla="*/ 5372 w 19780"/>
                <a:gd name="connsiteY24" fmla="*/ 7817 h 21028"/>
                <a:gd name="connsiteX25" fmla="*/ 4502 w 19780"/>
                <a:gd name="connsiteY25" fmla="*/ 3625 h 21028"/>
                <a:gd name="connsiteX26" fmla="*/ 8550 w 19780"/>
                <a:gd name="connsiteY26" fmla="*/ 6382 h 21028"/>
                <a:gd name="connsiteX27" fmla="*/ 9722 w 19780"/>
                <a:gd name="connsiteY27" fmla="*/ 1887 h 21028"/>
                <a:gd name="connsiteX28" fmla="*/ 11462 w 19780"/>
                <a:gd name="connsiteY28" fmla="*/ 4342 h 21028"/>
                <a:gd name="connsiteX0" fmla="*/ 11462 w 19780"/>
                <a:gd name="connsiteY0" fmla="*/ 4342 h 21028"/>
                <a:gd name="connsiteX1" fmla="*/ 14790 w 19780"/>
                <a:gd name="connsiteY1" fmla="*/ 0 h 21028"/>
                <a:gd name="connsiteX2" fmla="*/ 14525 w 19780"/>
                <a:gd name="connsiteY2" fmla="*/ 5777 h 21028"/>
                <a:gd name="connsiteX3" fmla="*/ 18007 w 19780"/>
                <a:gd name="connsiteY3" fmla="*/ 3172 h 21028"/>
                <a:gd name="connsiteX4" fmla="*/ 17403 w 19780"/>
                <a:gd name="connsiteY4" fmla="*/ 5858 h 21028"/>
                <a:gd name="connsiteX5" fmla="*/ 19780 w 19780"/>
                <a:gd name="connsiteY5" fmla="*/ 6982 h 21028"/>
                <a:gd name="connsiteX6" fmla="*/ 18151 w 19780"/>
                <a:gd name="connsiteY6" fmla="*/ 9537 h 21028"/>
                <a:gd name="connsiteX7" fmla="*/ 18270 w 19780"/>
                <a:gd name="connsiteY7" fmla="*/ 11290 h 21028"/>
                <a:gd name="connsiteX8" fmla="*/ 16380 w 19780"/>
                <a:gd name="connsiteY8" fmla="*/ 12310 h 21028"/>
                <a:gd name="connsiteX9" fmla="*/ 18877 w 19780"/>
                <a:gd name="connsiteY9" fmla="*/ 15632 h 21028"/>
                <a:gd name="connsiteX10" fmla="*/ 14985 w 19780"/>
                <a:gd name="connsiteY10" fmla="*/ 15226 h 21028"/>
                <a:gd name="connsiteX11" fmla="*/ 14942 w 19780"/>
                <a:gd name="connsiteY11" fmla="*/ 17774 h 21028"/>
                <a:gd name="connsiteX12" fmla="*/ 12180 w 19780"/>
                <a:gd name="connsiteY12" fmla="*/ 15935 h 21028"/>
                <a:gd name="connsiteX13" fmla="*/ 11612 w 19780"/>
                <a:gd name="connsiteY13" fmla="*/ 18842 h 21028"/>
                <a:gd name="connsiteX14" fmla="*/ 9872 w 19780"/>
                <a:gd name="connsiteY14" fmla="*/ 17370 h 21028"/>
                <a:gd name="connsiteX15" fmla="*/ 8700 w 19780"/>
                <a:gd name="connsiteY15" fmla="*/ 19712 h 21028"/>
                <a:gd name="connsiteX16" fmla="*/ 7527 w 19780"/>
                <a:gd name="connsiteY16" fmla="*/ 15195 h 21028"/>
                <a:gd name="connsiteX17" fmla="*/ 5024 w 19780"/>
                <a:gd name="connsiteY17" fmla="*/ 21028 h 21028"/>
                <a:gd name="connsiteX18" fmla="*/ 4805 w 19780"/>
                <a:gd name="connsiteY18" fmla="*/ 18240 h 21028"/>
                <a:gd name="connsiteX19" fmla="*/ 1285 w 19780"/>
                <a:gd name="connsiteY19" fmla="*/ 17825 h 21028"/>
                <a:gd name="connsiteX20" fmla="*/ 3330 w 19780"/>
                <a:gd name="connsiteY20" fmla="*/ 15370 h 21028"/>
                <a:gd name="connsiteX21" fmla="*/ 0 w 19780"/>
                <a:gd name="connsiteY21" fmla="*/ 12877 h 21028"/>
                <a:gd name="connsiteX22" fmla="*/ 3935 w 19780"/>
                <a:gd name="connsiteY22" fmla="*/ 11592 h 21028"/>
                <a:gd name="connsiteX23" fmla="*/ 1172 w 19780"/>
                <a:gd name="connsiteY23" fmla="*/ 8270 h 21028"/>
                <a:gd name="connsiteX24" fmla="*/ 5372 w 19780"/>
                <a:gd name="connsiteY24" fmla="*/ 7817 h 21028"/>
                <a:gd name="connsiteX25" fmla="*/ 4502 w 19780"/>
                <a:gd name="connsiteY25" fmla="*/ 3625 h 21028"/>
                <a:gd name="connsiteX26" fmla="*/ 8550 w 19780"/>
                <a:gd name="connsiteY26" fmla="*/ 6382 h 21028"/>
                <a:gd name="connsiteX27" fmla="*/ 9722 w 19780"/>
                <a:gd name="connsiteY27" fmla="*/ 1887 h 21028"/>
                <a:gd name="connsiteX28" fmla="*/ 11462 w 19780"/>
                <a:gd name="connsiteY28" fmla="*/ 4342 h 21028"/>
                <a:gd name="connsiteX0" fmla="*/ 11462 w 19780"/>
                <a:gd name="connsiteY0" fmla="*/ 4342 h 21028"/>
                <a:gd name="connsiteX1" fmla="*/ 14790 w 19780"/>
                <a:gd name="connsiteY1" fmla="*/ 0 h 21028"/>
                <a:gd name="connsiteX2" fmla="*/ 14525 w 19780"/>
                <a:gd name="connsiteY2" fmla="*/ 5777 h 21028"/>
                <a:gd name="connsiteX3" fmla="*/ 18007 w 19780"/>
                <a:gd name="connsiteY3" fmla="*/ 3172 h 21028"/>
                <a:gd name="connsiteX4" fmla="*/ 17403 w 19780"/>
                <a:gd name="connsiteY4" fmla="*/ 5858 h 21028"/>
                <a:gd name="connsiteX5" fmla="*/ 19780 w 19780"/>
                <a:gd name="connsiteY5" fmla="*/ 6982 h 21028"/>
                <a:gd name="connsiteX6" fmla="*/ 18151 w 19780"/>
                <a:gd name="connsiteY6" fmla="*/ 9537 h 21028"/>
                <a:gd name="connsiteX7" fmla="*/ 19210 w 19780"/>
                <a:gd name="connsiteY7" fmla="*/ 11155 h 21028"/>
                <a:gd name="connsiteX8" fmla="*/ 16380 w 19780"/>
                <a:gd name="connsiteY8" fmla="*/ 12310 h 21028"/>
                <a:gd name="connsiteX9" fmla="*/ 18877 w 19780"/>
                <a:gd name="connsiteY9" fmla="*/ 15632 h 21028"/>
                <a:gd name="connsiteX10" fmla="*/ 14985 w 19780"/>
                <a:gd name="connsiteY10" fmla="*/ 15226 h 21028"/>
                <a:gd name="connsiteX11" fmla="*/ 14942 w 19780"/>
                <a:gd name="connsiteY11" fmla="*/ 17774 h 21028"/>
                <a:gd name="connsiteX12" fmla="*/ 12180 w 19780"/>
                <a:gd name="connsiteY12" fmla="*/ 15935 h 21028"/>
                <a:gd name="connsiteX13" fmla="*/ 11612 w 19780"/>
                <a:gd name="connsiteY13" fmla="*/ 18842 h 21028"/>
                <a:gd name="connsiteX14" fmla="*/ 9872 w 19780"/>
                <a:gd name="connsiteY14" fmla="*/ 17370 h 21028"/>
                <a:gd name="connsiteX15" fmla="*/ 8700 w 19780"/>
                <a:gd name="connsiteY15" fmla="*/ 19712 h 21028"/>
                <a:gd name="connsiteX16" fmla="*/ 7527 w 19780"/>
                <a:gd name="connsiteY16" fmla="*/ 15195 h 21028"/>
                <a:gd name="connsiteX17" fmla="*/ 5024 w 19780"/>
                <a:gd name="connsiteY17" fmla="*/ 21028 h 21028"/>
                <a:gd name="connsiteX18" fmla="*/ 4805 w 19780"/>
                <a:gd name="connsiteY18" fmla="*/ 18240 h 21028"/>
                <a:gd name="connsiteX19" fmla="*/ 1285 w 19780"/>
                <a:gd name="connsiteY19" fmla="*/ 17825 h 21028"/>
                <a:gd name="connsiteX20" fmla="*/ 3330 w 19780"/>
                <a:gd name="connsiteY20" fmla="*/ 15370 h 21028"/>
                <a:gd name="connsiteX21" fmla="*/ 0 w 19780"/>
                <a:gd name="connsiteY21" fmla="*/ 12877 h 21028"/>
                <a:gd name="connsiteX22" fmla="*/ 3935 w 19780"/>
                <a:gd name="connsiteY22" fmla="*/ 11592 h 21028"/>
                <a:gd name="connsiteX23" fmla="*/ 1172 w 19780"/>
                <a:gd name="connsiteY23" fmla="*/ 8270 h 21028"/>
                <a:gd name="connsiteX24" fmla="*/ 5372 w 19780"/>
                <a:gd name="connsiteY24" fmla="*/ 7817 h 21028"/>
                <a:gd name="connsiteX25" fmla="*/ 4502 w 19780"/>
                <a:gd name="connsiteY25" fmla="*/ 3625 h 21028"/>
                <a:gd name="connsiteX26" fmla="*/ 8550 w 19780"/>
                <a:gd name="connsiteY26" fmla="*/ 6382 h 21028"/>
                <a:gd name="connsiteX27" fmla="*/ 9722 w 19780"/>
                <a:gd name="connsiteY27" fmla="*/ 1887 h 21028"/>
                <a:gd name="connsiteX28" fmla="*/ 11462 w 19780"/>
                <a:gd name="connsiteY28" fmla="*/ 4342 h 21028"/>
                <a:gd name="connsiteX0" fmla="*/ 11462 w 19780"/>
                <a:gd name="connsiteY0" fmla="*/ 4342 h 21028"/>
                <a:gd name="connsiteX1" fmla="*/ 14790 w 19780"/>
                <a:gd name="connsiteY1" fmla="*/ 0 h 21028"/>
                <a:gd name="connsiteX2" fmla="*/ 14525 w 19780"/>
                <a:gd name="connsiteY2" fmla="*/ 5777 h 21028"/>
                <a:gd name="connsiteX3" fmla="*/ 18007 w 19780"/>
                <a:gd name="connsiteY3" fmla="*/ 3172 h 21028"/>
                <a:gd name="connsiteX4" fmla="*/ 17403 w 19780"/>
                <a:gd name="connsiteY4" fmla="*/ 5858 h 21028"/>
                <a:gd name="connsiteX5" fmla="*/ 19780 w 19780"/>
                <a:gd name="connsiteY5" fmla="*/ 6982 h 21028"/>
                <a:gd name="connsiteX6" fmla="*/ 18151 w 19780"/>
                <a:gd name="connsiteY6" fmla="*/ 9537 h 21028"/>
                <a:gd name="connsiteX7" fmla="*/ 19210 w 19780"/>
                <a:gd name="connsiteY7" fmla="*/ 11155 h 21028"/>
                <a:gd name="connsiteX8" fmla="*/ 16380 w 19780"/>
                <a:gd name="connsiteY8" fmla="*/ 12310 h 21028"/>
                <a:gd name="connsiteX9" fmla="*/ 18877 w 19780"/>
                <a:gd name="connsiteY9" fmla="*/ 15632 h 21028"/>
                <a:gd name="connsiteX10" fmla="*/ 14985 w 19780"/>
                <a:gd name="connsiteY10" fmla="*/ 15226 h 21028"/>
                <a:gd name="connsiteX11" fmla="*/ 14942 w 19780"/>
                <a:gd name="connsiteY11" fmla="*/ 17774 h 21028"/>
                <a:gd name="connsiteX12" fmla="*/ 12180 w 19780"/>
                <a:gd name="connsiteY12" fmla="*/ 15935 h 21028"/>
                <a:gd name="connsiteX13" fmla="*/ 11612 w 19780"/>
                <a:gd name="connsiteY13" fmla="*/ 18842 h 21028"/>
                <a:gd name="connsiteX14" fmla="*/ 9872 w 19780"/>
                <a:gd name="connsiteY14" fmla="*/ 17370 h 21028"/>
                <a:gd name="connsiteX15" fmla="*/ 8700 w 19780"/>
                <a:gd name="connsiteY15" fmla="*/ 19712 h 21028"/>
                <a:gd name="connsiteX16" fmla="*/ 7527 w 19780"/>
                <a:gd name="connsiteY16" fmla="*/ 15195 h 21028"/>
                <a:gd name="connsiteX17" fmla="*/ 5024 w 19780"/>
                <a:gd name="connsiteY17" fmla="*/ 21028 h 21028"/>
                <a:gd name="connsiteX18" fmla="*/ 4805 w 19780"/>
                <a:gd name="connsiteY18" fmla="*/ 18240 h 21028"/>
                <a:gd name="connsiteX19" fmla="*/ 1285 w 19780"/>
                <a:gd name="connsiteY19" fmla="*/ 17825 h 21028"/>
                <a:gd name="connsiteX20" fmla="*/ 3330 w 19780"/>
                <a:gd name="connsiteY20" fmla="*/ 15370 h 21028"/>
                <a:gd name="connsiteX21" fmla="*/ 0 w 19780"/>
                <a:gd name="connsiteY21" fmla="*/ 12877 h 21028"/>
                <a:gd name="connsiteX22" fmla="*/ 3935 w 19780"/>
                <a:gd name="connsiteY22" fmla="*/ 11592 h 21028"/>
                <a:gd name="connsiteX23" fmla="*/ 1172 w 19780"/>
                <a:gd name="connsiteY23" fmla="*/ 8270 h 21028"/>
                <a:gd name="connsiteX24" fmla="*/ 5372 w 19780"/>
                <a:gd name="connsiteY24" fmla="*/ 7817 h 21028"/>
                <a:gd name="connsiteX25" fmla="*/ 4502 w 19780"/>
                <a:gd name="connsiteY25" fmla="*/ 3625 h 21028"/>
                <a:gd name="connsiteX26" fmla="*/ 8550 w 19780"/>
                <a:gd name="connsiteY26" fmla="*/ 6382 h 21028"/>
                <a:gd name="connsiteX27" fmla="*/ 9722 w 19780"/>
                <a:gd name="connsiteY27" fmla="*/ 1887 h 21028"/>
                <a:gd name="connsiteX28" fmla="*/ 11462 w 19780"/>
                <a:gd name="connsiteY28" fmla="*/ 4342 h 21028"/>
                <a:gd name="connsiteX0" fmla="*/ 11462 w 19780"/>
                <a:gd name="connsiteY0" fmla="*/ 4342 h 21028"/>
                <a:gd name="connsiteX1" fmla="*/ 14790 w 19780"/>
                <a:gd name="connsiteY1" fmla="*/ 0 h 21028"/>
                <a:gd name="connsiteX2" fmla="*/ 14525 w 19780"/>
                <a:gd name="connsiteY2" fmla="*/ 5777 h 21028"/>
                <a:gd name="connsiteX3" fmla="*/ 18007 w 19780"/>
                <a:gd name="connsiteY3" fmla="*/ 3172 h 21028"/>
                <a:gd name="connsiteX4" fmla="*/ 17403 w 19780"/>
                <a:gd name="connsiteY4" fmla="*/ 5858 h 21028"/>
                <a:gd name="connsiteX5" fmla="*/ 19780 w 19780"/>
                <a:gd name="connsiteY5" fmla="*/ 6982 h 21028"/>
                <a:gd name="connsiteX6" fmla="*/ 18151 w 19780"/>
                <a:gd name="connsiteY6" fmla="*/ 9537 h 21028"/>
                <a:gd name="connsiteX7" fmla="*/ 19210 w 19780"/>
                <a:gd name="connsiteY7" fmla="*/ 11155 h 21028"/>
                <a:gd name="connsiteX8" fmla="*/ 18117 w 19780"/>
                <a:gd name="connsiteY8" fmla="*/ 12882 h 21028"/>
                <a:gd name="connsiteX9" fmla="*/ 18877 w 19780"/>
                <a:gd name="connsiteY9" fmla="*/ 15632 h 21028"/>
                <a:gd name="connsiteX10" fmla="*/ 14985 w 19780"/>
                <a:gd name="connsiteY10" fmla="*/ 15226 h 21028"/>
                <a:gd name="connsiteX11" fmla="*/ 14942 w 19780"/>
                <a:gd name="connsiteY11" fmla="*/ 17774 h 21028"/>
                <a:gd name="connsiteX12" fmla="*/ 12180 w 19780"/>
                <a:gd name="connsiteY12" fmla="*/ 15935 h 21028"/>
                <a:gd name="connsiteX13" fmla="*/ 11612 w 19780"/>
                <a:gd name="connsiteY13" fmla="*/ 18842 h 21028"/>
                <a:gd name="connsiteX14" fmla="*/ 9872 w 19780"/>
                <a:gd name="connsiteY14" fmla="*/ 17370 h 21028"/>
                <a:gd name="connsiteX15" fmla="*/ 8700 w 19780"/>
                <a:gd name="connsiteY15" fmla="*/ 19712 h 21028"/>
                <a:gd name="connsiteX16" fmla="*/ 7527 w 19780"/>
                <a:gd name="connsiteY16" fmla="*/ 15195 h 21028"/>
                <a:gd name="connsiteX17" fmla="*/ 5024 w 19780"/>
                <a:gd name="connsiteY17" fmla="*/ 21028 h 21028"/>
                <a:gd name="connsiteX18" fmla="*/ 4805 w 19780"/>
                <a:gd name="connsiteY18" fmla="*/ 18240 h 21028"/>
                <a:gd name="connsiteX19" fmla="*/ 1285 w 19780"/>
                <a:gd name="connsiteY19" fmla="*/ 17825 h 21028"/>
                <a:gd name="connsiteX20" fmla="*/ 3330 w 19780"/>
                <a:gd name="connsiteY20" fmla="*/ 15370 h 21028"/>
                <a:gd name="connsiteX21" fmla="*/ 0 w 19780"/>
                <a:gd name="connsiteY21" fmla="*/ 12877 h 21028"/>
                <a:gd name="connsiteX22" fmla="*/ 3935 w 19780"/>
                <a:gd name="connsiteY22" fmla="*/ 11592 h 21028"/>
                <a:gd name="connsiteX23" fmla="*/ 1172 w 19780"/>
                <a:gd name="connsiteY23" fmla="*/ 8270 h 21028"/>
                <a:gd name="connsiteX24" fmla="*/ 5372 w 19780"/>
                <a:gd name="connsiteY24" fmla="*/ 7817 h 21028"/>
                <a:gd name="connsiteX25" fmla="*/ 4502 w 19780"/>
                <a:gd name="connsiteY25" fmla="*/ 3625 h 21028"/>
                <a:gd name="connsiteX26" fmla="*/ 8550 w 19780"/>
                <a:gd name="connsiteY26" fmla="*/ 6382 h 21028"/>
                <a:gd name="connsiteX27" fmla="*/ 9722 w 19780"/>
                <a:gd name="connsiteY27" fmla="*/ 1887 h 21028"/>
                <a:gd name="connsiteX28" fmla="*/ 11462 w 19780"/>
                <a:gd name="connsiteY28" fmla="*/ 4342 h 21028"/>
                <a:gd name="connsiteX0" fmla="*/ 11462 w 19376"/>
                <a:gd name="connsiteY0" fmla="*/ 4342 h 21028"/>
                <a:gd name="connsiteX1" fmla="*/ 14790 w 19376"/>
                <a:gd name="connsiteY1" fmla="*/ 0 h 21028"/>
                <a:gd name="connsiteX2" fmla="*/ 14525 w 19376"/>
                <a:gd name="connsiteY2" fmla="*/ 5777 h 21028"/>
                <a:gd name="connsiteX3" fmla="*/ 18007 w 19376"/>
                <a:gd name="connsiteY3" fmla="*/ 3172 h 21028"/>
                <a:gd name="connsiteX4" fmla="*/ 17403 w 19376"/>
                <a:gd name="connsiteY4" fmla="*/ 5858 h 21028"/>
                <a:gd name="connsiteX5" fmla="*/ 19376 w 19376"/>
                <a:gd name="connsiteY5" fmla="*/ 6780 h 21028"/>
                <a:gd name="connsiteX6" fmla="*/ 18151 w 19376"/>
                <a:gd name="connsiteY6" fmla="*/ 9537 h 21028"/>
                <a:gd name="connsiteX7" fmla="*/ 19210 w 19376"/>
                <a:gd name="connsiteY7" fmla="*/ 11155 h 21028"/>
                <a:gd name="connsiteX8" fmla="*/ 18117 w 19376"/>
                <a:gd name="connsiteY8" fmla="*/ 12882 h 21028"/>
                <a:gd name="connsiteX9" fmla="*/ 18877 w 19376"/>
                <a:gd name="connsiteY9" fmla="*/ 15632 h 21028"/>
                <a:gd name="connsiteX10" fmla="*/ 14985 w 19376"/>
                <a:gd name="connsiteY10" fmla="*/ 15226 h 21028"/>
                <a:gd name="connsiteX11" fmla="*/ 14942 w 19376"/>
                <a:gd name="connsiteY11" fmla="*/ 17774 h 21028"/>
                <a:gd name="connsiteX12" fmla="*/ 12180 w 19376"/>
                <a:gd name="connsiteY12" fmla="*/ 15935 h 21028"/>
                <a:gd name="connsiteX13" fmla="*/ 11612 w 19376"/>
                <a:gd name="connsiteY13" fmla="*/ 18842 h 21028"/>
                <a:gd name="connsiteX14" fmla="*/ 9872 w 19376"/>
                <a:gd name="connsiteY14" fmla="*/ 17370 h 21028"/>
                <a:gd name="connsiteX15" fmla="*/ 8700 w 19376"/>
                <a:gd name="connsiteY15" fmla="*/ 19712 h 21028"/>
                <a:gd name="connsiteX16" fmla="*/ 7527 w 19376"/>
                <a:gd name="connsiteY16" fmla="*/ 15195 h 21028"/>
                <a:gd name="connsiteX17" fmla="*/ 5024 w 19376"/>
                <a:gd name="connsiteY17" fmla="*/ 21028 h 21028"/>
                <a:gd name="connsiteX18" fmla="*/ 4805 w 19376"/>
                <a:gd name="connsiteY18" fmla="*/ 18240 h 21028"/>
                <a:gd name="connsiteX19" fmla="*/ 1285 w 19376"/>
                <a:gd name="connsiteY19" fmla="*/ 17825 h 21028"/>
                <a:gd name="connsiteX20" fmla="*/ 3330 w 19376"/>
                <a:gd name="connsiteY20" fmla="*/ 15370 h 21028"/>
                <a:gd name="connsiteX21" fmla="*/ 0 w 19376"/>
                <a:gd name="connsiteY21" fmla="*/ 12877 h 21028"/>
                <a:gd name="connsiteX22" fmla="*/ 3935 w 19376"/>
                <a:gd name="connsiteY22" fmla="*/ 11592 h 21028"/>
                <a:gd name="connsiteX23" fmla="*/ 1172 w 19376"/>
                <a:gd name="connsiteY23" fmla="*/ 8270 h 21028"/>
                <a:gd name="connsiteX24" fmla="*/ 5372 w 19376"/>
                <a:gd name="connsiteY24" fmla="*/ 7817 h 21028"/>
                <a:gd name="connsiteX25" fmla="*/ 4502 w 19376"/>
                <a:gd name="connsiteY25" fmla="*/ 3625 h 21028"/>
                <a:gd name="connsiteX26" fmla="*/ 8550 w 19376"/>
                <a:gd name="connsiteY26" fmla="*/ 6382 h 21028"/>
                <a:gd name="connsiteX27" fmla="*/ 9722 w 19376"/>
                <a:gd name="connsiteY27" fmla="*/ 1887 h 21028"/>
                <a:gd name="connsiteX28" fmla="*/ 11462 w 19376"/>
                <a:gd name="connsiteY28" fmla="*/ 4342 h 21028"/>
                <a:gd name="connsiteX0" fmla="*/ 11462 w 19376"/>
                <a:gd name="connsiteY0" fmla="*/ 4005 h 20691"/>
                <a:gd name="connsiteX1" fmla="*/ 14671 w 19376"/>
                <a:gd name="connsiteY1" fmla="*/ 0 h 20691"/>
                <a:gd name="connsiteX2" fmla="*/ 14525 w 19376"/>
                <a:gd name="connsiteY2" fmla="*/ 5440 h 20691"/>
                <a:gd name="connsiteX3" fmla="*/ 18007 w 19376"/>
                <a:gd name="connsiteY3" fmla="*/ 2835 h 20691"/>
                <a:gd name="connsiteX4" fmla="*/ 17403 w 19376"/>
                <a:gd name="connsiteY4" fmla="*/ 5521 h 20691"/>
                <a:gd name="connsiteX5" fmla="*/ 19376 w 19376"/>
                <a:gd name="connsiteY5" fmla="*/ 6443 h 20691"/>
                <a:gd name="connsiteX6" fmla="*/ 18151 w 19376"/>
                <a:gd name="connsiteY6" fmla="*/ 9200 h 20691"/>
                <a:gd name="connsiteX7" fmla="*/ 19210 w 19376"/>
                <a:gd name="connsiteY7" fmla="*/ 10818 h 20691"/>
                <a:gd name="connsiteX8" fmla="*/ 18117 w 19376"/>
                <a:gd name="connsiteY8" fmla="*/ 12545 h 20691"/>
                <a:gd name="connsiteX9" fmla="*/ 18877 w 19376"/>
                <a:gd name="connsiteY9" fmla="*/ 15295 h 20691"/>
                <a:gd name="connsiteX10" fmla="*/ 14985 w 19376"/>
                <a:gd name="connsiteY10" fmla="*/ 14889 h 20691"/>
                <a:gd name="connsiteX11" fmla="*/ 14942 w 19376"/>
                <a:gd name="connsiteY11" fmla="*/ 17437 h 20691"/>
                <a:gd name="connsiteX12" fmla="*/ 12180 w 19376"/>
                <a:gd name="connsiteY12" fmla="*/ 15598 h 20691"/>
                <a:gd name="connsiteX13" fmla="*/ 11612 w 19376"/>
                <a:gd name="connsiteY13" fmla="*/ 18505 h 20691"/>
                <a:gd name="connsiteX14" fmla="*/ 9872 w 19376"/>
                <a:gd name="connsiteY14" fmla="*/ 17033 h 20691"/>
                <a:gd name="connsiteX15" fmla="*/ 8700 w 19376"/>
                <a:gd name="connsiteY15" fmla="*/ 19375 h 20691"/>
                <a:gd name="connsiteX16" fmla="*/ 7527 w 19376"/>
                <a:gd name="connsiteY16" fmla="*/ 14858 h 20691"/>
                <a:gd name="connsiteX17" fmla="*/ 5024 w 19376"/>
                <a:gd name="connsiteY17" fmla="*/ 20691 h 20691"/>
                <a:gd name="connsiteX18" fmla="*/ 4805 w 19376"/>
                <a:gd name="connsiteY18" fmla="*/ 17903 h 20691"/>
                <a:gd name="connsiteX19" fmla="*/ 1285 w 19376"/>
                <a:gd name="connsiteY19" fmla="*/ 17488 h 20691"/>
                <a:gd name="connsiteX20" fmla="*/ 3330 w 19376"/>
                <a:gd name="connsiteY20" fmla="*/ 15033 h 20691"/>
                <a:gd name="connsiteX21" fmla="*/ 0 w 19376"/>
                <a:gd name="connsiteY21" fmla="*/ 12540 h 20691"/>
                <a:gd name="connsiteX22" fmla="*/ 3935 w 19376"/>
                <a:gd name="connsiteY22" fmla="*/ 11255 h 20691"/>
                <a:gd name="connsiteX23" fmla="*/ 1172 w 19376"/>
                <a:gd name="connsiteY23" fmla="*/ 7933 h 20691"/>
                <a:gd name="connsiteX24" fmla="*/ 5372 w 19376"/>
                <a:gd name="connsiteY24" fmla="*/ 7480 h 20691"/>
                <a:gd name="connsiteX25" fmla="*/ 4502 w 19376"/>
                <a:gd name="connsiteY25" fmla="*/ 3288 h 20691"/>
                <a:gd name="connsiteX26" fmla="*/ 8550 w 19376"/>
                <a:gd name="connsiteY26" fmla="*/ 6045 h 20691"/>
                <a:gd name="connsiteX27" fmla="*/ 9722 w 19376"/>
                <a:gd name="connsiteY27" fmla="*/ 1550 h 20691"/>
                <a:gd name="connsiteX28" fmla="*/ 11462 w 19376"/>
                <a:gd name="connsiteY28" fmla="*/ 4005 h 20691"/>
                <a:gd name="connsiteX0" fmla="*/ 11462 w 19376"/>
                <a:gd name="connsiteY0" fmla="*/ 4005 h 20691"/>
                <a:gd name="connsiteX1" fmla="*/ 14671 w 19376"/>
                <a:gd name="connsiteY1" fmla="*/ 0 h 20691"/>
                <a:gd name="connsiteX2" fmla="*/ 14525 w 19376"/>
                <a:gd name="connsiteY2" fmla="*/ 5440 h 20691"/>
                <a:gd name="connsiteX3" fmla="*/ 18007 w 19376"/>
                <a:gd name="connsiteY3" fmla="*/ 2835 h 20691"/>
                <a:gd name="connsiteX4" fmla="*/ 17403 w 19376"/>
                <a:gd name="connsiteY4" fmla="*/ 5521 h 20691"/>
                <a:gd name="connsiteX5" fmla="*/ 19376 w 19376"/>
                <a:gd name="connsiteY5" fmla="*/ 6443 h 20691"/>
                <a:gd name="connsiteX6" fmla="*/ 18151 w 19376"/>
                <a:gd name="connsiteY6" fmla="*/ 9200 h 20691"/>
                <a:gd name="connsiteX7" fmla="*/ 19210 w 19376"/>
                <a:gd name="connsiteY7" fmla="*/ 10818 h 20691"/>
                <a:gd name="connsiteX8" fmla="*/ 18117 w 19376"/>
                <a:gd name="connsiteY8" fmla="*/ 12545 h 20691"/>
                <a:gd name="connsiteX9" fmla="*/ 18877 w 19376"/>
                <a:gd name="connsiteY9" fmla="*/ 15295 h 20691"/>
                <a:gd name="connsiteX10" fmla="*/ 14985 w 19376"/>
                <a:gd name="connsiteY10" fmla="*/ 14889 h 20691"/>
                <a:gd name="connsiteX11" fmla="*/ 14942 w 19376"/>
                <a:gd name="connsiteY11" fmla="*/ 17437 h 20691"/>
                <a:gd name="connsiteX12" fmla="*/ 12180 w 19376"/>
                <a:gd name="connsiteY12" fmla="*/ 15598 h 20691"/>
                <a:gd name="connsiteX13" fmla="*/ 11612 w 19376"/>
                <a:gd name="connsiteY13" fmla="*/ 18505 h 20691"/>
                <a:gd name="connsiteX14" fmla="*/ 9872 w 19376"/>
                <a:gd name="connsiteY14" fmla="*/ 17033 h 20691"/>
                <a:gd name="connsiteX15" fmla="*/ 8700 w 19376"/>
                <a:gd name="connsiteY15" fmla="*/ 19375 h 20691"/>
                <a:gd name="connsiteX16" fmla="*/ 7527 w 19376"/>
                <a:gd name="connsiteY16" fmla="*/ 14858 h 20691"/>
                <a:gd name="connsiteX17" fmla="*/ 5024 w 19376"/>
                <a:gd name="connsiteY17" fmla="*/ 20691 h 20691"/>
                <a:gd name="connsiteX18" fmla="*/ 4805 w 19376"/>
                <a:gd name="connsiteY18" fmla="*/ 17903 h 20691"/>
                <a:gd name="connsiteX19" fmla="*/ 1285 w 19376"/>
                <a:gd name="connsiteY19" fmla="*/ 17488 h 20691"/>
                <a:gd name="connsiteX20" fmla="*/ 3330 w 19376"/>
                <a:gd name="connsiteY20" fmla="*/ 15033 h 20691"/>
                <a:gd name="connsiteX21" fmla="*/ 0 w 19376"/>
                <a:gd name="connsiteY21" fmla="*/ 12540 h 20691"/>
                <a:gd name="connsiteX22" fmla="*/ 3935 w 19376"/>
                <a:gd name="connsiteY22" fmla="*/ 11255 h 20691"/>
                <a:gd name="connsiteX23" fmla="*/ 1172 w 19376"/>
                <a:gd name="connsiteY23" fmla="*/ 7933 h 20691"/>
                <a:gd name="connsiteX24" fmla="*/ 5372 w 19376"/>
                <a:gd name="connsiteY24" fmla="*/ 7480 h 20691"/>
                <a:gd name="connsiteX25" fmla="*/ 4502 w 19376"/>
                <a:gd name="connsiteY25" fmla="*/ 3288 h 20691"/>
                <a:gd name="connsiteX26" fmla="*/ 8550 w 19376"/>
                <a:gd name="connsiteY26" fmla="*/ 6045 h 20691"/>
                <a:gd name="connsiteX27" fmla="*/ 9722 w 19376"/>
                <a:gd name="connsiteY27" fmla="*/ 1550 h 20691"/>
                <a:gd name="connsiteX28" fmla="*/ 11462 w 19376"/>
                <a:gd name="connsiteY28" fmla="*/ 4005 h 20691"/>
                <a:gd name="connsiteX0" fmla="*/ 11462 w 19376"/>
                <a:gd name="connsiteY0" fmla="*/ 4005 h 20691"/>
                <a:gd name="connsiteX1" fmla="*/ 14671 w 19376"/>
                <a:gd name="connsiteY1" fmla="*/ 0 h 20691"/>
                <a:gd name="connsiteX2" fmla="*/ 14358 w 19376"/>
                <a:gd name="connsiteY2" fmla="*/ 5608 h 20691"/>
                <a:gd name="connsiteX3" fmla="*/ 18007 w 19376"/>
                <a:gd name="connsiteY3" fmla="*/ 2835 h 20691"/>
                <a:gd name="connsiteX4" fmla="*/ 17403 w 19376"/>
                <a:gd name="connsiteY4" fmla="*/ 5521 h 20691"/>
                <a:gd name="connsiteX5" fmla="*/ 19376 w 19376"/>
                <a:gd name="connsiteY5" fmla="*/ 6443 h 20691"/>
                <a:gd name="connsiteX6" fmla="*/ 18151 w 19376"/>
                <a:gd name="connsiteY6" fmla="*/ 9200 h 20691"/>
                <a:gd name="connsiteX7" fmla="*/ 19210 w 19376"/>
                <a:gd name="connsiteY7" fmla="*/ 10818 h 20691"/>
                <a:gd name="connsiteX8" fmla="*/ 18117 w 19376"/>
                <a:gd name="connsiteY8" fmla="*/ 12545 h 20691"/>
                <a:gd name="connsiteX9" fmla="*/ 18877 w 19376"/>
                <a:gd name="connsiteY9" fmla="*/ 15295 h 20691"/>
                <a:gd name="connsiteX10" fmla="*/ 14985 w 19376"/>
                <a:gd name="connsiteY10" fmla="*/ 14889 h 20691"/>
                <a:gd name="connsiteX11" fmla="*/ 14942 w 19376"/>
                <a:gd name="connsiteY11" fmla="*/ 17437 h 20691"/>
                <a:gd name="connsiteX12" fmla="*/ 12180 w 19376"/>
                <a:gd name="connsiteY12" fmla="*/ 15598 h 20691"/>
                <a:gd name="connsiteX13" fmla="*/ 11612 w 19376"/>
                <a:gd name="connsiteY13" fmla="*/ 18505 h 20691"/>
                <a:gd name="connsiteX14" fmla="*/ 9872 w 19376"/>
                <a:gd name="connsiteY14" fmla="*/ 17033 h 20691"/>
                <a:gd name="connsiteX15" fmla="*/ 8700 w 19376"/>
                <a:gd name="connsiteY15" fmla="*/ 19375 h 20691"/>
                <a:gd name="connsiteX16" fmla="*/ 7527 w 19376"/>
                <a:gd name="connsiteY16" fmla="*/ 14858 h 20691"/>
                <a:gd name="connsiteX17" fmla="*/ 5024 w 19376"/>
                <a:gd name="connsiteY17" fmla="*/ 20691 h 20691"/>
                <a:gd name="connsiteX18" fmla="*/ 4805 w 19376"/>
                <a:gd name="connsiteY18" fmla="*/ 17903 h 20691"/>
                <a:gd name="connsiteX19" fmla="*/ 1285 w 19376"/>
                <a:gd name="connsiteY19" fmla="*/ 17488 h 20691"/>
                <a:gd name="connsiteX20" fmla="*/ 3330 w 19376"/>
                <a:gd name="connsiteY20" fmla="*/ 15033 h 20691"/>
                <a:gd name="connsiteX21" fmla="*/ 0 w 19376"/>
                <a:gd name="connsiteY21" fmla="*/ 12540 h 20691"/>
                <a:gd name="connsiteX22" fmla="*/ 3935 w 19376"/>
                <a:gd name="connsiteY22" fmla="*/ 11255 h 20691"/>
                <a:gd name="connsiteX23" fmla="*/ 1172 w 19376"/>
                <a:gd name="connsiteY23" fmla="*/ 7933 h 20691"/>
                <a:gd name="connsiteX24" fmla="*/ 5372 w 19376"/>
                <a:gd name="connsiteY24" fmla="*/ 7480 h 20691"/>
                <a:gd name="connsiteX25" fmla="*/ 4502 w 19376"/>
                <a:gd name="connsiteY25" fmla="*/ 3288 h 20691"/>
                <a:gd name="connsiteX26" fmla="*/ 8550 w 19376"/>
                <a:gd name="connsiteY26" fmla="*/ 6045 h 20691"/>
                <a:gd name="connsiteX27" fmla="*/ 9722 w 19376"/>
                <a:gd name="connsiteY27" fmla="*/ 1550 h 20691"/>
                <a:gd name="connsiteX28" fmla="*/ 11462 w 19376"/>
                <a:gd name="connsiteY28" fmla="*/ 4005 h 20691"/>
                <a:gd name="connsiteX0" fmla="*/ 11462 w 19376"/>
                <a:gd name="connsiteY0" fmla="*/ 3736 h 20422"/>
                <a:gd name="connsiteX1" fmla="*/ 14433 w 19376"/>
                <a:gd name="connsiteY1" fmla="*/ 0 h 20422"/>
                <a:gd name="connsiteX2" fmla="*/ 14358 w 19376"/>
                <a:gd name="connsiteY2" fmla="*/ 5339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935 w 19376"/>
                <a:gd name="connsiteY22" fmla="*/ 10986 h 20422"/>
                <a:gd name="connsiteX23" fmla="*/ 1172 w 19376"/>
                <a:gd name="connsiteY23" fmla="*/ 7664 h 20422"/>
                <a:gd name="connsiteX24" fmla="*/ 5372 w 19376"/>
                <a:gd name="connsiteY24" fmla="*/ 7211 h 20422"/>
                <a:gd name="connsiteX25" fmla="*/ 4502 w 19376"/>
                <a:gd name="connsiteY25" fmla="*/ 3019 h 20422"/>
                <a:gd name="connsiteX26" fmla="*/ 8550 w 19376"/>
                <a:gd name="connsiteY26" fmla="*/ 5776 h 20422"/>
                <a:gd name="connsiteX27" fmla="*/ 9722 w 19376"/>
                <a:gd name="connsiteY27" fmla="*/ 1281 h 20422"/>
                <a:gd name="connsiteX28" fmla="*/ 11462 w 19376"/>
                <a:gd name="connsiteY28" fmla="*/ 3736 h 20422"/>
                <a:gd name="connsiteX0" fmla="*/ 11462 w 19376"/>
                <a:gd name="connsiteY0" fmla="*/ 373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935 w 19376"/>
                <a:gd name="connsiteY22" fmla="*/ 10986 h 20422"/>
                <a:gd name="connsiteX23" fmla="*/ 1172 w 19376"/>
                <a:gd name="connsiteY23" fmla="*/ 7664 h 20422"/>
                <a:gd name="connsiteX24" fmla="*/ 5372 w 19376"/>
                <a:gd name="connsiteY24" fmla="*/ 7211 h 20422"/>
                <a:gd name="connsiteX25" fmla="*/ 4502 w 19376"/>
                <a:gd name="connsiteY25" fmla="*/ 3019 h 20422"/>
                <a:gd name="connsiteX26" fmla="*/ 8550 w 19376"/>
                <a:gd name="connsiteY26" fmla="*/ 5776 h 20422"/>
                <a:gd name="connsiteX27" fmla="*/ 9722 w 19376"/>
                <a:gd name="connsiteY27" fmla="*/ 1281 h 20422"/>
                <a:gd name="connsiteX28" fmla="*/ 11462 w 19376"/>
                <a:gd name="connsiteY28" fmla="*/ 3736 h 20422"/>
                <a:gd name="connsiteX0" fmla="*/ 11462 w 19376"/>
                <a:gd name="connsiteY0" fmla="*/ 373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935 w 19376"/>
                <a:gd name="connsiteY22" fmla="*/ 10986 h 20422"/>
                <a:gd name="connsiteX23" fmla="*/ 1172 w 19376"/>
                <a:gd name="connsiteY23" fmla="*/ 7664 h 20422"/>
                <a:gd name="connsiteX24" fmla="*/ 5372 w 19376"/>
                <a:gd name="connsiteY24" fmla="*/ 7211 h 20422"/>
                <a:gd name="connsiteX25" fmla="*/ 4502 w 19376"/>
                <a:gd name="connsiteY25" fmla="*/ 3019 h 20422"/>
                <a:gd name="connsiteX26" fmla="*/ 8550 w 19376"/>
                <a:gd name="connsiteY26" fmla="*/ 5776 h 20422"/>
                <a:gd name="connsiteX27" fmla="*/ 9722 w 19376"/>
                <a:gd name="connsiteY27" fmla="*/ 1281 h 20422"/>
                <a:gd name="connsiteX28" fmla="*/ 11462 w 19376"/>
                <a:gd name="connsiteY28" fmla="*/ 3736 h 20422"/>
                <a:gd name="connsiteX0" fmla="*/ 11629 w 19376"/>
                <a:gd name="connsiteY0" fmla="*/ 538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935 w 19376"/>
                <a:gd name="connsiteY22" fmla="*/ 10986 h 20422"/>
                <a:gd name="connsiteX23" fmla="*/ 1172 w 19376"/>
                <a:gd name="connsiteY23" fmla="*/ 7664 h 20422"/>
                <a:gd name="connsiteX24" fmla="*/ 5372 w 19376"/>
                <a:gd name="connsiteY24" fmla="*/ 7211 h 20422"/>
                <a:gd name="connsiteX25" fmla="*/ 4502 w 19376"/>
                <a:gd name="connsiteY25" fmla="*/ 3019 h 20422"/>
                <a:gd name="connsiteX26" fmla="*/ 8550 w 19376"/>
                <a:gd name="connsiteY26" fmla="*/ 5776 h 20422"/>
                <a:gd name="connsiteX27" fmla="*/ 9722 w 19376"/>
                <a:gd name="connsiteY27" fmla="*/ 1281 h 20422"/>
                <a:gd name="connsiteX28" fmla="*/ 11629 w 19376"/>
                <a:gd name="connsiteY28" fmla="*/ 5386 h 20422"/>
                <a:gd name="connsiteX0" fmla="*/ 11629 w 19376"/>
                <a:gd name="connsiteY0" fmla="*/ 538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935 w 19376"/>
                <a:gd name="connsiteY22" fmla="*/ 10986 h 20422"/>
                <a:gd name="connsiteX23" fmla="*/ 1172 w 19376"/>
                <a:gd name="connsiteY23" fmla="*/ 7664 h 20422"/>
                <a:gd name="connsiteX24" fmla="*/ 5372 w 19376"/>
                <a:gd name="connsiteY24" fmla="*/ 7211 h 20422"/>
                <a:gd name="connsiteX25" fmla="*/ 5192 w 19376"/>
                <a:gd name="connsiteY25" fmla="*/ 2985 h 20422"/>
                <a:gd name="connsiteX26" fmla="*/ 8550 w 19376"/>
                <a:gd name="connsiteY26" fmla="*/ 5776 h 20422"/>
                <a:gd name="connsiteX27" fmla="*/ 9722 w 19376"/>
                <a:gd name="connsiteY27" fmla="*/ 1281 h 20422"/>
                <a:gd name="connsiteX28" fmla="*/ 11629 w 19376"/>
                <a:gd name="connsiteY28" fmla="*/ 5386 h 20422"/>
                <a:gd name="connsiteX0" fmla="*/ 11629 w 19376"/>
                <a:gd name="connsiteY0" fmla="*/ 538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935 w 19376"/>
                <a:gd name="connsiteY22" fmla="*/ 10986 h 20422"/>
                <a:gd name="connsiteX23" fmla="*/ 1172 w 19376"/>
                <a:gd name="connsiteY23" fmla="*/ 7664 h 20422"/>
                <a:gd name="connsiteX24" fmla="*/ 3980 w 19376"/>
                <a:gd name="connsiteY24" fmla="*/ 5426 h 20422"/>
                <a:gd name="connsiteX25" fmla="*/ 5192 w 19376"/>
                <a:gd name="connsiteY25" fmla="*/ 2985 h 20422"/>
                <a:gd name="connsiteX26" fmla="*/ 8550 w 19376"/>
                <a:gd name="connsiteY26" fmla="*/ 5776 h 20422"/>
                <a:gd name="connsiteX27" fmla="*/ 9722 w 19376"/>
                <a:gd name="connsiteY27" fmla="*/ 1281 h 20422"/>
                <a:gd name="connsiteX28" fmla="*/ 11629 w 19376"/>
                <a:gd name="connsiteY28" fmla="*/ 5386 h 20422"/>
                <a:gd name="connsiteX0" fmla="*/ 11629 w 19376"/>
                <a:gd name="connsiteY0" fmla="*/ 538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935 w 19376"/>
                <a:gd name="connsiteY22" fmla="*/ 10986 h 20422"/>
                <a:gd name="connsiteX23" fmla="*/ 1172 w 19376"/>
                <a:gd name="connsiteY23" fmla="*/ 7664 h 20422"/>
                <a:gd name="connsiteX24" fmla="*/ 3980 w 19376"/>
                <a:gd name="connsiteY24" fmla="*/ 5426 h 20422"/>
                <a:gd name="connsiteX25" fmla="*/ 4526 w 19376"/>
                <a:gd name="connsiteY25" fmla="*/ 1739 h 20422"/>
                <a:gd name="connsiteX26" fmla="*/ 8550 w 19376"/>
                <a:gd name="connsiteY26" fmla="*/ 5776 h 20422"/>
                <a:gd name="connsiteX27" fmla="*/ 9722 w 19376"/>
                <a:gd name="connsiteY27" fmla="*/ 1281 h 20422"/>
                <a:gd name="connsiteX28" fmla="*/ 11629 w 19376"/>
                <a:gd name="connsiteY28" fmla="*/ 5386 h 20422"/>
                <a:gd name="connsiteX0" fmla="*/ 11629 w 19376"/>
                <a:gd name="connsiteY0" fmla="*/ 538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935 w 19376"/>
                <a:gd name="connsiteY22" fmla="*/ 10986 h 20422"/>
                <a:gd name="connsiteX23" fmla="*/ 1172 w 19376"/>
                <a:gd name="connsiteY23" fmla="*/ 7664 h 20422"/>
                <a:gd name="connsiteX24" fmla="*/ 3980 w 19376"/>
                <a:gd name="connsiteY24" fmla="*/ 5426 h 20422"/>
                <a:gd name="connsiteX25" fmla="*/ 4526 w 19376"/>
                <a:gd name="connsiteY25" fmla="*/ 1739 h 20422"/>
                <a:gd name="connsiteX26" fmla="*/ 8550 w 19376"/>
                <a:gd name="connsiteY26" fmla="*/ 5776 h 20422"/>
                <a:gd name="connsiteX27" fmla="*/ 9722 w 19376"/>
                <a:gd name="connsiteY27" fmla="*/ 1281 h 20422"/>
                <a:gd name="connsiteX28" fmla="*/ 11629 w 19376"/>
                <a:gd name="connsiteY28" fmla="*/ 5386 h 20422"/>
                <a:gd name="connsiteX0" fmla="*/ 11629 w 19376"/>
                <a:gd name="connsiteY0" fmla="*/ 538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935 w 19376"/>
                <a:gd name="connsiteY22" fmla="*/ 10986 h 20422"/>
                <a:gd name="connsiteX23" fmla="*/ 1172 w 19376"/>
                <a:gd name="connsiteY23" fmla="*/ 7664 h 20422"/>
                <a:gd name="connsiteX24" fmla="*/ 3980 w 19376"/>
                <a:gd name="connsiteY24" fmla="*/ 5426 h 20422"/>
                <a:gd name="connsiteX25" fmla="*/ 4526 w 19376"/>
                <a:gd name="connsiteY25" fmla="*/ 1739 h 20422"/>
                <a:gd name="connsiteX26" fmla="*/ 8550 w 19376"/>
                <a:gd name="connsiteY26" fmla="*/ 5776 h 20422"/>
                <a:gd name="connsiteX27" fmla="*/ 9722 w 19376"/>
                <a:gd name="connsiteY27" fmla="*/ 1281 h 20422"/>
                <a:gd name="connsiteX28" fmla="*/ 11629 w 19376"/>
                <a:gd name="connsiteY28" fmla="*/ 5386 h 20422"/>
                <a:gd name="connsiteX0" fmla="*/ 11629 w 19376"/>
                <a:gd name="connsiteY0" fmla="*/ 538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330 w 19376"/>
                <a:gd name="connsiteY20" fmla="*/ 14764 h 20422"/>
                <a:gd name="connsiteX21" fmla="*/ 0 w 19376"/>
                <a:gd name="connsiteY21" fmla="*/ 12271 h 20422"/>
                <a:gd name="connsiteX22" fmla="*/ 3697 w 19376"/>
                <a:gd name="connsiteY22" fmla="*/ 10851 h 20422"/>
                <a:gd name="connsiteX23" fmla="*/ 1172 w 19376"/>
                <a:gd name="connsiteY23" fmla="*/ 7664 h 20422"/>
                <a:gd name="connsiteX24" fmla="*/ 3980 w 19376"/>
                <a:gd name="connsiteY24" fmla="*/ 5426 h 20422"/>
                <a:gd name="connsiteX25" fmla="*/ 4526 w 19376"/>
                <a:gd name="connsiteY25" fmla="*/ 1739 h 20422"/>
                <a:gd name="connsiteX26" fmla="*/ 8550 w 19376"/>
                <a:gd name="connsiteY26" fmla="*/ 5776 h 20422"/>
                <a:gd name="connsiteX27" fmla="*/ 9722 w 19376"/>
                <a:gd name="connsiteY27" fmla="*/ 1281 h 20422"/>
                <a:gd name="connsiteX28" fmla="*/ 11629 w 19376"/>
                <a:gd name="connsiteY28" fmla="*/ 5386 h 20422"/>
                <a:gd name="connsiteX0" fmla="*/ 11629 w 19376"/>
                <a:gd name="connsiteY0" fmla="*/ 538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805 w 19376"/>
                <a:gd name="connsiteY18" fmla="*/ 17634 h 20422"/>
                <a:gd name="connsiteX19" fmla="*/ 1285 w 19376"/>
                <a:gd name="connsiteY19" fmla="*/ 17219 h 20422"/>
                <a:gd name="connsiteX20" fmla="*/ 3651 w 19376"/>
                <a:gd name="connsiteY20" fmla="*/ 13720 h 20422"/>
                <a:gd name="connsiteX21" fmla="*/ 0 w 19376"/>
                <a:gd name="connsiteY21" fmla="*/ 12271 h 20422"/>
                <a:gd name="connsiteX22" fmla="*/ 3697 w 19376"/>
                <a:gd name="connsiteY22" fmla="*/ 10851 h 20422"/>
                <a:gd name="connsiteX23" fmla="*/ 1172 w 19376"/>
                <a:gd name="connsiteY23" fmla="*/ 7664 h 20422"/>
                <a:gd name="connsiteX24" fmla="*/ 3980 w 19376"/>
                <a:gd name="connsiteY24" fmla="*/ 5426 h 20422"/>
                <a:gd name="connsiteX25" fmla="*/ 4526 w 19376"/>
                <a:gd name="connsiteY25" fmla="*/ 1739 h 20422"/>
                <a:gd name="connsiteX26" fmla="*/ 8550 w 19376"/>
                <a:gd name="connsiteY26" fmla="*/ 5776 h 20422"/>
                <a:gd name="connsiteX27" fmla="*/ 9722 w 19376"/>
                <a:gd name="connsiteY27" fmla="*/ 1281 h 20422"/>
                <a:gd name="connsiteX28" fmla="*/ 11629 w 19376"/>
                <a:gd name="connsiteY28" fmla="*/ 5386 h 20422"/>
                <a:gd name="connsiteX0" fmla="*/ 11629 w 19376"/>
                <a:gd name="connsiteY0" fmla="*/ 5386 h 20422"/>
                <a:gd name="connsiteX1" fmla="*/ 14433 w 19376"/>
                <a:gd name="connsiteY1" fmla="*/ 0 h 20422"/>
                <a:gd name="connsiteX2" fmla="*/ 14025 w 19376"/>
                <a:gd name="connsiteY2" fmla="*/ 5305 h 20422"/>
                <a:gd name="connsiteX3" fmla="*/ 18007 w 19376"/>
                <a:gd name="connsiteY3" fmla="*/ 2566 h 20422"/>
                <a:gd name="connsiteX4" fmla="*/ 17403 w 19376"/>
                <a:gd name="connsiteY4" fmla="*/ 5252 h 20422"/>
                <a:gd name="connsiteX5" fmla="*/ 19376 w 19376"/>
                <a:gd name="connsiteY5" fmla="*/ 6174 h 20422"/>
                <a:gd name="connsiteX6" fmla="*/ 18151 w 19376"/>
                <a:gd name="connsiteY6" fmla="*/ 8931 h 20422"/>
                <a:gd name="connsiteX7" fmla="*/ 19210 w 19376"/>
                <a:gd name="connsiteY7" fmla="*/ 10549 h 20422"/>
                <a:gd name="connsiteX8" fmla="*/ 18117 w 19376"/>
                <a:gd name="connsiteY8" fmla="*/ 12276 h 20422"/>
                <a:gd name="connsiteX9" fmla="*/ 18877 w 19376"/>
                <a:gd name="connsiteY9" fmla="*/ 15026 h 20422"/>
                <a:gd name="connsiteX10" fmla="*/ 14985 w 19376"/>
                <a:gd name="connsiteY10" fmla="*/ 14620 h 20422"/>
                <a:gd name="connsiteX11" fmla="*/ 14942 w 19376"/>
                <a:gd name="connsiteY11" fmla="*/ 17168 h 20422"/>
                <a:gd name="connsiteX12" fmla="*/ 12180 w 19376"/>
                <a:gd name="connsiteY12" fmla="*/ 15329 h 20422"/>
                <a:gd name="connsiteX13" fmla="*/ 11612 w 19376"/>
                <a:gd name="connsiteY13" fmla="*/ 18236 h 20422"/>
                <a:gd name="connsiteX14" fmla="*/ 9872 w 19376"/>
                <a:gd name="connsiteY14" fmla="*/ 16764 h 20422"/>
                <a:gd name="connsiteX15" fmla="*/ 8700 w 19376"/>
                <a:gd name="connsiteY15" fmla="*/ 19106 h 20422"/>
                <a:gd name="connsiteX16" fmla="*/ 7527 w 19376"/>
                <a:gd name="connsiteY16" fmla="*/ 14589 h 20422"/>
                <a:gd name="connsiteX17" fmla="*/ 5024 w 19376"/>
                <a:gd name="connsiteY17" fmla="*/ 20422 h 20422"/>
                <a:gd name="connsiteX18" fmla="*/ 4983 w 19376"/>
                <a:gd name="connsiteY18" fmla="*/ 14637 h 20422"/>
                <a:gd name="connsiteX19" fmla="*/ 1285 w 19376"/>
                <a:gd name="connsiteY19" fmla="*/ 17219 h 20422"/>
                <a:gd name="connsiteX20" fmla="*/ 3651 w 19376"/>
                <a:gd name="connsiteY20" fmla="*/ 13720 h 20422"/>
                <a:gd name="connsiteX21" fmla="*/ 0 w 19376"/>
                <a:gd name="connsiteY21" fmla="*/ 12271 h 20422"/>
                <a:gd name="connsiteX22" fmla="*/ 3697 w 19376"/>
                <a:gd name="connsiteY22" fmla="*/ 10851 h 20422"/>
                <a:gd name="connsiteX23" fmla="*/ 1172 w 19376"/>
                <a:gd name="connsiteY23" fmla="*/ 7664 h 20422"/>
                <a:gd name="connsiteX24" fmla="*/ 3980 w 19376"/>
                <a:gd name="connsiteY24" fmla="*/ 5426 h 20422"/>
                <a:gd name="connsiteX25" fmla="*/ 4526 w 19376"/>
                <a:gd name="connsiteY25" fmla="*/ 1739 h 20422"/>
                <a:gd name="connsiteX26" fmla="*/ 8550 w 19376"/>
                <a:gd name="connsiteY26" fmla="*/ 5776 h 20422"/>
                <a:gd name="connsiteX27" fmla="*/ 9722 w 19376"/>
                <a:gd name="connsiteY27" fmla="*/ 1281 h 20422"/>
                <a:gd name="connsiteX28" fmla="*/ 11629 w 19376"/>
                <a:gd name="connsiteY28" fmla="*/ 5386 h 20422"/>
                <a:gd name="connsiteX0" fmla="*/ 11629 w 19376"/>
                <a:gd name="connsiteY0" fmla="*/ 5386 h 19106"/>
                <a:gd name="connsiteX1" fmla="*/ 14433 w 19376"/>
                <a:gd name="connsiteY1" fmla="*/ 0 h 19106"/>
                <a:gd name="connsiteX2" fmla="*/ 14025 w 19376"/>
                <a:gd name="connsiteY2" fmla="*/ 5305 h 19106"/>
                <a:gd name="connsiteX3" fmla="*/ 18007 w 19376"/>
                <a:gd name="connsiteY3" fmla="*/ 2566 h 19106"/>
                <a:gd name="connsiteX4" fmla="*/ 17403 w 19376"/>
                <a:gd name="connsiteY4" fmla="*/ 5252 h 19106"/>
                <a:gd name="connsiteX5" fmla="*/ 19376 w 19376"/>
                <a:gd name="connsiteY5" fmla="*/ 6174 h 19106"/>
                <a:gd name="connsiteX6" fmla="*/ 18151 w 19376"/>
                <a:gd name="connsiteY6" fmla="*/ 8931 h 19106"/>
                <a:gd name="connsiteX7" fmla="*/ 19210 w 19376"/>
                <a:gd name="connsiteY7" fmla="*/ 10549 h 19106"/>
                <a:gd name="connsiteX8" fmla="*/ 18117 w 19376"/>
                <a:gd name="connsiteY8" fmla="*/ 12276 h 19106"/>
                <a:gd name="connsiteX9" fmla="*/ 18877 w 19376"/>
                <a:gd name="connsiteY9" fmla="*/ 15026 h 19106"/>
                <a:gd name="connsiteX10" fmla="*/ 14985 w 19376"/>
                <a:gd name="connsiteY10" fmla="*/ 14620 h 19106"/>
                <a:gd name="connsiteX11" fmla="*/ 14942 w 19376"/>
                <a:gd name="connsiteY11" fmla="*/ 17168 h 19106"/>
                <a:gd name="connsiteX12" fmla="*/ 12180 w 19376"/>
                <a:gd name="connsiteY12" fmla="*/ 15329 h 19106"/>
                <a:gd name="connsiteX13" fmla="*/ 11612 w 19376"/>
                <a:gd name="connsiteY13" fmla="*/ 18236 h 19106"/>
                <a:gd name="connsiteX14" fmla="*/ 9872 w 19376"/>
                <a:gd name="connsiteY14" fmla="*/ 16764 h 19106"/>
                <a:gd name="connsiteX15" fmla="*/ 8700 w 19376"/>
                <a:gd name="connsiteY15" fmla="*/ 19106 h 19106"/>
                <a:gd name="connsiteX16" fmla="*/ 7527 w 19376"/>
                <a:gd name="connsiteY16" fmla="*/ 14589 h 19106"/>
                <a:gd name="connsiteX17" fmla="*/ 5226 w 19376"/>
                <a:gd name="connsiteY17" fmla="*/ 18334 h 19106"/>
                <a:gd name="connsiteX18" fmla="*/ 4983 w 19376"/>
                <a:gd name="connsiteY18" fmla="*/ 14637 h 19106"/>
                <a:gd name="connsiteX19" fmla="*/ 1285 w 19376"/>
                <a:gd name="connsiteY19" fmla="*/ 17219 h 19106"/>
                <a:gd name="connsiteX20" fmla="*/ 3651 w 19376"/>
                <a:gd name="connsiteY20" fmla="*/ 13720 h 19106"/>
                <a:gd name="connsiteX21" fmla="*/ 0 w 19376"/>
                <a:gd name="connsiteY21" fmla="*/ 12271 h 19106"/>
                <a:gd name="connsiteX22" fmla="*/ 3697 w 19376"/>
                <a:gd name="connsiteY22" fmla="*/ 10851 h 19106"/>
                <a:gd name="connsiteX23" fmla="*/ 1172 w 19376"/>
                <a:gd name="connsiteY23" fmla="*/ 7664 h 19106"/>
                <a:gd name="connsiteX24" fmla="*/ 3980 w 19376"/>
                <a:gd name="connsiteY24" fmla="*/ 5426 h 19106"/>
                <a:gd name="connsiteX25" fmla="*/ 4526 w 19376"/>
                <a:gd name="connsiteY25" fmla="*/ 1739 h 19106"/>
                <a:gd name="connsiteX26" fmla="*/ 8550 w 19376"/>
                <a:gd name="connsiteY26" fmla="*/ 5776 h 19106"/>
                <a:gd name="connsiteX27" fmla="*/ 9722 w 19376"/>
                <a:gd name="connsiteY27" fmla="*/ 1281 h 19106"/>
                <a:gd name="connsiteX28" fmla="*/ 11629 w 19376"/>
                <a:gd name="connsiteY28" fmla="*/ 5386 h 19106"/>
                <a:gd name="connsiteX0" fmla="*/ 11629 w 19376"/>
                <a:gd name="connsiteY0" fmla="*/ 5386 h 19106"/>
                <a:gd name="connsiteX1" fmla="*/ 14433 w 19376"/>
                <a:gd name="connsiteY1" fmla="*/ 0 h 19106"/>
                <a:gd name="connsiteX2" fmla="*/ 14025 w 19376"/>
                <a:gd name="connsiteY2" fmla="*/ 5305 h 19106"/>
                <a:gd name="connsiteX3" fmla="*/ 18007 w 19376"/>
                <a:gd name="connsiteY3" fmla="*/ 2566 h 19106"/>
                <a:gd name="connsiteX4" fmla="*/ 17403 w 19376"/>
                <a:gd name="connsiteY4" fmla="*/ 5252 h 19106"/>
                <a:gd name="connsiteX5" fmla="*/ 19376 w 19376"/>
                <a:gd name="connsiteY5" fmla="*/ 6174 h 19106"/>
                <a:gd name="connsiteX6" fmla="*/ 18151 w 19376"/>
                <a:gd name="connsiteY6" fmla="*/ 8931 h 19106"/>
                <a:gd name="connsiteX7" fmla="*/ 19210 w 19376"/>
                <a:gd name="connsiteY7" fmla="*/ 10549 h 19106"/>
                <a:gd name="connsiteX8" fmla="*/ 18117 w 19376"/>
                <a:gd name="connsiteY8" fmla="*/ 12276 h 19106"/>
                <a:gd name="connsiteX9" fmla="*/ 18877 w 19376"/>
                <a:gd name="connsiteY9" fmla="*/ 15026 h 19106"/>
                <a:gd name="connsiteX10" fmla="*/ 14985 w 19376"/>
                <a:gd name="connsiteY10" fmla="*/ 14620 h 19106"/>
                <a:gd name="connsiteX11" fmla="*/ 14942 w 19376"/>
                <a:gd name="connsiteY11" fmla="*/ 17168 h 19106"/>
                <a:gd name="connsiteX12" fmla="*/ 12180 w 19376"/>
                <a:gd name="connsiteY12" fmla="*/ 15329 h 19106"/>
                <a:gd name="connsiteX13" fmla="*/ 11612 w 19376"/>
                <a:gd name="connsiteY13" fmla="*/ 18236 h 19106"/>
                <a:gd name="connsiteX14" fmla="*/ 9872 w 19376"/>
                <a:gd name="connsiteY14" fmla="*/ 16764 h 19106"/>
                <a:gd name="connsiteX15" fmla="*/ 8700 w 19376"/>
                <a:gd name="connsiteY15" fmla="*/ 19106 h 19106"/>
                <a:gd name="connsiteX16" fmla="*/ 7527 w 19376"/>
                <a:gd name="connsiteY16" fmla="*/ 14589 h 19106"/>
                <a:gd name="connsiteX17" fmla="*/ 5226 w 19376"/>
                <a:gd name="connsiteY17" fmla="*/ 18334 h 19106"/>
                <a:gd name="connsiteX18" fmla="*/ 4983 w 19376"/>
                <a:gd name="connsiteY18" fmla="*/ 14637 h 19106"/>
                <a:gd name="connsiteX19" fmla="*/ 1285 w 19376"/>
                <a:gd name="connsiteY19" fmla="*/ 17219 h 19106"/>
                <a:gd name="connsiteX20" fmla="*/ 3651 w 19376"/>
                <a:gd name="connsiteY20" fmla="*/ 13720 h 19106"/>
                <a:gd name="connsiteX21" fmla="*/ 0 w 19376"/>
                <a:gd name="connsiteY21" fmla="*/ 12271 h 19106"/>
                <a:gd name="connsiteX22" fmla="*/ 3697 w 19376"/>
                <a:gd name="connsiteY22" fmla="*/ 10851 h 19106"/>
                <a:gd name="connsiteX23" fmla="*/ 1172 w 19376"/>
                <a:gd name="connsiteY23" fmla="*/ 7664 h 19106"/>
                <a:gd name="connsiteX24" fmla="*/ 3980 w 19376"/>
                <a:gd name="connsiteY24" fmla="*/ 5426 h 19106"/>
                <a:gd name="connsiteX25" fmla="*/ 4526 w 19376"/>
                <a:gd name="connsiteY25" fmla="*/ 1739 h 19106"/>
                <a:gd name="connsiteX26" fmla="*/ 8550 w 19376"/>
                <a:gd name="connsiteY26" fmla="*/ 5776 h 19106"/>
                <a:gd name="connsiteX27" fmla="*/ 9722 w 19376"/>
                <a:gd name="connsiteY27" fmla="*/ 1281 h 19106"/>
                <a:gd name="connsiteX28" fmla="*/ 11629 w 19376"/>
                <a:gd name="connsiteY28" fmla="*/ 5386 h 19106"/>
                <a:gd name="connsiteX0" fmla="*/ 10457 w 18204"/>
                <a:gd name="connsiteY0" fmla="*/ 5386 h 19106"/>
                <a:gd name="connsiteX1" fmla="*/ 13261 w 18204"/>
                <a:gd name="connsiteY1" fmla="*/ 0 h 19106"/>
                <a:gd name="connsiteX2" fmla="*/ 12853 w 18204"/>
                <a:gd name="connsiteY2" fmla="*/ 5305 h 19106"/>
                <a:gd name="connsiteX3" fmla="*/ 16835 w 18204"/>
                <a:gd name="connsiteY3" fmla="*/ 2566 h 19106"/>
                <a:gd name="connsiteX4" fmla="*/ 16231 w 18204"/>
                <a:gd name="connsiteY4" fmla="*/ 5252 h 19106"/>
                <a:gd name="connsiteX5" fmla="*/ 18204 w 18204"/>
                <a:gd name="connsiteY5" fmla="*/ 6174 h 19106"/>
                <a:gd name="connsiteX6" fmla="*/ 16979 w 18204"/>
                <a:gd name="connsiteY6" fmla="*/ 8931 h 19106"/>
                <a:gd name="connsiteX7" fmla="*/ 18038 w 18204"/>
                <a:gd name="connsiteY7" fmla="*/ 10549 h 19106"/>
                <a:gd name="connsiteX8" fmla="*/ 16945 w 18204"/>
                <a:gd name="connsiteY8" fmla="*/ 12276 h 19106"/>
                <a:gd name="connsiteX9" fmla="*/ 17705 w 18204"/>
                <a:gd name="connsiteY9" fmla="*/ 15026 h 19106"/>
                <a:gd name="connsiteX10" fmla="*/ 13813 w 18204"/>
                <a:gd name="connsiteY10" fmla="*/ 14620 h 19106"/>
                <a:gd name="connsiteX11" fmla="*/ 13770 w 18204"/>
                <a:gd name="connsiteY11" fmla="*/ 17168 h 19106"/>
                <a:gd name="connsiteX12" fmla="*/ 11008 w 18204"/>
                <a:gd name="connsiteY12" fmla="*/ 15329 h 19106"/>
                <a:gd name="connsiteX13" fmla="*/ 10440 w 18204"/>
                <a:gd name="connsiteY13" fmla="*/ 18236 h 19106"/>
                <a:gd name="connsiteX14" fmla="*/ 8700 w 18204"/>
                <a:gd name="connsiteY14" fmla="*/ 16764 h 19106"/>
                <a:gd name="connsiteX15" fmla="*/ 7528 w 18204"/>
                <a:gd name="connsiteY15" fmla="*/ 19106 h 19106"/>
                <a:gd name="connsiteX16" fmla="*/ 6355 w 18204"/>
                <a:gd name="connsiteY16" fmla="*/ 14589 h 19106"/>
                <a:gd name="connsiteX17" fmla="*/ 4054 w 18204"/>
                <a:gd name="connsiteY17" fmla="*/ 18334 h 19106"/>
                <a:gd name="connsiteX18" fmla="*/ 3811 w 18204"/>
                <a:gd name="connsiteY18" fmla="*/ 14637 h 19106"/>
                <a:gd name="connsiteX19" fmla="*/ 113 w 18204"/>
                <a:gd name="connsiteY19" fmla="*/ 17219 h 19106"/>
                <a:gd name="connsiteX20" fmla="*/ 2479 w 18204"/>
                <a:gd name="connsiteY20" fmla="*/ 13720 h 19106"/>
                <a:gd name="connsiteX21" fmla="*/ 6 w 18204"/>
                <a:gd name="connsiteY21" fmla="*/ 12237 h 19106"/>
                <a:gd name="connsiteX22" fmla="*/ 2525 w 18204"/>
                <a:gd name="connsiteY22" fmla="*/ 10851 h 19106"/>
                <a:gd name="connsiteX23" fmla="*/ 0 w 18204"/>
                <a:gd name="connsiteY23" fmla="*/ 7664 h 19106"/>
                <a:gd name="connsiteX24" fmla="*/ 2808 w 18204"/>
                <a:gd name="connsiteY24" fmla="*/ 5426 h 19106"/>
                <a:gd name="connsiteX25" fmla="*/ 3354 w 18204"/>
                <a:gd name="connsiteY25" fmla="*/ 1739 h 19106"/>
                <a:gd name="connsiteX26" fmla="*/ 7378 w 18204"/>
                <a:gd name="connsiteY26" fmla="*/ 5776 h 19106"/>
                <a:gd name="connsiteX27" fmla="*/ 8550 w 18204"/>
                <a:gd name="connsiteY27" fmla="*/ 1281 h 19106"/>
                <a:gd name="connsiteX28" fmla="*/ 10457 w 18204"/>
                <a:gd name="connsiteY28" fmla="*/ 5386 h 19106"/>
                <a:gd name="connsiteX0" fmla="*/ 10457 w 18204"/>
                <a:gd name="connsiteY0" fmla="*/ 5386 h 19106"/>
                <a:gd name="connsiteX1" fmla="*/ 13261 w 18204"/>
                <a:gd name="connsiteY1" fmla="*/ 0 h 19106"/>
                <a:gd name="connsiteX2" fmla="*/ 12853 w 18204"/>
                <a:gd name="connsiteY2" fmla="*/ 5305 h 19106"/>
                <a:gd name="connsiteX3" fmla="*/ 16835 w 18204"/>
                <a:gd name="connsiteY3" fmla="*/ 2566 h 19106"/>
                <a:gd name="connsiteX4" fmla="*/ 16231 w 18204"/>
                <a:gd name="connsiteY4" fmla="*/ 5252 h 19106"/>
                <a:gd name="connsiteX5" fmla="*/ 18204 w 18204"/>
                <a:gd name="connsiteY5" fmla="*/ 6174 h 19106"/>
                <a:gd name="connsiteX6" fmla="*/ 16979 w 18204"/>
                <a:gd name="connsiteY6" fmla="*/ 8931 h 19106"/>
                <a:gd name="connsiteX7" fmla="*/ 18038 w 18204"/>
                <a:gd name="connsiteY7" fmla="*/ 10549 h 19106"/>
                <a:gd name="connsiteX8" fmla="*/ 16945 w 18204"/>
                <a:gd name="connsiteY8" fmla="*/ 12276 h 19106"/>
                <a:gd name="connsiteX9" fmla="*/ 17705 w 18204"/>
                <a:gd name="connsiteY9" fmla="*/ 15026 h 19106"/>
                <a:gd name="connsiteX10" fmla="*/ 13813 w 18204"/>
                <a:gd name="connsiteY10" fmla="*/ 14620 h 19106"/>
                <a:gd name="connsiteX11" fmla="*/ 13770 w 18204"/>
                <a:gd name="connsiteY11" fmla="*/ 17168 h 19106"/>
                <a:gd name="connsiteX12" fmla="*/ 11008 w 18204"/>
                <a:gd name="connsiteY12" fmla="*/ 15329 h 19106"/>
                <a:gd name="connsiteX13" fmla="*/ 10440 w 18204"/>
                <a:gd name="connsiteY13" fmla="*/ 18236 h 19106"/>
                <a:gd name="connsiteX14" fmla="*/ 8700 w 18204"/>
                <a:gd name="connsiteY14" fmla="*/ 16764 h 19106"/>
                <a:gd name="connsiteX15" fmla="*/ 7528 w 18204"/>
                <a:gd name="connsiteY15" fmla="*/ 19106 h 19106"/>
                <a:gd name="connsiteX16" fmla="*/ 6355 w 18204"/>
                <a:gd name="connsiteY16" fmla="*/ 14589 h 19106"/>
                <a:gd name="connsiteX17" fmla="*/ 4054 w 18204"/>
                <a:gd name="connsiteY17" fmla="*/ 18334 h 19106"/>
                <a:gd name="connsiteX18" fmla="*/ 3811 w 18204"/>
                <a:gd name="connsiteY18" fmla="*/ 14637 h 19106"/>
                <a:gd name="connsiteX19" fmla="*/ 422 w 18204"/>
                <a:gd name="connsiteY19" fmla="*/ 16512 h 19106"/>
                <a:gd name="connsiteX20" fmla="*/ 2479 w 18204"/>
                <a:gd name="connsiteY20" fmla="*/ 13720 h 19106"/>
                <a:gd name="connsiteX21" fmla="*/ 6 w 18204"/>
                <a:gd name="connsiteY21" fmla="*/ 12237 h 19106"/>
                <a:gd name="connsiteX22" fmla="*/ 2525 w 18204"/>
                <a:gd name="connsiteY22" fmla="*/ 10851 h 19106"/>
                <a:gd name="connsiteX23" fmla="*/ 0 w 18204"/>
                <a:gd name="connsiteY23" fmla="*/ 7664 h 19106"/>
                <a:gd name="connsiteX24" fmla="*/ 2808 w 18204"/>
                <a:gd name="connsiteY24" fmla="*/ 5426 h 19106"/>
                <a:gd name="connsiteX25" fmla="*/ 3354 w 18204"/>
                <a:gd name="connsiteY25" fmla="*/ 1739 h 19106"/>
                <a:gd name="connsiteX26" fmla="*/ 7378 w 18204"/>
                <a:gd name="connsiteY26" fmla="*/ 5776 h 19106"/>
                <a:gd name="connsiteX27" fmla="*/ 8550 w 18204"/>
                <a:gd name="connsiteY27" fmla="*/ 1281 h 19106"/>
                <a:gd name="connsiteX28" fmla="*/ 10457 w 18204"/>
                <a:gd name="connsiteY28" fmla="*/ 5386 h 19106"/>
                <a:gd name="connsiteX0" fmla="*/ 10457 w 18204"/>
                <a:gd name="connsiteY0" fmla="*/ 5386 h 19106"/>
                <a:gd name="connsiteX1" fmla="*/ 13261 w 18204"/>
                <a:gd name="connsiteY1" fmla="*/ 0 h 19106"/>
                <a:gd name="connsiteX2" fmla="*/ 12853 w 18204"/>
                <a:gd name="connsiteY2" fmla="*/ 5305 h 19106"/>
                <a:gd name="connsiteX3" fmla="*/ 16835 w 18204"/>
                <a:gd name="connsiteY3" fmla="*/ 2566 h 19106"/>
                <a:gd name="connsiteX4" fmla="*/ 16231 w 18204"/>
                <a:gd name="connsiteY4" fmla="*/ 5252 h 19106"/>
                <a:gd name="connsiteX5" fmla="*/ 18204 w 18204"/>
                <a:gd name="connsiteY5" fmla="*/ 6174 h 19106"/>
                <a:gd name="connsiteX6" fmla="*/ 16979 w 18204"/>
                <a:gd name="connsiteY6" fmla="*/ 8931 h 19106"/>
                <a:gd name="connsiteX7" fmla="*/ 18038 w 18204"/>
                <a:gd name="connsiteY7" fmla="*/ 10549 h 19106"/>
                <a:gd name="connsiteX8" fmla="*/ 16945 w 18204"/>
                <a:gd name="connsiteY8" fmla="*/ 12276 h 19106"/>
                <a:gd name="connsiteX9" fmla="*/ 17705 w 18204"/>
                <a:gd name="connsiteY9" fmla="*/ 15026 h 19106"/>
                <a:gd name="connsiteX10" fmla="*/ 13813 w 18204"/>
                <a:gd name="connsiteY10" fmla="*/ 14620 h 19106"/>
                <a:gd name="connsiteX11" fmla="*/ 13770 w 18204"/>
                <a:gd name="connsiteY11" fmla="*/ 17168 h 19106"/>
                <a:gd name="connsiteX12" fmla="*/ 11008 w 18204"/>
                <a:gd name="connsiteY12" fmla="*/ 15329 h 19106"/>
                <a:gd name="connsiteX13" fmla="*/ 10440 w 18204"/>
                <a:gd name="connsiteY13" fmla="*/ 18236 h 19106"/>
                <a:gd name="connsiteX14" fmla="*/ 8700 w 18204"/>
                <a:gd name="connsiteY14" fmla="*/ 16764 h 19106"/>
                <a:gd name="connsiteX15" fmla="*/ 7528 w 18204"/>
                <a:gd name="connsiteY15" fmla="*/ 19106 h 19106"/>
                <a:gd name="connsiteX16" fmla="*/ 6355 w 18204"/>
                <a:gd name="connsiteY16" fmla="*/ 14589 h 19106"/>
                <a:gd name="connsiteX17" fmla="*/ 4054 w 18204"/>
                <a:gd name="connsiteY17" fmla="*/ 18334 h 19106"/>
                <a:gd name="connsiteX18" fmla="*/ 3811 w 18204"/>
                <a:gd name="connsiteY18" fmla="*/ 14637 h 19106"/>
                <a:gd name="connsiteX19" fmla="*/ 422 w 18204"/>
                <a:gd name="connsiteY19" fmla="*/ 16512 h 19106"/>
                <a:gd name="connsiteX20" fmla="*/ 2229 w 18204"/>
                <a:gd name="connsiteY20" fmla="*/ 13855 h 19106"/>
                <a:gd name="connsiteX21" fmla="*/ 6 w 18204"/>
                <a:gd name="connsiteY21" fmla="*/ 12237 h 19106"/>
                <a:gd name="connsiteX22" fmla="*/ 2525 w 18204"/>
                <a:gd name="connsiteY22" fmla="*/ 10851 h 19106"/>
                <a:gd name="connsiteX23" fmla="*/ 0 w 18204"/>
                <a:gd name="connsiteY23" fmla="*/ 7664 h 19106"/>
                <a:gd name="connsiteX24" fmla="*/ 2808 w 18204"/>
                <a:gd name="connsiteY24" fmla="*/ 5426 h 19106"/>
                <a:gd name="connsiteX25" fmla="*/ 3354 w 18204"/>
                <a:gd name="connsiteY25" fmla="*/ 1739 h 19106"/>
                <a:gd name="connsiteX26" fmla="*/ 7378 w 18204"/>
                <a:gd name="connsiteY26" fmla="*/ 5776 h 19106"/>
                <a:gd name="connsiteX27" fmla="*/ 8550 w 18204"/>
                <a:gd name="connsiteY27" fmla="*/ 1281 h 19106"/>
                <a:gd name="connsiteX28" fmla="*/ 10457 w 18204"/>
                <a:gd name="connsiteY28" fmla="*/ 5386 h 19106"/>
                <a:gd name="connsiteX0" fmla="*/ 10457 w 18204"/>
                <a:gd name="connsiteY0" fmla="*/ 5386 h 19106"/>
                <a:gd name="connsiteX1" fmla="*/ 13261 w 18204"/>
                <a:gd name="connsiteY1" fmla="*/ 0 h 19106"/>
                <a:gd name="connsiteX2" fmla="*/ 12853 w 18204"/>
                <a:gd name="connsiteY2" fmla="*/ 5305 h 19106"/>
                <a:gd name="connsiteX3" fmla="*/ 16835 w 18204"/>
                <a:gd name="connsiteY3" fmla="*/ 2566 h 19106"/>
                <a:gd name="connsiteX4" fmla="*/ 16231 w 18204"/>
                <a:gd name="connsiteY4" fmla="*/ 5252 h 19106"/>
                <a:gd name="connsiteX5" fmla="*/ 18204 w 18204"/>
                <a:gd name="connsiteY5" fmla="*/ 6174 h 19106"/>
                <a:gd name="connsiteX6" fmla="*/ 16979 w 18204"/>
                <a:gd name="connsiteY6" fmla="*/ 8931 h 19106"/>
                <a:gd name="connsiteX7" fmla="*/ 18038 w 18204"/>
                <a:gd name="connsiteY7" fmla="*/ 10549 h 19106"/>
                <a:gd name="connsiteX8" fmla="*/ 16945 w 18204"/>
                <a:gd name="connsiteY8" fmla="*/ 12276 h 19106"/>
                <a:gd name="connsiteX9" fmla="*/ 17705 w 18204"/>
                <a:gd name="connsiteY9" fmla="*/ 15026 h 19106"/>
                <a:gd name="connsiteX10" fmla="*/ 13813 w 18204"/>
                <a:gd name="connsiteY10" fmla="*/ 14620 h 19106"/>
                <a:gd name="connsiteX11" fmla="*/ 13770 w 18204"/>
                <a:gd name="connsiteY11" fmla="*/ 17168 h 19106"/>
                <a:gd name="connsiteX12" fmla="*/ 11008 w 18204"/>
                <a:gd name="connsiteY12" fmla="*/ 15329 h 19106"/>
                <a:gd name="connsiteX13" fmla="*/ 10440 w 18204"/>
                <a:gd name="connsiteY13" fmla="*/ 18236 h 19106"/>
                <a:gd name="connsiteX14" fmla="*/ 8700 w 18204"/>
                <a:gd name="connsiteY14" fmla="*/ 16764 h 19106"/>
                <a:gd name="connsiteX15" fmla="*/ 7528 w 18204"/>
                <a:gd name="connsiteY15" fmla="*/ 19106 h 19106"/>
                <a:gd name="connsiteX16" fmla="*/ 6355 w 18204"/>
                <a:gd name="connsiteY16" fmla="*/ 14589 h 19106"/>
                <a:gd name="connsiteX17" fmla="*/ 4054 w 18204"/>
                <a:gd name="connsiteY17" fmla="*/ 18334 h 19106"/>
                <a:gd name="connsiteX18" fmla="*/ 3811 w 18204"/>
                <a:gd name="connsiteY18" fmla="*/ 14637 h 19106"/>
                <a:gd name="connsiteX19" fmla="*/ 933 w 18204"/>
                <a:gd name="connsiteY19" fmla="*/ 16243 h 19106"/>
                <a:gd name="connsiteX20" fmla="*/ 2229 w 18204"/>
                <a:gd name="connsiteY20" fmla="*/ 13855 h 19106"/>
                <a:gd name="connsiteX21" fmla="*/ 6 w 18204"/>
                <a:gd name="connsiteY21" fmla="*/ 12237 h 19106"/>
                <a:gd name="connsiteX22" fmla="*/ 2525 w 18204"/>
                <a:gd name="connsiteY22" fmla="*/ 10851 h 19106"/>
                <a:gd name="connsiteX23" fmla="*/ 0 w 18204"/>
                <a:gd name="connsiteY23" fmla="*/ 7664 h 19106"/>
                <a:gd name="connsiteX24" fmla="*/ 2808 w 18204"/>
                <a:gd name="connsiteY24" fmla="*/ 5426 h 19106"/>
                <a:gd name="connsiteX25" fmla="*/ 3354 w 18204"/>
                <a:gd name="connsiteY25" fmla="*/ 1739 h 19106"/>
                <a:gd name="connsiteX26" fmla="*/ 7378 w 18204"/>
                <a:gd name="connsiteY26" fmla="*/ 5776 h 19106"/>
                <a:gd name="connsiteX27" fmla="*/ 8550 w 18204"/>
                <a:gd name="connsiteY27" fmla="*/ 1281 h 19106"/>
                <a:gd name="connsiteX28" fmla="*/ 10457 w 18204"/>
                <a:gd name="connsiteY28" fmla="*/ 5386 h 19106"/>
                <a:gd name="connsiteX0" fmla="*/ 10457 w 18204"/>
                <a:gd name="connsiteY0" fmla="*/ 5386 h 19106"/>
                <a:gd name="connsiteX1" fmla="*/ 13261 w 18204"/>
                <a:gd name="connsiteY1" fmla="*/ 0 h 19106"/>
                <a:gd name="connsiteX2" fmla="*/ 12853 w 18204"/>
                <a:gd name="connsiteY2" fmla="*/ 5305 h 19106"/>
                <a:gd name="connsiteX3" fmla="*/ 16835 w 18204"/>
                <a:gd name="connsiteY3" fmla="*/ 2566 h 19106"/>
                <a:gd name="connsiteX4" fmla="*/ 16231 w 18204"/>
                <a:gd name="connsiteY4" fmla="*/ 5252 h 19106"/>
                <a:gd name="connsiteX5" fmla="*/ 18204 w 18204"/>
                <a:gd name="connsiteY5" fmla="*/ 6174 h 19106"/>
                <a:gd name="connsiteX6" fmla="*/ 16979 w 18204"/>
                <a:gd name="connsiteY6" fmla="*/ 8931 h 19106"/>
                <a:gd name="connsiteX7" fmla="*/ 18038 w 18204"/>
                <a:gd name="connsiteY7" fmla="*/ 10549 h 19106"/>
                <a:gd name="connsiteX8" fmla="*/ 16945 w 18204"/>
                <a:gd name="connsiteY8" fmla="*/ 12276 h 19106"/>
                <a:gd name="connsiteX9" fmla="*/ 17705 w 18204"/>
                <a:gd name="connsiteY9" fmla="*/ 15026 h 19106"/>
                <a:gd name="connsiteX10" fmla="*/ 13813 w 18204"/>
                <a:gd name="connsiteY10" fmla="*/ 14620 h 19106"/>
                <a:gd name="connsiteX11" fmla="*/ 13770 w 18204"/>
                <a:gd name="connsiteY11" fmla="*/ 17168 h 19106"/>
                <a:gd name="connsiteX12" fmla="*/ 11008 w 18204"/>
                <a:gd name="connsiteY12" fmla="*/ 15329 h 19106"/>
                <a:gd name="connsiteX13" fmla="*/ 10440 w 18204"/>
                <a:gd name="connsiteY13" fmla="*/ 18236 h 19106"/>
                <a:gd name="connsiteX14" fmla="*/ 8700 w 18204"/>
                <a:gd name="connsiteY14" fmla="*/ 16764 h 19106"/>
                <a:gd name="connsiteX15" fmla="*/ 7528 w 18204"/>
                <a:gd name="connsiteY15" fmla="*/ 19106 h 19106"/>
                <a:gd name="connsiteX16" fmla="*/ 6355 w 18204"/>
                <a:gd name="connsiteY16" fmla="*/ 14589 h 19106"/>
                <a:gd name="connsiteX17" fmla="*/ 4054 w 18204"/>
                <a:gd name="connsiteY17" fmla="*/ 18334 h 19106"/>
                <a:gd name="connsiteX18" fmla="*/ 3811 w 18204"/>
                <a:gd name="connsiteY18" fmla="*/ 14637 h 19106"/>
                <a:gd name="connsiteX19" fmla="*/ 933 w 18204"/>
                <a:gd name="connsiteY19" fmla="*/ 16243 h 19106"/>
                <a:gd name="connsiteX20" fmla="*/ 2229 w 18204"/>
                <a:gd name="connsiteY20" fmla="*/ 13855 h 19106"/>
                <a:gd name="connsiteX21" fmla="*/ 6 w 18204"/>
                <a:gd name="connsiteY21" fmla="*/ 12237 h 19106"/>
                <a:gd name="connsiteX22" fmla="*/ 2525 w 18204"/>
                <a:gd name="connsiteY22" fmla="*/ 10851 h 19106"/>
                <a:gd name="connsiteX23" fmla="*/ 0 w 18204"/>
                <a:gd name="connsiteY23" fmla="*/ 7664 h 19106"/>
                <a:gd name="connsiteX24" fmla="*/ 2808 w 18204"/>
                <a:gd name="connsiteY24" fmla="*/ 5426 h 19106"/>
                <a:gd name="connsiteX25" fmla="*/ 2569 w 18204"/>
                <a:gd name="connsiteY25" fmla="*/ 2177 h 19106"/>
                <a:gd name="connsiteX26" fmla="*/ 7378 w 18204"/>
                <a:gd name="connsiteY26" fmla="*/ 5776 h 19106"/>
                <a:gd name="connsiteX27" fmla="*/ 8550 w 18204"/>
                <a:gd name="connsiteY27" fmla="*/ 1281 h 19106"/>
                <a:gd name="connsiteX28" fmla="*/ 10457 w 18204"/>
                <a:gd name="connsiteY28" fmla="*/ 5386 h 19106"/>
                <a:gd name="connsiteX0" fmla="*/ 10457 w 18204"/>
                <a:gd name="connsiteY0" fmla="*/ 5386 h 19106"/>
                <a:gd name="connsiteX1" fmla="*/ 13261 w 18204"/>
                <a:gd name="connsiteY1" fmla="*/ 0 h 19106"/>
                <a:gd name="connsiteX2" fmla="*/ 12853 w 18204"/>
                <a:gd name="connsiteY2" fmla="*/ 5305 h 19106"/>
                <a:gd name="connsiteX3" fmla="*/ 16835 w 18204"/>
                <a:gd name="connsiteY3" fmla="*/ 2566 h 19106"/>
                <a:gd name="connsiteX4" fmla="*/ 16231 w 18204"/>
                <a:gd name="connsiteY4" fmla="*/ 5252 h 19106"/>
                <a:gd name="connsiteX5" fmla="*/ 18204 w 18204"/>
                <a:gd name="connsiteY5" fmla="*/ 6174 h 19106"/>
                <a:gd name="connsiteX6" fmla="*/ 16979 w 18204"/>
                <a:gd name="connsiteY6" fmla="*/ 8931 h 19106"/>
                <a:gd name="connsiteX7" fmla="*/ 18038 w 18204"/>
                <a:gd name="connsiteY7" fmla="*/ 10549 h 19106"/>
                <a:gd name="connsiteX8" fmla="*/ 16945 w 18204"/>
                <a:gd name="connsiteY8" fmla="*/ 12276 h 19106"/>
                <a:gd name="connsiteX9" fmla="*/ 17705 w 18204"/>
                <a:gd name="connsiteY9" fmla="*/ 15026 h 19106"/>
                <a:gd name="connsiteX10" fmla="*/ 13813 w 18204"/>
                <a:gd name="connsiteY10" fmla="*/ 14620 h 19106"/>
                <a:gd name="connsiteX11" fmla="*/ 13770 w 18204"/>
                <a:gd name="connsiteY11" fmla="*/ 17168 h 19106"/>
                <a:gd name="connsiteX12" fmla="*/ 11008 w 18204"/>
                <a:gd name="connsiteY12" fmla="*/ 15329 h 19106"/>
                <a:gd name="connsiteX13" fmla="*/ 10440 w 18204"/>
                <a:gd name="connsiteY13" fmla="*/ 18236 h 19106"/>
                <a:gd name="connsiteX14" fmla="*/ 8700 w 18204"/>
                <a:gd name="connsiteY14" fmla="*/ 16764 h 19106"/>
                <a:gd name="connsiteX15" fmla="*/ 7528 w 18204"/>
                <a:gd name="connsiteY15" fmla="*/ 19106 h 19106"/>
                <a:gd name="connsiteX16" fmla="*/ 6355 w 18204"/>
                <a:gd name="connsiteY16" fmla="*/ 14589 h 19106"/>
                <a:gd name="connsiteX17" fmla="*/ 4054 w 18204"/>
                <a:gd name="connsiteY17" fmla="*/ 18334 h 19106"/>
                <a:gd name="connsiteX18" fmla="*/ 3811 w 18204"/>
                <a:gd name="connsiteY18" fmla="*/ 14637 h 19106"/>
                <a:gd name="connsiteX19" fmla="*/ 933 w 18204"/>
                <a:gd name="connsiteY19" fmla="*/ 16243 h 19106"/>
                <a:gd name="connsiteX20" fmla="*/ 2229 w 18204"/>
                <a:gd name="connsiteY20" fmla="*/ 13855 h 19106"/>
                <a:gd name="connsiteX21" fmla="*/ 6 w 18204"/>
                <a:gd name="connsiteY21" fmla="*/ 12237 h 19106"/>
                <a:gd name="connsiteX22" fmla="*/ 2525 w 18204"/>
                <a:gd name="connsiteY22" fmla="*/ 10851 h 19106"/>
                <a:gd name="connsiteX23" fmla="*/ 0 w 18204"/>
                <a:gd name="connsiteY23" fmla="*/ 7664 h 19106"/>
                <a:gd name="connsiteX24" fmla="*/ 2808 w 18204"/>
                <a:gd name="connsiteY24" fmla="*/ 5426 h 19106"/>
                <a:gd name="connsiteX25" fmla="*/ 2569 w 18204"/>
                <a:gd name="connsiteY25" fmla="*/ 2177 h 19106"/>
                <a:gd name="connsiteX26" fmla="*/ 7378 w 18204"/>
                <a:gd name="connsiteY26" fmla="*/ 5776 h 19106"/>
                <a:gd name="connsiteX27" fmla="*/ 8550 w 18204"/>
                <a:gd name="connsiteY27" fmla="*/ 1281 h 19106"/>
                <a:gd name="connsiteX28" fmla="*/ 10457 w 18204"/>
                <a:gd name="connsiteY28" fmla="*/ 5386 h 19106"/>
                <a:gd name="connsiteX0" fmla="*/ 10457 w 18204"/>
                <a:gd name="connsiteY0" fmla="*/ 5386 h 19106"/>
                <a:gd name="connsiteX1" fmla="*/ 13261 w 18204"/>
                <a:gd name="connsiteY1" fmla="*/ 0 h 19106"/>
                <a:gd name="connsiteX2" fmla="*/ 12853 w 18204"/>
                <a:gd name="connsiteY2" fmla="*/ 5305 h 19106"/>
                <a:gd name="connsiteX3" fmla="*/ 16835 w 18204"/>
                <a:gd name="connsiteY3" fmla="*/ 2566 h 19106"/>
                <a:gd name="connsiteX4" fmla="*/ 16231 w 18204"/>
                <a:gd name="connsiteY4" fmla="*/ 5252 h 19106"/>
                <a:gd name="connsiteX5" fmla="*/ 18204 w 18204"/>
                <a:gd name="connsiteY5" fmla="*/ 6174 h 19106"/>
                <a:gd name="connsiteX6" fmla="*/ 16979 w 18204"/>
                <a:gd name="connsiteY6" fmla="*/ 8931 h 19106"/>
                <a:gd name="connsiteX7" fmla="*/ 18038 w 18204"/>
                <a:gd name="connsiteY7" fmla="*/ 10549 h 19106"/>
                <a:gd name="connsiteX8" fmla="*/ 16945 w 18204"/>
                <a:gd name="connsiteY8" fmla="*/ 12276 h 19106"/>
                <a:gd name="connsiteX9" fmla="*/ 17705 w 18204"/>
                <a:gd name="connsiteY9" fmla="*/ 15026 h 19106"/>
                <a:gd name="connsiteX10" fmla="*/ 13813 w 18204"/>
                <a:gd name="connsiteY10" fmla="*/ 14620 h 19106"/>
                <a:gd name="connsiteX11" fmla="*/ 13770 w 18204"/>
                <a:gd name="connsiteY11" fmla="*/ 17168 h 19106"/>
                <a:gd name="connsiteX12" fmla="*/ 11008 w 18204"/>
                <a:gd name="connsiteY12" fmla="*/ 15329 h 19106"/>
                <a:gd name="connsiteX13" fmla="*/ 10440 w 18204"/>
                <a:gd name="connsiteY13" fmla="*/ 18236 h 19106"/>
                <a:gd name="connsiteX14" fmla="*/ 8700 w 18204"/>
                <a:gd name="connsiteY14" fmla="*/ 16764 h 19106"/>
                <a:gd name="connsiteX15" fmla="*/ 7528 w 18204"/>
                <a:gd name="connsiteY15" fmla="*/ 19106 h 19106"/>
                <a:gd name="connsiteX16" fmla="*/ 6355 w 18204"/>
                <a:gd name="connsiteY16" fmla="*/ 14589 h 19106"/>
                <a:gd name="connsiteX17" fmla="*/ 4054 w 18204"/>
                <a:gd name="connsiteY17" fmla="*/ 18334 h 19106"/>
                <a:gd name="connsiteX18" fmla="*/ 3811 w 18204"/>
                <a:gd name="connsiteY18" fmla="*/ 14637 h 19106"/>
                <a:gd name="connsiteX19" fmla="*/ 933 w 18204"/>
                <a:gd name="connsiteY19" fmla="*/ 16243 h 19106"/>
                <a:gd name="connsiteX20" fmla="*/ 2229 w 18204"/>
                <a:gd name="connsiteY20" fmla="*/ 13855 h 19106"/>
                <a:gd name="connsiteX21" fmla="*/ 6 w 18204"/>
                <a:gd name="connsiteY21" fmla="*/ 12237 h 19106"/>
                <a:gd name="connsiteX22" fmla="*/ 2525 w 18204"/>
                <a:gd name="connsiteY22" fmla="*/ 10851 h 19106"/>
                <a:gd name="connsiteX23" fmla="*/ 0 w 18204"/>
                <a:gd name="connsiteY23" fmla="*/ 7664 h 19106"/>
                <a:gd name="connsiteX24" fmla="*/ 2808 w 18204"/>
                <a:gd name="connsiteY24" fmla="*/ 5426 h 19106"/>
                <a:gd name="connsiteX25" fmla="*/ 2569 w 18204"/>
                <a:gd name="connsiteY25" fmla="*/ 2177 h 19106"/>
                <a:gd name="connsiteX26" fmla="*/ 7045 w 18204"/>
                <a:gd name="connsiteY26" fmla="*/ 5271 h 19106"/>
                <a:gd name="connsiteX27" fmla="*/ 8550 w 18204"/>
                <a:gd name="connsiteY27" fmla="*/ 1281 h 19106"/>
                <a:gd name="connsiteX28" fmla="*/ 10457 w 18204"/>
                <a:gd name="connsiteY28" fmla="*/ 5386 h 19106"/>
                <a:gd name="connsiteX0" fmla="*/ 10457 w 18204"/>
                <a:gd name="connsiteY0" fmla="*/ 5386 h 19106"/>
                <a:gd name="connsiteX1" fmla="*/ 13261 w 18204"/>
                <a:gd name="connsiteY1" fmla="*/ 0 h 19106"/>
                <a:gd name="connsiteX2" fmla="*/ 12853 w 18204"/>
                <a:gd name="connsiteY2" fmla="*/ 5305 h 19106"/>
                <a:gd name="connsiteX3" fmla="*/ 16835 w 18204"/>
                <a:gd name="connsiteY3" fmla="*/ 2566 h 19106"/>
                <a:gd name="connsiteX4" fmla="*/ 16231 w 18204"/>
                <a:gd name="connsiteY4" fmla="*/ 5252 h 19106"/>
                <a:gd name="connsiteX5" fmla="*/ 18204 w 18204"/>
                <a:gd name="connsiteY5" fmla="*/ 6174 h 19106"/>
                <a:gd name="connsiteX6" fmla="*/ 16979 w 18204"/>
                <a:gd name="connsiteY6" fmla="*/ 8931 h 19106"/>
                <a:gd name="connsiteX7" fmla="*/ 18038 w 18204"/>
                <a:gd name="connsiteY7" fmla="*/ 10549 h 19106"/>
                <a:gd name="connsiteX8" fmla="*/ 16945 w 18204"/>
                <a:gd name="connsiteY8" fmla="*/ 12276 h 19106"/>
                <a:gd name="connsiteX9" fmla="*/ 17705 w 18204"/>
                <a:gd name="connsiteY9" fmla="*/ 15026 h 19106"/>
                <a:gd name="connsiteX10" fmla="*/ 13813 w 18204"/>
                <a:gd name="connsiteY10" fmla="*/ 14620 h 19106"/>
                <a:gd name="connsiteX11" fmla="*/ 13770 w 18204"/>
                <a:gd name="connsiteY11" fmla="*/ 17168 h 19106"/>
                <a:gd name="connsiteX12" fmla="*/ 11008 w 18204"/>
                <a:gd name="connsiteY12" fmla="*/ 15329 h 19106"/>
                <a:gd name="connsiteX13" fmla="*/ 10440 w 18204"/>
                <a:gd name="connsiteY13" fmla="*/ 18236 h 19106"/>
                <a:gd name="connsiteX14" fmla="*/ 8700 w 18204"/>
                <a:gd name="connsiteY14" fmla="*/ 16764 h 19106"/>
                <a:gd name="connsiteX15" fmla="*/ 7528 w 18204"/>
                <a:gd name="connsiteY15" fmla="*/ 19106 h 19106"/>
                <a:gd name="connsiteX16" fmla="*/ 6355 w 18204"/>
                <a:gd name="connsiteY16" fmla="*/ 14589 h 19106"/>
                <a:gd name="connsiteX17" fmla="*/ 4054 w 18204"/>
                <a:gd name="connsiteY17" fmla="*/ 18334 h 19106"/>
                <a:gd name="connsiteX18" fmla="*/ 3811 w 18204"/>
                <a:gd name="connsiteY18" fmla="*/ 14637 h 19106"/>
                <a:gd name="connsiteX19" fmla="*/ 933 w 18204"/>
                <a:gd name="connsiteY19" fmla="*/ 16243 h 19106"/>
                <a:gd name="connsiteX20" fmla="*/ 2229 w 18204"/>
                <a:gd name="connsiteY20" fmla="*/ 13855 h 19106"/>
                <a:gd name="connsiteX21" fmla="*/ 6 w 18204"/>
                <a:gd name="connsiteY21" fmla="*/ 12237 h 19106"/>
                <a:gd name="connsiteX22" fmla="*/ 2525 w 18204"/>
                <a:gd name="connsiteY22" fmla="*/ 10851 h 19106"/>
                <a:gd name="connsiteX23" fmla="*/ 0 w 18204"/>
                <a:gd name="connsiteY23" fmla="*/ 7664 h 19106"/>
                <a:gd name="connsiteX24" fmla="*/ 2808 w 18204"/>
                <a:gd name="connsiteY24" fmla="*/ 5426 h 19106"/>
                <a:gd name="connsiteX25" fmla="*/ 2569 w 18204"/>
                <a:gd name="connsiteY25" fmla="*/ 2177 h 19106"/>
                <a:gd name="connsiteX26" fmla="*/ 7045 w 18204"/>
                <a:gd name="connsiteY26" fmla="*/ 5271 h 19106"/>
                <a:gd name="connsiteX27" fmla="*/ 8550 w 18204"/>
                <a:gd name="connsiteY27" fmla="*/ 1281 h 19106"/>
                <a:gd name="connsiteX28" fmla="*/ 10457 w 18204"/>
                <a:gd name="connsiteY28" fmla="*/ 5386 h 19106"/>
                <a:gd name="connsiteX0" fmla="*/ 10457 w 18204"/>
                <a:gd name="connsiteY0" fmla="*/ 5386 h 19106"/>
                <a:gd name="connsiteX1" fmla="*/ 13261 w 18204"/>
                <a:gd name="connsiteY1" fmla="*/ 0 h 19106"/>
                <a:gd name="connsiteX2" fmla="*/ 12853 w 18204"/>
                <a:gd name="connsiteY2" fmla="*/ 5305 h 19106"/>
                <a:gd name="connsiteX3" fmla="*/ 16835 w 18204"/>
                <a:gd name="connsiteY3" fmla="*/ 2566 h 19106"/>
                <a:gd name="connsiteX4" fmla="*/ 16231 w 18204"/>
                <a:gd name="connsiteY4" fmla="*/ 5252 h 19106"/>
                <a:gd name="connsiteX5" fmla="*/ 18204 w 18204"/>
                <a:gd name="connsiteY5" fmla="*/ 6174 h 19106"/>
                <a:gd name="connsiteX6" fmla="*/ 16979 w 18204"/>
                <a:gd name="connsiteY6" fmla="*/ 8931 h 19106"/>
                <a:gd name="connsiteX7" fmla="*/ 18038 w 18204"/>
                <a:gd name="connsiteY7" fmla="*/ 10549 h 19106"/>
                <a:gd name="connsiteX8" fmla="*/ 16945 w 18204"/>
                <a:gd name="connsiteY8" fmla="*/ 12276 h 19106"/>
                <a:gd name="connsiteX9" fmla="*/ 17705 w 18204"/>
                <a:gd name="connsiteY9" fmla="*/ 15026 h 19106"/>
                <a:gd name="connsiteX10" fmla="*/ 13813 w 18204"/>
                <a:gd name="connsiteY10" fmla="*/ 14620 h 19106"/>
                <a:gd name="connsiteX11" fmla="*/ 13770 w 18204"/>
                <a:gd name="connsiteY11" fmla="*/ 17168 h 19106"/>
                <a:gd name="connsiteX12" fmla="*/ 11008 w 18204"/>
                <a:gd name="connsiteY12" fmla="*/ 15329 h 19106"/>
                <a:gd name="connsiteX13" fmla="*/ 10440 w 18204"/>
                <a:gd name="connsiteY13" fmla="*/ 18236 h 19106"/>
                <a:gd name="connsiteX14" fmla="*/ 9153 w 18204"/>
                <a:gd name="connsiteY14" fmla="*/ 15071 h 19106"/>
                <a:gd name="connsiteX15" fmla="*/ 7528 w 18204"/>
                <a:gd name="connsiteY15" fmla="*/ 19106 h 19106"/>
                <a:gd name="connsiteX16" fmla="*/ 6355 w 18204"/>
                <a:gd name="connsiteY16" fmla="*/ 14589 h 19106"/>
                <a:gd name="connsiteX17" fmla="*/ 4054 w 18204"/>
                <a:gd name="connsiteY17" fmla="*/ 18334 h 19106"/>
                <a:gd name="connsiteX18" fmla="*/ 3811 w 18204"/>
                <a:gd name="connsiteY18" fmla="*/ 14637 h 19106"/>
                <a:gd name="connsiteX19" fmla="*/ 933 w 18204"/>
                <a:gd name="connsiteY19" fmla="*/ 16243 h 19106"/>
                <a:gd name="connsiteX20" fmla="*/ 2229 w 18204"/>
                <a:gd name="connsiteY20" fmla="*/ 13855 h 19106"/>
                <a:gd name="connsiteX21" fmla="*/ 6 w 18204"/>
                <a:gd name="connsiteY21" fmla="*/ 12237 h 19106"/>
                <a:gd name="connsiteX22" fmla="*/ 2525 w 18204"/>
                <a:gd name="connsiteY22" fmla="*/ 10851 h 19106"/>
                <a:gd name="connsiteX23" fmla="*/ 0 w 18204"/>
                <a:gd name="connsiteY23" fmla="*/ 7664 h 19106"/>
                <a:gd name="connsiteX24" fmla="*/ 2808 w 18204"/>
                <a:gd name="connsiteY24" fmla="*/ 5426 h 19106"/>
                <a:gd name="connsiteX25" fmla="*/ 2569 w 18204"/>
                <a:gd name="connsiteY25" fmla="*/ 2177 h 19106"/>
                <a:gd name="connsiteX26" fmla="*/ 7045 w 18204"/>
                <a:gd name="connsiteY26" fmla="*/ 5271 h 19106"/>
                <a:gd name="connsiteX27" fmla="*/ 8550 w 18204"/>
                <a:gd name="connsiteY27" fmla="*/ 1281 h 19106"/>
                <a:gd name="connsiteX28" fmla="*/ 10457 w 18204"/>
                <a:gd name="connsiteY28" fmla="*/ 5386 h 19106"/>
                <a:gd name="connsiteX0" fmla="*/ 10457 w 18204"/>
                <a:gd name="connsiteY0" fmla="*/ 5386 h 18334"/>
                <a:gd name="connsiteX1" fmla="*/ 13261 w 18204"/>
                <a:gd name="connsiteY1" fmla="*/ 0 h 18334"/>
                <a:gd name="connsiteX2" fmla="*/ 12853 w 18204"/>
                <a:gd name="connsiteY2" fmla="*/ 530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705 w 18204"/>
                <a:gd name="connsiteY9" fmla="*/ 15026 h 18334"/>
                <a:gd name="connsiteX10" fmla="*/ 13813 w 18204"/>
                <a:gd name="connsiteY10" fmla="*/ 14620 h 18334"/>
                <a:gd name="connsiteX11" fmla="*/ 13770 w 18204"/>
                <a:gd name="connsiteY11" fmla="*/ 17168 h 18334"/>
                <a:gd name="connsiteX12" fmla="*/ 11008 w 18204"/>
                <a:gd name="connsiteY12" fmla="*/ 15329 h 18334"/>
                <a:gd name="connsiteX13" fmla="*/ 10440 w 18204"/>
                <a:gd name="connsiteY13" fmla="*/ 18236 h 18334"/>
                <a:gd name="connsiteX14" fmla="*/ 9153 w 18204"/>
                <a:gd name="connsiteY14" fmla="*/ 15071 h 18334"/>
                <a:gd name="connsiteX15" fmla="*/ 7546 w 18204"/>
                <a:gd name="connsiteY15" fmla="*/ 17977 h 18334"/>
                <a:gd name="connsiteX16" fmla="*/ 6355 w 18204"/>
                <a:gd name="connsiteY16" fmla="*/ 14589 h 18334"/>
                <a:gd name="connsiteX17" fmla="*/ 4054 w 18204"/>
                <a:gd name="connsiteY17" fmla="*/ 18334 h 18334"/>
                <a:gd name="connsiteX18" fmla="*/ 3811 w 18204"/>
                <a:gd name="connsiteY18" fmla="*/ 14637 h 18334"/>
                <a:gd name="connsiteX19" fmla="*/ 933 w 18204"/>
                <a:gd name="connsiteY19" fmla="*/ 16243 h 18334"/>
                <a:gd name="connsiteX20" fmla="*/ 2229 w 18204"/>
                <a:gd name="connsiteY20" fmla="*/ 13855 h 18334"/>
                <a:gd name="connsiteX21" fmla="*/ 6 w 18204"/>
                <a:gd name="connsiteY21" fmla="*/ 12237 h 18334"/>
                <a:gd name="connsiteX22" fmla="*/ 2525 w 18204"/>
                <a:gd name="connsiteY22" fmla="*/ 10851 h 18334"/>
                <a:gd name="connsiteX23" fmla="*/ 0 w 18204"/>
                <a:gd name="connsiteY23" fmla="*/ 7664 h 18334"/>
                <a:gd name="connsiteX24" fmla="*/ 2808 w 18204"/>
                <a:gd name="connsiteY24" fmla="*/ 5426 h 18334"/>
                <a:gd name="connsiteX25" fmla="*/ 2569 w 18204"/>
                <a:gd name="connsiteY25" fmla="*/ 2177 h 18334"/>
                <a:gd name="connsiteX26" fmla="*/ 7045 w 18204"/>
                <a:gd name="connsiteY26" fmla="*/ 5271 h 18334"/>
                <a:gd name="connsiteX27" fmla="*/ 8550 w 18204"/>
                <a:gd name="connsiteY27" fmla="*/ 1281 h 18334"/>
                <a:gd name="connsiteX28" fmla="*/ 10457 w 18204"/>
                <a:gd name="connsiteY28" fmla="*/ 5386 h 18334"/>
                <a:gd name="connsiteX0" fmla="*/ 10457 w 18204"/>
                <a:gd name="connsiteY0" fmla="*/ 5386 h 19426"/>
                <a:gd name="connsiteX1" fmla="*/ 13261 w 18204"/>
                <a:gd name="connsiteY1" fmla="*/ 0 h 19426"/>
                <a:gd name="connsiteX2" fmla="*/ 12853 w 18204"/>
                <a:gd name="connsiteY2" fmla="*/ 5305 h 19426"/>
                <a:gd name="connsiteX3" fmla="*/ 16835 w 18204"/>
                <a:gd name="connsiteY3" fmla="*/ 2566 h 19426"/>
                <a:gd name="connsiteX4" fmla="*/ 16231 w 18204"/>
                <a:gd name="connsiteY4" fmla="*/ 5252 h 19426"/>
                <a:gd name="connsiteX5" fmla="*/ 18204 w 18204"/>
                <a:gd name="connsiteY5" fmla="*/ 6174 h 19426"/>
                <a:gd name="connsiteX6" fmla="*/ 16979 w 18204"/>
                <a:gd name="connsiteY6" fmla="*/ 8931 h 19426"/>
                <a:gd name="connsiteX7" fmla="*/ 18038 w 18204"/>
                <a:gd name="connsiteY7" fmla="*/ 10549 h 19426"/>
                <a:gd name="connsiteX8" fmla="*/ 16945 w 18204"/>
                <a:gd name="connsiteY8" fmla="*/ 12276 h 19426"/>
                <a:gd name="connsiteX9" fmla="*/ 17705 w 18204"/>
                <a:gd name="connsiteY9" fmla="*/ 15026 h 19426"/>
                <a:gd name="connsiteX10" fmla="*/ 13813 w 18204"/>
                <a:gd name="connsiteY10" fmla="*/ 14620 h 19426"/>
                <a:gd name="connsiteX11" fmla="*/ 13698 w 18204"/>
                <a:gd name="connsiteY11" fmla="*/ 19426 h 19426"/>
                <a:gd name="connsiteX12" fmla="*/ 11008 w 18204"/>
                <a:gd name="connsiteY12" fmla="*/ 15329 h 19426"/>
                <a:gd name="connsiteX13" fmla="*/ 10440 w 18204"/>
                <a:gd name="connsiteY13" fmla="*/ 18236 h 19426"/>
                <a:gd name="connsiteX14" fmla="*/ 9153 w 18204"/>
                <a:gd name="connsiteY14" fmla="*/ 15071 h 19426"/>
                <a:gd name="connsiteX15" fmla="*/ 7546 w 18204"/>
                <a:gd name="connsiteY15" fmla="*/ 17977 h 19426"/>
                <a:gd name="connsiteX16" fmla="*/ 6355 w 18204"/>
                <a:gd name="connsiteY16" fmla="*/ 14589 h 19426"/>
                <a:gd name="connsiteX17" fmla="*/ 4054 w 18204"/>
                <a:gd name="connsiteY17" fmla="*/ 18334 h 19426"/>
                <a:gd name="connsiteX18" fmla="*/ 3811 w 18204"/>
                <a:gd name="connsiteY18" fmla="*/ 14637 h 19426"/>
                <a:gd name="connsiteX19" fmla="*/ 933 w 18204"/>
                <a:gd name="connsiteY19" fmla="*/ 16243 h 19426"/>
                <a:gd name="connsiteX20" fmla="*/ 2229 w 18204"/>
                <a:gd name="connsiteY20" fmla="*/ 13855 h 19426"/>
                <a:gd name="connsiteX21" fmla="*/ 6 w 18204"/>
                <a:gd name="connsiteY21" fmla="*/ 12237 h 19426"/>
                <a:gd name="connsiteX22" fmla="*/ 2525 w 18204"/>
                <a:gd name="connsiteY22" fmla="*/ 10851 h 19426"/>
                <a:gd name="connsiteX23" fmla="*/ 0 w 18204"/>
                <a:gd name="connsiteY23" fmla="*/ 7664 h 19426"/>
                <a:gd name="connsiteX24" fmla="*/ 2808 w 18204"/>
                <a:gd name="connsiteY24" fmla="*/ 5426 h 19426"/>
                <a:gd name="connsiteX25" fmla="*/ 2569 w 18204"/>
                <a:gd name="connsiteY25" fmla="*/ 2177 h 19426"/>
                <a:gd name="connsiteX26" fmla="*/ 7045 w 18204"/>
                <a:gd name="connsiteY26" fmla="*/ 5271 h 19426"/>
                <a:gd name="connsiteX27" fmla="*/ 8550 w 18204"/>
                <a:gd name="connsiteY27" fmla="*/ 1281 h 19426"/>
                <a:gd name="connsiteX28" fmla="*/ 10457 w 18204"/>
                <a:gd name="connsiteY28" fmla="*/ 5386 h 19426"/>
                <a:gd name="connsiteX0" fmla="*/ 10457 w 18204"/>
                <a:gd name="connsiteY0" fmla="*/ 5386 h 19426"/>
                <a:gd name="connsiteX1" fmla="*/ 13261 w 18204"/>
                <a:gd name="connsiteY1" fmla="*/ 0 h 19426"/>
                <a:gd name="connsiteX2" fmla="*/ 12853 w 18204"/>
                <a:gd name="connsiteY2" fmla="*/ 5305 h 19426"/>
                <a:gd name="connsiteX3" fmla="*/ 16835 w 18204"/>
                <a:gd name="connsiteY3" fmla="*/ 2566 h 19426"/>
                <a:gd name="connsiteX4" fmla="*/ 16231 w 18204"/>
                <a:gd name="connsiteY4" fmla="*/ 5252 h 19426"/>
                <a:gd name="connsiteX5" fmla="*/ 18204 w 18204"/>
                <a:gd name="connsiteY5" fmla="*/ 6174 h 19426"/>
                <a:gd name="connsiteX6" fmla="*/ 16979 w 18204"/>
                <a:gd name="connsiteY6" fmla="*/ 8931 h 19426"/>
                <a:gd name="connsiteX7" fmla="*/ 18038 w 18204"/>
                <a:gd name="connsiteY7" fmla="*/ 10549 h 19426"/>
                <a:gd name="connsiteX8" fmla="*/ 16945 w 18204"/>
                <a:gd name="connsiteY8" fmla="*/ 12276 h 19426"/>
                <a:gd name="connsiteX9" fmla="*/ 17705 w 18204"/>
                <a:gd name="connsiteY9" fmla="*/ 15026 h 19426"/>
                <a:gd name="connsiteX10" fmla="*/ 15431 w 18204"/>
                <a:gd name="connsiteY10" fmla="*/ 15459 h 19426"/>
                <a:gd name="connsiteX11" fmla="*/ 13813 w 18204"/>
                <a:gd name="connsiteY11" fmla="*/ 14620 h 19426"/>
                <a:gd name="connsiteX12" fmla="*/ 13698 w 18204"/>
                <a:gd name="connsiteY12" fmla="*/ 19426 h 19426"/>
                <a:gd name="connsiteX13" fmla="*/ 11008 w 18204"/>
                <a:gd name="connsiteY13" fmla="*/ 15329 h 19426"/>
                <a:gd name="connsiteX14" fmla="*/ 10440 w 18204"/>
                <a:gd name="connsiteY14" fmla="*/ 18236 h 19426"/>
                <a:gd name="connsiteX15" fmla="*/ 9153 w 18204"/>
                <a:gd name="connsiteY15" fmla="*/ 15071 h 19426"/>
                <a:gd name="connsiteX16" fmla="*/ 7546 w 18204"/>
                <a:gd name="connsiteY16" fmla="*/ 17977 h 19426"/>
                <a:gd name="connsiteX17" fmla="*/ 6355 w 18204"/>
                <a:gd name="connsiteY17" fmla="*/ 14589 h 19426"/>
                <a:gd name="connsiteX18" fmla="*/ 4054 w 18204"/>
                <a:gd name="connsiteY18" fmla="*/ 18334 h 19426"/>
                <a:gd name="connsiteX19" fmla="*/ 3811 w 18204"/>
                <a:gd name="connsiteY19" fmla="*/ 14637 h 19426"/>
                <a:gd name="connsiteX20" fmla="*/ 933 w 18204"/>
                <a:gd name="connsiteY20" fmla="*/ 16243 h 19426"/>
                <a:gd name="connsiteX21" fmla="*/ 2229 w 18204"/>
                <a:gd name="connsiteY21" fmla="*/ 13855 h 19426"/>
                <a:gd name="connsiteX22" fmla="*/ 6 w 18204"/>
                <a:gd name="connsiteY22" fmla="*/ 12237 h 19426"/>
                <a:gd name="connsiteX23" fmla="*/ 2525 w 18204"/>
                <a:gd name="connsiteY23" fmla="*/ 10851 h 19426"/>
                <a:gd name="connsiteX24" fmla="*/ 0 w 18204"/>
                <a:gd name="connsiteY24" fmla="*/ 7664 h 19426"/>
                <a:gd name="connsiteX25" fmla="*/ 2808 w 18204"/>
                <a:gd name="connsiteY25" fmla="*/ 5426 h 19426"/>
                <a:gd name="connsiteX26" fmla="*/ 2569 w 18204"/>
                <a:gd name="connsiteY26" fmla="*/ 2177 h 19426"/>
                <a:gd name="connsiteX27" fmla="*/ 7045 w 18204"/>
                <a:gd name="connsiteY27" fmla="*/ 5271 h 19426"/>
                <a:gd name="connsiteX28" fmla="*/ 8550 w 18204"/>
                <a:gd name="connsiteY28" fmla="*/ 1281 h 19426"/>
                <a:gd name="connsiteX29" fmla="*/ 10457 w 18204"/>
                <a:gd name="connsiteY29" fmla="*/ 5386 h 19426"/>
                <a:gd name="connsiteX0" fmla="*/ 10457 w 18204"/>
                <a:gd name="connsiteY0" fmla="*/ 5386 h 19426"/>
                <a:gd name="connsiteX1" fmla="*/ 13261 w 18204"/>
                <a:gd name="connsiteY1" fmla="*/ 0 h 19426"/>
                <a:gd name="connsiteX2" fmla="*/ 12853 w 18204"/>
                <a:gd name="connsiteY2" fmla="*/ 5305 h 19426"/>
                <a:gd name="connsiteX3" fmla="*/ 16835 w 18204"/>
                <a:gd name="connsiteY3" fmla="*/ 2566 h 19426"/>
                <a:gd name="connsiteX4" fmla="*/ 16231 w 18204"/>
                <a:gd name="connsiteY4" fmla="*/ 5252 h 19426"/>
                <a:gd name="connsiteX5" fmla="*/ 18204 w 18204"/>
                <a:gd name="connsiteY5" fmla="*/ 6174 h 19426"/>
                <a:gd name="connsiteX6" fmla="*/ 16979 w 18204"/>
                <a:gd name="connsiteY6" fmla="*/ 8931 h 19426"/>
                <a:gd name="connsiteX7" fmla="*/ 18038 w 18204"/>
                <a:gd name="connsiteY7" fmla="*/ 10549 h 19426"/>
                <a:gd name="connsiteX8" fmla="*/ 16945 w 18204"/>
                <a:gd name="connsiteY8" fmla="*/ 12276 h 19426"/>
                <a:gd name="connsiteX9" fmla="*/ 17814 w 18204"/>
                <a:gd name="connsiteY9" fmla="*/ 16617 h 19426"/>
                <a:gd name="connsiteX10" fmla="*/ 15431 w 18204"/>
                <a:gd name="connsiteY10" fmla="*/ 15459 h 19426"/>
                <a:gd name="connsiteX11" fmla="*/ 13813 w 18204"/>
                <a:gd name="connsiteY11" fmla="*/ 14620 h 19426"/>
                <a:gd name="connsiteX12" fmla="*/ 13698 w 18204"/>
                <a:gd name="connsiteY12" fmla="*/ 19426 h 19426"/>
                <a:gd name="connsiteX13" fmla="*/ 11008 w 18204"/>
                <a:gd name="connsiteY13" fmla="*/ 15329 h 19426"/>
                <a:gd name="connsiteX14" fmla="*/ 10440 w 18204"/>
                <a:gd name="connsiteY14" fmla="*/ 18236 h 19426"/>
                <a:gd name="connsiteX15" fmla="*/ 9153 w 18204"/>
                <a:gd name="connsiteY15" fmla="*/ 15071 h 19426"/>
                <a:gd name="connsiteX16" fmla="*/ 7546 w 18204"/>
                <a:gd name="connsiteY16" fmla="*/ 17977 h 19426"/>
                <a:gd name="connsiteX17" fmla="*/ 6355 w 18204"/>
                <a:gd name="connsiteY17" fmla="*/ 14589 h 19426"/>
                <a:gd name="connsiteX18" fmla="*/ 4054 w 18204"/>
                <a:gd name="connsiteY18" fmla="*/ 18334 h 19426"/>
                <a:gd name="connsiteX19" fmla="*/ 3811 w 18204"/>
                <a:gd name="connsiteY19" fmla="*/ 14637 h 19426"/>
                <a:gd name="connsiteX20" fmla="*/ 933 w 18204"/>
                <a:gd name="connsiteY20" fmla="*/ 16243 h 19426"/>
                <a:gd name="connsiteX21" fmla="*/ 2229 w 18204"/>
                <a:gd name="connsiteY21" fmla="*/ 13855 h 19426"/>
                <a:gd name="connsiteX22" fmla="*/ 6 w 18204"/>
                <a:gd name="connsiteY22" fmla="*/ 12237 h 19426"/>
                <a:gd name="connsiteX23" fmla="*/ 2525 w 18204"/>
                <a:gd name="connsiteY23" fmla="*/ 10851 h 19426"/>
                <a:gd name="connsiteX24" fmla="*/ 0 w 18204"/>
                <a:gd name="connsiteY24" fmla="*/ 7664 h 19426"/>
                <a:gd name="connsiteX25" fmla="*/ 2808 w 18204"/>
                <a:gd name="connsiteY25" fmla="*/ 5426 h 19426"/>
                <a:gd name="connsiteX26" fmla="*/ 2569 w 18204"/>
                <a:gd name="connsiteY26" fmla="*/ 2177 h 19426"/>
                <a:gd name="connsiteX27" fmla="*/ 7045 w 18204"/>
                <a:gd name="connsiteY27" fmla="*/ 5271 h 19426"/>
                <a:gd name="connsiteX28" fmla="*/ 8550 w 18204"/>
                <a:gd name="connsiteY28" fmla="*/ 1281 h 19426"/>
                <a:gd name="connsiteX29" fmla="*/ 10457 w 18204"/>
                <a:gd name="connsiteY29" fmla="*/ 5386 h 19426"/>
                <a:gd name="connsiteX0" fmla="*/ 10457 w 18204"/>
                <a:gd name="connsiteY0" fmla="*/ 5386 h 19426"/>
                <a:gd name="connsiteX1" fmla="*/ 13261 w 18204"/>
                <a:gd name="connsiteY1" fmla="*/ 0 h 19426"/>
                <a:gd name="connsiteX2" fmla="*/ 12853 w 18204"/>
                <a:gd name="connsiteY2" fmla="*/ 5305 h 19426"/>
                <a:gd name="connsiteX3" fmla="*/ 16835 w 18204"/>
                <a:gd name="connsiteY3" fmla="*/ 2566 h 19426"/>
                <a:gd name="connsiteX4" fmla="*/ 16231 w 18204"/>
                <a:gd name="connsiteY4" fmla="*/ 5252 h 19426"/>
                <a:gd name="connsiteX5" fmla="*/ 18204 w 18204"/>
                <a:gd name="connsiteY5" fmla="*/ 6174 h 19426"/>
                <a:gd name="connsiteX6" fmla="*/ 16979 w 18204"/>
                <a:gd name="connsiteY6" fmla="*/ 8931 h 19426"/>
                <a:gd name="connsiteX7" fmla="*/ 18038 w 18204"/>
                <a:gd name="connsiteY7" fmla="*/ 10549 h 19426"/>
                <a:gd name="connsiteX8" fmla="*/ 16945 w 18204"/>
                <a:gd name="connsiteY8" fmla="*/ 12276 h 19426"/>
                <a:gd name="connsiteX9" fmla="*/ 17814 w 18204"/>
                <a:gd name="connsiteY9" fmla="*/ 16617 h 19426"/>
                <a:gd name="connsiteX10" fmla="*/ 15431 w 18204"/>
                <a:gd name="connsiteY10" fmla="*/ 15459 h 19426"/>
                <a:gd name="connsiteX11" fmla="*/ 13813 w 18204"/>
                <a:gd name="connsiteY11" fmla="*/ 14620 h 19426"/>
                <a:gd name="connsiteX12" fmla="*/ 13698 w 18204"/>
                <a:gd name="connsiteY12" fmla="*/ 19426 h 19426"/>
                <a:gd name="connsiteX13" fmla="*/ 11008 w 18204"/>
                <a:gd name="connsiteY13" fmla="*/ 15329 h 19426"/>
                <a:gd name="connsiteX14" fmla="*/ 10440 w 18204"/>
                <a:gd name="connsiteY14" fmla="*/ 18236 h 19426"/>
                <a:gd name="connsiteX15" fmla="*/ 9153 w 18204"/>
                <a:gd name="connsiteY15" fmla="*/ 15071 h 19426"/>
                <a:gd name="connsiteX16" fmla="*/ 7546 w 18204"/>
                <a:gd name="connsiteY16" fmla="*/ 17977 h 19426"/>
                <a:gd name="connsiteX17" fmla="*/ 6355 w 18204"/>
                <a:gd name="connsiteY17" fmla="*/ 14589 h 19426"/>
                <a:gd name="connsiteX18" fmla="*/ 4054 w 18204"/>
                <a:gd name="connsiteY18" fmla="*/ 18334 h 19426"/>
                <a:gd name="connsiteX19" fmla="*/ 3811 w 18204"/>
                <a:gd name="connsiteY19" fmla="*/ 14637 h 19426"/>
                <a:gd name="connsiteX20" fmla="*/ 933 w 18204"/>
                <a:gd name="connsiteY20" fmla="*/ 16243 h 19426"/>
                <a:gd name="connsiteX21" fmla="*/ 2229 w 18204"/>
                <a:gd name="connsiteY21" fmla="*/ 13855 h 19426"/>
                <a:gd name="connsiteX22" fmla="*/ 6 w 18204"/>
                <a:gd name="connsiteY22" fmla="*/ 12237 h 19426"/>
                <a:gd name="connsiteX23" fmla="*/ 2525 w 18204"/>
                <a:gd name="connsiteY23" fmla="*/ 10851 h 19426"/>
                <a:gd name="connsiteX24" fmla="*/ 0 w 18204"/>
                <a:gd name="connsiteY24" fmla="*/ 7664 h 19426"/>
                <a:gd name="connsiteX25" fmla="*/ 2808 w 18204"/>
                <a:gd name="connsiteY25" fmla="*/ 5426 h 19426"/>
                <a:gd name="connsiteX26" fmla="*/ 2569 w 18204"/>
                <a:gd name="connsiteY26" fmla="*/ 2177 h 19426"/>
                <a:gd name="connsiteX27" fmla="*/ 7045 w 18204"/>
                <a:gd name="connsiteY27" fmla="*/ 5271 h 19426"/>
                <a:gd name="connsiteX28" fmla="*/ 8550 w 18204"/>
                <a:gd name="connsiteY28" fmla="*/ 1281 h 19426"/>
                <a:gd name="connsiteX29" fmla="*/ 10457 w 18204"/>
                <a:gd name="connsiteY29" fmla="*/ 5386 h 19426"/>
                <a:gd name="connsiteX0" fmla="*/ 10457 w 18204"/>
                <a:gd name="connsiteY0" fmla="*/ 5386 h 19426"/>
                <a:gd name="connsiteX1" fmla="*/ 13261 w 18204"/>
                <a:gd name="connsiteY1" fmla="*/ 0 h 19426"/>
                <a:gd name="connsiteX2" fmla="*/ 12853 w 18204"/>
                <a:gd name="connsiteY2" fmla="*/ 5305 h 19426"/>
                <a:gd name="connsiteX3" fmla="*/ 16835 w 18204"/>
                <a:gd name="connsiteY3" fmla="*/ 2566 h 19426"/>
                <a:gd name="connsiteX4" fmla="*/ 16231 w 18204"/>
                <a:gd name="connsiteY4" fmla="*/ 5252 h 19426"/>
                <a:gd name="connsiteX5" fmla="*/ 18204 w 18204"/>
                <a:gd name="connsiteY5" fmla="*/ 6174 h 19426"/>
                <a:gd name="connsiteX6" fmla="*/ 16979 w 18204"/>
                <a:gd name="connsiteY6" fmla="*/ 8931 h 19426"/>
                <a:gd name="connsiteX7" fmla="*/ 18038 w 18204"/>
                <a:gd name="connsiteY7" fmla="*/ 10549 h 19426"/>
                <a:gd name="connsiteX8" fmla="*/ 16945 w 18204"/>
                <a:gd name="connsiteY8" fmla="*/ 12276 h 19426"/>
                <a:gd name="connsiteX9" fmla="*/ 17814 w 18204"/>
                <a:gd name="connsiteY9" fmla="*/ 16617 h 19426"/>
                <a:gd name="connsiteX10" fmla="*/ 13890 w 18204"/>
                <a:gd name="connsiteY10" fmla="*/ 14741 h 19426"/>
                <a:gd name="connsiteX11" fmla="*/ 13813 w 18204"/>
                <a:gd name="connsiteY11" fmla="*/ 14620 h 19426"/>
                <a:gd name="connsiteX12" fmla="*/ 13698 w 18204"/>
                <a:gd name="connsiteY12" fmla="*/ 19426 h 19426"/>
                <a:gd name="connsiteX13" fmla="*/ 11008 w 18204"/>
                <a:gd name="connsiteY13" fmla="*/ 15329 h 19426"/>
                <a:gd name="connsiteX14" fmla="*/ 10440 w 18204"/>
                <a:gd name="connsiteY14" fmla="*/ 18236 h 19426"/>
                <a:gd name="connsiteX15" fmla="*/ 9153 w 18204"/>
                <a:gd name="connsiteY15" fmla="*/ 15071 h 19426"/>
                <a:gd name="connsiteX16" fmla="*/ 7546 w 18204"/>
                <a:gd name="connsiteY16" fmla="*/ 17977 h 19426"/>
                <a:gd name="connsiteX17" fmla="*/ 6355 w 18204"/>
                <a:gd name="connsiteY17" fmla="*/ 14589 h 19426"/>
                <a:gd name="connsiteX18" fmla="*/ 4054 w 18204"/>
                <a:gd name="connsiteY18" fmla="*/ 18334 h 19426"/>
                <a:gd name="connsiteX19" fmla="*/ 3811 w 18204"/>
                <a:gd name="connsiteY19" fmla="*/ 14637 h 19426"/>
                <a:gd name="connsiteX20" fmla="*/ 933 w 18204"/>
                <a:gd name="connsiteY20" fmla="*/ 16243 h 19426"/>
                <a:gd name="connsiteX21" fmla="*/ 2229 w 18204"/>
                <a:gd name="connsiteY21" fmla="*/ 13855 h 19426"/>
                <a:gd name="connsiteX22" fmla="*/ 6 w 18204"/>
                <a:gd name="connsiteY22" fmla="*/ 12237 h 19426"/>
                <a:gd name="connsiteX23" fmla="*/ 2525 w 18204"/>
                <a:gd name="connsiteY23" fmla="*/ 10851 h 19426"/>
                <a:gd name="connsiteX24" fmla="*/ 0 w 18204"/>
                <a:gd name="connsiteY24" fmla="*/ 7664 h 19426"/>
                <a:gd name="connsiteX25" fmla="*/ 2808 w 18204"/>
                <a:gd name="connsiteY25" fmla="*/ 5426 h 19426"/>
                <a:gd name="connsiteX26" fmla="*/ 2569 w 18204"/>
                <a:gd name="connsiteY26" fmla="*/ 2177 h 19426"/>
                <a:gd name="connsiteX27" fmla="*/ 7045 w 18204"/>
                <a:gd name="connsiteY27" fmla="*/ 5271 h 19426"/>
                <a:gd name="connsiteX28" fmla="*/ 8550 w 18204"/>
                <a:gd name="connsiteY28" fmla="*/ 1281 h 19426"/>
                <a:gd name="connsiteX29" fmla="*/ 10457 w 18204"/>
                <a:gd name="connsiteY29" fmla="*/ 5386 h 19426"/>
                <a:gd name="connsiteX0" fmla="*/ 10457 w 18204"/>
                <a:gd name="connsiteY0" fmla="*/ 5386 h 19426"/>
                <a:gd name="connsiteX1" fmla="*/ 13261 w 18204"/>
                <a:gd name="connsiteY1" fmla="*/ 0 h 19426"/>
                <a:gd name="connsiteX2" fmla="*/ 12853 w 18204"/>
                <a:gd name="connsiteY2" fmla="*/ 5305 h 19426"/>
                <a:gd name="connsiteX3" fmla="*/ 16835 w 18204"/>
                <a:gd name="connsiteY3" fmla="*/ 2566 h 19426"/>
                <a:gd name="connsiteX4" fmla="*/ 16231 w 18204"/>
                <a:gd name="connsiteY4" fmla="*/ 5252 h 19426"/>
                <a:gd name="connsiteX5" fmla="*/ 18204 w 18204"/>
                <a:gd name="connsiteY5" fmla="*/ 6174 h 19426"/>
                <a:gd name="connsiteX6" fmla="*/ 16979 w 18204"/>
                <a:gd name="connsiteY6" fmla="*/ 8931 h 19426"/>
                <a:gd name="connsiteX7" fmla="*/ 18038 w 18204"/>
                <a:gd name="connsiteY7" fmla="*/ 10549 h 19426"/>
                <a:gd name="connsiteX8" fmla="*/ 16945 w 18204"/>
                <a:gd name="connsiteY8" fmla="*/ 12276 h 19426"/>
                <a:gd name="connsiteX9" fmla="*/ 17814 w 18204"/>
                <a:gd name="connsiteY9" fmla="*/ 16617 h 19426"/>
                <a:gd name="connsiteX10" fmla="*/ 13890 w 18204"/>
                <a:gd name="connsiteY10" fmla="*/ 14741 h 19426"/>
                <a:gd name="connsiteX11" fmla="*/ 13813 w 18204"/>
                <a:gd name="connsiteY11" fmla="*/ 14620 h 19426"/>
                <a:gd name="connsiteX12" fmla="*/ 13698 w 18204"/>
                <a:gd name="connsiteY12" fmla="*/ 19426 h 19426"/>
                <a:gd name="connsiteX13" fmla="*/ 11008 w 18204"/>
                <a:gd name="connsiteY13" fmla="*/ 15329 h 19426"/>
                <a:gd name="connsiteX14" fmla="*/ 10440 w 18204"/>
                <a:gd name="connsiteY14" fmla="*/ 18236 h 19426"/>
                <a:gd name="connsiteX15" fmla="*/ 9153 w 18204"/>
                <a:gd name="connsiteY15" fmla="*/ 15071 h 19426"/>
                <a:gd name="connsiteX16" fmla="*/ 7546 w 18204"/>
                <a:gd name="connsiteY16" fmla="*/ 17977 h 19426"/>
                <a:gd name="connsiteX17" fmla="*/ 6355 w 18204"/>
                <a:gd name="connsiteY17" fmla="*/ 14589 h 19426"/>
                <a:gd name="connsiteX18" fmla="*/ 4054 w 18204"/>
                <a:gd name="connsiteY18" fmla="*/ 18334 h 19426"/>
                <a:gd name="connsiteX19" fmla="*/ 3811 w 18204"/>
                <a:gd name="connsiteY19" fmla="*/ 14637 h 19426"/>
                <a:gd name="connsiteX20" fmla="*/ 933 w 18204"/>
                <a:gd name="connsiteY20" fmla="*/ 16243 h 19426"/>
                <a:gd name="connsiteX21" fmla="*/ 2229 w 18204"/>
                <a:gd name="connsiteY21" fmla="*/ 13855 h 19426"/>
                <a:gd name="connsiteX22" fmla="*/ 6 w 18204"/>
                <a:gd name="connsiteY22" fmla="*/ 12237 h 19426"/>
                <a:gd name="connsiteX23" fmla="*/ 2525 w 18204"/>
                <a:gd name="connsiteY23" fmla="*/ 10851 h 19426"/>
                <a:gd name="connsiteX24" fmla="*/ 0 w 18204"/>
                <a:gd name="connsiteY24" fmla="*/ 7664 h 19426"/>
                <a:gd name="connsiteX25" fmla="*/ 2808 w 18204"/>
                <a:gd name="connsiteY25" fmla="*/ 5426 h 19426"/>
                <a:gd name="connsiteX26" fmla="*/ 2569 w 18204"/>
                <a:gd name="connsiteY26" fmla="*/ 2177 h 19426"/>
                <a:gd name="connsiteX27" fmla="*/ 7045 w 18204"/>
                <a:gd name="connsiteY27" fmla="*/ 5271 h 19426"/>
                <a:gd name="connsiteX28" fmla="*/ 8550 w 18204"/>
                <a:gd name="connsiteY28" fmla="*/ 1281 h 19426"/>
                <a:gd name="connsiteX29" fmla="*/ 10457 w 18204"/>
                <a:gd name="connsiteY29" fmla="*/ 5386 h 19426"/>
                <a:gd name="connsiteX0" fmla="*/ 10457 w 18204"/>
                <a:gd name="connsiteY0" fmla="*/ 5386 h 18334"/>
                <a:gd name="connsiteX1" fmla="*/ 13261 w 18204"/>
                <a:gd name="connsiteY1" fmla="*/ 0 h 18334"/>
                <a:gd name="connsiteX2" fmla="*/ 12853 w 18204"/>
                <a:gd name="connsiteY2" fmla="*/ 530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13 w 18204"/>
                <a:gd name="connsiteY11" fmla="*/ 14620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57 w 18204"/>
                <a:gd name="connsiteY29" fmla="*/ 5386 h 18334"/>
                <a:gd name="connsiteX0" fmla="*/ 10457 w 18204"/>
                <a:gd name="connsiteY0" fmla="*/ 5386 h 18334"/>
                <a:gd name="connsiteX1" fmla="*/ 13261 w 18204"/>
                <a:gd name="connsiteY1" fmla="*/ 0 h 18334"/>
                <a:gd name="connsiteX2" fmla="*/ 12853 w 18204"/>
                <a:gd name="connsiteY2" fmla="*/ 530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13 w 18204"/>
                <a:gd name="connsiteY11" fmla="*/ 14620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57 w 18204"/>
                <a:gd name="connsiteY29" fmla="*/ 5386 h 18334"/>
                <a:gd name="connsiteX0" fmla="*/ 10457 w 18204"/>
                <a:gd name="connsiteY0" fmla="*/ 5386 h 18334"/>
                <a:gd name="connsiteX1" fmla="*/ 13261 w 18204"/>
                <a:gd name="connsiteY1" fmla="*/ 0 h 18334"/>
                <a:gd name="connsiteX2" fmla="*/ 12853 w 18204"/>
                <a:gd name="connsiteY2" fmla="*/ 530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85 w 18204"/>
                <a:gd name="connsiteY11" fmla="*/ 14671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57 w 18204"/>
                <a:gd name="connsiteY29" fmla="*/ 5386 h 18334"/>
                <a:gd name="connsiteX0" fmla="*/ 10457 w 18204"/>
                <a:gd name="connsiteY0" fmla="*/ 5386 h 18334"/>
                <a:gd name="connsiteX1" fmla="*/ 13261 w 18204"/>
                <a:gd name="connsiteY1" fmla="*/ 0 h 18334"/>
                <a:gd name="connsiteX2" fmla="*/ 12853 w 18204"/>
                <a:gd name="connsiteY2" fmla="*/ 530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85 w 18204"/>
                <a:gd name="connsiteY11" fmla="*/ 14671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57 w 18204"/>
                <a:gd name="connsiteY29" fmla="*/ 5386 h 18334"/>
                <a:gd name="connsiteX0" fmla="*/ 10457 w 18204"/>
                <a:gd name="connsiteY0" fmla="*/ 5386 h 18334"/>
                <a:gd name="connsiteX1" fmla="*/ 13261 w 18204"/>
                <a:gd name="connsiteY1" fmla="*/ 0 h 18334"/>
                <a:gd name="connsiteX2" fmla="*/ 12853 w 18204"/>
                <a:gd name="connsiteY2" fmla="*/ 530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85 w 18204"/>
                <a:gd name="connsiteY11" fmla="*/ 14671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57 w 18204"/>
                <a:gd name="connsiteY29" fmla="*/ 5386 h 18334"/>
                <a:gd name="connsiteX0" fmla="*/ 10475 w 18204"/>
                <a:gd name="connsiteY0" fmla="*/ 4785 h 18334"/>
                <a:gd name="connsiteX1" fmla="*/ 13261 w 18204"/>
                <a:gd name="connsiteY1" fmla="*/ 0 h 18334"/>
                <a:gd name="connsiteX2" fmla="*/ 12853 w 18204"/>
                <a:gd name="connsiteY2" fmla="*/ 530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85 w 18204"/>
                <a:gd name="connsiteY11" fmla="*/ 14671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75 w 18204"/>
                <a:gd name="connsiteY29" fmla="*/ 4785 h 18334"/>
                <a:gd name="connsiteX0" fmla="*/ 10457 w 18204"/>
                <a:gd name="connsiteY0" fmla="*/ 4284 h 18334"/>
                <a:gd name="connsiteX1" fmla="*/ 13261 w 18204"/>
                <a:gd name="connsiteY1" fmla="*/ 0 h 18334"/>
                <a:gd name="connsiteX2" fmla="*/ 12853 w 18204"/>
                <a:gd name="connsiteY2" fmla="*/ 530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85 w 18204"/>
                <a:gd name="connsiteY11" fmla="*/ 14671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57 w 18204"/>
                <a:gd name="connsiteY29" fmla="*/ 4284 h 18334"/>
                <a:gd name="connsiteX0" fmla="*/ 10457 w 18204"/>
                <a:gd name="connsiteY0" fmla="*/ 4284 h 18334"/>
                <a:gd name="connsiteX1" fmla="*/ 13261 w 18204"/>
                <a:gd name="connsiteY1" fmla="*/ 0 h 18334"/>
                <a:gd name="connsiteX2" fmla="*/ 12871 w 18204"/>
                <a:gd name="connsiteY2" fmla="*/ 535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85 w 18204"/>
                <a:gd name="connsiteY11" fmla="*/ 14671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57 w 18204"/>
                <a:gd name="connsiteY29" fmla="*/ 4284 h 18334"/>
                <a:gd name="connsiteX0" fmla="*/ 10457 w 18204"/>
                <a:gd name="connsiteY0" fmla="*/ 4284 h 18334"/>
                <a:gd name="connsiteX1" fmla="*/ 13261 w 18204"/>
                <a:gd name="connsiteY1" fmla="*/ 0 h 18334"/>
                <a:gd name="connsiteX2" fmla="*/ 12871 w 18204"/>
                <a:gd name="connsiteY2" fmla="*/ 5355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85 w 18204"/>
                <a:gd name="connsiteY11" fmla="*/ 14671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57 w 18204"/>
                <a:gd name="connsiteY29" fmla="*/ 4284 h 18334"/>
                <a:gd name="connsiteX0" fmla="*/ 10457 w 18204"/>
                <a:gd name="connsiteY0" fmla="*/ 4284 h 18334"/>
                <a:gd name="connsiteX1" fmla="*/ 13261 w 18204"/>
                <a:gd name="connsiteY1" fmla="*/ 0 h 18334"/>
                <a:gd name="connsiteX2" fmla="*/ 13125 w 18204"/>
                <a:gd name="connsiteY2" fmla="*/ 4754 h 18334"/>
                <a:gd name="connsiteX3" fmla="*/ 16835 w 18204"/>
                <a:gd name="connsiteY3" fmla="*/ 2566 h 18334"/>
                <a:gd name="connsiteX4" fmla="*/ 16231 w 18204"/>
                <a:gd name="connsiteY4" fmla="*/ 5252 h 18334"/>
                <a:gd name="connsiteX5" fmla="*/ 18204 w 18204"/>
                <a:gd name="connsiteY5" fmla="*/ 6174 h 18334"/>
                <a:gd name="connsiteX6" fmla="*/ 16979 w 18204"/>
                <a:gd name="connsiteY6" fmla="*/ 8931 h 18334"/>
                <a:gd name="connsiteX7" fmla="*/ 18038 w 18204"/>
                <a:gd name="connsiteY7" fmla="*/ 10549 h 18334"/>
                <a:gd name="connsiteX8" fmla="*/ 16945 w 18204"/>
                <a:gd name="connsiteY8" fmla="*/ 12276 h 18334"/>
                <a:gd name="connsiteX9" fmla="*/ 17814 w 18204"/>
                <a:gd name="connsiteY9" fmla="*/ 16617 h 18334"/>
                <a:gd name="connsiteX10" fmla="*/ 13890 w 18204"/>
                <a:gd name="connsiteY10" fmla="*/ 14741 h 18334"/>
                <a:gd name="connsiteX11" fmla="*/ 13885 w 18204"/>
                <a:gd name="connsiteY11" fmla="*/ 14671 h 18334"/>
                <a:gd name="connsiteX12" fmla="*/ 13408 w 18204"/>
                <a:gd name="connsiteY12" fmla="*/ 18194 h 18334"/>
                <a:gd name="connsiteX13" fmla="*/ 11008 w 18204"/>
                <a:gd name="connsiteY13" fmla="*/ 15329 h 18334"/>
                <a:gd name="connsiteX14" fmla="*/ 10440 w 18204"/>
                <a:gd name="connsiteY14" fmla="*/ 18236 h 18334"/>
                <a:gd name="connsiteX15" fmla="*/ 9153 w 18204"/>
                <a:gd name="connsiteY15" fmla="*/ 15071 h 18334"/>
                <a:gd name="connsiteX16" fmla="*/ 7546 w 18204"/>
                <a:gd name="connsiteY16" fmla="*/ 17977 h 18334"/>
                <a:gd name="connsiteX17" fmla="*/ 6355 w 18204"/>
                <a:gd name="connsiteY17" fmla="*/ 14589 h 18334"/>
                <a:gd name="connsiteX18" fmla="*/ 4054 w 18204"/>
                <a:gd name="connsiteY18" fmla="*/ 18334 h 18334"/>
                <a:gd name="connsiteX19" fmla="*/ 3811 w 18204"/>
                <a:gd name="connsiteY19" fmla="*/ 14637 h 18334"/>
                <a:gd name="connsiteX20" fmla="*/ 933 w 18204"/>
                <a:gd name="connsiteY20" fmla="*/ 16243 h 18334"/>
                <a:gd name="connsiteX21" fmla="*/ 2229 w 18204"/>
                <a:gd name="connsiteY21" fmla="*/ 13855 h 18334"/>
                <a:gd name="connsiteX22" fmla="*/ 6 w 18204"/>
                <a:gd name="connsiteY22" fmla="*/ 12237 h 18334"/>
                <a:gd name="connsiteX23" fmla="*/ 2525 w 18204"/>
                <a:gd name="connsiteY23" fmla="*/ 10851 h 18334"/>
                <a:gd name="connsiteX24" fmla="*/ 0 w 18204"/>
                <a:gd name="connsiteY24" fmla="*/ 7664 h 18334"/>
                <a:gd name="connsiteX25" fmla="*/ 2808 w 18204"/>
                <a:gd name="connsiteY25" fmla="*/ 5426 h 18334"/>
                <a:gd name="connsiteX26" fmla="*/ 2569 w 18204"/>
                <a:gd name="connsiteY26" fmla="*/ 2177 h 18334"/>
                <a:gd name="connsiteX27" fmla="*/ 7045 w 18204"/>
                <a:gd name="connsiteY27" fmla="*/ 5271 h 18334"/>
                <a:gd name="connsiteX28" fmla="*/ 8550 w 18204"/>
                <a:gd name="connsiteY28" fmla="*/ 1281 h 18334"/>
                <a:gd name="connsiteX29" fmla="*/ 10457 w 18204"/>
                <a:gd name="connsiteY29" fmla="*/ 4284 h 18334"/>
                <a:gd name="connsiteX0" fmla="*/ 10457 w 18204"/>
                <a:gd name="connsiteY0" fmla="*/ 4735 h 18785"/>
                <a:gd name="connsiteX1" fmla="*/ 13497 w 18204"/>
                <a:gd name="connsiteY1" fmla="*/ 0 h 18785"/>
                <a:gd name="connsiteX2" fmla="*/ 13125 w 18204"/>
                <a:gd name="connsiteY2" fmla="*/ 5205 h 18785"/>
                <a:gd name="connsiteX3" fmla="*/ 16835 w 18204"/>
                <a:gd name="connsiteY3" fmla="*/ 3017 h 18785"/>
                <a:gd name="connsiteX4" fmla="*/ 16231 w 18204"/>
                <a:gd name="connsiteY4" fmla="*/ 5703 h 18785"/>
                <a:gd name="connsiteX5" fmla="*/ 18204 w 18204"/>
                <a:gd name="connsiteY5" fmla="*/ 6625 h 18785"/>
                <a:gd name="connsiteX6" fmla="*/ 16979 w 18204"/>
                <a:gd name="connsiteY6" fmla="*/ 9382 h 18785"/>
                <a:gd name="connsiteX7" fmla="*/ 18038 w 18204"/>
                <a:gd name="connsiteY7" fmla="*/ 11000 h 18785"/>
                <a:gd name="connsiteX8" fmla="*/ 16945 w 18204"/>
                <a:gd name="connsiteY8" fmla="*/ 12727 h 18785"/>
                <a:gd name="connsiteX9" fmla="*/ 17814 w 18204"/>
                <a:gd name="connsiteY9" fmla="*/ 17068 h 18785"/>
                <a:gd name="connsiteX10" fmla="*/ 13890 w 18204"/>
                <a:gd name="connsiteY10" fmla="*/ 15192 h 18785"/>
                <a:gd name="connsiteX11" fmla="*/ 13885 w 18204"/>
                <a:gd name="connsiteY11" fmla="*/ 15122 h 18785"/>
                <a:gd name="connsiteX12" fmla="*/ 13408 w 18204"/>
                <a:gd name="connsiteY12" fmla="*/ 18645 h 18785"/>
                <a:gd name="connsiteX13" fmla="*/ 11008 w 18204"/>
                <a:gd name="connsiteY13" fmla="*/ 15780 h 18785"/>
                <a:gd name="connsiteX14" fmla="*/ 10440 w 18204"/>
                <a:gd name="connsiteY14" fmla="*/ 18687 h 18785"/>
                <a:gd name="connsiteX15" fmla="*/ 9153 w 18204"/>
                <a:gd name="connsiteY15" fmla="*/ 15522 h 18785"/>
                <a:gd name="connsiteX16" fmla="*/ 7546 w 18204"/>
                <a:gd name="connsiteY16" fmla="*/ 18428 h 18785"/>
                <a:gd name="connsiteX17" fmla="*/ 6355 w 18204"/>
                <a:gd name="connsiteY17" fmla="*/ 15040 h 18785"/>
                <a:gd name="connsiteX18" fmla="*/ 4054 w 18204"/>
                <a:gd name="connsiteY18" fmla="*/ 18785 h 18785"/>
                <a:gd name="connsiteX19" fmla="*/ 3811 w 18204"/>
                <a:gd name="connsiteY19" fmla="*/ 15088 h 18785"/>
                <a:gd name="connsiteX20" fmla="*/ 933 w 18204"/>
                <a:gd name="connsiteY20" fmla="*/ 16694 h 18785"/>
                <a:gd name="connsiteX21" fmla="*/ 2229 w 18204"/>
                <a:gd name="connsiteY21" fmla="*/ 14306 h 18785"/>
                <a:gd name="connsiteX22" fmla="*/ 6 w 18204"/>
                <a:gd name="connsiteY22" fmla="*/ 12688 h 18785"/>
                <a:gd name="connsiteX23" fmla="*/ 2525 w 18204"/>
                <a:gd name="connsiteY23" fmla="*/ 11302 h 18785"/>
                <a:gd name="connsiteX24" fmla="*/ 0 w 18204"/>
                <a:gd name="connsiteY24" fmla="*/ 8115 h 18785"/>
                <a:gd name="connsiteX25" fmla="*/ 2808 w 18204"/>
                <a:gd name="connsiteY25" fmla="*/ 5877 h 18785"/>
                <a:gd name="connsiteX26" fmla="*/ 2569 w 18204"/>
                <a:gd name="connsiteY26" fmla="*/ 2628 h 18785"/>
                <a:gd name="connsiteX27" fmla="*/ 7045 w 18204"/>
                <a:gd name="connsiteY27" fmla="*/ 5722 h 18785"/>
                <a:gd name="connsiteX28" fmla="*/ 8550 w 18204"/>
                <a:gd name="connsiteY28" fmla="*/ 1732 h 18785"/>
                <a:gd name="connsiteX29" fmla="*/ 10457 w 18204"/>
                <a:gd name="connsiteY29" fmla="*/ 4735 h 18785"/>
                <a:gd name="connsiteX0" fmla="*/ 10457 w 18204"/>
                <a:gd name="connsiteY0" fmla="*/ 4735 h 18785"/>
                <a:gd name="connsiteX1" fmla="*/ 13497 w 18204"/>
                <a:gd name="connsiteY1" fmla="*/ 0 h 18785"/>
                <a:gd name="connsiteX2" fmla="*/ 13270 w 18204"/>
                <a:gd name="connsiteY2" fmla="*/ 4854 h 18785"/>
                <a:gd name="connsiteX3" fmla="*/ 16835 w 18204"/>
                <a:gd name="connsiteY3" fmla="*/ 3017 h 18785"/>
                <a:gd name="connsiteX4" fmla="*/ 16231 w 18204"/>
                <a:gd name="connsiteY4" fmla="*/ 5703 h 18785"/>
                <a:gd name="connsiteX5" fmla="*/ 18204 w 18204"/>
                <a:gd name="connsiteY5" fmla="*/ 6625 h 18785"/>
                <a:gd name="connsiteX6" fmla="*/ 16979 w 18204"/>
                <a:gd name="connsiteY6" fmla="*/ 9382 h 18785"/>
                <a:gd name="connsiteX7" fmla="*/ 18038 w 18204"/>
                <a:gd name="connsiteY7" fmla="*/ 11000 h 18785"/>
                <a:gd name="connsiteX8" fmla="*/ 16945 w 18204"/>
                <a:gd name="connsiteY8" fmla="*/ 12727 h 18785"/>
                <a:gd name="connsiteX9" fmla="*/ 17814 w 18204"/>
                <a:gd name="connsiteY9" fmla="*/ 17068 h 18785"/>
                <a:gd name="connsiteX10" fmla="*/ 13890 w 18204"/>
                <a:gd name="connsiteY10" fmla="*/ 15192 h 18785"/>
                <a:gd name="connsiteX11" fmla="*/ 13885 w 18204"/>
                <a:gd name="connsiteY11" fmla="*/ 15122 h 18785"/>
                <a:gd name="connsiteX12" fmla="*/ 13408 w 18204"/>
                <a:gd name="connsiteY12" fmla="*/ 18645 h 18785"/>
                <a:gd name="connsiteX13" fmla="*/ 11008 w 18204"/>
                <a:gd name="connsiteY13" fmla="*/ 15780 h 18785"/>
                <a:gd name="connsiteX14" fmla="*/ 10440 w 18204"/>
                <a:gd name="connsiteY14" fmla="*/ 18687 h 18785"/>
                <a:gd name="connsiteX15" fmla="*/ 9153 w 18204"/>
                <a:gd name="connsiteY15" fmla="*/ 15522 h 18785"/>
                <a:gd name="connsiteX16" fmla="*/ 7546 w 18204"/>
                <a:gd name="connsiteY16" fmla="*/ 18428 h 18785"/>
                <a:gd name="connsiteX17" fmla="*/ 6355 w 18204"/>
                <a:gd name="connsiteY17" fmla="*/ 15040 h 18785"/>
                <a:gd name="connsiteX18" fmla="*/ 4054 w 18204"/>
                <a:gd name="connsiteY18" fmla="*/ 18785 h 18785"/>
                <a:gd name="connsiteX19" fmla="*/ 3811 w 18204"/>
                <a:gd name="connsiteY19" fmla="*/ 15088 h 18785"/>
                <a:gd name="connsiteX20" fmla="*/ 933 w 18204"/>
                <a:gd name="connsiteY20" fmla="*/ 16694 h 18785"/>
                <a:gd name="connsiteX21" fmla="*/ 2229 w 18204"/>
                <a:gd name="connsiteY21" fmla="*/ 14306 h 18785"/>
                <a:gd name="connsiteX22" fmla="*/ 6 w 18204"/>
                <a:gd name="connsiteY22" fmla="*/ 12688 h 18785"/>
                <a:gd name="connsiteX23" fmla="*/ 2525 w 18204"/>
                <a:gd name="connsiteY23" fmla="*/ 11302 h 18785"/>
                <a:gd name="connsiteX24" fmla="*/ 0 w 18204"/>
                <a:gd name="connsiteY24" fmla="*/ 8115 h 18785"/>
                <a:gd name="connsiteX25" fmla="*/ 2808 w 18204"/>
                <a:gd name="connsiteY25" fmla="*/ 5877 h 18785"/>
                <a:gd name="connsiteX26" fmla="*/ 2569 w 18204"/>
                <a:gd name="connsiteY26" fmla="*/ 2628 h 18785"/>
                <a:gd name="connsiteX27" fmla="*/ 7045 w 18204"/>
                <a:gd name="connsiteY27" fmla="*/ 5722 h 18785"/>
                <a:gd name="connsiteX28" fmla="*/ 8550 w 18204"/>
                <a:gd name="connsiteY28" fmla="*/ 1732 h 18785"/>
                <a:gd name="connsiteX29" fmla="*/ 10457 w 18204"/>
                <a:gd name="connsiteY29" fmla="*/ 4735 h 18785"/>
                <a:gd name="connsiteX0" fmla="*/ 10457 w 18204"/>
                <a:gd name="connsiteY0" fmla="*/ 5286 h 19336"/>
                <a:gd name="connsiteX1" fmla="*/ 13660 w 18204"/>
                <a:gd name="connsiteY1" fmla="*/ 0 h 19336"/>
                <a:gd name="connsiteX2" fmla="*/ 13270 w 18204"/>
                <a:gd name="connsiteY2" fmla="*/ 5405 h 19336"/>
                <a:gd name="connsiteX3" fmla="*/ 16835 w 18204"/>
                <a:gd name="connsiteY3" fmla="*/ 3568 h 19336"/>
                <a:gd name="connsiteX4" fmla="*/ 16231 w 18204"/>
                <a:gd name="connsiteY4" fmla="*/ 6254 h 19336"/>
                <a:gd name="connsiteX5" fmla="*/ 18204 w 18204"/>
                <a:gd name="connsiteY5" fmla="*/ 7176 h 19336"/>
                <a:gd name="connsiteX6" fmla="*/ 16979 w 18204"/>
                <a:gd name="connsiteY6" fmla="*/ 9933 h 19336"/>
                <a:gd name="connsiteX7" fmla="*/ 18038 w 18204"/>
                <a:gd name="connsiteY7" fmla="*/ 11551 h 19336"/>
                <a:gd name="connsiteX8" fmla="*/ 16945 w 18204"/>
                <a:gd name="connsiteY8" fmla="*/ 13278 h 19336"/>
                <a:gd name="connsiteX9" fmla="*/ 17814 w 18204"/>
                <a:gd name="connsiteY9" fmla="*/ 17619 h 19336"/>
                <a:gd name="connsiteX10" fmla="*/ 13890 w 18204"/>
                <a:gd name="connsiteY10" fmla="*/ 15743 h 19336"/>
                <a:gd name="connsiteX11" fmla="*/ 13885 w 18204"/>
                <a:gd name="connsiteY11" fmla="*/ 15673 h 19336"/>
                <a:gd name="connsiteX12" fmla="*/ 13408 w 18204"/>
                <a:gd name="connsiteY12" fmla="*/ 19196 h 19336"/>
                <a:gd name="connsiteX13" fmla="*/ 11008 w 18204"/>
                <a:gd name="connsiteY13" fmla="*/ 16331 h 19336"/>
                <a:gd name="connsiteX14" fmla="*/ 10440 w 18204"/>
                <a:gd name="connsiteY14" fmla="*/ 19238 h 19336"/>
                <a:gd name="connsiteX15" fmla="*/ 9153 w 18204"/>
                <a:gd name="connsiteY15" fmla="*/ 16073 h 19336"/>
                <a:gd name="connsiteX16" fmla="*/ 7546 w 18204"/>
                <a:gd name="connsiteY16" fmla="*/ 18979 h 19336"/>
                <a:gd name="connsiteX17" fmla="*/ 6355 w 18204"/>
                <a:gd name="connsiteY17" fmla="*/ 15591 h 19336"/>
                <a:gd name="connsiteX18" fmla="*/ 4054 w 18204"/>
                <a:gd name="connsiteY18" fmla="*/ 19336 h 19336"/>
                <a:gd name="connsiteX19" fmla="*/ 3811 w 18204"/>
                <a:gd name="connsiteY19" fmla="*/ 15639 h 19336"/>
                <a:gd name="connsiteX20" fmla="*/ 933 w 18204"/>
                <a:gd name="connsiteY20" fmla="*/ 17245 h 19336"/>
                <a:gd name="connsiteX21" fmla="*/ 2229 w 18204"/>
                <a:gd name="connsiteY21" fmla="*/ 14857 h 19336"/>
                <a:gd name="connsiteX22" fmla="*/ 6 w 18204"/>
                <a:gd name="connsiteY22" fmla="*/ 13239 h 19336"/>
                <a:gd name="connsiteX23" fmla="*/ 2525 w 18204"/>
                <a:gd name="connsiteY23" fmla="*/ 11853 h 19336"/>
                <a:gd name="connsiteX24" fmla="*/ 0 w 18204"/>
                <a:gd name="connsiteY24" fmla="*/ 8666 h 19336"/>
                <a:gd name="connsiteX25" fmla="*/ 2808 w 18204"/>
                <a:gd name="connsiteY25" fmla="*/ 6428 h 19336"/>
                <a:gd name="connsiteX26" fmla="*/ 2569 w 18204"/>
                <a:gd name="connsiteY26" fmla="*/ 3179 h 19336"/>
                <a:gd name="connsiteX27" fmla="*/ 7045 w 18204"/>
                <a:gd name="connsiteY27" fmla="*/ 6273 h 19336"/>
                <a:gd name="connsiteX28" fmla="*/ 8550 w 18204"/>
                <a:gd name="connsiteY28" fmla="*/ 2283 h 19336"/>
                <a:gd name="connsiteX29" fmla="*/ 10457 w 18204"/>
                <a:gd name="connsiteY29" fmla="*/ 5286 h 19336"/>
                <a:gd name="connsiteX0" fmla="*/ 10457 w 18204"/>
                <a:gd name="connsiteY0" fmla="*/ 5286 h 19336"/>
                <a:gd name="connsiteX1" fmla="*/ 13660 w 18204"/>
                <a:gd name="connsiteY1" fmla="*/ 0 h 19336"/>
                <a:gd name="connsiteX2" fmla="*/ 13270 w 18204"/>
                <a:gd name="connsiteY2" fmla="*/ 5405 h 19336"/>
                <a:gd name="connsiteX3" fmla="*/ 16835 w 18204"/>
                <a:gd name="connsiteY3" fmla="*/ 3568 h 19336"/>
                <a:gd name="connsiteX4" fmla="*/ 16231 w 18204"/>
                <a:gd name="connsiteY4" fmla="*/ 6254 h 19336"/>
                <a:gd name="connsiteX5" fmla="*/ 18204 w 18204"/>
                <a:gd name="connsiteY5" fmla="*/ 7176 h 19336"/>
                <a:gd name="connsiteX6" fmla="*/ 16979 w 18204"/>
                <a:gd name="connsiteY6" fmla="*/ 9933 h 19336"/>
                <a:gd name="connsiteX7" fmla="*/ 18038 w 18204"/>
                <a:gd name="connsiteY7" fmla="*/ 11551 h 19336"/>
                <a:gd name="connsiteX8" fmla="*/ 16945 w 18204"/>
                <a:gd name="connsiteY8" fmla="*/ 13278 h 19336"/>
                <a:gd name="connsiteX9" fmla="*/ 17814 w 18204"/>
                <a:gd name="connsiteY9" fmla="*/ 17619 h 19336"/>
                <a:gd name="connsiteX10" fmla="*/ 13890 w 18204"/>
                <a:gd name="connsiteY10" fmla="*/ 15743 h 19336"/>
                <a:gd name="connsiteX11" fmla="*/ 13885 w 18204"/>
                <a:gd name="connsiteY11" fmla="*/ 15673 h 19336"/>
                <a:gd name="connsiteX12" fmla="*/ 13408 w 18204"/>
                <a:gd name="connsiteY12" fmla="*/ 19196 h 19336"/>
                <a:gd name="connsiteX13" fmla="*/ 11008 w 18204"/>
                <a:gd name="connsiteY13" fmla="*/ 16331 h 19336"/>
                <a:gd name="connsiteX14" fmla="*/ 10440 w 18204"/>
                <a:gd name="connsiteY14" fmla="*/ 19238 h 19336"/>
                <a:gd name="connsiteX15" fmla="*/ 9153 w 18204"/>
                <a:gd name="connsiteY15" fmla="*/ 16073 h 19336"/>
                <a:gd name="connsiteX16" fmla="*/ 7546 w 18204"/>
                <a:gd name="connsiteY16" fmla="*/ 18979 h 19336"/>
                <a:gd name="connsiteX17" fmla="*/ 6355 w 18204"/>
                <a:gd name="connsiteY17" fmla="*/ 15591 h 19336"/>
                <a:gd name="connsiteX18" fmla="*/ 4054 w 18204"/>
                <a:gd name="connsiteY18" fmla="*/ 19336 h 19336"/>
                <a:gd name="connsiteX19" fmla="*/ 3811 w 18204"/>
                <a:gd name="connsiteY19" fmla="*/ 15639 h 19336"/>
                <a:gd name="connsiteX20" fmla="*/ 933 w 18204"/>
                <a:gd name="connsiteY20" fmla="*/ 17245 h 19336"/>
                <a:gd name="connsiteX21" fmla="*/ 2229 w 18204"/>
                <a:gd name="connsiteY21" fmla="*/ 14857 h 19336"/>
                <a:gd name="connsiteX22" fmla="*/ 6 w 18204"/>
                <a:gd name="connsiteY22" fmla="*/ 13239 h 19336"/>
                <a:gd name="connsiteX23" fmla="*/ 2525 w 18204"/>
                <a:gd name="connsiteY23" fmla="*/ 11853 h 19336"/>
                <a:gd name="connsiteX24" fmla="*/ 0 w 18204"/>
                <a:gd name="connsiteY24" fmla="*/ 8666 h 19336"/>
                <a:gd name="connsiteX25" fmla="*/ 2808 w 18204"/>
                <a:gd name="connsiteY25" fmla="*/ 6428 h 19336"/>
                <a:gd name="connsiteX26" fmla="*/ 2569 w 18204"/>
                <a:gd name="connsiteY26" fmla="*/ 3179 h 19336"/>
                <a:gd name="connsiteX27" fmla="*/ 7045 w 18204"/>
                <a:gd name="connsiteY27" fmla="*/ 6273 h 19336"/>
                <a:gd name="connsiteX28" fmla="*/ 8550 w 18204"/>
                <a:gd name="connsiteY28" fmla="*/ 2283 h 19336"/>
                <a:gd name="connsiteX29" fmla="*/ 10457 w 18204"/>
                <a:gd name="connsiteY29" fmla="*/ 5286 h 19336"/>
                <a:gd name="connsiteX0" fmla="*/ 10457 w 18204"/>
                <a:gd name="connsiteY0" fmla="*/ 5386 h 19436"/>
                <a:gd name="connsiteX1" fmla="*/ 13678 w 18204"/>
                <a:gd name="connsiteY1" fmla="*/ 0 h 19436"/>
                <a:gd name="connsiteX2" fmla="*/ 13270 w 18204"/>
                <a:gd name="connsiteY2" fmla="*/ 5505 h 19436"/>
                <a:gd name="connsiteX3" fmla="*/ 16835 w 18204"/>
                <a:gd name="connsiteY3" fmla="*/ 3668 h 19436"/>
                <a:gd name="connsiteX4" fmla="*/ 16231 w 18204"/>
                <a:gd name="connsiteY4" fmla="*/ 6354 h 19436"/>
                <a:gd name="connsiteX5" fmla="*/ 18204 w 18204"/>
                <a:gd name="connsiteY5" fmla="*/ 7276 h 19436"/>
                <a:gd name="connsiteX6" fmla="*/ 16979 w 18204"/>
                <a:gd name="connsiteY6" fmla="*/ 10033 h 19436"/>
                <a:gd name="connsiteX7" fmla="*/ 18038 w 18204"/>
                <a:gd name="connsiteY7" fmla="*/ 11651 h 19436"/>
                <a:gd name="connsiteX8" fmla="*/ 16945 w 18204"/>
                <a:gd name="connsiteY8" fmla="*/ 13378 h 19436"/>
                <a:gd name="connsiteX9" fmla="*/ 17814 w 18204"/>
                <a:gd name="connsiteY9" fmla="*/ 17719 h 19436"/>
                <a:gd name="connsiteX10" fmla="*/ 13890 w 18204"/>
                <a:gd name="connsiteY10" fmla="*/ 15843 h 19436"/>
                <a:gd name="connsiteX11" fmla="*/ 13885 w 18204"/>
                <a:gd name="connsiteY11" fmla="*/ 15773 h 19436"/>
                <a:gd name="connsiteX12" fmla="*/ 13408 w 18204"/>
                <a:gd name="connsiteY12" fmla="*/ 19296 h 19436"/>
                <a:gd name="connsiteX13" fmla="*/ 11008 w 18204"/>
                <a:gd name="connsiteY13" fmla="*/ 16431 h 19436"/>
                <a:gd name="connsiteX14" fmla="*/ 10440 w 18204"/>
                <a:gd name="connsiteY14" fmla="*/ 19338 h 19436"/>
                <a:gd name="connsiteX15" fmla="*/ 9153 w 18204"/>
                <a:gd name="connsiteY15" fmla="*/ 16173 h 19436"/>
                <a:gd name="connsiteX16" fmla="*/ 7546 w 18204"/>
                <a:gd name="connsiteY16" fmla="*/ 19079 h 19436"/>
                <a:gd name="connsiteX17" fmla="*/ 6355 w 18204"/>
                <a:gd name="connsiteY17" fmla="*/ 15691 h 19436"/>
                <a:gd name="connsiteX18" fmla="*/ 4054 w 18204"/>
                <a:gd name="connsiteY18" fmla="*/ 19436 h 19436"/>
                <a:gd name="connsiteX19" fmla="*/ 3811 w 18204"/>
                <a:gd name="connsiteY19" fmla="*/ 15739 h 19436"/>
                <a:gd name="connsiteX20" fmla="*/ 933 w 18204"/>
                <a:gd name="connsiteY20" fmla="*/ 17345 h 19436"/>
                <a:gd name="connsiteX21" fmla="*/ 2229 w 18204"/>
                <a:gd name="connsiteY21" fmla="*/ 14957 h 19436"/>
                <a:gd name="connsiteX22" fmla="*/ 6 w 18204"/>
                <a:gd name="connsiteY22" fmla="*/ 13339 h 19436"/>
                <a:gd name="connsiteX23" fmla="*/ 2525 w 18204"/>
                <a:gd name="connsiteY23" fmla="*/ 11953 h 19436"/>
                <a:gd name="connsiteX24" fmla="*/ 0 w 18204"/>
                <a:gd name="connsiteY24" fmla="*/ 8766 h 19436"/>
                <a:gd name="connsiteX25" fmla="*/ 2808 w 18204"/>
                <a:gd name="connsiteY25" fmla="*/ 6528 h 19436"/>
                <a:gd name="connsiteX26" fmla="*/ 2569 w 18204"/>
                <a:gd name="connsiteY26" fmla="*/ 3279 h 19436"/>
                <a:gd name="connsiteX27" fmla="*/ 7045 w 18204"/>
                <a:gd name="connsiteY27" fmla="*/ 6373 h 19436"/>
                <a:gd name="connsiteX28" fmla="*/ 8550 w 18204"/>
                <a:gd name="connsiteY28" fmla="*/ 2383 h 19436"/>
                <a:gd name="connsiteX29" fmla="*/ 10457 w 18204"/>
                <a:gd name="connsiteY29" fmla="*/ 5386 h 19436"/>
                <a:gd name="connsiteX0" fmla="*/ 10457 w 18204"/>
                <a:gd name="connsiteY0" fmla="*/ 5386 h 19436"/>
                <a:gd name="connsiteX1" fmla="*/ 13678 w 18204"/>
                <a:gd name="connsiteY1" fmla="*/ 0 h 19436"/>
                <a:gd name="connsiteX2" fmla="*/ 13270 w 18204"/>
                <a:gd name="connsiteY2" fmla="*/ 5505 h 19436"/>
                <a:gd name="connsiteX3" fmla="*/ 16708 w 18204"/>
                <a:gd name="connsiteY3" fmla="*/ 1263 h 19436"/>
                <a:gd name="connsiteX4" fmla="*/ 16231 w 18204"/>
                <a:gd name="connsiteY4" fmla="*/ 6354 h 19436"/>
                <a:gd name="connsiteX5" fmla="*/ 18204 w 18204"/>
                <a:gd name="connsiteY5" fmla="*/ 7276 h 19436"/>
                <a:gd name="connsiteX6" fmla="*/ 16979 w 18204"/>
                <a:gd name="connsiteY6" fmla="*/ 10033 h 19436"/>
                <a:gd name="connsiteX7" fmla="*/ 18038 w 18204"/>
                <a:gd name="connsiteY7" fmla="*/ 11651 h 19436"/>
                <a:gd name="connsiteX8" fmla="*/ 16945 w 18204"/>
                <a:gd name="connsiteY8" fmla="*/ 13378 h 19436"/>
                <a:gd name="connsiteX9" fmla="*/ 17814 w 18204"/>
                <a:gd name="connsiteY9" fmla="*/ 17719 h 19436"/>
                <a:gd name="connsiteX10" fmla="*/ 13890 w 18204"/>
                <a:gd name="connsiteY10" fmla="*/ 15843 h 19436"/>
                <a:gd name="connsiteX11" fmla="*/ 13885 w 18204"/>
                <a:gd name="connsiteY11" fmla="*/ 15773 h 19436"/>
                <a:gd name="connsiteX12" fmla="*/ 13408 w 18204"/>
                <a:gd name="connsiteY12" fmla="*/ 19296 h 19436"/>
                <a:gd name="connsiteX13" fmla="*/ 11008 w 18204"/>
                <a:gd name="connsiteY13" fmla="*/ 16431 h 19436"/>
                <a:gd name="connsiteX14" fmla="*/ 10440 w 18204"/>
                <a:gd name="connsiteY14" fmla="*/ 19338 h 19436"/>
                <a:gd name="connsiteX15" fmla="*/ 9153 w 18204"/>
                <a:gd name="connsiteY15" fmla="*/ 16173 h 19436"/>
                <a:gd name="connsiteX16" fmla="*/ 7546 w 18204"/>
                <a:gd name="connsiteY16" fmla="*/ 19079 h 19436"/>
                <a:gd name="connsiteX17" fmla="*/ 6355 w 18204"/>
                <a:gd name="connsiteY17" fmla="*/ 15691 h 19436"/>
                <a:gd name="connsiteX18" fmla="*/ 4054 w 18204"/>
                <a:gd name="connsiteY18" fmla="*/ 19436 h 19436"/>
                <a:gd name="connsiteX19" fmla="*/ 3811 w 18204"/>
                <a:gd name="connsiteY19" fmla="*/ 15739 h 19436"/>
                <a:gd name="connsiteX20" fmla="*/ 933 w 18204"/>
                <a:gd name="connsiteY20" fmla="*/ 17345 h 19436"/>
                <a:gd name="connsiteX21" fmla="*/ 2229 w 18204"/>
                <a:gd name="connsiteY21" fmla="*/ 14957 h 19436"/>
                <a:gd name="connsiteX22" fmla="*/ 6 w 18204"/>
                <a:gd name="connsiteY22" fmla="*/ 13339 h 19436"/>
                <a:gd name="connsiteX23" fmla="*/ 2525 w 18204"/>
                <a:gd name="connsiteY23" fmla="*/ 11953 h 19436"/>
                <a:gd name="connsiteX24" fmla="*/ 0 w 18204"/>
                <a:gd name="connsiteY24" fmla="*/ 8766 h 19436"/>
                <a:gd name="connsiteX25" fmla="*/ 2808 w 18204"/>
                <a:gd name="connsiteY25" fmla="*/ 6528 h 19436"/>
                <a:gd name="connsiteX26" fmla="*/ 2569 w 18204"/>
                <a:gd name="connsiteY26" fmla="*/ 3279 h 19436"/>
                <a:gd name="connsiteX27" fmla="*/ 7045 w 18204"/>
                <a:gd name="connsiteY27" fmla="*/ 6373 h 19436"/>
                <a:gd name="connsiteX28" fmla="*/ 8550 w 18204"/>
                <a:gd name="connsiteY28" fmla="*/ 2383 h 19436"/>
                <a:gd name="connsiteX29" fmla="*/ 10457 w 18204"/>
                <a:gd name="connsiteY29" fmla="*/ 5386 h 19436"/>
                <a:gd name="connsiteX0" fmla="*/ 10457 w 18204"/>
                <a:gd name="connsiteY0" fmla="*/ 5386 h 19436"/>
                <a:gd name="connsiteX1" fmla="*/ 13678 w 18204"/>
                <a:gd name="connsiteY1" fmla="*/ 0 h 19436"/>
                <a:gd name="connsiteX2" fmla="*/ 13270 w 18204"/>
                <a:gd name="connsiteY2" fmla="*/ 5505 h 19436"/>
                <a:gd name="connsiteX3" fmla="*/ 16708 w 18204"/>
                <a:gd name="connsiteY3" fmla="*/ 1263 h 19436"/>
                <a:gd name="connsiteX4" fmla="*/ 16376 w 18204"/>
                <a:gd name="connsiteY4" fmla="*/ 5152 h 19436"/>
                <a:gd name="connsiteX5" fmla="*/ 18204 w 18204"/>
                <a:gd name="connsiteY5" fmla="*/ 7276 h 19436"/>
                <a:gd name="connsiteX6" fmla="*/ 16979 w 18204"/>
                <a:gd name="connsiteY6" fmla="*/ 10033 h 19436"/>
                <a:gd name="connsiteX7" fmla="*/ 18038 w 18204"/>
                <a:gd name="connsiteY7" fmla="*/ 11651 h 19436"/>
                <a:gd name="connsiteX8" fmla="*/ 16945 w 18204"/>
                <a:gd name="connsiteY8" fmla="*/ 13378 h 19436"/>
                <a:gd name="connsiteX9" fmla="*/ 17814 w 18204"/>
                <a:gd name="connsiteY9" fmla="*/ 17719 h 19436"/>
                <a:gd name="connsiteX10" fmla="*/ 13890 w 18204"/>
                <a:gd name="connsiteY10" fmla="*/ 15843 h 19436"/>
                <a:gd name="connsiteX11" fmla="*/ 13885 w 18204"/>
                <a:gd name="connsiteY11" fmla="*/ 15773 h 19436"/>
                <a:gd name="connsiteX12" fmla="*/ 13408 w 18204"/>
                <a:gd name="connsiteY12" fmla="*/ 19296 h 19436"/>
                <a:gd name="connsiteX13" fmla="*/ 11008 w 18204"/>
                <a:gd name="connsiteY13" fmla="*/ 16431 h 19436"/>
                <a:gd name="connsiteX14" fmla="*/ 10440 w 18204"/>
                <a:gd name="connsiteY14" fmla="*/ 19338 h 19436"/>
                <a:gd name="connsiteX15" fmla="*/ 9153 w 18204"/>
                <a:gd name="connsiteY15" fmla="*/ 16173 h 19436"/>
                <a:gd name="connsiteX16" fmla="*/ 7546 w 18204"/>
                <a:gd name="connsiteY16" fmla="*/ 19079 h 19436"/>
                <a:gd name="connsiteX17" fmla="*/ 6355 w 18204"/>
                <a:gd name="connsiteY17" fmla="*/ 15691 h 19436"/>
                <a:gd name="connsiteX18" fmla="*/ 4054 w 18204"/>
                <a:gd name="connsiteY18" fmla="*/ 19436 h 19436"/>
                <a:gd name="connsiteX19" fmla="*/ 3811 w 18204"/>
                <a:gd name="connsiteY19" fmla="*/ 15739 h 19436"/>
                <a:gd name="connsiteX20" fmla="*/ 933 w 18204"/>
                <a:gd name="connsiteY20" fmla="*/ 17345 h 19436"/>
                <a:gd name="connsiteX21" fmla="*/ 2229 w 18204"/>
                <a:gd name="connsiteY21" fmla="*/ 14957 h 19436"/>
                <a:gd name="connsiteX22" fmla="*/ 6 w 18204"/>
                <a:gd name="connsiteY22" fmla="*/ 13339 h 19436"/>
                <a:gd name="connsiteX23" fmla="*/ 2525 w 18204"/>
                <a:gd name="connsiteY23" fmla="*/ 11953 h 19436"/>
                <a:gd name="connsiteX24" fmla="*/ 0 w 18204"/>
                <a:gd name="connsiteY24" fmla="*/ 8766 h 19436"/>
                <a:gd name="connsiteX25" fmla="*/ 2808 w 18204"/>
                <a:gd name="connsiteY25" fmla="*/ 6528 h 19436"/>
                <a:gd name="connsiteX26" fmla="*/ 2569 w 18204"/>
                <a:gd name="connsiteY26" fmla="*/ 3279 h 19436"/>
                <a:gd name="connsiteX27" fmla="*/ 7045 w 18204"/>
                <a:gd name="connsiteY27" fmla="*/ 6373 h 19436"/>
                <a:gd name="connsiteX28" fmla="*/ 8550 w 18204"/>
                <a:gd name="connsiteY28" fmla="*/ 2383 h 19436"/>
                <a:gd name="connsiteX29" fmla="*/ 10457 w 18204"/>
                <a:gd name="connsiteY29" fmla="*/ 5386 h 19436"/>
                <a:gd name="connsiteX0" fmla="*/ 10457 w 18204"/>
                <a:gd name="connsiteY0" fmla="*/ 5386 h 19436"/>
                <a:gd name="connsiteX1" fmla="*/ 13678 w 18204"/>
                <a:gd name="connsiteY1" fmla="*/ 0 h 19436"/>
                <a:gd name="connsiteX2" fmla="*/ 13270 w 18204"/>
                <a:gd name="connsiteY2" fmla="*/ 5505 h 19436"/>
                <a:gd name="connsiteX3" fmla="*/ 16708 w 18204"/>
                <a:gd name="connsiteY3" fmla="*/ 1263 h 19436"/>
                <a:gd name="connsiteX4" fmla="*/ 16376 w 18204"/>
                <a:gd name="connsiteY4" fmla="*/ 5152 h 19436"/>
                <a:gd name="connsiteX5" fmla="*/ 18204 w 18204"/>
                <a:gd name="connsiteY5" fmla="*/ 7276 h 19436"/>
                <a:gd name="connsiteX6" fmla="*/ 16979 w 18204"/>
                <a:gd name="connsiteY6" fmla="*/ 10033 h 19436"/>
                <a:gd name="connsiteX7" fmla="*/ 18038 w 18204"/>
                <a:gd name="connsiteY7" fmla="*/ 11651 h 19436"/>
                <a:gd name="connsiteX8" fmla="*/ 16945 w 18204"/>
                <a:gd name="connsiteY8" fmla="*/ 13378 h 19436"/>
                <a:gd name="connsiteX9" fmla="*/ 17814 w 18204"/>
                <a:gd name="connsiteY9" fmla="*/ 17719 h 19436"/>
                <a:gd name="connsiteX10" fmla="*/ 13890 w 18204"/>
                <a:gd name="connsiteY10" fmla="*/ 15843 h 19436"/>
                <a:gd name="connsiteX11" fmla="*/ 13885 w 18204"/>
                <a:gd name="connsiteY11" fmla="*/ 15773 h 19436"/>
                <a:gd name="connsiteX12" fmla="*/ 13408 w 18204"/>
                <a:gd name="connsiteY12" fmla="*/ 19296 h 19436"/>
                <a:gd name="connsiteX13" fmla="*/ 11008 w 18204"/>
                <a:gd name="connsiteY13" fmla="*/ 16431 h 19436"/>
                <a:gd name="connsiteX14" fmla="*/ 10440 w 18204"/>
                <a:gd name="connsiteY14" fmla="*/ 19338 h 19436"/>
                <a:gd name="connsiteX15" fmla="*/ 9153 w 18204"/>
                <a:gd name="connsiteY15" fmla="*/ 16173 h 19436"/>
                <a:gd name="connsiteX16" fmla="*/ 7546 w 18204"/>
                <a:gd name="connsiteY16" fmla="*/ 19079 h 19436"/>
                <a:gd name="connsiteX17" fmla="*/ 6355 w 18204"/>
                <a:gd name="connsiteY17" fmla="*/ 15691 h 19436"/>
                <a:gd name="connsiteX18" fmla="*/ 4054 w 18204"/>
                <a:gd name="connsiteY18" fmla="*/ 19436 h 19436"/>
                <a:gd name="connsiteX19" fmla="*/ 3811 w 18204"/>
                <a:gd name="connsiteY19" fmla="*/ 15739 h 19436"/>
                <a:gd name="connsiteX20" fmla="*/ 933 w 18204"/>
                <a:gd name="connsiteY20" fmla="*/ 17345 h 19436"/>
                <a:gd name="connsiteX21" fmla="*/ 2229 w 18204"/>
                <a:gd name="connsiteY21" fmla="*/ 14957 h 19436"/>
                <a:gd name="connsiteX22" fmla="*/ 6 w 18204"/>
                <a:gd name="connsiteY22" fmla="*/ 13339 h 19436"/>
                <a:gd name="connsiteX23" fmla="*/ 2525 w 18204"/>
                <a:gd name="connsiteY23" fmla="*/ 11953 h 19436"/>
                <a:gd name="connsiteX24" fmla="*/ 0 w 18204"/>
                <a:gd name="connsiteY24" fmla="*/ 8766 h 19436"/>
                <a:gd name="connsiteX25" fmla="*/ 2808 w 18204"/>
                <a:gd name="connsiteY25" fmla="*/ 6528 h 19436"/>
                <a:gd name="connsiteX26" fmla="*/ 2569 w 18204"/>
                <a:gd name="connsiteY26" fmla="*/ 3279 h 19436"/>
                <a:gd name="connsiteX27" fmla="*/ 7045 w 18204"/>
                <a:gd name="connsiteY27" fmla="*/ 6373 h 19436"/>
                <a:gd name="connsiteX28" fmla="*/ 8550 w 18204"/>
                <a:gd name="connsiteY28" fmla="*/ 2383 h 19436"/>
                <a:gd name="connsiteX29" fmla="*/ 10457 w 18204"/>
                <a:gd name="connsiteY29" fmla="*/ 5386 h 19436"/>
                <a:gd name="connsiteX0" fmla="*/ 10457 w 18349"/>
                <a:gd name="connsiteY0" fmla="*/ 5386 h 19436"/>
                <a:gd name="connsiteX1" fmla="*/ 13678 w 18349"/>
                <a:gd name="connsiteY1" fmla="*/ 0 h 19436"/>
                <a:gd name="connsiteX2" fmla="*/ 13270 w 18349"/>
                <a:gd name="connsiteY2" fmla="*/ 5505 h 19436"/>
                <a:gd name="connsiteX3" fmla="*/ 16708 w 18349"/>
                <a:gd name="connsiteY3" fmla="*/ 1263 h 19436"/>
                <a:gd name="connsiteX4" fmla="*/ 16376 w 18349"/>
                <a:gd name="connsiteY4" fmla="*/ 5152 h 19436"/>
                <a:gd name="connsiteX5" fmla="*/ 18349 w 18349"/>
                <a:gd name="connsiteY5" fmla="*/ 6274 h 19436"/>
                <a:gd name="connsiteX6" fmla="*/ 16979 w 18349"/>
                <a:gd name="connsiteY6" fmla="*/ 10033 h 19436"/>
                <a:gd name="connsiteX7" fmla="*/ 18038 w 18349"/>
                <a:gd name="connsiteY7" fmla="*/ 11651 h 19436"/>
                <a:gd name="connsiteX8" fmla="*/ 16945 w 18349"/>
                <a:gd name="connsiteY8" fmla="*/ 13378 h 19436"/>
                <a:gd name="connsiteX9" fmla="*/ 17814 w 18349"/>
                <a:gd name="connsiteY9" fmla="*/ 17719 h 19436"/>
                <a:gd name="connsiteX10" fmla="*/ 13890 w 18349"/>
                <a:gd name="connsiteY10" fmla="*/ 15843 h 19436"/>
                <a:gd name="connsiteX11" fmla="*/ 13885 w 18349"/>
                <a:gd name="connsiteY11" fmla="*/ 15773 h 19436"/>
                <a:gd name="connsiteX12" fmla="*/ 13408 w 18349"/>
                <a:gd name="connsiteY12" fmla="*/ 19296 h 19436"/>
                <a:gd name="connsiteX13" fmla="*/ 11008 w 18349"/>
                <a:gd name="connsiteY13" fmla="*/ 16431 h 19436"/>
                <a:gd name="connsiteX14" fmla="*/ 10440 w 18349"/>
                <a:gd name="connsiteY14" fmla="*/ 19338 h 19436"/>
                <a:gd name="connsiteX15" fmla="*/ 9153 w 18349"/>
                <a:gd name="connsiteY15" fmla="*/ 16173 h 19436"/>
                <a:gd name="connsiteX16" fmla="*/ 7546 w 18349"/>
                <a:gd name="connsiteY16" fmla="*/ 19079 h 19436"/>
                <a:gd name="connsiteX17" fmla="*/ 6355 w 18349"/>
                <a:gd name="connsiteY17" fmla="*/ 15691 h 19436"/>
                <a:gd name="connsiteX18" fmla="*/ 4054 w 18349"/>
                <a:gd name="connsiteY18" fmla="*/ 19436 h 19436"/>
                <a:gd name="connsiteX19" fmla="*/ 3811 w 18349"/>
                <a:gd name="connsiteY19" fmla="*/ 15739 h 19436"/>
                <a:gd name="connsiteX20" fmla="*/ 933 w 18349"/>
                <a:gd name="connsiteY20" fmla="*/ 17345 h 19436"/>
                <a:gd name="connsiteX21" fmla="*/ 2229 w 18349"/>
                <a:gd name="connsiteY21" fmla="*/ 14957 h 19436"/>
                <a:gd name="connsiteX22" fmla="*/ 6 w 18349"/>
                <a:gd name="connsiteY22" fmla="*/ 13339 h 19436"/>
                <a:gd name="connsiteX23" fmla="*/ 2525 w 18349"/>
                <a:gd name="connsiteY23" fmla="*/ 11953 h 19436"/>
                <a:gd name="connsiteX24" fmla="*/ 0 w 18349"/>
                <a:gd name="connsiteY24" fmla="*/ 8766 h 19436"/>
                <a:gd name="connsiteX25" fmla="*/ 2808 w 18349"/>
                <a:gd name="connsiteY25" fmla="*/ 6528 h 19436"/>
                <a:gd name="connsiteX26" fmla="*/ 2569 w 18349"/>
                <a:gd name="connsiteY26" fmla="*/ 3279 h 19436"/>
                <a:gd name="connsiteX27" fmla="*/ 7045 w 18349"/>
                <a:gd name="connsiteY27" fmla="*/ 6373 h 19436"/>
                <a:gd name="connsiteX28" fmla="*/ 8550 w 18349"/>
                <a:gd name="connsiteY28" fmla="*/ 2383 h 19436"/>
                <a:gd name="connsiteX29" fmla="*/ 10457 w 18349"/>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376 w 18440"/>
                <a:gd name="connsiteY4" fmla="*/ 5152 h 19436"/>
                <a:gd name="connsiteX5" fmla="*/ 18440 w 18440"/>
                <a:gd name="connsiteY5" fmla="*/ 5919 h 19436"/>
                <a:gd name="connsiteX6" fmla="*/ 16979 w 18440"/>
                <a:gd name="connsiteY6" fmla="*/ 10033 h 19436"/>
                <a:gd name="connsiteX7" fmla="*/ 18038 w 18440"/>
                <a:gd name="connsiteY7" fmla="*/ 11651 h 19436"/>
                <a:gd name="connsiteX8" fmla="*/ 16945 w 18440"/>
                <a:gd name="connsiteY8" fmla="*/ 13378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376 w 18440"/>
                <a:gd name="connsiteY4" fmla="*/ 5152 h 19436"/>
                <a:gd name="connsiteX5" fmla="*/ 18440 w 18440"/>
                <a:gd name="connsiteY5" fmla="*/ 5919 h 19436"/>
                <a:gd name="connsiteX6" fmla="*/ 16979 w 18440"/>
                <a:gd name="connsiteY6" fmla="*/ 10033 h 19436"/>
                <a:gd name="connsiteX7" fmla="*/ 18038 w 18440"/>
                <a:gd name="connsiteY7" fmla="*/ 11651 h 19436"/>
                <a:gd name="connsiteX8" fmla="*/ 16945 w 18440"/>
                <a:gd name="connsiteY8" fmla="*/ 13378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6979 w 18440"/>
                <a:gd name="connsiteY6" fmla="*/ 10033 h 19436"/>
                <a:gd name="connsiteX7" fmla="*/ 18038 w 18440"/>
                <a:gd name="connsiteY7" fmla="*/ 11651 h 19436"/>
                <a:gd name="connsiteX8" fmla="*/ 16945 w 18440"/>
                <a:gd name="connsiteY8" fmla="*/ 13378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6979 w 18440"/>
                <a:gd name="connsiteY6" fmla="*/ 10033 h 19436"/>
                <a:gd name="connsiteX7" fmla="*/ 18256 w 18440"/>
                <a:gd name="connsiteY7" fmla="*/ 11296 h 19436"/>
                <a:gd name="connsiteX8" fmla="*/ 16945 w 18440"/>
                <a:gd name="connsiteY8" fmla="*/ 13378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160 w 18440"/>
                <a:gd name="connsiteY6" fmla="*/ 9577 h 19436"/>
                <a:gd name="connsiteX7" fmla="*/ 18256 w 18440"/>
                <a:gd name="connsiteY7" fmla="*/ 11296 h 19436"/>
                <a:gd name="connsiteX8" fmla="*/ 16945 w 18440"/>
                <a:gd name="connsiteY8" fmla="*/ 13378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124 w 18440"/>
                <a:gd name="connsiteY6" fmla="*/ 9172 h 19436"/>
                <a:gd name="connsiteX7" fmla="*/ 18256 w 18440"/>
                <a:gd name="connsiteY7" fmla="*/ 11296 h 19436"/>
                <a:gd name="connsiteX8" fmla="*/ 16945 w 18440"/>
                <a:gd name="connsiteY8" fmla="*/ 13378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6945 w 18440"/>
                <a:gd name="connsiteY8" fmla="*/ 13378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6945 w 18440"/>
                <a:gd name="connsiteY8" fmla="*/ 13378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453 w 18440"/>
                <a:gd name="connsiteY8" fmla="*/ 13783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98 w 18440"/>
                <a:gd name="connsiteY8" fmla="*/ 13986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98 w 18440"/>
                <a:gd name="connsiteY8" fmla="*/ 13986 h 19436"/>
                <a:gd name="connsiteX9" fmla="*/ 17814 w 18440"/>
                <a:gd name="connsiteY9" fmla="*/ 17719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98 w 18440"/>
                <a:gd name="connsiteY8" fmla="*/ 13986 h 19436"/>
                <a:gd name="connsiteX9" fmla="*/ 18358 w 18440"/>
                <a:gd name="connsiteY9" fmla="*/ 17618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98 w 18440"/>
                <a:gd name="connsiteY8" fmla="*/ 13986 h 19436"/>
                <a:gd name="connsiteX9" fmla="*/ 18358 w 18440"/>
                <a:gd name="connsiteY9" fmla="*/ 17618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98 w 18440"/>
                <a:gd name="connsiteY8" fmla="*/ 13986 h 19436"/>
                <a:gd name="connsiteX9" fmla="*/ 18358 w 18440"/>
                <a:gd name="connsiteY9" fmla="*/ 17618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98 w 18440"/>
                <a:gd name="connsiteY8" fmla="*/ 13986 h 19436"/>
                <a:gd name="connsiteX9" fmla="*/ 17850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98 w 18440"/>
                <a:gd name="connsiteY8" fmla="*/ 13986 h 19436"/>
                <a:gd name="connsiteX9" fmla="*/ 17850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98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07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07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7045 w 18440"/>
                <a:gd name="connsiteY27" fmla="*/ 6373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07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6610 w 18440"/>
                <a:gd name="connsiteY27" fmla="*/ 5360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07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569 w 18440"/>
                <a:gd name="connsiteY26" fmla="*/ 3279 h 19436"/>
                <a:gd name="connsiteX27" fmla="*/ 6610 w 18440"/>
                <a:gd name="connsiteY27" fmla="*/ 5360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07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823 w 18440"/>
                <a:gd name="connsiteY26" fmla="*/ 3127 h 19436"/>
                <a:gd name="connsiteX27" fmla="*/ 6610 w 18440"/>
                <a:gd name="connsiteY27" fmla="*/ 5360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07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823 w 18440"/>
                <a:gd name="connsiteY26" fmla="*/ 3127 h 19436"/>
                <a:gd name="connsiteX27" fmla="*/ 6610 w 18440"/>
                <a:gd name="connsiteY27" fmla="*/ 5360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07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808 w 18440"/>
                <a:gd name="connsiteY25" fmla="*/ 6528 h 19436"/>
                <a:gd name="connsiteX26" fmla="*/ 2823 w 18440"/>
                <a:gd name="connsiteY26" fmla="*/ 3127 h 19436"/>
                <a:gd name="connsiteX27" fmla="*/ 6610 w 18440"/>
                <a:gd name="connsiteY27" fmla="*/ 5360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07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645 w 18440"/>
                <a:gd name="connsiteY25" fmla="*/ 6528 h 19436"/>
                <a:gd name="connsiteX26" fmla="*/ 2823 w 18440"/>
                <a:gd name="connsiteY26" fmla="*/ 3127 h 19436"/>
                <a:gd name="connsiteX27" fmla="*/ 6610 w 18440"/>
                <a:gd name="connsiteY27" fmla="*/ 5360 h 19436"/>
                <a:gd name="connsiteX28" fmla="*/ 8550 w 18440"/>
                <a:gd name="connsiteY28" fmla="*/ 2383 h 19436"/>
                <a:gd name="connsiteX29" fmla="*/ 10457 w 18440"/>
                <a:gd name="connsiteY29" fmla="*/ 5386 h 19436"/>
                <a:gd name="connsiteX0" fmla="*/ 10457 w 18440"/>
                <a:gd name="connsiteY0" fmla="*/ 5386 h 19436"/>
                <a:gd name="connsiteX1" fmla="*/ 13678 w 18440"/>
                <a:gd name="connsiteY1" fmla="*/ 0 h 19436"/>
                <a:gd name="connsiteX2" fmla="*/ 13270 w 18440"/>
                <a:gd name="connsiteY2" fmla="*/ 5505 h 19436"/>
                <a:gd name="connsiteX3" fmla="*/ 16708 w 18440"/>
                <a:gd name="connsiteY3" fmla="*/ 1263 h 19436"/>
                <a:gd name="connsiteX4" fmla="*/ 16412 w 18440"/>
                <a:gd name="connsiteY4" fmla="*/ 4797 h 19436"/>
                <a:gd name="connsiteX5" fmla="*/ 18440 w 18440"/>
                <a:gd name="connsiteY5" fmla="*/ 5919 h 19436"/>
                <a:gd name="connsiteX6" fmla="*/ 17088 w 18440"/>
                <a:gd name="connsiteY6" fmla="*/ 9121 h 19436"/>
                <a:gd name="connsiteX7" fmla="*/ 18256 w 18440"/>
                <a:gd name="connsiteY7" fmla="*/ 11296 h 19436"/>
                <a:gd name="connsiteX8" fmla="*/ 17507 w 18440"/>
                <a:gd name="connsiteY8" fmla="*/ 13986 h 19436"/>
                <a:gd name="connsiteX9" fmla="*/ 17777 w 18440"/>
                <a:gd name="connsiteY9" fmla="*/ 17466 h 19436"/>
                <a:gd name="connsiteX10" fmla="*/ 13890 w 18440"/>
                <a:gd name="connsiteY10" fmla="*/ 15843 h 19436"/>
                <a:gd name="connsiteX11" fmla="*/ 13885 w 18440"/>
                <a:gd name="connsiteY11" fmla="*/ 15773 h 19436"/>
                <a:gd name="connsiteX12" fmla="*/ 13408 w 18440"/>
                <a:gd name="connsiteY12" fmla="*/ 19296 h 19436"/>
                <a:gd name="connsiteX13" fmla="*/ 11008 w 18440"/>
                <a:gd name="connsiteY13" fmla="*/ 16431 h 19436"/>
                <a:gd name="connsiteX14" fmla="*/ 10440 w 18440"/>
                <a:gd name="connsiteY14" fmla="*/ 19338 h 19436"/>
                <a:gd name="connsiteX15" fmla="*/ 9153 w 18440"/>
                <a:gd name="connsiteY15" fmla="*/ 16173 h 19436"/>
                <a:gd name="connsiteX16" fmla="*/ 7546 w 18440"/>
                <a:gd name="connsiteY16" fmla="*/ 19079 h 19436"/>
                <a:gd name="connsiteX17" fmla="*/ 6355 w 18440"/>
                <a:gd name="connsiteY17" fmla="*/ 15691 h 19436"/>
                <a:gd name="connsiteX18" fmla="*/ 4054 w 18440"/>
                <a:gd name="connsiteY18" fmla="*/ 19436 h 19436"/>
                <a:gd name="connsiteX19" fmla="*/ 3811 w 18440"/>
                <a:gd name="connsiteY19" fmla="*/ 15739 h 19436"/>
                <a:gd name="connsiteX20" fmla="*/ 933 w 18440"/>
                <a:gd name="connsiteY20" fmla="*/ 17345 h 19436"/>
                <a:gd name="connsiteX21" fmla="*/ 2229 w 18440"/>
                <a:gd name="connsiteY21" fmla="*/ 14957 h 19436"/>
                <a:gd name="connsiteX22" fmla="*/ 6 w 18440"/>
                <a:gd name="connsiteY22" fmla="*/ 13339 h 19436"/>
                <a:gd name="connsiteX23" fmla="*/ 2525 w 18440"/>
                <a:gd name="connsiteY23" fmla="*/ 11953 h 19436"/>
                <a:gd name="connsiteX24" fmla="*/ 0 w 18440"/>
                <a:gd name="connsiteY24" fmla="*/ 8766 h 19436"/>
                <a:gd name="connsiteX25" fmla="*/ 2645 w 18440"/>
                <a:gd name="connsiteY25" fmla="*/ 6528 h 19436"/>
                <a:gd name="connsiteX26" fmla="*/ 2823 w 18440"/>
                <a:gd name="connsiteY26" fmla="*/ 3127 h 19436"/>
                <a:gd name="connsiteX27" fmla="*/ 6610 w 18440"/>
                <a:gd name="connsiteY27" fmla="*/ 5360 h 19436"/>
                <a:gd name="connsiteX28" fmla="*/ 8550 w 18440"/>
                <a:gd name="connsiteY28" fmla="*/ 2383 h 19436"/>
                <a:gd name="connsiteX29" fmla="*/ 10457 w 18440"/>
                <a:gd name="connsiteY29" fmla="*/ 5386 h 19436"/>
                <a:gd name="connsiteX0" fmla="*/ 10451 w 18434"/>
                <a:gd name="connsiteY0" fmla="*/ 5386 h 19436"/>
                <a:gd name="connsiteX1" fmla="*/ 13672 w 18434"/>
                <a:gd name="connsiteY1" fmla="*/ 0 h 19436"/>
                <a:gd name="connsiteX2" fmla="*/ 13264 w 18434"/>
                <a:gd name="connsiteY2" fmla="*/ 5505 h 19436"/>
                <a:gd name="connsiteX3" fmla="*/ 16702 w 18434"/>
                <a:gd name="connsiteY3" fmla="*/ 1263 h 19436"/>
                <a:gd name="connsiteX4" fmla="*/ 16406 w 18434"/>
                <a:gd name="connsiteY4" fmla="*/ 4797 h 19436"/>
                <a:gd name="connsiteX5" fmla="*/ 18434 w 18434"/>
                <a:gd name="connsiteY5" fmla="*/ 5919 h 19436"/>
                <a:gd name="connsiteX6" fmla="*/ 17082 w 18434"/>
                <a:gd name="connsiteY6" fmla="*/ 9121 h 19436"/>
                <a:gd name="connsiteX7" fmla="*/ 18250 w 18434"/>
                <a:gd name="connsiteY7" fmla="*/ 11296 h 19436"/>
                <a:gd name="connsiteX8" fmla="*/ 17501 w 18434"/>
                <a:gd name="connsiteY8" fmla="*/ 13986 h 19436"/>
                <a:gd name="connsiteX9" fmla="*/ 17771 w 18434"/>
                <a:gd name="connsiteY9" fmla="*/ 17466 h 19436"/>
                <a:gd name="connsiteX10" fmla="*/ 13884 w 18434"/>
                <a:gd name="connsiteY10" fmla="*/ 15843 h 19436"/>
                <a:gd name="connsiteX11" fmla="*/ 13879 w 18434"/>
                <a:gd name="connsiteY11" fmla="*/ 15773 h 19436"/>
                <a:gd name="connsiteX12" fmla="*/ 13402 w 18434"/>
                <a:gd name="connsiteY12" fmla="*/ 19296 h 19436"/>
                <a:gd name="connsiteX13" fmla="*/ 11002 w 18434"/>
                <a:gd name="connsiteY13" fmla="*/ 16431 h 19436"/>
                <a:gd name="connsiteX14" fmla="*/ 10434 w 18434"/>
                <a:gd name="connsiteY14" fmla="*/ 19338 h 19436"/>
                <a:gd name="connsiteX15" fmla="*/ 9147 w 18434"/>
                <a:gd name="connsiteY15" fmla="*/ 16173 h 19436"/>
                <a:gd name="connsiteX16" fmla="*/ 7540 w 18434"/>
                <a:gd name="connsiteY16" fmla="*/ 19079 h 19436"/>
                <a:gd name="connsiteX17" fmla="*/ 6349 w 18434"/>
                <a:gd name="connsiteY17" fmla="*/ 15691 h 19436"/>
                <a:gd name="connsiteX18" fmla="*/ 4048 w 18434"/>
                <a:gd name="connsiteY18" fmla="*/ 19436 h 19436"/>
                <a:gd name="connsiteX19" fmla="*/ 3805 w 18434"/>
                <a:gd name="connsiteY19" fmla="*/ 15739 h 19436"/>
                <a:gd name="connsiteX20" fmla="*/ 927 w 18434"/>
                <a:gd name="connsiteY20" fmla="*/ 17345 h 19436"/>
                <a:gd name="connsiteX21" fmla="*/ 2223 w 18434"/>
                <a:gd name="connsiteY21" fmla="*/ 14957 h 19436"/>
                <a:gd name="connsiteX22" fmla="*/ 0 w 18434"/>
                <a:gd name="connsiteY22" fmla="*/ 13339 h 19436"/>
                <a:gd name="connsiteX23" fmla="*/ 2519 w 18434"/>
                <a:gd name="connsiteY23" fmla="*/ 11953 h 19436"/>
                <a:gd name="connsiteX24" fmla="*/ 1118 w 18434"/>
                <a:gd name="connsiteY24" fmla="*/ 8867 h 19436"/>
                <a:gd name="connsiteX25" fmla="*/ 2639 w 18434"/>
                <a:gd name="connsiteY25" fmla="*/ 6528 h 19436"/>
                <a:gd name="connsiteX26" fmla="*/ 2817 w 18434"/>
                <a:gd name="connsiteY26" fmla="*/ 3127 h 19436"/>
                <a:gd name="connsiteX27" fmla="*/ 6604 w 18434"/>
                <a:gd name="connsiteY27" fmla="*/ 5360 h 19436"/>
                <a:gd name="connsiteX28" fmla="*/ 8544 w 18434"/>
                <a:gd name="connsiteY28" fmla="*/ 2383 h 19436"/>
                <a:gd name="connsiteX29" fmla="*/ 10451 w 18434"/>
                <a:gd name="connsiteY29" fmla="*/ 5386 h 19436"/>
                <a:gd name="connsiteX0" fmla="*/ 9524 w 17507"/>
                <a:gd name="connsiteY0" fmla="*/ 5386 h 19436"/>
                <a:gd name="connsiteX1" fmla="*/ 12745 w 17507"/>
                <a:gd name="connsiteY1" fmla="*/ 0 h 19436"/>
                <a:gd name="connsiteX2" fmla="*/ 12337 w 17507"/>
                <a:gd name="connsiteY2" fmla="*/ 5505 h 19436"/>
                <a:gd name="connsiteX3" fmla="*/ 15775 w 17507"/>
                <a:gd name="connsiteY3" fmla="*/ 1263 h 19436"/>
                <a:gd name="connsiteX4" fmla="*/ 15479 w 17507"/>
                <a:gd name="connsiteY4" fmla="*/ 4797 h 19436"/>
                <a:gd name="connsiteX5" fmla="*/ 17507 w 17507"/>
                <a:gd name="connsiteY5" fmla="*/ 5919 h 19436"/>
                <a:gd name="connsiteX6" fmla="*/ 16155 w 17507"/>
                <a:gd name="connsiteY6" fmla="*/ 9121 h 19436"/>
                <a:gd name="connsiteX7" fmla="*/ 17323 w 17507"/>
                <a:gd name="connsiteY7" fmla="*/ 11296 h 19436"/>
                <a:gd name="connsiteX8" fmla="*/ 16574 w 17507"/>
                <a:gd name="connsiteY8" fmla="*/ 13986 h 19436"/>
                <a:gd name="connsiteX9" fmla="*/ 16844 w 17507"/>
                <a:gd name="connsiteY9" fmla="*/ 17466 h 19436"/>
                <a:gd name="connsiteX10" fmla="*/ 12957 w 17507"/>
                <a:gd name="connsiteY10" fmla="*/ 15843 h 19436"/>
                <a:gd name="connsiteX11" fmla="*/ 12952 w 17507"/>
                <a:gd name="connsiteY11" fmla="*/ 15773 h 19436"/>
                <a:gd name="connsiteX12" fmla="*/ 12475 w 17507"/>
                <a:gd name="connsiteY12" fmla="*/ 19296 h 19436"/>
                <a:gd name="connsiteX13" fmla="*/ 10075 w 17507"/>
                <a:gd name="connsiteY13" fmla="*/ 16431 h 19436"/>
                <a:gd name="connsiteX14" fmla="*/ 9507 w 17507"/>
                <a:gd name="connsiteY14" fmla="*/ 19338 h 19436"/>
                <a:gd name="connsiteX15" fmla="*/ 8220 w 17507"/>
                <a:gd name="connsiteY15" fmla="*/ 16173 h 19436"/>
                <a:gd name="connsiteX16" fmla="*/ 6613 w 17507"/>
                <a:gd name="connsiteY16" fmla="*/ 19079 h 19436"/>
                <a:gd name="connsiteX17" fmla="*/ 5422 w 17507"/>
                <a:gd name="connsiteY17" fmla="*/ 15691 h 19436"/>
                <a:gd name="connsiteX18" fmla="*/ 3121 w 17507"/>
                <a:gd name="connsiteY18" fmla="*/ 19436 h 19436"/>
                <a:gd name="connsiteX19" fmla="*/ 2878 w 17507"/>
                <a:gd name="connsiteY19" fmla="*/ 15739 h 19436"/>
                <a:gd name="connsiteX20" fmla="*/ 0 w 17507"/>
                <a:gd name="connsiteY20" fmla="*/ 17345 h 19436"/>
                <a:gd name="connsiteX21" fmla="*/ 1296 w 17507"/>
                <a:gd name="connsiteY21" fmla="*/ 14957 h 19436"/>
                <a:gd name="connsiteX22" fmla="*/ 106 w 17507"/>
                <a:gd name="connsiteY22" fmla="*/ 13440 h 19436"/>
                <a:gd name="connsiteX23" fmla="*/ 1592 w 17507"/>
                <a:gd name="connsiteY23" fmla="*/ 11953 h 19436"/>
                <a:gd name="connsiteX24" fmla="*/ 191 w 17507"/>
                <a:gd name="connsiteY24" fmla="*/ 8867 h 19436"/>
                <a:gd name="connsiteX25" fmla="*/ 1712 w 17507"/>
                <a:gd name="connsiteY25" fmla="*/ 6528 h 19436"/>
                <a:gd name="connsiteX26" fmla="*/ 1890 w 17507"/>
                <a:gd name="connsiteY26" fmla="*/ 3127 h 19436"/>
                <a:gd name="connsiteX27" fmla="*/ 5677 w 17507"/>
                <a:gd name="connsiteY27" fmla="*/ 5360 h 19436"/>
                <a:gd name="connsiteX28" fmla="*/ 7617 w 17507"/>
                <a:gd name="connsiteY28" fmla="*/ 2383 h 19436"/>
                <a:gd name="connsiteX29" fmla="*/ 9524 w 17507"/>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468 w 17401"/>
                <a:gd name="connsiteY8" fmla="*/ 13986 h 19436"/>
                <a:gd name="connsiteX9" fmla="*/ 16738 w 17401"/>
                <a:gd name="connsiteY9" fmla="*/ 17466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468 w 17401"/>
                <a:gd name="connsiteY8" fmla="*/ 13986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812 w 17401"/>
                <a:gd name="connsiteY8" fmla="*/ 13986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812 w 17401"/>
                <a:gd name="connsiteY8" fmla="*/ 13986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431 w 17401"/>
                <a:gd name="connsiteY8" fmla="*/ 13935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22 w 17401"/>
                <a:gd name="connsiteY8" fmla="*/ 13935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22 w 17401"/>
                <a:gd name="connsiteY8" fmla="*/ 13935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22 w 17401"/>
                <a:gd name="connsiteY8" fmla="*/ 13935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360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107 h 19436"/>
                <a:gd name="connsiteX28" fmla="*/ 7511 w 17401"/>
                <a:gd name="connsiteY28" fmla="*/ 2383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107 h 19436"/>
                <a:gd name="connsiteX28" fmla="*/ 7493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784 w 17401"/>
                <a:gd name="connsiteY26" fmla="*/ 3127 h 19436"/>
                <a:gd name="connsiteX27" fmla="*/ 5571 w 17401"/>
                <a:gd name="connsiteY27" fmla="*/ 5107 h 19436"/>
                <a:gd name="connsiteX28" fmla="*/ 6859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875 w 17401"/>
                <a:gd name="connsiteY26" fmla="*/ 2570 h 19436"/>
                <a:gd name="connsiteX27" fmla="*/ 5571 w 17401"/>
                <a:gd name="connsiteY27" fmla="*/ 5107 h 19436"/>
                <a:gd name="connsiteX28" fmla="*/ 6859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512 w 17401"/>
                <a:gd name="connsiteY26" fmla="*/ 3026 h 19436"/>
                <a:gd name="connsiteX27" fmla="*/ 5571 w 17401"/>
                <a:gd name="connsiteY27" fmla="*/ 5107 h 19436"/>
                <a:gd name="connsiteX28" fmla="*/ 6859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512 w 17401"/>
                <a:gd name="connsiteY26" fmla="*/ 3026 h 19436"/>
                <a:gd name="connsiteX27" fmla="*/ 5571 w 17401"/>
                <a:gd name="connsiteY27" fmla="*/ 5107 h 19436"/>
                <a:gd name="connsiteX28" fmla="*/ 6859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512 w 17401"/>
                <a:gd name="connsiteY26" fmla="*/ 3026 h 19436"/>
                <a:gd name="connsiteX27" fmla="*/ 5571 w 17401"/>
                <a:gd name="connsiteY27" fmla="*/ 5107 h 19436"/>
                <a:gd name="connsiteX28" fmla="*/ 6859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06 w 17401"/>
                <a:gd name="connsiteY25" fmla="*/ 6528 h 19436"/>
                <a:gd name="connsiteX26" fmla="*/ 1512 w 17401"/>
                <a:gd name="connsiteY26" fmla="*/ 3026 h 19436"/>
                <a:gd name="connsiteX27" fmla="*/ 5571 w 17401"/>
                <a:gd name="connsiteY27" fmla="*/ 5107 h 19436"/>
                <a:gd name="connsiteX28" fmla="*/ 6859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60 w 17401"/>
                <a:gd name="connsiteY25" fmla="*/ 5566 h 19436"/>
                <a:gd name="connsiteX26" fmla="*/ 1512 w 17401"/>
                <a:gd name="connsiteY26" fmla="*/ 3026 h 19436"/>
                <a:gd name="connsiteX27" fmla="*/ 5571 w 17401"/>
                <a:gd name="connsiteY27" fmla="*/ 5107 h 19436"/>
                <a:gd name="connsiteX28" fmla="*/ 6859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60 w 17401"/>
                <a:gd name="connsiteY25" fmla="*/ 5566 h 19436"/>
                <a:gd name="connsiteX26" fmla="*/ 1512 w 17401"/>
                <a:gd name="connsiteY26" fmla="*/ 3026 h 19436"/>
                <a:gd name="connsiteX27" fmla="*/ 5571 w 17401"/>
                <a:gd name="connsiteY27" fmla="*/ 5107 h 19436"/>
                <a:gd name="connsiteX28" fmla="*/ 6859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60 w 17401"/>
                <a:gd name="connsiteY25" fmla="*/ 5566 h 19436"/>
                <a:gd name="connsiteX26" fmla="*/ 1458 w 17401"/>
                <a:gd name="connsiteY26" fmla="*/ 3026 h 19436"/>
                <a:gd name="connsiteX27" fmla="*/ 5571 w 17401"/>
                <a:gd name="connsiteY27" fmla="*/ 5107 h 19436"/>
                <a:gd name="connsiteX28" fmla="*/ 6859 w 17401"/>
                <a:gd name="connsiteY28" fmla="*/ 1117 h 19436"/>
                <a:gd name="connsiteX29" fmla="*/ 9418 w 17401"/>
                <a:gd name="connsiteY29" fmla="*/ 5386 h 19436"/>
                <a:gd name="connsiteX0" fmla="*/ 9418 w 17401"/>
                <a:gd name="connsiteY0" fmla="*/ 5386 h 19436"/>
                <a:gd name="connsiteX1" fmla="*/ 12639 w 17401"/>
                <a:gd name="connsiteY1" fmla="*/ 0 h 19436"/>
                <a:gd name="connsiteX2" fmla="*/ 12231 w 17401"/>
                <a:gd name="connsiteY2" fmla="*/ 5505 h 19436"/>
                <a:gd name="connsiteX3" fmla="*/ 15669 w 17401"/>
                <a:gd name="connsiteY3" fmla="*/ 1263 h 19436"/>
                <a:gd name="connsiteX4" fmla="*/ 15373 w 17401"/>
                <a:gd name="connsiteY4" fmla="*/ 4797 h 19436"/>
                <a:gd name="connsiteX5" fmla="*/ 17401 w 17401"/>
                <a:gd name="connsiteY5" fmla="*/ 5919 h 19436"/>
                <a:gd name="connsiteX6" fmla="*/ 16049 w 17401"/>
                <a:gd name="connsiteY6" fmla="*/ 9121 h 19436"/>
                <a:gd name="connsiteX7" fmla="*/ 17217 w 17401"/>
                <a:gd name="connsiteY7" fmla="*/ 11296 h 19436"/>
                <a:gd name="connsiteX8" fmla="*/ 16504 w 17401"/>
                <a:gd name="connsiteY8" fmla="*/ 14138 h 19436"/>
                <a:gd name="connsiteX9" fmla="*/ 17282 w 17401"/>
                <a:gd name="connsiteY9" fmla="*/ 17517 h 19436"/>
                <a:gd name="connsiteX10" fmla="*/ 12851 w 17401"/>
                <a:gd name="connsiteY10" fmla="*/ 15843 h 19436"/>
                <a:gd name="connsiteX11" fmla="*/ 12846 w 17401"/>
                <a:gd name="connsiteY11" fmla="*/ 15773 h 19436"/>
                <a:gd name="connsiteX12" fmla="*/ 12369 w 17401"/>
                <a:gd name="connsiteY12" fmla="*/ 19296 h 19436"/>
                <a:gd name="connsiteX13" fmla="*/ 9969 w 17401"/>
                <a:gd name="connsiteY13" fmla="*/ 16431 h 19436"/>
                <a:gd name="connsiteX14" fmla="*/ 9401 w 17401"/>
                <a:gd name="connsiteY14" fmla="*/ 19338 h 19436"/>
                <a:gd name="connsiteX15" fmla="*/ 8114 w 17401"/>
                <a:gd name="connsiteY15" fmla="*/ 16173 h 19436"/>
                <a:gd name="connsiteX16" fmla="*/ 6507 w 17401"/>
                <a:gd name="connsiteY16" fmla="*/ 19079 h 19436"/>
                <a:gd name="connsiteX17" fmla="*/ 5316 w 17401"/>
                <a:gd name="connsiteY17" fmla="*/ 15691 h 19436"/>
                <a:gd name="connsiteX18" fmla="*/ 3015 w 17401"/>
                <a:gd name="connsiteY18" fmla="*/ 19436 h 19436"/>
                <a:gd name="connsiteX19" fmla="*/ 2772 w 17401"/>
                <a:gd name="connsiteY19" fmla="*/ 15739 h 19436"/>
                <a:gd name="connsiteX20" fmla="*/ 383 w 17401"/>
                <a:gd name="connsiteY20" fmla="*/ 16839 h 19436"/>
                <a:gd name="connsiteX21" fmla="*/ 1190 w 17401"/>
                <a:gd name="connsiteY21" fmla="*/ 14957 h 19436"/>
                <a:gd name="connsiteX22" fmla="*/ 0 w 17401"/>
                <a:gd name="connsiteY22" fmla="*/ 13440 h 19436"/>
                <a:gd name="connsiteX23" fmla="*/ 1486 w 17401"/>
                <a:gd name="connsiteY23" fmla="*/ 11953 h 19436"/>
                <a:gd name="connsiteX24" fmla="*/ 85 w 17401"/>
                <a:gd name="connsiteY24" fmla="*/ 8867 h 19436"/>
                <a:gd name="connsiteX25" fmla="*/ 1660 w 17401"/>
                <a:gd name="connsiteY25" fmla="*/ 5566 h 19436"/>
                <a:gd name="connsiteX26" fmla="*/ 1458 w 17401"/>
                <a:gd name="connsiteY26" fmla="*/ 3026 h 19436"/>
                <a:gd name="connsiteX27" fmla="*/ 5571 w 17401"/>
                <a:gd name="connsiteY27" fmla="*/ 5107 h 19436"/>
                <a:gd name="connsiteX28" fmla="*/ 6859 w 17401"/>
                <a:gd name="connsiteY28" fmla="*/ 1117 h 19436"/>
                <a:gd name="connsiteX29" fmla="*/ 9418 w 17401"/>
                <a:gd name="connsiteY29" fmla="*/ 5386 h 19436"/>
                <a:gd name="connsiteX0" fmla="*/ 9535 w 17518"/>
                <a:gd name="connsiteY0" fmla="*/ 5386 h 19436"/>
                <a:gd name="connsiteX1" fmla="*/ 12756 w 17518"/>
                <a:gd name="connsiteY1" fmla="*/ 0 h 19436"/>
                <a:gd name="connsiteX2" fmla="*/ 12348 w 17518"/>
                <a:gd name="connsiteY2" fmla="*/ 5505 h 19436"/>
                <a:gd name="connsiteX3" fmla="*/ 15786 w 17518"/>
                <a:gd name="connsiteY3" fmla="*/ 1263 h 19436"/>
                <a:gd name="connsiteX4" fmla="*/ 15490 w 17518"/>
                <a:gd name="connsiteY4" fmla="*/ 4797 h 19436"/>
                <a:gd name="connsiteX5" fmla="*/ 17518 w 17518"/>
                <a:gd name="connsiteY5" fmla="*/ 5919 h 19436"/>
                <a:gd name="connsiteX6" fmla="*/ 16166 w 17518"/>
                <a:gd name="connsiteY6" fmla="*/ 9121 h 19436"/>
                <a:gd name="connsiteX7" fmla="*/ 17334 w 17518"/>
                <a:gd name="connsiteY7" fmla="*/ 11296 h 19436"/>
                <a:gd name="connsiteX8" fmla="*/ 16621 w 17518"/>
                <a:gd name="connsiteY8" fmla="*/ 14138 h 19436"/>
                <a:gd name="connsiteX9" fmla="*/ 17399 w 17518"/>
                <a:gd name="connsiteY9" fmla="*/ 17517 h 19436"/>
                <a:gd name="connsiteX10" fmla="*/ 12968 w 17518"/>
                <a:gd name="connsiteY10" fmla="*/ 15843 h 19436"/>
                <a:gd name="connsiteX11" fmla="*/ 12963 w 17518"/>
                <a:gd name="connsiteY11" fmla="*/ 15773 h 19436"/>
                <a:gd name="connsiteX12" fmla="*/ 12486 w 17518"/>
                <a:gd name="connsiteY12" fmla="*/ 19296 h 19436"/>
                <a:gd name="connsiteX13" fmla="*/ 10086 w 17518"/>
                <a:gd name="connsiteY13" fmla="*/ 16431 h 19436"/>
                <a:gd name="connsiteX14" fmla="*/ 9518 w 17518"/>
                <a:gd name="connsiteY14" fmla="*/ 19338 h 19436"/>
                <a:gd name="connsiteX15" fmla="*/ 8231 w 17518"/>
                <a:gd name="connsiteY15" fmla="*/ 16173 h 19436"/>
                <a:gd name="connsiteX16" fmla="*/ 6624 w 17518"/>
                <a:gd name="connsiteY16" fmla="*/ 19079 h 19436"/>
                <a:gd name="connsiteX17" fmla="*/ 5433 w 17518"/>
                <a:gd name="connsiteY17" fmla="*/ 15691 h 19436"/>
                <a:gd name="connsiteX18" fmla="*/ 3132 w 17518"/>
                <a:gd name="connsiteY18" fmla="*/ 19436 h 19436"/>
                <a:gd name="connsiteX19" fmla="*/ 2889 w 17518"/>
                <a:gd name="connsiteY19" fmla="*/ 15739 h 19436"/>
                <a:gd name="connsiteX20" fmla="*/ 500 w 17518"/>
                <a:gd name="connsiteY20" fmla="*/ 16839 h 19436"/>
                <a:gd name="connsiteX21" fmla="*/ 1307 w 17518"/>
                <a:gd name="connsiteY21" fmla="*/ 14957 h 19436"/>
                <a:gd name="connsiteX22" fmla="*/ 117 w 17518"/>
                <a:gd name="connsiteY22" fmla="*/ 13440 h 19436"/>
                <a:gd name="connsiteX23" fmla="*/ 1603 w 17518"/>
                <a:gd name="connsiteY23" fmla="*/ 11953 h 19436"/>
                <a:gd name="connsiteX24" fmla="*/ 0 w 17518"/>
                <a:gd name="connsiteY24" fmla="*/ 7272 h 19436"/>
                <a:gd name="connsiteX25" fmla="*/ 1777 w 17518"/>
                <a:gd name="connsiteY25" fmla="*/ 5566 h 19436"/>
                <a:gd name="connsiteX26" fmla="*/ 1575 w 17518"/>
                <a:gd name="connsiteY26" fmla="*/ 3026 h 19436"/>
                <a:gd name="connsiteX27" fmla="*/ 5688 w 17518"/>
                <a:gd name="connsiteY27" fmla="*/ 5107 h 19436"/>
                <a:gd name="connsiteX28" fmla="*/ 6976 w 17518"/>
                <a:gd name="connsiteY28" fmla="*/ 1117 h 19436"/>
                <a:gd name="connsiteX29" fmla="*/ 9535 w 17518"/>
                <a:gd name="connsiteY29" fmla="*/ 5386 h 19436"/>
                <a:gd name="connsiteX0" fmla="*/ 9535 w 17518"/>
                <a:gd name="connsiteY0" fmla="*/ 5386 h 19436"/>
                <a:gd name="connsiteX1" fmla="*/ 12756 w 17518"/>
                <a:gd name="connsiteY1" fmla="*/ 0 h 19436"/>
                <a:gd name="connsiteX2" fmla="*/ 12348 w 17518"/>
                <a:gd name="connsiteY2" fmla="*/ 5505 h 19436"/>
                <a:gd name="connsiteX3" fmla="*/ 15786 w 17518"/>
                <a:gd name="connsiteY3" fmla="*/ 1263 h 19436"/>
                <a:gd name="connsiteX4" fmla="*/ 15490 w 17518"/>
                <a:gd name="connsiteY4" fmla="*/ 4797 h 19436"/>
                <a:gd name="connsiteX5" fmla="*/ 17518 w 17518"/>
                <a:gd name="connsiteY5" fmla="*/ 5919 h 19436"/>
                <a:gd name="connsiteX6" fmla="*/ 16166 w 17518"/>
                <a:gd name="connsiteY6" fmla="*/ 9121 h 19436"/>
                <a:gd name="connsiteX7" fmla="*/ 17334 w 17518"/>
                <a:gd name="connsiteY7" fmla="*/ 11296 h 19436"/>
                <a:gd name="connsiteX8" fmla="*/ 16621 w 17518"/>
                <a:gd name="connsiteY8" fmla="*/ 14138 h 19436"/>
                <a:gd name="connsiteX9" fmla="*/ 17433 w 17518"/>
                <a:gd name="connsiteY9" fmla="*/ 17517 h 19436"/>
                <a:gd name="connsiteX10" fmla="*/ 12968 w 17518"/>
                <a:gd name="connsiteY10" fmla="*/ 15843 h 19436"/>
                <a:gd name="connsiteX11" fmla="*/ 12963 w 17518"/>
                <a:gd name="connsiteY11" fmla="*/ 15773 h 19436"/>
                <a:gd name="connsiteX12" fmla="*/ 12486 w 17518"/>
                <a:gd name="connsiteY12" fmla="*/ 19296 h 19436"/>
                <a:gd name="connsiteX13" fmla="*/ 10086 w 17518"/>
                <a:gd name="connsiteY13" fmla="*/ 16431 h 19436"/>
                <a:gd name="connsiteX14" fmla="*/ 9518 w 17518"/>
                <a:gd name="connsiteY14" fmla="*/ 19338 h 19436"/>
                <a:gd name="connsiteX15" fmla="*/ 8231 w 17518"/>
                <a:gd name="connsiteY15" fmla="*/ 16173 h 19436"/>
                <a:gd name="connsiteX16" fmla="*/ 6624 w 17518"/>
                <a:gd name="connsiteY16" fmla="*/ 19079 h 19436"/>
                <a:gd name="connsiteX17" fmla="*/ 5433 w 17518"/>
                <a:gd name="connsiteY17" fmla="*/ 15691 h 19436"/>
                <a:gd name="connsiteX18" fmla="*/ 3132 w 17518"/>
                <a:gd name="connsiteY18" fmla="*/ 19436 h 19436"/>
                <a:gd name="connsiteX19" fmla="*/ 2889 w 17518"/>
                <a:gd name="connsiteY19" fmla="*/ 15739 h 19436"/>
                <a:gd name="connsiteX20" fmla="*/ 500 w 17518"/>
                <a:gd name="connsiteY20" fmla="*/ 16839 h 19436"/>
                <a:gd name="connsiteX21" fmla="*/ 1307 w 17518"/>
                <a:gd name="connsiteY21" fmla="*/ 14957 h 19436"/>
                <a:gd name="connsiteX22" fmla="*/ 117 w 17518"/>
                <a:gd name="connsiteY22" fmla="*/ 13440 h 19436"/>
                <a:gd name="connsiteX23" fmla="*/ 1603 w 17518"/>
                <a:gd name="connsiteY23" fmla="*/ 11953 h 19436"/>
                <a:gd name="connsiteX24" fmla="*/ 0 w 17518"/>
                <a:gd name="connsiteY24" fmla="*/ 7272 h 19436"/>
                <a:gd name="connsiteX25" fmla="*/ 1777 w 17518"/>
                <a:gd name="connsiteY25" fmla="*/ 5566 h 19436"/>
                <a:gd name="connsiteX26" fmla="*/ 1575 w 17518"/>
                <a:gd name="connsiteY26" fmla="*/ 3026 h 19436"/>
                <a:gd name="connsiteX27" fmla="*/ 5688 w 17518"/>
                <a:gd name="connsiteY27" fmla="*/ 5107 h 19436"/>
                <a:gd name="connsiteX28" fmla="*/ 6976 w 17518"/>
                <a:gd name="connsiteY28" fmla="*/ 1117 h 19436"/>
                <a:gd name="connsiteX29" fmla="*/ 9535 w 17518"/>
                <a:gd name="connsiteY29" fmla="*/ 5386 h 19436"/>
                <a:gd name="connsiteX0" fmla="*/ 9535 w 17518"/>
                <a:gd name="connsiteY0" fmla="*/ 5386 h 19436"/>
                <a:gd name="connsiteX1" fmla="*/ 12756 w 17518"/>
                <a:gd name="connsiteY1" fmla="*/ 0 h 19436"/>
                <a:gd name="connsiteX2" fmla="*/ 12348 w 17518"/>
                <a:gd name="connsiteY2" fmla="*/ 5505 h 19436"/>
                <a:gd name="connsiteX3" fmla="*/ 15786 w 17518"/>
                <a:gd name="connsiteY3" fmla="*/ 1263 h 19436"/>
                <a:gd name="connsiteX4" fmla="*/ 15490 w 17518"/>
                <a:gd name="connsiteY4" fmla="*/ 4797 h 19436"/>
                <a:gd name="connsiteX5" fmla="*/ 17518 w 17518"/>
                <a:gd name="connsiteY5" fmla="*/ 5919 h 19436"/>
                <a:gd name="connsiteX6" fmla="*/ 16166 w 17518"/>
                <a:gd name="connsiteY6" fmla="*/ 9121 h 19436"/>
                <a:gd name="connsiteX7" fmla="*/ 17334 w 17518"/>
                <a:gd name="connsiteY7" fmla="*/ 11296 h 19436"/>
                <a:gd name="connsiteX8" fmla="*/ 16621 w 17518"/>
                <a:gd name="connsiteY8" fmla="*/ 14138 h 19436"/>
                <a:gd name="connsiteX9" fmla="*/ 17433 w 17518"/>
                <a:gd name="connsiteY9" fmla="*/ 17423 h 19436"/>
                <a:gd name="connsiteX10" fmla="*/ 12968 w 17518"/>
                <a:gd name="connsiteY10" fmla="*/ 15843 h 19436"/>
                <a:gd name="connsiteX11" fmla="*/ 12963 w 17518"/>
                <a:gd name="connsiteY11" fmla="*/ 15773 h 19436"/>
                <a:gd name="connsiteX12" fmla="*/ 12486 w 17518"/>
                <a:gd name="connsiteY12" fmla="*/ 19296 h 19436"/>
                <a:gd name="connsiteX13" fmla="*/ 10086 w 17518"/>
                <a:gd name="connsiteY13" fmla="*/ 16431 h 19436"/>
                <a:gd name="connsiteX14" fmla="*/ 9518 w 17518"/>
                <a:gd name="connsiteY14" fmla="*/ 19338 h 19436"/>
                <a:gd name="connsiteX15" fmla="*/ 8231 w 17518"/>
                <a:gd name="connsiteY15" fmla="*/ 16173 h 19436"/>
                <a:gd name="connsiteX16" fmla="*/ 6624 w 17518"/>
                <a:gd name="connsiteY16" fmla="*/ 19079 h 19436"/>
                <a:gd name="connsiteX17" fmla="*/ 5433 w 17518"/>
                <a:gd name="connsiteY17" fmla="*/ 15691 h 19436"/>
                <a:gd name="connsiteX18" fmla="*/ 3132 w 17518"/>
                <a:gd name="connsiteY18" fmla="*/ 19436 h 19436"/>
                <a:gd name="connsiteX19" fmla="*/ 2889 w 17518"/>
                <a:gd name="connsiteY19" fmla="*/ 15739 h 19436"/>
                <a:gd name="connsiteX20" fmla="*/ 500 w 17518"/>
                <a:gd name="connsiteY20" fmla="*/ 16839 h 19436"/>
                <a:gd name="connsiteX21" fmla="*/ 1307 w 17518"/>
                <a:gd name="connsiteY21" fmla="*/ 14957 h 19436"/>
                <a:gd name="connsiteX22" fmla="*/ 117 w 17518"/>
                <a:gd name="connsiteY22" fmla="*/ 13440 h 19436"/>
                <a:gd name="connsiteX23" fmla="*/ 1603 w 17518"/>
                <a:gd name="connsiteY23" fmla="*/ 11953 h 19436"/>
                <a:gd name="connsiteX24" fmla="*/ 0 w 17518"/>
                <a:gd name="connsiteY24" fmla="*/ 7272 h 19436"/>
                <a:gd name="connsiteX25" fmla="*/ 1777 w 17518"/>
                <a:gd name="connsiteY25" fmla="*/ 5566 h 19436"/>
                <a:gd name="connsiteX26" fmla="*/ 1575 w 17518"/>
                <a:gd name="connsiteY26" fmla="*/ 3026 h 19436"/>
                <a:gd name="connsiteX27" fmla="*/ 5688 w 17518"/>
                <a:gd name="connsiteY27" fmla="*/ 5107 h 19436"/>
                <a:gd name="connsiteX28" fmla="*/ 6976 w 17518"/>
                <a:gd name="connsiteY28" fmla="*/ 1117 h 19436"/>
                <a:gd name="connsiteX29" fmla="*/ 9535 w 17518"/>
                <a:gd name="connsiteY29" fmla="*/ 5386 h 19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7518" h="19436">
                  <a:moveTo>
                    <a:pt x="9535" y="5386"/>
                  </a:moveTo>
                  <a:cubicBezTo>
                    <a:pt x="10603" y="3624"/>
                    <a:pt x="11398" y="2363"/>
                    <a:pt x="12756" y="0"/>
                  </a:cubicBezTo>
                  <a:cubicBezTo>
                    <a:pt x="12383" y="5395"/>
                    <a:pt x="12738" y="222"/>
                    <a:pt x="12348" y="5505"/>
                  </a:cubicBezTo>
                  <a:lnTo>
                    <a:pt x="15786" y="1263"/>
                  </a:lnTo>
                  <a:cubicBezTo>
                    <a:pt x="15675" y="2559"/>
                    <a:pt x="15601" y="3501"/>
                    <a:pt x="15490" y="4797"/>
                  </a:cubicBezTo>
                  <a:cubicBezTo>
                    <a:pt x="17458" y="5856"/>
                    <a:pt x="15513" y="4958"/>
                    <a:pt x="17518" y="5919"/>
                  </a:cubicBezTo>
                  <a:cubicBezTo>
                    <a:pt x="17067" y="6986"/>
                    <a:pt x="16236" y="9523"/>
                    <a:pt x="16166" y="9121"/>
                  </a:cubicBezTo>
                  <a:cubicBezTo>
                    <a:pt x="16206" y="9705"/>
                    <a:pt x="16247" y="9668"/>
                    <a:pt x="17334" y="11296"/>
                  </a:cubicBezTo>
                  <a:lnTo>
                    <a:pt x="16621" y="14138"/>
                  </a:lnTo>
                  <a:cubicBezTo>
                    <a:pt x="17393" y="17426"/>
                    <a:pt x="16661" y="14086"/>
                    <a:pt x="17433" y="17423"/>
                  </a:cubicBezTo>
                  <a:cubicBezTo>
                    <a:pt x="12972" y="15677"/>
                    <a:pt x="16849" y="17296"/>
                    <a:pt x="12968" y="15843"/>
                  </a:cubicBezTo>
                  <a:cubicBezTo>
                    <a:pt x="12942" y="15803"/>
                    <a:pt x="12989" y="15813"/>
                    <a:pt x="12963" y="15773"/>
                  </a:cubicBezTo>
                  <a:cubicBezTo>
                    <a:pt x="12474" y="19355"/>
                    <a:pt x="12927" y="15868"/>
                    <a:pt x="12486" y="19296"/>
                  </a:cubicBezTo>
                  <a:lnTo>
                    <a:pt x="10086" y="16431"/>
                  </a:lnTo>
                  <a:lnTo>
                    <a:pt x="9518" y="19338"/>
                  </a:lnTo>
                  <a:lnTo>
                    <a:pt x="8231" y="16173"/>
                  </a:lnTo>
                  <a:lnTo>
                    <a:pt x="6624" y="19079"/>
                  </a:lnTo>
                  <a:lnTo>
                    <a:pt x="5433" y="15691"/>
                  </a:lnTo>
                  <a:lnTo>
                    <a:pt x="3132" y="19436"/>
                  </a:lnTo>
                  <a:cubicBezTo>
                    <a:pt x="2893" y="15824"/>
                    <a:pt x="2926" y="16859"/>
                    <a:pt x="2889" y="15739"/>
                  </a:cubicBezTo>
                  <a:lnTo>
                    <a:pt x="500" y="16839"/>
                  </a:lnTo>
                  <a:lnTo>
                    <a:pt x="1307" y="14957"/>
                  </a:lnTo>
                  <a:lnTo>
                    <a:pt x="117" y="13440"/>
                  </a:lnTo>
                  <a:lnTo>
                    <a:pt x="1603" y="11953"/>
                  </a:lnTo>
                  <a:lnTo>
                    <a:pt x="0" y="7272"/>
                  </a:lnTo>
                  <a:lnTo>
                    <a:pt x="1777" y="5566"/>
                  </a:lnTo>
                  <a:cubicBezTo>
                    <a:pt x="1643" y="3014"/>
                    <a:pt x="1763" y="5375"/>
                    <a:pt x="1575" y="3026"/>
                  </a:cubicBezTo>
                  <a:cubicBezTo>
                    <a:pt x="5588" y="5043"/>
                    <a:pt x="1851" y="3255"/>
                    <a:pt x="5688" y="5107"/>
                  </a:cubicBezTo>
                  <a:lnTo>
                    <a:pt x="6976" y="1117"/>
                  </a:lnTo>
                  <a:lnTo>
                    <a:pt x="9535" y="5386"/>
                  </a:lnTo>
                  <a:close/>
                </a:path>
              </a:pathLst>
            </a:cu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11998623" y="7246381"/>
              <a:ext cx="11980945" cy="3471639"/>
            </a:xfrm>
            <a:prstGeom prst="rect">
              <a:avLst/>
            </a:prstGeom>
            <a:noFill/>
          </p:spPr>
          <p:txBody>
            <a:bodyPr wrap="square" lIns="91420" tIns="45708" rIns="91420" bIns="45708" rtlCol="0" anchor="ctr">
              <a:spAutoFit/>
            </a:bodyPr>
            <a:lstStyle/>
            <a:p>
              <a:pPr algn="just"/>
              <a:r>
                <a:rPr lang="en-US" sz="2500" b="1" dirty="0">
                  <a:solidFill>
                    <a:schemeClr val="bg1"/>
                  </a:solidFill>
                  <a:latin typeface="Arial" panose="020B0604020202020204" pitchFamily="34" charset="0"/>
                  <a:cs typeface="Arial" panose="020B0604020202020204" pitchFamily="34" charset="0"/>
                </a:rPr>
                <a:t>The Hematology section of the lab analyzes the amount and function of blood cells and plasma. Examples of Hematology tests include the Complete Blood Count </a:t>
              </a:r>
              <a:r>
                <a:rPr lang="en-US" sz="25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(CBC) </a:t>
              </a:r>
              <a:r>
                <a:rPr lang="en-US" sz="2500" b="1" dirty="0">
                  <a:solidFill>
                    <a:schemeClr val="bg1"/>
                  </a:solidFill>
                  <a:latin typeface="Arial" panose="020B0604020202020204" pitchFamily="34" charset="0"/>
                  <a:cs typeface="Arial" panose="020B0604020202020204" pitchFamily="34" charset="0"/>
                </a:rPr>
                <a:t>that tells the doctor how many cells of each type are in your blood.</a:t>
              </a:r>
            </a:p>
            <a:p>
              <a:pPr algn="just"/>
              <a:r>
                <a:rPr lang="en-US" sz="25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HbA1c</a:t>
              </a:r>
              <a:r>
                <a:rPr lang="en-US" sz="2500" b="1" dirty="0">
                  <a:solidFill>
                    <a:schemeClr val="bg1"/>
                  </a:solidFill>
                  <a:latin typeface="Arial" panose="020B0604020202020204" pitchFamily="34" charset="0"/>
                  <a:cs typeface="Arial" panose="020B0604020202020204" pitchFamily="34" charset="0"/>
                </a:rPr>
                <a:t> is the test that helps to  diagnose diabetes and prediabetes .</a:t>
              </a:r>
            </a:p>
            <a:p>
              <a:pPr algn="just"/>
              <a:r>
                <a:rPr lang="en-US" sz="2500" b="1" dirty="0">
                  <a:solidFill>
                    <a:schemeClr val="bg1"/>
                  </a:solidFill>
                  <a:latin typeface="Arial" panose="020B0604020202020204" pitchFamily="34" charset="0"/>
                  <a:cs typeface="Arial" panose="020B0604020202020204" pitchFamily="34" charset="0"/>
                </a:rPr>
                <a:t>In the Coagulation section we run the prothrombin time </a:t>
              </a:r>
              <a:r>
                <a:rPr lang="en-US" sz="25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(PT) </a:t>
              </a:r>
              <a:r>
                <a:rPr lang="en-US" sz="2500" b="1" dirty="0">
                  <a:solidFill>
                    <a:schemeClr val="bg1"/>
                  </a:solidFill>
                  <a:latin typeface="Arial" panose="020B0604020202020204" pitchFamily="34" charset="0"/>
                  <a:cs typeface="Arial" panose="020B0604020202020204" pitchFamily="34" charset="0"/>
                </a:rPr>
                <a:t>test that is used to monitor patients on the drug Coumadin.</a:t>
              </a:r>
            </a:p>
            <a:p>
              <a:pPr algn="just"/>
              <a:r>
                <a:rPr lang="en-US" sz="2500" b="1" dirty="0">
                  <a:solidFill>
                    <a:schemeClr val="bg1"/>
                  </a:solidFill>
                  <a:latin typeface="Arial" panose="020B0604020202020204" pitchFamily="34" charset="0"/>
                  <a:cs typeface="Arial" panose="020B0604020202020204" pitchFamily="34" charset="0"/>
                </a:rPr>
                <a:t>Activated Partial thromboplastin time </a:t>
              </a:r>
              <a:r>
                <a:rPr lang="en-US" sz="25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500" b="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aPTT</a:t>
              </a:r>
              <a:r>
                <a:rPr lang="en-US" sz="25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500" b="1" dirty="0">
                  <a:solidFill>
                    <a:schemeClr val="bg1"/>
                  </a:solidFill>
                  <a:latin typeface="Arial" panose="020B0604020202020204" pitchFamily="34" charset="0"/>
                  <a:cs typeface="Arial" panose="020B0604020202020204" pitchFamily="34" charset="0"/>
                </a:rPr>
                <a:t>is a  test that measures the time it takes your blood to clot and also can be used to check for bleeding problems.</a:t>
              </a:r>
              <a:endParaRPr lang="en-US" sz="2500" dirty="0">
                <a:latin typeface="Arial" panose="020B0604020202020204" pitchFamily="34" charset="0"/>
                <a:cs typeface="Arial" panose="020B0604020202020204" pitchFamily="34" charset="0"/>
              </a:endParaRPr>
            </a:p>
          </p:txBody>
        </p:sp>
      </p:grpSp>
      <p:pic>
        <p:nvPicPr>
          <p:cNvPr id="11" name="Picture 10"/>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rot="5400000">
            <a:off x="24826186" y="11109607"/>
            <a:ext cx="3151858" cy="2363897"/>
          </a:xfrm>
          <a:prstGeom prst="rect">
            <a:avLst/>
          </a:prstGeom>
        </p:spPr>
      </p:pic>
      <p:pic>
        <p:nvPicPr>
          <p:cNvPr id="81" name="Picture 2" descr="https://s-media-cache-ak0.pinimg.com/236x/92/6b/eb/926beb1ea9537e31f00c9b3a5eae813e.jpg">
            <a:hlinkClick r:id="rId33"/>
          </p:cNvPr>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rot="861334">
            <a:off x="30026550" y="11087101"/>
            <a:ext cx="2080260" cy="208026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1380" y="12379056"/>
            <a:ext cx="4159768" cy="1569636"/>
          </a:xfrm>
          <a:prstGeom prst="rect">
            <a:avLst/>
          </a:prstGeom>
          <a:noFill/>
        </p:spPr>
        <p:txBody>
          <a:bodyPr wrap="square" lIns="91420" tIns="45708" rIns="91420" bIns="45708" rtlCol="0">
            <a:spAutoFit/>
          </a:bodyPr>
          <a:lstStyle/>
          <a:p>
            <a:pPr algn="ctr"/>
            <a:r>
              <a:rPr lang="en-US" sz="3100" b="1" dirty="0">
                <a:latin typeface="Arial" panose="020B0604020202020204" pitchFamily="34" charset="0"/>
                <a:cs typeface="Arial" panose="020B0604020202020204" pitchFamily="34" charset="0"/>
              </a:rPr>
              <a:t>Accredited by College of American Pathologists </a:t>
            </a:r>
            <a:r>
              <a:rPr lang="en-US" sz="3400" b="1" dirty="0">
                <a:latin typeface="Arial" panose="020B0604020202020204" pitchFamily="34" charset="0"/>
                <a:cs typeface="Arial" panose="020B0604020202020204" pitchFamily="34" charset="0"/>
              </a:rPr>
              <a:t>(CAP)</a:t>
            </a:r>
            <a:endParaRPr lang="en-US" sz="3400" dirty="0"/>
          </a:p>
        </p:txBody>
      </p:sp>
    </p:spTree>
    <p:extLst>
      <p:ext uri="{BB962C8B-B14F-4D97-AF65-F5344CB8AC3E}">
        <p14:creationId xmlns:p14="http://schemas.microsoft.com/office/powerpoint/2010/main" val="28962618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77EDEAE00C2C749892FCE4C00987605" ma:contentTypeVersion="0" ma:contentTypeDescription="Create a new document." ma:contentTypeScope="" ma:versionID="76ef5ad31a4618b74c29ffc025515dcd">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1CF05DC-5DCB-4A94-AF86-B84596A71386}">
  <ds:schemaRefs>
    <ds:schemaRef ds:uri="http://schemas.microsoft.com/sharepoint/v3/contenttype/forms"/>
  </ds:schemaRefs>
</ds:datastoreItem>
</file>

<file path=customXml/itemProps2.xml><?xml version="1.0" encoding="utf-8"?>
<ds:datastoreItem xmlns:ds="http://schemas.openxmlformats.org/officeDocument/2006/customXml" ds:itemID="{318F1F25-F086-49A3-8CEA-2E95E46FA3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B0AD3E1A-7DA8-49F1-B338-3E51E4F4A613}">
  <ds:schemaRefs>
    <ds:schemaRef ds:uri="http://purl.org/dc/dcmitype/"/>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Metro</Template>
  <TotalTime>2703</TotalTime>
  <Words>375</Words>
  <Application>Microsoft Office PowerPoint</Application>
  <PresentationFormat>Custom</PresentationFormat>
  <Paragraphs>25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Flow</vt:lpstr>
      <vt:lpstr>UR Medicine at Ridgeland Road  Clinical Trials Central Laboratory</vt:lpstr>
    </vt:vector>
  </TitlesOfParts>
  <Company>URMC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vroberts</dc:creator>
  <cp:lastModifiedBy>Roberts, Vicki</cp:lastModifiedBy>
  <cp:revision>170</cp:revision>
  <cp:lastPrinted>2016-03-19T19:37:49Z</cp:lastPrinted>
  <dcterms:created xsi:type="dcterms:W3CDTF">2015-12-11T18:11:25Z</dcterms:created>
  <dcterms:modified xsi:type="dcterms:W3CDTF">2016-04-22T18:57:40Z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0x010100877EDEAE00C2C749892FCE4C00987605</vt:lpwstr>
  </property>
</Properties>
</file>