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6459200"/>
  <p:notesSz cx="6858000" cy="9144000"/>
  <p:defaultTextStyle>
    <a:defPPr>
      <a:defRPr lang="en-US"/>
    </a:defPPr>
    <a:lvl1pPr marL="0" algn="l" defTabSz="1410736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705368" algn="l" defTabSz="1410736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1410736" algn="l" defTabSz="1410736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2116104" algn="l" defTabSz="1410736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2821473" algn="l" defTabSz="1410736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3526841" algn="l" defTabSz="1410736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4232209" algn="l" defTabSz="1410736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4937577" algn="l" defTabSz="1410736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5642945" algn="l" defTabSz="1410736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906" y="-72"/>
      </p:cViewPr>
      <p:guideLst>
        <p:guide orient="horz" pos="5184"/>
        <p:guide pos="25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5113022"/>
            <a:ext cx="6995160" cy="352806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9326880"/>
            <a:ext cx="5760720" cy="42062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05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107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16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821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5268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232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937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642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AF92-3709-43DE-A569-8CEF20084118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42AB9-087B-40DD-BB73-28FF232BB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173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AF92-3709-43DE-A569-8CEF20084118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42AB9-087B-40DD-BB73-28FF232BB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071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739915" y="792480"/>
            <a:ext cx="3333274" cy="168516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0093" y="792480"/>
            <a:ext cx="9862662" cy="1685163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AF92-3709-43DE-A569-8CEF20084118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42AB9-087B-40DD-BB73-28FF232BB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584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AF92-3709-43DE-A569-8CEF20084118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42AB9-087B-40DD-BB73-28FF232BB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80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10576562"/>
            <a:ext cx="6995160" cy="3268980"/>
          </a:xfrm>
        </p:spPr>
        <p:txBody>
          <a:bodyPr anchor="t"/>
          <a:lstStyle>
            <a:lvl1pPr algn="l">
              <a:defRPr sz="6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6976112"/>
            <a:ext cx="6995160" cy="3600448"/>
          </a:xfrm>
        </p:spPr>
        <p:txBody>
          <a:bodyPr anchor="b"/>
          <a:lstStyle>
            <a:lvl1pPr marL="0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1pPr>
            <a:lvl2pPr marL="705368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41073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16104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8214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52684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23220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493757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64294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AF92-3709-43DE-A569-8CEF20084118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42AB9-087B-40DD-BB73-28FF232BB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03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093" y="4610100"/>
            <a:ext cx="6597968" cy="13034012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75221" y="4610100"/>
            <a:ext cx="6597968" cy="13034012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AF92-3709-43DE-A569-8CEF20084118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42AB9-087B-40DD-BB73-28FF232BB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737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659132"/>
            <a:ext cx="7406640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3684272"/>
            <a:ext cx="3636169" cy="1535428"/>
          </a:xfrm>
        </p:spPr>
        <p:txBody>
          <a:bodyPr anchor="b"/>
          <a:lstStyle>
            <a:lvl1pPr marL="0" indent="0">
              <a:buNone/>
              <a:defRPr sz="3700" b="1"/>
            </a:lvl1pPr>
            <a:lvl2pPr marL="705368" indent="0">
              <a:buNone/>
              <a:defRPr sz="3100" b="1"/>
            </a:lvl2pPr>
            <a:lvl3pPr marL="1410736" indent="0">
              <a:buNone/>
              <a:defRPr sz="2800" b="1"/>
            </a:lvl3pPr>
            <a:lvl4pPr marL="2116104" indent="0">
              <a:buNone/>
              <a:defRPr sz="2500" b="1"/>
            </a:lvl4pPr>
            <a:lvl5pPr marL="2821473" indent="0">
              <a:buNone/>
              <a:defRPr sz="2500" b="1"/>
            </a:lvl5pPr>
            <a:lvl6pPr marL="3526841" indent="0">
              <a:buNone/>
              <a:defRPr sz="2500" b="1"/>
            </a:lvl6pPr>
            <a:lvl7pPr marL="4232209" indent="0">
              <a:buNone/>
              <a:defRPr sz="2500" b="1"/>
            </a:lvl7pPr>
            <a:lvl8pPr marL="4937577" indent="0">
              <a:buNone/>
              <a:defRPr sz="2500" b="1"/>
            </a:lvl8pPr>
            <a:lvl9pPr marL="5642945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5219700"/>
            <a:ext cx="3636169" cy="9483092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3684272"/>
            <a:ext cx="3637598" cy="1535428"/>
          </a:xfrm>
        </p:spPr>
        <p:txBody>
          <a:bodyPr anchor="b"/>
          <a:lstStyle>
            <a:lvl1pPr marL="0" indent="0">
              <a:buNone/>
              <a:defRPr sz="3700" b="1"/>
            </a:lvl1pPr>
            <a:lvl2pPr marL="705368" indent="0">
              <a:buNone/>
              <a:defRPr sz="3100" b="1"/>
            </a:lvl2pPr>
            <a:lvl3pPr marL="1410736" indent="0">
              <a:buNone/>
              <a:defRPr sz="2800" b="1"/>
            </a:lvl3pPr>
            <a:lvl4pPr marL="2116104" indent="0">
              <a:buNone/>
              <a:defRPr sz="2500" b="1"/>
            </a:lvl4pPr>
            <a:lvl5pPr marL="2821473" indent="0">
              <a:buNone/>
              <a:defRPr sz="2500" b="1"/>
            </a:lvl5pPr>
            <a:lvl6pPr marL="3526841" indent="0">
              <a:buNone/>
              <a:defRPr sz="2500" b="1"/>
            </a:lvl6pPr>
            <a:lvl7pPr marL="4232209" indent="0">
              <a:buNone/>
              <a:defRPr sz="2500" b="1"/>
            </a:lvl7pPr>
            <a:lvl8pPr marL="4937577" indent="0">
              <a:buNone/>
              <a:defRPr sz="2500" b="1"/>
            </a:lvl8pPr>
            <a:lvl9pPr marL="5642945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5219700"/>
            <a:ext cx="3637598" cy="9483092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AF92-3709-43DE-A569-8CEF20084118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42AB9-087B-40DD-BB73-28FF232BB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755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AF92-3709-43DE-A569-8CEF20084118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42AB9-087B-40DD-BB73-28FF232BB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682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AF92-3709-43DE-A569-8CEF20084118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42AB9-087B-40DD-BB73-28FF232BB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988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655320"/>
            <a:ext cx="2707482" cy="278892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655320"/>
            <a:ext cx="4600575" cy="14047472"/>
          </a:xfrm>
        </p:spPr>
        <p:txBody>
          <a:bodyPr/>
          <a:lstStyle>
            <a:lvl1pPr>
              <a:defRPr sz="4900"/>
            </a:lvl1pPr>
            <a:lvl2pPr>
              <a:defRPr sz="4300"/>
            </a:lvl2pPr>
            <a:lvl3pPr>
              <a:defRPr sz="37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3444240"/>
            <a:ext cx="2707482" cy="11258552"/>
          </a:xfrm>
        </p:spPr>
        <p:txBody>
          <a:bodyPr/>
          <a:lstStyle>
            <a:lvl1pPr marL="0" indent="0">
              <a:buNone/>
              <a:defRPr sz="2200"/>
            </a:lvl1pPr>
            <a:lvl2pPr marL="705368" indent="0">
              <a:buNone/>
              <a:defRPr sz="1900"/>
            </a:lvl2pPr>
            <a:lvl3pPr marL="1410736" indent="0">
              <a:buNone/>
              <a:defRPr sz="1500"/>
            </a:lvl3pPr>
            <a:lvl4pPr marL="2116104" indent="0">
              <a:buNone/>
              <a:defRPr sz="1400"/>
            </a:lvl4pPr>
            <a:lvl5pPr marL="2821473" indent="0">
              <a:buNone/>
              <a:defRPr sz="1400"/>
            </a:lvl5pPr>
            <a:lvl6pPr marL="3526841" indent="0">
              <a:buNone/>
              <a:defRPr sz="1400"/>
            </a:lvl6pPr>
            <a:lvl7pPr marL="4232209" indent="0">
              <a:buNone/>
              <a:defRPr sz="1400"/>
            </a:lvl7pPr>
            <a:lvl8pPr marL="4937577" indent="0">
              <a:buNone/>
              <a:defRPr sz="1400"/>
            </a:lvl8pPr>
            <a:lvl9pPr marL="5642945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AF92-3709-43DE-A569-8CEF20084118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42AB9-087B-40DD-BB73-28FF232BB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742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11521440"/>
            <a:ext cx="4937760" cy="1360172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1470660"/>
            <a:ext cx="4937760" cy="9875520"/>
          </a:xfrm>
        </p:spPr>
        <p:txBody>
          <a:bodyPr/>
          <a:lstStyle>
            <a:lvl1pPr marL="0" indent="0">
              <a:buNone/>
              <a:defRPr sz="4900"/>
            </a:lvl1pPr>
            <a:lvl2pPr marL="705368" indent="0">
              <a:buNone/>
              <a:defRPr sz="4300"/>
            </a:lvl2pPr>
            <a:lvl3pPr marL="1410736" indent="0">
              <a:buNone/>
              <a:defRPr sz="3700"/>
            </a:lvl3pPr>
            <a:lvl4pPr marL="2116104" indent="0">
              <a:buNone/>
              <a:defRPr sz="3100"/>
            </a:lvl4pPr>
            <a:lvl5pPr marL="2821473" indent="0">
              <a:buNone/>
              <a:defRPr sz="3100"/>
            </a:lvl5pPr>
            <a:lvl6pPr marL="3526841" indent="0">
              <a:buNone/>
              <a:defRPr sz="3100"/>
            </a:lvl6pPr>
            <a:lvl7pPr marL="4232209" indent="0">
              <a:buNone/>
              <a:defRPr sz="3100"/>
            </a:lvl7pPr>
            <a:lvl8pPr marL="4937577" indent="0">
              <a:buNone/>
              <a:defRPr sz="3100"/>
            </a:lvl8pPr>
            <a:lvl9pPr marL="5642945" indent="0">
              <a:buNone/>
              <a:defRPr sz="3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12881612"/>
            <a:ext cx="4937760" cy="1931668"/>
          </a:xfrm>
        </p:spPr>
        <p:txBody>
          <a:bodyPr/>
          <a:lstStyle>
            <a:lvl1pPr marL="0" indent="0">
              <a:buNone/>
              <a:defRPr sz="2200"/>
            </a:lvl1pPr>
            <a:lvl2pPr marL="705368" indent="0">
              <a:buNone/>
              <a:defRPr sz="1900"/>
            </a:lvl2pPr>
            <a:lvl3pPr marL="1410736" indent="0">
              <a:buNone/>
              <a:defRPr sz="1500"/>
            </a:lvl3pPr>
            <a:lvl4pPr marL="2116104" indent="0">
              <a:buNone/>
              <a:defRPr sz="1400"/>
            </a:lvl4pPr>
            <a:lvl5pPr marL="2821473" indent="0">
              <a:buNone/>
              <a:defRPr sz="1400"/>
            </a:lvl5pPr>
            <a:lvl6pPr marL="3526841" indent="0">
              <a:buNone/>
              <a:defRPr sz="1400"/>
            </a:lvl6pPr>
            <a:lvl7pPr marL="4232209" indent="0">
              <a:buNone/>
              <a:defRPr sz="1400"/>
            </a:lvl7pPr>
            <a:lvl8pPr marL="4937577" indent="0">
              <a:buNone/>
              <a:defRPr sz="1400"/>
            </a:lvl8pPr>
            <a:lvl9pPr marL="5642945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EAF92-3709-43DE-A569-8CEF20084118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42AB9-087B-40DD-BB73-28FF232BB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019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659132"/>
            <a:ext cx="7406640" cy="2743200"/>
          </a:xfrm>
          <a:prstGeom prst="rect">
            <a:avLst/>
          </a:prstGeom>
        </p:spPr>
        <p:txBody>
          <a:bodyPr vert="horz" lIns="141074" tIns="70537" rIns="141074" bIns="7053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3840480"/>
            <a:ext cx="7406640" cy="10862312"/>
          </a:xfrm>
          <a:prstGeom prst="rect">
            <a:avLst/>
          </a:prstGeom>
        </p:spPr>
        <p:txBody>
          <a:bodyPr vert="horz" lIns="141074" tIns="70537" rIns="141074" bIns="7053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15255242"/>
            <a:ext cx="1920240" cy="876300"/>
          </a:xfrm>
          <a:prstGeom prst="rect">
            <a:avLst/>
          </a:prstGeom>
        </p:spPr>
        <p:txBody>
          <a:bodyPr vert="horz" lIns="141074" tIns="70537" rIns="141074" bIns="70537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EAF92-3709-43DE-A569-8CEF20084118}" type="datetimeFigureOut">
              <a:rPr lang="en-US" smtClean="0"/>
              <a:t>4/18/2016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15255242"/>
            <a:ext cx="2606040" cy="876300"/>
          </a:xfrm>
          <a:prstGeom prst="rect">
            <a:avLst/>
          </a:prstGeom>
        </p:spPr>
        <p:txBody>
          <a:bodyPr vert="horz" lIns="141074" tIns="70537" rIns="141074" bIns="70537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15255242"/>
            <a:ext cx="1920240" cy="876300"/>
          </a:xfrm>
          <a:prstGeom prst="rect">
            <a:avLst/>
          </a:prstGeom>
        </p:spPr>
        <p:txBody>
          <a:bodyPr vert="horz" lIns="141074" tIns="70537" rIns="141074" bIns="70537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42AB9-087B-40DD-BB73-28FF232BB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749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10736" rtl="0" eaLnBrk="1" latinLnBrk="0" hangingPunct="1">
        <a:spcBef>
          <a:spcPct val="0"/>
        </a:spcBef>
        <a:buNone/>
        <a:defRPr sz="6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29026" indent="-529026" algn="l" defTabSz="1410736" rtl="0" eaLnBrk="1" latinLnBrk="0" hangingPunct="1">
        <a:spcBef>
          <a:spcPct val="20000"/>
        </a:spcBef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146223" indent="-440855" algn="l" defTabSz="1410736" rtl="0" eaLnBrk="1" latinLnBrk="0" hangingPunct="1">
        <a:spcBef>
          <a:spcPct val="20000"/>
        </a:spcBef>
        <a:buFont typeface="Arial" panose="020B0604020202020204" pitchFamily="34" charset="0"/>
        <a:buChar char="–"/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1763420" indent="-352684" algn="l" defTabSz="1410736" rtl="0" eaLnBrk="1" latinLnBrk="0" hangingPunct="1">
        <a:spcBef>
          <a:spcPct val="20000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3pPr>
      <a:lvl4pPr marL="2468789" indent="-352684" algn="l" defTabSz="1410736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174157" indent="-352684" algn="l" defTabSz="1410736" rtl="0" eaLnBrk="1" latinLnBrk="0" hangingPunct="1">
        <a:spcBef>
          <a:spcPct val="20000"/>
        </a:spcBef>
        <a:buFont typeface="Arial" panose="020B0604020202020204" pitchFamily="34" charset="0"/>
        <a:buChar char="»"/>
        <a:defRPr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3879525" indent="-352684" algn="l" defTabSz="1410736" rtl="0" eaLnBrk="1" latinLnBrk="0" hangingPunct="1">
        <a:spcBef>
          <a:spcPct val="20000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6pPr>
      <a:lvl7pPr marL="4584893" indent="-352684" algn="l" defTabSz="1410736" rtl="0" eaLnBrk="1" latinLnBrk="0" hangingPunct="1">
        <a:spcBef>
          <a:spcPct val="20000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7pPr>
      <a:lvl8pPr marL="5290261" indent="-352684" algn="l" defTabSz="1410736" rtl="0" eaLnBrk="1" latinLnBrk="0" hangingPunct="1">
        <a:spcBef>
          <a:spcPct val="20000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8pPr>
      <a:lvl9pPr marL="5995629" indent="-352684" algn="l" defTabSz="1410736" rtl="0" eaLnBrk="1" latinLnBrk="0" hangingPunct="1">
        <a:spcBef>
          <a:spcPct val="20000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10736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05368" algn="l" defTabSz="1410736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10736" algn="l" defTabSz="1410736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16104" algn="l" defTabSz="1410736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21473" algn="l" defTabSz="1410736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6841" algn="l" defTabSz="1410736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32209" algn="l" defTabSz="1410736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937577" algn="l" defTabSz="1410736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642945" algn="l" defTabSz="1410736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7" y="10242498"/>
            <a:ext cx="5515653" cy="319125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4"/>
          <a:stretch/>
        </p:blipFill>
        <p:spPr>
          <a:xfrm>
            <a:off x="3364750" y="7305675"/>
            <a:ext cx="4864850" cy="319125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74" y="4720536"/>
            <a:ext cx="5184167" cy="3191256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-15456" y="15856070"/>
            <a:ext cx="8229600" cy="603130"/>
          </a:xfrm>
          <a:prstGeom prst="rect">
            <a:avLst/>
          </a:prstGeom>
          <a:gradFill flip="none" rotWithShape="1">
            <a:gsLst>
              <a:gs pos="0">
                <a:srgbClr val="0033CC"/>
              </a:gs>
              <a:gs pos="78000">
                <a:srgbClr val="85C2FF"/>
              </a:gs>
              <a:gs pos="100000">
                <a:srgbClr val="C4D6EB"/>
              </a:gs>
              <a:gs pos="100000">
                <a:srgbClr val="FFEBFA"/>
              </a:gs>
            </a:gsLst>
            <a:lin ang="5400000" scaled="0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FF00"/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Pathology &amp; Lab Medicine Locations</a:t>
            </a:r>
            <a:endParaRPr lang="en-US" sz="4000" b="1" dirty="0">
              <a:solidFill>
                <a:srgbClr val="FFFF00"/>
              </a:solidFill>
              <a:latin typeface="Candara" panose="020E0502030303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3" name="Picture 12"/>
          <p:cNvPicPr/>
          <p:nvPr/>
        </p:nvPicPr>
        <p:blipFill rotWithShape="1">
          <a:blip r:embed="rId5"/>
          <a:srcRect r="2583"/>
          <a:stretch/>
        </p:blipFill>
        <p:spPr>
          <a:xfrm>
            <a:off x="4800600" y="0"/>
            <a:ext cx="3419475" cy="990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79" r="5732"/>
          <a:stretch/>
        </p:blipFill>
        <p:spPr>
          <a:xfrm>
            <a:off x="19229" y="0"/>
            <a:ext cx="4834209" cy="3191256"/>
          </a:xfrm>
          <a:prstGeom prst="rect">
            <a:avLst/>
          </a:prstGeom>
        </p:spPr>
      </p:pic>
      <p:pic>
        <p:nvPicPr>
          <p:cNvPr id="1028" name="Picture 4" descr="C:\Users\mlabarge\Pictures\URMC Maps\RR-SW.jp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64" t="39590" r="37042" b="26967"/>
          <a:stretch/>
        </p:blipFill>
        <p:spPr bwMode="auto">
          <a:xfrm>
            <a:off x="80838" y="13695665"/>
            <a:ext cx="3144095" cy="2067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066800" y="13710124"/>
            <a:ext cx="16722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Strong West Lab</a:t>
            </a:r>
          </a:p>
          <a:p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26 Miles from SMH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4800" y="14823004"/>
            <a:ext cx="16546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Ridgeland Rd Labs</a:t>
            </a:r>
          </a:p>
          <a:p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miles from SMH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785683" y="15101284"/>
            <a:ext cx="803526" cy="1106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5" idx="1"/>
          </p:cNvCxnSpPr>
          <p:nvPr/>
        </p:nvCxnSpPr>
        <p:spPr>
          <a:xfrm flipH="1">
            <a:off x="404200" y="13971734"/>
            <a:ext cx="662600" cy="769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30" name="Picture 5" descr="C:\Users\mlabarge\Pictures\URMC Maps\PSC Locations.jp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58" t="18609" r="31430" b="8415"/>
          <a:stretch/>
        </p:blipFill>
        <p:spPr bwMode="auto">
          <a:xfrm>
            <a:off x="5190813" y="11773502"/>
            <a:ext cx="3020745" cy="3115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4298795" y="13782675"/>
            <a:ext cx="24617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Patient Service Center Locations</a:t>
            </a:r>
          </a:p>
          <a:p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Range from Rochester area to Southern Tier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883" y="1828800"/>
            <a:ext cx="5041675" cy="3191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81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7EDEAE00C2C749892FCE4C00987605" ma:contentTypeVersion="0" ma:contentTypeDescription="Create a new document." ma:contentTypeScope="" ma:versionID="76ef5ad31a4618b74c29ffc025515dc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DC9C094-8DAD-4273-8C6E-81342FCE23F7}"/>
</file>

<file path=customXml/itemProps2.xml><?xml version="1.0" encoding="utf-8"?>
<ds:datastoreItem xmlns:ds="http://schemas.openxmlformats.org/officeDocument/2006/customXml" ds:itemID="{EC39CCB2-9E21-47E1-B4E2-1E55E77BA743}"/>
</file>

<file path=customXml/itemProps3.xml><?xml version="1.0" encoding="utf-8"?>
<ds:datastoreItem xmlns:ds="http://schemas.openxmlformats.org/officeDocument/2006/customXml" ds:itemID="{1921B434-3DAC-4682-9584-FA76B58262C8}"/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759</TotalTime>
  <Words>30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URMC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LaBarge, Melissa L</dc:creator>
  <cp:lastModifiedBy>LaBarge, Melissa L</cp:lastModifiedBy>
  <cp:revision>17</cp:revision>
  <dcterms:created xsi:type="dcterms:W3CDTF">2016-04-05T15:05:50Z</dcterms:created>
  <dcterms:modified xsi:type="dcterms:W3CDTF">2016-04-18T15:55:02Z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0x010100877EDEAE00C2C749892FCE4C00987605</vt:lpwstr>
  </property>
</Properties>
</file>