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229600" cy="16459200"/>
  <p:notesSz cx="6858000" cy="9144000"/>
  <p:defaultTextStyle>
    <a:defPPr>
      <a:defRPr lang="en-US"/>
    </a:defPPr>
    <a:lvl1pPr marL="0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05368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10736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16104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21473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26841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32209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937577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642945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906" y="-72"/>
      </p:cViewPr>
      <p:guideLst>
        <p:guide orient="horz" pos="5184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5113022"/>
            <a:ext cx="6995160" cy="35280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4440" y="9326880"/>
            <a:ext cx="576072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5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1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1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21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26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32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3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42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F92-3709-43DE-A569-8CEF2008411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42AB9-087B-40DD-BB73-28FF232B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7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F92-3709-43DE-A569-8CEF2008411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42AB9-087B-40DD-BB73-28FF232B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7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739915" y="792480"/>
            <a:ext cx="3333274" cy="168516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0093" y="792480"/>
            <a:ext cx="9862662" cy="168516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F92-3709-43DE-A569-8CEF2008411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42AB9-087B-40DD-BB73-28FF232B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8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F92-3709-43DE-A569-8CEF2008411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42AB9-087B-40DD-BB73-28FF232B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8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082" y="10576562"/>
            <a:ext cx="6995160" cy="3268980"/>
          </a:xfrm>
        </p:spPr>
        <p:txBody>
          <a:bodyPr anchor="t"/>
          <a:lstStyle>
            <a:lvl1pPr algn="l">
              <a:defRPr sz="6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082" y="6976112"/>
            <a:ext cx="6995160" cy="3600448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536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1073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1610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214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2684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322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9375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64294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F92-3709-43DE-A569-8CEF2008411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42AB9-087B-40DD-BB73-28FF232B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0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093" y="4610100"/>
            <a:ext cx="6597968" cy="13034012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75221" y="4610100"/>
            <a:ext cx="6597968" cy="13034012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F92-3709-43DE-A569-8CEF2008411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42AB9-087B-40DD-BB73-28FF232B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3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659132"/>
            <a:ext cx="7406640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3684272"/>
            <a:ext cx="3636169" cy="1535428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5368" indent="0">
              <a:buNone/>
              <a:defRPr sz="3100" b="1"/>
            </a:lvl2pPr>
            <a:lvl3pPr marL="1410736" indent="0">
              <a:buNone/>
              <a:defRPr sz="2800" b="1"/>
            </a:lvl3pPr>
            <a:lvl4pPr marL="2116104" indent="0">
              <a:buNone/>
              <a:defRPr sz="2500" b="1"/>
            </a:lvl4pPr>
            <a:lvl5pPr marL="2821473" indent="0">
              <a:buNone/>
              <a:defRPr sz="2500" b="1"/>
            </a:lvl5pPr>
            <a:lvl6pPr marL="3526841" indent="0">
              <a:buNone/>
              <a:defRPr sz="2500" b="1"/>
            </a:lvl6pPr>
            <a:lvl7pPr marL="4232209" indent="0">
              <a:buNone/>
              <a:defRPr sz="2500" b="1"/>
            </a:lvl7pPr>
            <a:lvl8pPr marL="4937577" indent="0">
              <a:buNone/>
              <a:defRPr sz="2500" b="1"/>
            </a:lvl8pPr>
            <a:lvl9pPr marL="5642945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" y="5219700"/>
            <a:ext cx="3636169" cy="9483092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0523" y="3684272"/>
            <a:ext cx="3637598" cy="1535428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5368" indent="0">
              <a:buNone/>
              <a:defRPr sz="3100" b="1"/>
            </a:lvl2pPr>
            <a:lvl3pPr marL="1410736" indent="0">
              <a:buNone/>
              <a:defRPr sz="2800" b="1"/>
            </a:lvl3pPr>
            <a:lvl4pPr marL="2116104" indent="0">
              <a:buNone/>
              <a:defRPr sz="2500" b="1"/>
            </a:lvl4pPr>
            <a:lvl5pPr marL="2821473" indent="0">
              <a:buNone/>
              <a:defRPr sz="2500" b="1"/>
            </a:lvl5pPr>
            <a:lvl6pPr marL="3526841" indent="0">
              <a:buNone/>
              <a:defRPr sz="2500" b="1"/>
            </a:lvl6pPr>
            <a:lvl7pPr marL="4232209" indent="0">
              <a:buNone/>
              <a:defRPr sz="2500" b="1"/>
            </a:lvl7pPr>
            <a:lvl8pPr marL="4937577" indent="0">
              <a:buNone/>
              <a:defRPr sz="2500" b="1"/>
            </a:lvl8pPr>
            <a:lvl9pPr marL="5642945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0523" y="5219700"/>
            <a:ext cx="3637598" cy="9483092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F92-3709-43DE-A569-8CEF2008411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42AB9-087B-40DD-BB73-28FF232B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5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F92-3709-43DE-A569-8CEF2008411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42AB9-087B-40DD-BB73-28FF232B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8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F92-3709-43DE-A569-8CEF2008411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42AB9-087B-40DD-BB73-28FF232B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8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1" y="655320"/>
            <a:ext cx="2707482" cy="278892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545" y="655320"/>
            <a:ext cx="4600575" cy="14047472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1" y="3444240"/>
            <a:ext cx="2707482" cy="11258552"/>
          </a:xfrm>
        </p:spPr>
        <p:txBody>
          <a:bodyPr/>
          <a:lstStyle>
            <a:lvl1pPr marL="0" indent="0">
              <a:buNone/>
              <a:defRPr sz="2200"/>
            </a:lvl1pPr>
            <a:lvl2pPr marL="705368" indent="0">
              <a:buNone/>
              <a:defRPr sz="1900"/>
            </a:lvl2pPr>
            <a:lvl3pPr marL="1410736" indent="0">
              <a:buNone/>
              <a:defRPr sz="1500"/>
            </a:lvl3pPr>
            <a:lvl4pPr marL="2116104" indent="0">
              <a:buNone/>
              <a:defRPr sz="1400"/>
            </a:lvl4pPr>
            <a:lvl5pPr marL="2821473" indent="0">
              <a:buNone/>
              <a:defRPr sz="1400"/>
            </a:lvl5pPr>
            <a:lvl6pPr marL="3526841" indent="0">
              <a:buNone/>
              <a:defRPr sz="1400"/>
            </a:lvl6pPr>
            <a:lvl7pPr marL="4232209" indent="0">
              <a:buNone/>
              <a:defRPr sz="1400"/>
            </a:lvl7pPr>
            <a:lvl8pPr marL="4937577" indent="0">
              <a:buNone/>
              <a:defRPr sz="1400"/>
            </a:lvl8pPr>
            <a:lvl9pPr marL="564294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F92-3709-43DE-A569-8CEF2008411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42AB9-087B-40DD-BB73-28FF232B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4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059" y="11521440"/>
            <a:ext cx="4937760" cy="1360172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3059" y="1470660"/>
            <a:ext cx="4937760" cy="9875520"/>
          </a:xfrm>
        </p:spPr>
        <p:txBody>
          <a:bodyPr/>
          <a:lstStyle>
            <a:lvl1pPr marL="0" indent="0">
              <a:buNone/>
              <a:defRPr sz="4900"/>
            </a:lvl1pPr>
            <a:lvl2pPr marL="705368" indent="0">
              <a:buNone/>
              <a:defRPr sz="4300"/>
            </a:lvl2pPr>
            <a:lvl3pPr marL="1410736" indent="0">
              <a:buNone/>
              <a:defRPr sz="3700"/>
            </a:lvl3pPr>
            <a:lvl4pPr marL="2116104" indent="0">
              <a:buNone/>
              <a:defRPr sz="3100"/>
            </a:lvl4pPr>
            <a:lvl5pPr marL="2821473" indent="0">
              <a:buNone/>
              <a:defRPr sz="3100"/>
            </a:lvl5pPr>
            <a:lvl6pPr marL="3526841" indent="0">
              <a:buNone/>
              <a:defRPr sz="3100"/>
            </a:lvl6pPr>
            <a:lvl7pPr marL="4232209" indent="0">
              <a:buNone/>
              <a:defRPr sz="3100"/>
            </a:lvl7pPr>
            <a:lvl8pPr marL="4937577" indent="0">
              <a:buNone/>
              <a:defRPr sz="3100"/>
            </a:lvl8pPr>
            <a:lvl9pPr marL="5642945" indent="0">
              <a:buNone/>
              <a:defRPr sz="3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3059" y="12881612"/>
            <a:ext cx="4937760" cy="1931668"/>
          </a:xfrm>
        </p:spPr>
        <p:txBody>
          <a:bodyPr/>
          <a:lstStyle>
            <a:lvl1pPr marL="0" indent="0">
              <a:buNone/>
              <a:defRPr sz="2200"/>
            </a:lvl1pPr>
            <a:lvl2pPr marL="705368" indent="0">
              <a:buNone/>
              <a:defRPr sz="1900"/>
            </a:lvl2pPr>
            <a:lvl3pPr marL="1410736" indent="0">
              <a:buNone/>
              <a:defRPr sz="1500"/>
            </a:lvl3pPr>
            <a:lvl4pPr marL="2116104" indent="0">
              <a:buNone/>
              <a:defRPr sz="1400"/>
            </a:lvl4pPr>
            <a:lvl5pPr marL="2821473" indent="0">
              <a:buNone/>
              <a:defRPr sz="1400"/>
            </a:lvl5pPr>
            <a:lvl6pPr marL="3526841" indent="0">
              <a:buNone/>
              <a:defRPr sz="1400"/>
            </a:lvl6pPr>
            <a:lvl7pPr marL="4232209" indent="0">
              <a:buNone/>
              <a:defRPr sz="1400"/>
            </a:lvl7pPr>
            <a:lvl8pPr marL="4937577" indent="0">
              <a:buNone/>
              <a:defRPr sz="1400"/>
            </a:lvl8pPr>
            <a:lvl9pPr marL="564294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F92-3709-43DE-A569-8CEF2008411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42AB9-087B-40DD-BB73-28FF232B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1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0" y="659132"/>
            <a:ext cx="7406640" cy="2743200"/>
          </a:xfrm>
          <a:prstGeom prst="rect">
            <a:avLst/>
          </a:prstGeom>
        </p:spPr>
        <p:txBody>
          <a:bodyPr vert="horz" lIns="141074" tIns="70537" rIns="141074" bIns="7053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3840480"/>
            <a:ext cx="7406640" cy="10862312"/>
          </a:xfrm>
          <a:prstGeom prst="rect">
            <a:avLst/>
          </a:prstGeom>
        </p:spPr>
        <p:txBody>
          <a:bodyPr vert="horz" lIns="141074" tIns="70537" rIns="141074" bIns="7053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1480" y="15255242"/>
            <a:ext cx="1920240" cy="876300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AF92-3709-43DE-A569-8CEF2008411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1780" y="15255242"/>
            <a:ext cx="2606040" cy="876300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97880" y="15255242"/>
            <a:ext cx="1920240" cy="876300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42AB9-087B-40DD-BB73-28FF232B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4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10736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9026" indent="-529026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46223" indent="-440855" algn="l" defTabSz="1410736" rtl="0" eaLnBrk="1" latinLnBrk="0" hangingPunct="1">
        <a:spcBef>
          <a:spcPct val="20000"/>
        </a:spcBef>
        <a:buFont typeface="Arial" panose="020B0604020202020204" pitchFamily="34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63420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68789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74157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79525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84893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90261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95629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5368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10736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16104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473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6841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32209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37577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42945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7" y="10242498"/>
            <a:ext cx="5515653" cy="31912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4"/>
          <a:stretch/>
        </p:blipFill>
        <p:spPr>
          <a:xfrm>
            <a:off x="3364750" y="7305675"/>
            <a:ext cx="4864850" cy="31912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4" y="4720536"/>
            <a:ext cx="5184167" cy="319125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-15456" y="15856070"/>
            <a:ext cx="8229600" cy="603130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78000">
                <a:srgbClr val="85C2FF"/>
              </a:gs>
              <a:gs pos="10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Pathology &amp; Lab Medicine Locations</a:t>
            </a:r>
            <a:endParaRPr lang="en-US" sz="4000" b="1" dirty="0">
              <a:solidFill>
                <a:srgbClr val="FFFF00"/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Picture 12"/>
          <p:cNvPicPr/>
          <p:nvPr/>
        </p:nvPicPr>
        <p:blipFill rotWithShape="1">
          <a:blip r:embed="rId5"/>
          <a:srcRect r="2583"/>
          <a:stretch/>
        </p:blipFill>
        <p:spPr>
          <a:xfrm>
            <a:off x="4800600" y="0"/>
            <a:ext cx="3419475" cy="990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9" r="5732"/>
          <a:stretch/>
        </p:blipFill>
        <p:spPr>
          <a:xfrm>
            <a:off x="19229" y="0"/>
            <a:ext cx="4834209" cy="3191256"/>
          </a:xfrm>
          <a:prstGeom prst="rect">
            <a:avLst/>
          </a:prstGeom>
        </p:spPr>
      </p:pic>
      <p:pic>
        <p:nvPicPr>
          <p:cNvPr id="1028" name="Picture 4" descr="C:\Users\mlabarge\Pictures\URMC Maps\RR-SW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64" t="39590" r="37042" b="26967"/>
          <a:stretch/>
        </p:blipFill>
        <p:spPr bwMode="auto">
          <a:xfrm>
            <a:off x="80838" y="13695665"/>
            <a:ext cx="3144095" cy="2067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066800" y="13710124"/>
            <a:ext cx="167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Strong West Lab</a:t>
            </a:r>
          </a:p>
          <a:p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 Miles from SMH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14823004"/>
            <a:ext cx="16546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Ridgeland Rd Labs</a:t>
            </a:r>
          </a:p>
          <a:p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miles from SMH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785683" y="15101284"/>
            <a:ext cx="803526" cy="110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1"/>
          </p:cNvCxnSpPr>
          <p:nvPr/>
        </p:nvCxnSpPr>
        <p:spPr>
          <a:xfrm flipH="1">
            <a:off x="404200" y="13971734"/>
            <a:ext cx="662600" cy="76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30" name="Picture 5" descr="C:\Users\mlabarge\Pictures\URMC Maps\PSC Locations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58" t="18609" r="31430" b="8415"/>
          <a:stretch/>
        </p:blipFill>
        <p:spPr bwMode="auto">
          <a:xfrm>
            <a:off x="5190813" y="11773502"/>
            <a:ext cx="3020745" cy="3115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298795" y="13782675"/>
            <a:ext cx="24617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Patient Service Center Locations</a:t>
            </a:r>
          </a:p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Range from Rochester area to Southern Tier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883" y="1828800"/>
            <a:ext cx="5041675" cy="319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81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7EDEAE00C2C749892FCE4C00987605" ma:contentTypeVersion="0" ma:contentTypeDescription="Create a new document." ma:contentTypeScope="" ma:versionID="76ef5ad31a4618b74c29ffc025515d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C9C094-8DAD-4273-8C6E-81342FCE23F7}"/>
</file>

<file path=customXml/itemProps2.xml><?xml version="1.0" encoding="utf-8"?>
<ds:datastoreItem xmlns:ds="http://schemas.openxmlformats.org/officeDocument/2006/customXml" ds:itemID="{EC39CCB2-9E21-47E1-B4E2-1E55E77BA743}"/>
</file>

<file path=customXml/itemProps3.xml><?xml version="1.0" encoding="utf-8"?>
<ds:datastoreItem xmlns:ds="http://schemas.openxmlformats.org/officeDocument/2006/customXml" ds:itemID="{1921B434-3DAC-4682-9584-FA76B58262C8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759</TotalTime>
  <Words>30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URMC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LaBarge, Melissa L</dc:creator>
  <cp:lastModifiedBy>LaBarge, Melissa L</cp:lastModifiedBy>
  <cp:revision>17</cp:revision>
  <dcterms:created xsi:type="dcterms:W3CDTF">2016-04-05T15:05:50Z</dcterms:created>
  <dcterms:modified xsi:type="dcterms:W3CDTF">2016-04-18T15:55:02Z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0x010100877EDEAE00C2C749892FCE4C00987605</vt:lpwstr>
  </property>
</Properties>
</file>