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7432000" cy="16459200"/>
  <p:notesSz cx="9296400" cy="7010400"/>
  <p:defaultTextStyle>
    <a:defPPr>
      <a:defRPr lang="en-US"/>
    </a:defPPr>
    <a:lvl1pPr marL="0" algn="l" defTabSz="2612532" rtl="0" eaLnBrk="1" latinLnBrk="0" hangingPunct="1">
      <a:defRPr sz="5100" kern="1200">
        <a:solidFill>
          <a:schemeClr val="tx1"/>
        </a:solidFill>
        <a:latin typeface="+mn-lt"/>
        <a:ea typeface="+mn-ea"/>
        <a:cs typeface="+mn-cs"/>
      </a:defRPr>
    </a:lvl1pPr>
    <a:lvl2pPr marL="1306266" algn="l" defTabSz="2612532" rtl="0" eaLnBrk="1" latinLnBrk="0" hangingPunct="1">
      <a:defRPr sz="5100" kern="1200">
        <a:solidFill>
          <a:schemeClr val="tx1"/>
        </a:solidFill>
        <a:latin typeface="+mn-lt"/>
        <a:ea typeface="+mn-ea"/>
        <a:cs typeface="+mn-cs"/>
      </a:defRPr>
    </a:lvl2pPr>
    <a:lvl3pPr marL="2612532" algn="l" defTabSz="2612532" rtl="0" eaLnBrk="1" latinLnBrk="0" hangingPunct="1">
      <a:defRPr sz="5100" kern="1200">
        <a:solidFill>
          <a:schemeClr val="tx1"/>
        </a:solidFill>
        <a:latin typeface="+mn-lt"/>
        <a:ea typeface="+mn-ea"/>
        <a:cs typeface="+mn-cs"/>
      </a:defRPr>
    </a:lvl3pPr>
    <a:lvl4pPr marL="3918798" algn="l" defTabSz="2612532" rtl="0" eaLnBrk="1" latinLnBrk="0" hangingPunct="1">
      <a:defRPr sz="5100" kern="1200">
        <a:solidFill>
          <a:schemeClr val="tx1"/>
        </a:solidFill>
        <a:latin typeface="+mn-lt"/>
        <a:ea typeface="+mn-ea"/>
        <a:cs typeface="+mn-cs"/>
      </a:defRPr>
    </a:lvl4pPr>
    <a:lvl5pPr marL="5225064" algn="l" defTabSz="2612532" rtl="0" eaLnBrk="1" latinLnBrk="0" hangingPunct="1">
      <a:defRPr sz="5100" kern="1200">
        <a:solidFill>
          <a:schemeClr val="tx1"/>
        </a:solidFill>
        <a:latin typeface="+mn-lt"/>
        <a:ea typeface="+mn-ea"/>
        <a:cs typeface="+mn-cs"/>
      </a:defRPr>
    </a:lvl5pPr>
    <a:lvl6pPr marL="6531331" algn="l" defTabSz="2612532" rtl="0" eaLnBrk="1" latinLnBrk="0" hangingPunct="1">
      <a:defRPr sz="5100" kern="1200">
        <a:solidFill>
          <a:schemeClr val="tx1"/>
        </a:solidFill>
        <a:latin typeface="+mn-lt"/>
        <a:ea typeface="+mn-ea"/>
        <a:cs typeface="+mn-cs"/>
      </a:defRPr>
    </a:lvl6pPr>
    <a:lvl7pPr marL="7837597" algn="l" defTabSz="2612532" rtl="0" eaLnBrk="1" latinLnBrk="0" hangingPunct="1">
      <a:defRPr sz="5100" kern="1200">
        <a:solidFill>
          <a:schemeClr val="tx1"/>
        </a:solidFill>
        <a:latin typeface="+mn-lt"/>
        <a:ea typeface="+mn-ea"/>
        <a:cs typeface="+mn-cs"/>
      </a:defRPr>
    </a:lvl7pPr>
    <a:lvl8pPr marL="9143863" algn="l" defTabSz="2612532" rtl="0" eaLnBrk="1" latinLnBrk="0" hangingPunct="1">
      <a:defRPr sz="5100" kern="1200">
        <a:solidFill>
          <a:schemeClr val="tx1"/>
        </a:solidFill>
        <a:latin typeface="+mn-lt"/>
        <a:ea typeface="+mn-ea"/>
        <a:cs typeface="+mn-cs"/>
      </a:defRPr>
    </a:lvl8pPr>
    <a:lvl9pPr marL="10450129" algn="l" defTabSz="2612532" rtl="0" eaLnBrk="1" latinLnBrk="0" hangingPunct="1">
      <a:defRPr sz="5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8343" autoAdjust="0"/>
  </p:normalViewPr>
  <p:slideViewPr>
    <p:cSldViewPr>
      <p:cViewPr>
        <p:scale>
          <a:sx n="200" d="100"/>
          <a:sy n="200" d="100"/>
        </p:scale>
        <p:origin x="-84" y="16254"/>
      </p:cViewPr>
      <p:guideLst>
        <p:guide orient="horz" pos="5184"/>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738" y="0"/>
            <a:ext cx="4029075" cy="350838"/>
          </a:xfrm>
          <a:prstGeom prst="rect">
            <a:avLst/>
          </a:prstGeom>
        </p:spPr>
        <p:txBody>
          <a:bodyPr vert="horz" lIns="91440" tIns="45720" rIns="91440" bIns="45720" rtlCol="0"/>
          <a:lstStyle>
            <a:lvl1pPr algn="r">
              <a:defRPr sz="1200"/>
            </a:lvl1pPr>
          </a:lstStyle>
          <a:p>
            <a:fld id="{E8D9580E-AD34-4D97-8242-4B1DF6761E84}" type="datetimeFigureOut">
              <a:rPr lang="en-US" smtClean="0"/>
              <a:t>3/15/2016</a:t>
            </a:fld>
            <a:endParaRPr lang="en-US"/>
          </a:p>
        </p:txBody>
      </p:sp>
      <p:sp>
        <p:nvSpPr>
          <p:cNvPr id="4" name="Slide Image Placeholder 3"/>
          <p:cNvSpPr>
            <a:spLocks noGrp="1" noRot="1" noChangeAspect="1"/>
          </p:cNvSpPr>
          <p:nvPr>
            <p:ph type="sldImg" idx="2"/>
          </p:nvPr>
        </p:nvSpPr>
        <p:spPr>
          <a:xfrm>
            <a:off x="2457450" y="525463"/>
            <a:ext cx="4381500" cy="2628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330575"/>
            <a:ext cx="7435850" cy="31543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7975"/>
            <a:ext cx="4029075" cy="3508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738" y="6657975"/>
            <a:ext cx="4029075" cy="350838"/>
          </a:xfrm>
          <a:prstGeom prst="rect">
            <a:avLst/>
          </a:prstGeom>
        </p:spPr>
        <p:txBody>
          <a:bodyPr vert="horz" lIns="91440" tIns="45720" rIns="91440" bIns="45720" rtlCol="0" anchor="b"/>
          <a:lstStyle>
            <a:lvl1pPr algn="r">
              <a:defRPr sz="1200"/>
            </a:lvl1pPr>
          </a:lstStyle>
          <a:p>
            <a:fld id="{96715E2B-41A9-4606-9372-DE4D3D0842A2}" type="slidenum">
              <a:rPr lang="en-US" smtClean="0"/>
              <a:t>‹#›</a:t>
            </a:fld>
            <a:endParaRPr lang="en-US"/>
          </a:p>
        </p:txBody>
      </p:sp>
    </p:spTree>
    <p:extLst>
      <p:ext uri="{BB962C8B-B14F-4D97-AF65-F5344CB8AC3E}">
        <p14:creationId xmlns:p14="http://schemas.microsoft.com/office/powerpoint/2010/main" val="1386058578"/>
      </p:ext>
    </p:extLst>
  </p:cSld>
  <p:clrMap bg1="lt1" tx1="dk1" bg2="lt2" tx2="dk2" accent1="accent1" accent2="accent2" accent3="accent3" accent4="accent4" accent5="accent5" accent6="accent6" hlink="hlink" folHlink="folHlink"/>
  <p:notesStyle>
    <a:lvl1pPr marL="0" algn="l" defTabSz="2612532" rtl="0" eaLnBrk="1" latinLnBrk="0" hangingPunct="1">
      <a:defRPr sz="3400" kern="1200">
        <a:solidFill>
          <a:schemeClr val="tx1"/>
        </a:solidFill>
        <a:latin typeface="+mn-lt"/>
        <a:ea typeface="+mn-ea"/>
        <a:cs typeface="+mn-cs"/>
      </a:defRPr>
    </a:lvl1pPr>
    <a:lvl2pPr marL="1306266" algn="l" defTabSz="2612532" rtl="0" eaLnBrk="1" latinLnBrk="0" hangingPunct="1">
      <a:defRPr sz="3400" kern="1200">
        <a:solidFill>
          <a:schemeClr val="tx1"/>
        </a:solidFill>
        <a:latin typeface="+mn-lt"/>
        <a:ea typeface="+mn-ea"/>
        <a:cs typeface="+mn-cs"/>
      </a:defRPr>
    </a:lvl2pPr>
    <a:lvl3pPr marL="2612532" algn="l" defTabSz="2612532" rtl="0" eaLnBrk="1" latinLnBrk="0" hangingPunct="1">
      <a:defRPr sz="3400" kern="1200">
        <a:solidFill>
          <a:schemeClr val="tx1"/>
        </a:solidFill>
        <a:latin typeface="+mn-lt"/>
        <a:ea typeface="+mn-ea"/>
        <a:cs typeface="+mn-cs"/>
      </a:defRPr>
    </a:lvl3pPr>
    <a:lvl4pPr marL="3918798" algn="l" defTabSz="2612532" rtl="0" eaLnBrk="1" latinLnBrk="0" hangingPunct="1">
      <a:defRPr sz="3400" kern="1200">
        <a:solidFill>
          <a:schemeClr val="tx1"/>
        </a:solidFill>
        <a:latin typeface="+mn-lt"/>
        <a:ea typeface="+mn-ea"/>
        <a:cs typeface="+mn-cs"/>
      </a:defRPr>
    </a:lvl4pPr>
    <a:lvl5pPr marL="5225064" algn="l" defTabSz="2612532" rtl="0" eaLnBrk="1" latinLnBrk="0" hangingPunct="1">
      <a:defRPr sz="3400" kern="1200">
        <a:solidFill>
          <a:schemeClr val="tx1"/>
        </a:solidFill>
        <a:latin typeface="+mn-lt"/>
        <a:ea typeface="+mn-ea"/>
        <a:cs typeface="+mn-cs"/>
      </a:defRPr>
    </a:lvl5pPr>
    <a:lvl6pPr marL="6531331" algn="l" defTabSz="2612532" rtl="0" eaLnBrk="1" latinLnBrk="0" hangingPunct="1">
      <a:defRPr sz="3400" kern="1200">
        <a:solidFill>
          <a:schemeClr val="tx1"/>
        </a:solidFill>
        <a:latin typeface="+mn-lt"/>
        <a:ea typeface="+mn-ea"/>
        <a:cs typeface="+mn-cs"/>
      </a:defRPr>
    </a:lvl6pPr>
    <a:lvl7pPr marL="7837597" algn="l" defTabSz="2612532" rtl="0" eaLnBrk="1" latinLnBrk="0" hangingPunct="1">
      <a:defRPr sz="3400" kern="1200">
        <a:solidFill>
          <a:schemeClr val="tx1"/>
        </a:solidFill>
        <a:latin typeface="+mn-lt"/>
        <a:ea typeface="+mn-ea"/>
        <a:cs typeface="+mn-cs"/>
      </a:defRPr>
    </a:lvl7pPr>
    <a:lvl8pPr marL="9143863" algn="l" defTabSz="2612532" rtl="0" eaLnBrk="1" latinLnBrk="0" hangingPunct="1">
      <a:defRPr sz="3400" kern="1200">
        <a:solidFill>
          <a:schemeClr val="tx1"/>
        </a:solidFill>
        <a:latin typeface="+mn-lt"/>
        <a:ea typeface="+mn-ea"/>
        <a:cs typeface="+mn-cs"/>
      </a:defRPr>
    </a:lvl8pPr>
    <a:lvl9pPr marL="10450129" algn="l" defTabSz="2612532" rtl="0" eaLnBrk="1" latinLnBrk="0" hangingPunct="1">
      <a:defRPr sz="3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715E2B-41A9-4606-9372-DE4D3D0842A2}" type="slidenum">
              <a:rPr lang="en-US" smtClean="0"/>
              <a:t>1</a:t>
            </a:fld>
            <a:endParaRPr lang="en-US"/>
          </a:p>
        </p:txBody>
      </p:sp>
    </p:spTree>
    <p:extLst>
      <p:ext uri="{BB962C8B-B14F-4D97-AF65-F5344CB8AC3E}">
        <p14:creationId xmlns:p14="http://schemas.microsoft.com/office/powerpoint/2010/main" val="3271968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5113021"/>
            <a:ext cx="23317200" cy="3528060"/>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9326880"/>
            <a:ext cx="19202400" cy="4206240"/>
          </a:xfrm>
        </p:spPr>
        <p:txBody>
          <a:bodyPr/>
          <a:lstStyle>
            <a:lvl1pPr marL="0" indent="0" algn="ctr">
              <a:buNone/>
              <a:defRPr>
                <a:solidFill>
                  <a:schemeClr val="tx1">
                    <a:tint val="75000"/>
                  </a:schemeClr>
                </a:solidFill>
              </a:defRPr>
            </a:lvl1pPr>
            <a:lvl2pPr marL="1306266" indent="0" algn="ctr">
              <a:buNone/>
              <a:defRPr>
                <a:solidFill>
                  <a:schemeClr val="tx1">
                    <a:tint val="75000"/>
                  </a:schemeClr>
                </a:solidFill>
              </a:defRPr>
            </a:lvl2pPr>
            <a:lvl3pPr marL="2612532" indent="0" algn="ctr">
              <a:buNone/>
              <a:defRPr>
                <a:solidFill>
                  <a:schemeClr val="tx1">
                    <a:tint val="75000"/>
                  </a:schemeClr>
                </a:solidFill>
              </a:defRPr>
            </a:lvl3pPr>
            <a:lvl4pPr marL="3918798" indent="0" algn="ctr">
              <a:buNone/>
              <a:defRPr>
                <a:solidFill>
                  <a:schemeClr val="tx1">
                    <a:tint val="75000"/>
                  </a:schemeClr>
                </a:solidFill>
              </a:defRPr>
            </a:lvl4pPr>
            <a:lvl5pPr marL="5225064" indent="0" algn="ctr">
              <a:buNone/>
              <a:defRPr>
                <a:solidFill>
                  <a:schemeClr val="tx1">
                    <a:tint val="75000"/>
                  </a:schemeClr>
                </a:solidFill>
              </a:defRPr>
            </a:lvl5pPr>
            <a:lvl6pPr marL="6531331" indent="0" algn="ctr">
              <a:buNone/>
              <a:defRPr>
                <a:solidFill>
                  <a:schemeClr val="tx1">
                    <a:tint val="75000"/>
                  </a:schemeClr>
                </a:solidFill>
              </a:defRPr>
            </a:lvl6pPr>
            <a:lvl7pPr marL="7837597" indent="0" algn="ctr">
              <a:buNone/>
              <a:defRPr>
                <a:solidFill>
                  <a:schemeClr val="tx1">
                    <a:tint val="75000"/>
                  </a:schemeClr>
                </a:solidFill>
              </a:defRPr>
            </a:lvl7pPr>
            <a:lvl8pPr marL="9143863" indent="0" algn="ctr">
              <a:buNone/>
              <a:defRPr>
                <a:solidFill>
                  <a:schemeClr val="tx1">
                    <a:tint val="75000"/>
                  </a:schemeClr>
                </a:solidFill>
              </a:defRPr>
            </a:lvl8pPr>
            <a:lvl9pPr marL="1045012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818CE1-4DB4-4342-9C6F-522ACC75A977}" type="datetimeFigureOut">
              <a:rPr lang="en-US" smtClean="0"/>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84ACD-E995-4355-AB9E-154CA6084A70}" type="slidenum">
              <a:rPr lang="en-US" smtClean="0"/>
              <a:t>‹#›</a:t>
            </a:fld>
            <a:endParaRPr lang="en-US"/>
          </a:p>
        </p:txBody>
      </p:sp>
    </p:spTree>
    <p:extLst>
      <p:ext uri="{BB962C8B-B14F-4D97-AF65-F5344CB8AC3E}">
        <p14:creationId xmlns:p14="http://schemas.microsoft.com/office/powerpoint/2010/main" val="3029048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818CE1-4DB4-4342-9C6F-522ACC75A977}" type="datetimeFigureOut">
              <a:rPr lang="en-US" smtClean="0"/>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84ACD-E995-4355-AB9E-154CA6084A70}" type="slidenum">
              <a:rPr lang="en-US" smtClean="0"/>
              <a:t>‹#›</a:t>
            </a:fld>
            <a:endParaRPr lang="en-US"/>
          </a:p>
        </p:txBody>
      </p:sp>
    </p:spTree>
    <p:extLst>
      <p:ext uri="{BB962C8B-B14F-4D97-AF65-F5344CB8AC3E}">
        <p14:creationId xmlns:p14="http://schemas.microsoft.com/office/powerpoint/2010/main" val="2467063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888200" y="659133"/>
            <a:ext cx="6172200" cy="140436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659133"/>
            <a:ext cx="18059400" cy="140436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818CE1-4DB4-4342-9C6F-522ACC75A977}" type="datetimeFigureOut">
              <a:rPr lang="en-US" smtClean="0"/>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84ACD-E995-4355-AB9E-154CA6084A70}" type="slidenum">
              <a:rPr lang="en-US" smtClean="0"/>
              <a:t>‹#›</a:t>
            </a:fld>
            <a:endParaRPr lang="en-US"/>
          </a:p>
        </p:txBody>
      </p:sp>
    </p:spTree>
    <p:extLst>
      <p:ext uri="{BB962C8B-B14F-4D97-AF65-F5344CB8AC3E}">
        <p14:creationId xmlns:p14="http://schemas.microsoft.com/office/powerpoint/2010/main" val="572222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818CE1-4DB4-4342-9C6F-522ACC75A977}" type="datetimeFigureOut">
              <a:rPr lang="en-US" smtClean="0"/>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84ACD-E995-4355-AB9E-154CA6084A70}" type="slidenum">
              <a:rPr lang="en-US" smtClean="0"/>
              <a:t>‹#›</a:t>
            </a:fld>
            <a:endParaRPr lang="en-US"/>
          </a:p>
        </p:txBody>
      </p:sp>
    </p:spTree>
    <p:extLst>
      <p:ext uri="{BB962C8B-B14F-4D97-AF65-F5344CB8AC3E}">
        <p14:creationId xmlns:p14="http://schemas.microsoft.com/office/powerpoint/2010/main" val="2661079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8" y="10576561"/>
            <a:ext cx="23317200" cy="3268980"/>
          </a:xfrm>
        </p:spPr>
        <p:txBody>
          <a:bodyPr anchor="t"/>
          <a:lstStyle>
            <a:lvl1pPr algn="l">
              <a:defRPr sz="114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8" y="6976114"/>
            <a:ext cx="23317200" cy="3600449"/>
          </a:xfrm>
        </p:spPr>
        <p:txBody>
          <a:bodyPr anchor="b"/>
          <a:lstStyle>
            <a:lvl1pPr marL="0" indent="0">
              <a:buNone/>
              <a:defRPr sz="5700">
                <a:solidFill>
                  <a:schemeClr val="tx1">
                    <a:tint val="75000"/>
                  </a:schemeClr>
                </a:solidFill>
              </a:defRPr>
            </a:lvl1pPr>
            <a:lvl2pPr marL="1306266" indent="0">
              <a:buNone/>
              <a:defRPr sz="5100">
                <a:solidFill>
                  <a:schemeClr val="tx1">
                    <a:tint val="75000"/>
                  </a:schemeClr>
                </a:solidFill>
              </a:defRPr>
            </a:lvl2pPr>
            <a:lvl3pPr marL="2612532" indent="0">
              <a:buNone/>
              <a:defRPr sz="4600">
                <a:solidFill>
                  <a:schemeClr val="tx1">
                    <a:tint val="75000"/>
                  </a:schemeClr>
                </a:solidFill>
              </a:defRPr>
            </a:lvl3pPr>
            <a:lvl4pPr marL="3918798" indent="0">
              <a:buNone/>
              <a:defRPr sz="4000">
                <a:solidFill>
                  <a:schemeClr val="tx1">
                    <a:tint val="75000"/>
                  </a:schemeClr>
                </a:solidFill>
              </a:defRPr>
            </a:lvl4pPr>
            <a:lvl5pPr marL="5225064" indent="0">
              <a:buNone/>
              <a:defRPr sz="4000">
                <a:solidFill>
                  <a:schemeClr val="tx1">
                    <a:tint val="75000"/>
                  </a:schemeClr>
                </a:solidFill>
              </a:defRPr>
            </a:lvl5pPr>
            <a:lvl6pPr marL="6531331" indent="0">
              <a:buNone/>
              <a:defRPr sz="4000">
                <a:solidFill>
                  <a:schemeClr val="tx1">
                    <a:tint val="75000"/>
                  </a:schemeClr>
                </a:solidFill>
              </a:defRPr>
            </a:lvl6pPr>
            <a:lvl7pPr marL="7837597" indent="0">
              <a:buNone/>
              <a:defRPr sz="4000">
                <a:solidFill>
                  <a:schemeClr val="tx1">
                    <a:tint val="75000"/>
                  </a:schemeClr>
                </a:solidFill>
              </a:defRPr>
            </a:lvl7pPr>
            <a:lvl8pPr marL="9143863" indent="0">
              <a:buNone/>
              <a:defRPr sz="4000">
                <a:solidFill>
                  <a:schemeClr val="tx1">
                    <a:tint val="75000"/>
                  </a:schemeClr>
                </a:solidFill>
              </a:defRPr>
            </a:lvl8pPr>
            <a:lvl9pPr marL="10450129" indent="0">
              <a:buNone/>
              <a:defRPr sz="4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818CE1-4DB4-4342-9C6F-522ACC75A977}" type="datetimeFigureOut">
              <a:rPr lang="en-US" smtClean="0"/>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84ACD-E995-4355-AB9E-154CA6084A70}" type="slidenum">
              <a:rPr lang="en-US" smtClean="0"/>
              <a:t>‹#›</a:t>
            </a:fld>
            <a:endParaRPr lang="en-US"/>
          </a:p>
        </p:txBody>
      </p:sp>
    </p:spTree>
    <p:extLst>
      <p:ext uri="{BB962C8B-B14F-4D97-AF65-F5344CB8AC3E}">
        <p14:creationId xmlns:p14="http://schemas.microsoft.com/office/powerpoint/2010/main" val="4161662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3840482"/>
            <a:ext cx="12115800" cy="10862311"/>
          </a:xfrm>
        </p:spPr>
        <p:txBody>
          <a:bodyPr/>
          <a:lstStyle>
            <a:lvl1pPr>
              <a:defRPr sz="8000"/>
            </a:lvl1pPr>
            <a:lvl2pPr>
              <a:defRPr sz="6900"/>
            </a:lvl2pPr>
            <a:lvl3pPr>
              <a:defRPr sz="5700"/>
            </a:lvl3pPr>
            <a:lvl4pPr>
              <a:defRPr sz="5100"/>
            </a:lvl4pPr>
            <a:lvl5pPr>
              <a:defRPr sz="5100"/>
            </a:lvl5pPr>
            <a:lvl6pPr>
              <a:defRPr sz="5100"/>
            </a:lvl6pPr>
            <a:lvl7pPr>
              <a:defRPr sz="5100"/>
            </a:lvl7pPr>
            <a:lvl8pPr>
              <a:defRPr sz="5100"/>
            </a:lvl8pPr>
            <a:lvl9pPr>
              <a:defRPr sz="5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3944600" y="3840482"/>
            <a:ext cx="12115800" cy="10862311"/>
          </a:xfrm>
        </p:spPr>
        <p:txBody>
          <a:bodyPr/>
          <a:lstStyle>
            <a:lvl1pPr>
              <a:defRPr sz="8000"/>
            </a:lvl1pPr>
            <a:lvl2pPr>
              <a:defRPr sz="6900"/>
            </a:lvl2pPr>
            <a:lvl3pPr>
              <a:defRPr sz="5700"/>
            </a:lvl3pPr>
            <a:lvl4pPr>
              <a:defRPr sz="5100"/>
            </a:lvl4pPr>
            <a:lvl5pPr>
              <a:defRPr sz="5100"/>
            </a:lvl5pPr>
            <a:lvl6pPr>
              <a:defRPr sz="5100"/>
            </a:lvl6pPr>
            <a:lvl7pPr>
              <a:defRPr sz="5100"/>
            </a:lvl7pPr>
            <a:lvl8pPr>
              <a:defRPr sz="5100"/>
            </a:lvl8pPr>
            <a:lvl9pPr>
              <a:defRPr sz="5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818CE1-4DB4-4342-9C6F-522ACC75A977}" type="datetimeFigureOut">
              <a:rPr lang="en-US" smtClean="0"/>
              <a:t>3/15/2016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484ACD-E995-4355-AB9E-154CA6084A70}" type="slidenum">
              <a:rPr lang="en-US" smtClean="0"/>
              <a:t>‹#›</a:t>
            </a:fld>
            <a:endParaRPr lang="en-US"/>
          </a:p>
        </p:txBody>
      </p:sp>
    </p:spTree>
    <p:extLst>
      <p:ext uri="{BB962C8B-B14F-4D97-AF65-F5344CB8AC3E}">
        <p14:creationId xmlns:p14="http://schemas.microsoft.com/office/powerpoint/2010/main" val="2939436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1" y="3684273"/>
            <a:ext cx="12120563" cy="1535429"/>
          </a:xfrm>
        </p:spPr>
        <p:txBody>
          <a:bodyPr anchor="b"/>
          <a:lstStyle>
            <a:lvl1pPr marL="0" indent="0">
              <a:buNone/>
              <a:defRPr sz="6900" b="1"/>
            </a:lvl1pPr>
            <a:lvl2pPr marL="1306266" indent="0">
              <a:buNone/>
              <a:defRPr sz="5700" b="1"/>
            </a:lvl2pPr>
            <a:lvl3pPr marL="2612532" indent="0">
              <a:buNone/>
              <a:defRPr sz="5100" b="1"/>
            </a:lvl3pPr>
            <a:lvl4pPr marL="3918798" indent="0">
              <a:buNone/>
              <a:defRPr sz="4600" b="1"/>
            </a:lvl4pPr>
            <a:lvl5pPr marL="5225064" indent="0">
              <a:buNone/>
              <a:defRPr sz="4600" b="1"/>
            </a:lvl5pPr>
            <a:lvl6pPr marL="6531331" indent="0">
              <a:buNone/>
              <a:defRPr sz="4600" b="1"/>
            </a:lvl6pPr>
            <a:lvl7pPr marL="7837597" indent="0">
              <a:buNone/>
              <a:defRPr sz="4600" b="1"/>
            </a:lvl7pPr>
            <a:lvl8pPr marL="9143863" indent="0">
              <a:buNone/>
              <a:defRPr sz="4600" b="1"/>
            </a:lvl8pPr>
            <a:lvl9pPr marL="10450129" indent="0">
              <a:buNone/>
              <a:defRPr sz="4600" b="1"/>
            </a:lvl9pPr>
          </a:lstStyle>
          <a:p>
            <a:pPr lvl="0"/>
            <a:r>
              <a:rPr lang="en-US" smtClean="0"/>
              <a:t>Click to edit Master text styles</a:t>
            </a:r>
          </a:p>
        </p:txBody>
      </p:sp>
      <p:sp>
        <p:nvSpPr>
          <p:cNvPr id="4" name="Content Placeholder 3"/>
          <p:cNvSpPr>
            <a:spLocks noGrp="1"/>
          </p:cNvSpPr>
          <p:nvPr>
            <p:ph sz="half" idx="2"/>
          </p:nvPr>
        </p:nvSpPr>
        <p:spPr>
          <a:xfrm>
            <a:off x="1371601" y="5219702"/>
            <a:ext cx="12120563" cy="9483091"/>
          </a:xfrm>
        </p:spPr>
        <p:txBody>
          <a:bodyPr/>
          <a:lstStyle>
            <a:lvl1pPr>
              <a:defRPr sz="6900"/>
            </a:lvl1pPr>
            <a:lvl2pPr>
              <a:defRPr sz="5700"/>
            </a:lvl2pPr>
            <a:lvl3pPr>
              <a:defRPr sz="5100"/>
            </a:lvl3pPr>
            <a:lvl4pPr>
              <a:defRPr sz="4600"/>
            </a:lvl4pPr>
            <a:lvl5pPr>
              <a:defRPr sz="4600"/>
            </a:lvl5pPr>
            <a:lvl6pPr>
              <a:defRPr sz="4600"/>
            </a:lvl6pPr>
            <a:lvl7pPr>
              <a:defRPr sz="4600"/>
            </a:lvl7pPr>
            <a:lvl8pPr>
              <a:defRPr sz="4600"/>
            </a:lvl8pPr>
            <a:lvl9pPr>
              <a:defRPr sz="4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78" y="3684273"/>
            <a:ext cx="12125325" cy="1535429"/>
          </a:xfrm>
        </p:spPr>
        <p:txBody>
          <a:bodyPr anchor="b"/>
          <a:lstStyle>
            <a:lvl1pPr marL="0" indent="0">
              <a:buNone/>
              <a:defRPr sz="6900" b="1"/>
            </a:lvl1pPr>
            <a:lvl2pPr marL="1306266" indent="0">
              <a:buNone/>
              <a:defRPr sz="5700" b="1"/>
            </a:lvl2pPr>
            <a:lvl3pPr marL="2612532" indent="0">
              <a:buNone/>
              <a:defRPr sz="5100" b="1"/>
            </a:lvl3pPr>
            <a:lvl4pPr marL="3918798" indent="0">
              <a:buNone/>
              <a:defRPr sz="4600" b="1"/>
            </a:lvl4pPr>
            <a:lvl5pPr marL="5225064" indent="0">
              <a:buNone/>
              <a:defRPr sz="4600" b="1"/>
            </a:lvl5pPr>
            <a:lvl6pPr marL="6531331" indent="0">
              <a:buNone/>
              <a:defRPr sz="4600" b="1"/>
            </a:lvl6pPr>
            <a:lvl7pPr marL="7837597" indent="0">
              <a:buNone/>
              <a:defRPr sz="4600" b="1"/>
            </a:lvl7pPr>
            <a:lvl8pPr marL="9143863" indent="0">
              <a:buNone/>
              <a:defRPr sz="4600" b="1"/>
            </a:lvl8pPr>
            <a:lvl9pPr marL="10450129" indent="0">
              <a:buNone/>
              <a:defRPr sz="4600" b="1"/>
            </a:lvl9pPr>
          </a:lstStyle>
          <a:p>
            <a:pPr lvl="0"/>
            <a:r>
              <a:rPr lang="en-US" smtClean="0"/>
              <a:t>Click to edit Master text styles</a:t>
            </a:r>
          </a:p>
        </p:txBody>
      </p:sp>
      <p:sp>
        <p:nvSpPr>
          <p:cNvPr id="6" name="Content Placeholder 5"/>
          <p:cNvSpPr>
            <a:spLocks noGrp="1"/>
          </p:cNvSpPr>
          <p:nvPr>
            <p:ph sz="quarter" idx="4"/>
          </p:nvPr>
        </p:nvSpPr>
        <p:spPr>
          <a:xfrm>
            <a:off x="13935078" y="5219702"/>
            <a:ext cx="12125325" cy="9483091"/>
          </a:xfrm>
        </p:spPr>
        <p:txBody>
          <a:bodyPr/>
          <a:lstStyle>
            <a:lvl1pPr>
              <a:defRPr sz="6900"/>
            </a:lvl1pPr>
            <a:lvl2pPr>
              <a:defRPr sz="5700"/>
            </a:lvl2pPr>
            <a:lvl3pPr>
              <a:defRPr sz="5100"/>
            </a:lvl3pPr>
            <a:lvl4pPr>
              <a:defRPr sz="4600"/>
            </a:lvl4pPr>
            <a:lvl5pPr>
              <a:defRPr sz="4600"/>
            </a:lvl5pPr>
            <a:lvl6pPr>
              <a:defRPr sz="4600"/>
            </a:lvl6pPr>
            <a:lvl7pPr>
              <a:defRPr sz="4600"/>
            </a:lvl7pPr>
            <a:lvl8pPr>
              <a:defRPr sz="4600"/>
            </a:lvl8pPr>
            <a:lvl9pPr>
              <a:defRPr sz="4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818CE1-4DB4-4342-9C6F-522ACC75A977}" type="datetimeFigureOut">
              <a:rPr lang="en-US" smtClean="0"/>
              <a:t>3/15/2016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484ACD-E995-4355-AB9E-154CA6084A70}" type="slidenum">
              <a:rPr lang="en-US" smtClean="0"/>
              <a:t>‹#›</a:t>
            </a:fld>
            <a:endParaRPr lang="en-US"/>
          </a:p>
        </p:txBody>
      </p:sp>
    </p:spTree>
    <p:extLst>
      <p:ext uri="{BB962C8B-B14F-4D97-AF65-F5344CB8AC3E}">
        <p14:creationId xmlns:p14="http://schemas.microsoft.com/office/powerpoint/2010/main" val="1723359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818CE1-4DB4-4342-9C6F-522ACC75A977}" type="datetimeFigureOut">
              <a:rPr lang="en-US" smtClean="0"/>
              <a:t>3/15/2016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484ACD-E995-4355-AB9E-154CA6084A70}" type="slidenum">
              <a:rPr lang="en-US" smtClean="0"/>
              <a:t>‹#›</a:t>
            </a:fld>
            <a:endParaRPr lang="en-US"/>
          </a:p>
        </p:txBody>
      </p:sp>
    </p:spTree>
    <p:extLst>
      <p:ext uri="{BB962C8B-B14F-4D97-AF65-F5344CB8AC3E}">
        <p14:creationId xmlns:p14="http://schemas.microsoft.com/office/powerpoint/2010/main" val="218815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818CE1-4DB4-4342-9C6F-522ACC75A977}" type="datetimeFigureOut">
              <a:rPr lang="en-US" smtClean="0"/>
              <a:t>3/15/2016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484ACD-E995-4355-AB9E-154CA6084A70}" type="slidenum">
              <a:rPr lang="en-US" smtClean="0"/>
              <a:t>‹#›</a:t>
            </a:fld>
            <a:endParaRPr lang="en-US"/>
          </a:p>
        </p:txBody>
      </p:sp>
    </p:spTree>
    <p:extLst>
      <p:ext uri="{BB962C8B-B14F-4D97-AF65-F5344CB8AC3E}">
        <p14:creationId xmlns:p14="http://schemas.microsoft.com/office/powerpoint/2010/main" val="3879256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4" y="655320"/>
            <a:ext cx="9024938" cy="2788920"/>
          </a:xfrm>
        </p:spPr>
        <p:txBody>
          <a:bodyPr anchor="b"/>
          <a:lstStyle>
            <a:lvl1pPr algn="l">
              <a:defRPr sz="5700" b="1"/>
            </a:lvl1pPr>
          </a:lstStyle>
          <a:p>
            <a:r>
              <a:rPr lang="en-US" smtClean="0"/>
              <a:t>Click to edit Master title style</a:t>
            </a:r>
            <a:endParaRPr lang="en-US"/>
          </a:p>
        </p:txBody>
      </p:sp>
      <p:sp>
        <p:nvSpPr>
          <p:cNvPr id="3" name="Content Placeholder 2"/>
          <p:cNvSpPr>
            <a:spLocks noGrp="1"/>
          </p:cNvSpPr>
          <p:nvPr>
            <p:ph idx="1"/>
          </p:nvPr>
        </p:nvSpPr>
        <p:spPr>
          <a:xfrm>
            <a:off x="10725150" y="655323"/>
            <a:ext cx="15335250" cy="14047471"/>
          </a:xfrm>
        </p:spPr>
        <p:txBody>
          <a:bodyPr/>
          <a:lstStyle>
            <a:lvl1pPr>
              <a:defRPr sz="9100"/>
            </a:lvl1pPr>
            <a:lvl2pPr>
              <a:defRPr sz="8000"/>
            </a:lvl2pPr>
            <a:lvl3pPr>
              <a:defRPr sz="6900"/>
            </a:lvl3pPr>
            <a:lvl4pPr>
              <a:defRPr sz="5700"/>
            </a:lvl4pPr>
            <a:lvl5pPr>
              <a:defRPr sz="5700"/>
            </a:lvl5pPr>
            <a:lvl6pPr>
              <a:defRPr sz="5700"/>
            </a:lvl6pPr>
            <a:lvl7pPr>
              <a:defRPr sz="5700"/>
            </a:lvl7pPr>
            <a:lvl8pPr>
              <a:defRPr sz="5700"/>
            </a:lvl8pPr>
            <a:lvl9pPr>
              <a:defRPr sz="5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4" y="3444243"/>
            <a:ext cx="9024938" cy="11258551"/>
          </a:xfrm>
        </p:spPr>
        <p:txBody>
          <a:bodyPr/>
          <a:lstStyle>
            <a:lvl1pPr marL="0" indent="0">
              <a:buNone/>
              <a:defRPr sz="4000"/>
            </a:lvl1pPr>
            <a:lvl2pPr marL="1306266" indent="0">
              <a:buNone/>
              <a:defRPr sz="3400"/>
            </a:lvl2pPr>
            <a:lvl3pPr marL="2612532" indent="0">
              <a:buNone/>
              <a:defRPr sz="2900"/>
            </a:lvl3pPr>
            <a:lvl4pPr marL="3918798" indent="0">
              <a:buNone/>
              <a:defRPr sz="2600"/>
            </a:lvl4pPr>
            <a:lvl5pPr marL="5225064" indent="0">
              <a:buNone/>
              <a:defRPr sz="2600"/>
            </a:lvl5pPr>
            <a:lvl6pPr marL="6531331" indent="0">
              <a:buNone/>
              <a:defRPr sz="2600"/>
            </a:lvl6pPr>
            <a:lvl7pPr marL="7837597" indent="0">
              <a:buNone/>
              <a:defRPr sz="2600"/>
            </a:lvl7pPr>
            <a:lvl8pPr marL="9143863" indent="0">
              <a:buNone/>
              <a:defRPr sz="2600"/>
            </a:lvl8pPr>
            <a:lvl9pPr marL="10450129" indent="0">
              <a:buNone/>
              <a:defRPr sz="2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818CE1-4DB4-4342-9C6F-522ACC75A977}" type="datetimeFigureOut">
              <a:rPr lang="en-US" smtClean="0"/>
              <a:t>3/15/2016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484ACD-E995-4355-AB9E-154CA6084A70}" type="slidenum">
              <a:rPr lang="en-US" smtClean="0"/>
              <a:t>‹#›</a:t>
            </a:fld>
            <a:endParaRPr lang="en-US"/>
          </a:p>
        </p:txBody>
      </p:sp>
    </p:spTree>
    <p:extLst>
      <p:ext uri="{BB962C8B-B14F-4D97-AF65-F5344CB8AC3E}">
        <p14:creationId xmlns:p14="http://schemas.microsoft.com/office/powerpoint/2010/main" val="3865562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3" y="11521441"/>
            <a:ext cx="16459200" cy="1360171"/>
          </a:xfrm>
        </p:spPr>
        <p:txBody>
          <a:bodyPr anchor="b"/>
          <a:lstStyle>
            <a:lvl1pPr algn="l">
              <a:defRPr sz="5700" b="1"/>
            </a:lvl1pPr>
          </a:lstStyle>
          <a:p>
            <a:r>
              <a:rPr lang="en-US" smtClean="0"/>
              <a:t>Click to edit Master title style</a:t>
            </a:r>
            <a:endParaRPr lang="en-US"/>
          </a:p>
        </p:txBody>
      </p:sp>
      <p:sp>
        <p:nvSpPr>
          <p:cNvPr id="3" name="Picture Placeholder 2"/>
          <p:cNvSpPr>
            <a:spLocks noGrp="1"/>
          </p:cNvSpPr>
          <p:nvPr>
            <p:ph type="pic" idx="1"/>
          </p:nvPr>
        </p:nvSpPr>
        <p:spPr>
          <a:xfrm>
            <a:off x="5376863" y="1470660"/>
            <a:ext cx="16459200" cy="9875520"/>
          </a:xfrm>
        </p:spPr>
        <p:txBody>
          <a:bodyPr/>
          <a:lstStyle>
            <a:lvl1pPr marL="0" indent="0">
              <a:buNone/>
              <a:defRPr sz="9100"/>
            </a:lvl1pPr>
            <a:lvl2pPr marL="1306266" indent="0">
              <a:buNone/>
              <a:defRPr sz="8000"/>
            </a:lvl2pPr>
            <a:lvl3pPr marL="2612532" indent="0">
              <a:buNone/>
              <a:defRPr sz="6900"/>
            </a:lvl3pPr>
            <a:lvl4pPr marL="3918798" indent="0">
              <a:buNone/>
              <a:defRPr sz="5700"/>
            </a:lvl4pPr>
            <a:lvl5pPr marL="5225064" indent="0">
              <a:buNone/>
              <a:defRPr sz="5700"/>
            </a:lvl5pPr>
            <a:lvl6pPr marL="6531331" indent="0">
              <a:buNone/>
              <a:defRPr sz="5700"/>
            </a:lvl6pPr>
            <a:lvl7pPr marL="7837597" indent="0">
              <a:buNone/>
              <a:defRPr sz="5700"/>
            </a:lvl7pPr>
            <a:lvl8pPr marL="9143863" indent="0">
              <a:buNone/>
              <a:defRPr sz="5700"/>
            </a:lvl8pPr>
            <a:lvl9pPr marL="10450129" indent="0">
              <a:buNone/>
              <a:defRPr sz="5700"/>
            </a:lvl9pPr>
          </a:lstStyle>
          <a:p>
            <a:endParaRPr lang="en-US"/>
          </a:p>
        </p:txBody>
      </p:sp>
      <p:sp>
        <p:nvSpPr>
          <p:cNvPr id="4" name="Text Placeholder 3"/>
          <p:cNvSpPr>
            <a:spLocks noGrp="1"/>
          </p:cNvSpPr>
          <p:nvPr>
            <p:ph type="body" sz="half" idx="2"/>
          </p:nvPr>
        </p:nvSpPr>
        <p:spPr>
          <a:xfrm>
            <a:off x="5376863" y="12881612"/>
            <a:ext cx="16459200" cy="1931669"/>
          </a:xfrm>
        </p:spPr>
        <p:txBody>
          <a:bodyPr/>
          <a:lstStyle>
            <a:lvl1pPr marL="0" indent="0">
              <a:buNone/>
              <a:defRPr sz="4000"/>
            </a:lvl1pPr>
            <a:lvl2pPr marL="1306266" indent="0">
              <a:buNone/>
              <a:defRPr sz="3400"/>
            </a:lvl2pPr>
            <a:lvl3pPr marL="2612532" indent="0">
              <a:buNone/>
              <a:defRPr sz="2900"/>
            </a:lvl3pPr>
            <a:lvl4pPr marL="3918798" indent="0">
              <a:buNone/>
              <a:defRPr sz="2600"/>
            </a:lvl4pPr>
            <a:lvl5pPr marL="5225064" indent="0">
              <a:buNone/>
              <a:defRPr sz="2600"/>
            </a:lvl5pPr>
            <a:lvl6pPr marL="6531331" indent="0">
              <a:buNone/>
              <a:defRPr sz="2600"/>
            </a:lvl6pPr>
            <a:lvl7pPr marL="7837597" indent="0">
              <a:buNone/>
              <a:defRPr sz="2600"/>
            </a:lvl7pPr>
            <a:lvl8pPr marL="9143863" indent="0">
              <a:buNone/>
              <a:defRPr sz="2600"/>
            </a:lvl8pPr>
            <a:lvl9pPr marL="10450129" indent="0">
              <a:buNone/>
              <a:defRPr sz="2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818CE1-4DB4-4342-9C6F-522ACC75A977}" type="datetimeFigureOut">
              <a:rPr lang="en-US" smtClean="0"/>
              <a:t>3/15/2016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484ACD-E995-4355-AB9E-154CA6084A70}" type="slidenum">
              <a:rPr lang="en-US" smtClean="0"/>
              <a:t>‹#›</a:t>
            </a:fld>
            <a:endParaRPr lang="en-US"/>
          </a:p>
        </p:txBody>
      </p:sp>
    </p:spTree>
    <p:extLst>
      <p:ext uri="{BB962C8B-B14F-4D97-AF65-F5344CB8AC3E}">
        <p14:creationId xmlns:p14="http://schemas.microsoft.com/office/powerpoint/2010/main" val="3885152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59131"/>
            <a:ext cx="24688800" cy="2743200"/>
          </a:xfrm>
          <a:prstGeom prst="rect">
            <a:avLst/>
          </a:prstGeom>
        </p:spPr>
        <p:txBody>
          <a:bodyPr vert="horz" lIns="261253" tIns="130627" rIns="261253" bIns="13062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71600" y="3840482"/>
            <a:ext cx="24688800" cy="10862311"/>
          </a:xfrm>
          <a:prstGeom prst="rect">
            <a:avLst/>
          </a:prstGeom>
        </p:spPr>
        <p:txBody>
          <a:bodyPr vert="horz" lIns="261253" tIns="130627" rIns="261253" bIns="13062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71600" y="15255242"/>
            <a:ext cx="6400800" cy="876300"/>
          </a:xfrm>
          <a:prstGeom prst="rect">
            <a:avLst/>
          </a:prstGeom>
        </p:spPr>
        <p:txBody>
          <a:bodyPr vert="horz" lIns="261253" tIns="130627" rIns="261253" bIns="130627" rtlCol="0" anchor="ctr"/>
          <a:lstStyle>
            <a:lvl1pPr algn="l">
              <a:defRPr sz="3400">
                <a:solidFill>
                  <a:schemeClr val="tx1">
                    <a:tint val="75000"/>
                  </a:schemeClr>
                </a:solidFill>
              </a:defRPr>
            </a:lvl1pPr>
          </a:lstStyle>
          <a:p>
            <a:fld id="{B1818CE1-4DB4-4342-9C6F-522ACC75A977}" type="datetimeFigureOut">
              <a:rPr lang="en-US" smtClean="0"/>
              <a:t>3/15/2016</a:t>
            </a:fld>
            <a:endParaRPr lang="en-US"/>
          </a:p>
        </p:txBody>
      </p:sp>
      <p:sp>
        <p:nvSpPr>
          <p:cNvPr id="5" name="Footer Placeholder 4"/>
          <p:cNvSpPr>
            <a:spLocks noGrp="1"/>
          </p:cNvSpPr>
          <p:nvPr>
            <p:ph type="ftr" sz="quarter" idx="3"/>
          </p:nvPr>
        </p:nvSpPr>
        <p:spPr>
          <a:xfrm>
            <a:off x="9372600" y="15255242"/>
            <a:ext cx="8686800" cy="876300"/>
          </a:xfrm>
          <a:prstGeom prst="rect">
            <a:avLst/>
          </a:prstGeom>
        </p:spPr>
        <p:txBody>
          <a:bodyPr vert="horz" lIns="261253" tIns="130627" rIns="261253" bIns="130627" rtlCol="0" anchor="ctr"/>
          <a:lstStyle>
            <a:lvl1pPr algn="ctr">
              <a:defRPr sz="3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15255242"/>
            <a:ext cx="6400800" cy="876300"/>
          </a:xfrm>
          <a:prstGeom prst="rect">
            <a:avLst/>
          </a:prstGeom>
        </p:spPr>
        <p:txBody>
          <a:bodyPr vert="horz" lIns="261253" tIns="130627" rIns="261253" bIns="130627" rtlCol="0" anchor="ctr"/>
          <a:lstStyle>
            <a:lvl1pPr algn="r">
              <a:defRPr sz="3400">
                <a:solidFill>
                  <a:schemeClr val="tx1">
                    <a:tint val="75000"/>
                  </a:schemeClr>
                </a:solidFill>
              </a:defRPr>
            </a:lvl1pPr>
          </a:lstStyle>
          <a:p>
            <a:fld id="{11484ACD-E995-4355-AB9E-154CA6084A70}" type="slidenum">
              <a:rPr lang="en-US" smtClean="0"/>
              <a:t>‹#›</a:t>
            </a:fld>
            <a:endParaRPr lang="en-US"/>
          </a:p>
        </p:txBody>
      </p:sp>
    </p:spTree>
    <p:extLst>
      <p:ext uri="{BB962C8B-B14F-4D97-AF65-F5344CB8AC3E}">
        <p14:creationId xmlns:p14="http://schemas.microsoft.com/office/powerpoint/2010/main" val="1883272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612532" rtl="0" eaLnBrk="1" latinLnBrk="0" hangingPunct="1">
        <a:spcBef>
          <a:spcPct val="0"/>
        </a:spcBef>
        <a:buNone/>
        <a:defRPr sz="12600" kern="1200">
          <a:solidFill>
            <a:schemeClr val="tx1"/>
          </a:solidFill>
          <a:latin typeface="+mj-lt"/>
          <a:ea typeface="+mj-ea"/>
          <a:cs typeface="+mj-cs"/>
        </a:defRPr>
      </a:lvl1pPr>
    </p:titleStyle>
    <p:bodyStyle>
      <a:lvl1pPr marL="979700" indent="-979700" algn="l" defTabSz="2612532"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1pPr>
      <a:lvl2pPr marL="2122682" indent="-816416" algn="l" defTabSz="2612532" rtl="0" eaLnBrk="1" latinLnBrk="0" hangingPunct="1">
        <a:spcBef>
          <a:spcPct val="20000"/>
        </a:spcBef>
        <a:buFont typeface="Arial" panose="020B0604020202020204" pitchFamily="34" charset="0"/>
        <a:buChar char="–"/>
        <a:defRPr sz="8000" kern="1200">
          <a:solidFill>
            <a:schemeClr val="tx1"/>
          </a:solidFill>
          <a:latin typeface="+mn-lt"/>
          <a:ea typeface="+mn-ea"/>
          <a:cs typeface="+mn-cs"/>
        </a:defRPr>
      </a:lvl2pPr>
      <a:lvl3pPr marL="3265665" indent="-653133" algn="l" defTabSz="2612532" rtl="0" eaLnBrk="1" latinLnBrk="0" hangingPunct="1">
        <a:spcBef>
          <a:spcPct val="20000"/>
        </a:spcBef>
        <a:buFont typeface="Arial" panose="020B0604020202020204" pitchFamily="34" charset="0"/>
        <a:buChar char="•"/>
        <a:defRPr sz="6900" kern="1200">
          <a:solidFill>
            <a:schemeClr val="tx1"/>
          </a:solidFill>
          <a:latin typeface="+mn-lt"/>
          <a:ea typeface="+mn-ea"/>
          <a:cs typeface="+mn-cs"/>
        </a:defRPr>
      </a:lvl3pPr>
      <a:lvl4pPr marL="4571931" indent="-653133" algn="l" defTabSz="2612532" rtl="0" eaLnBrk="1" latinLnBrk="0" hangingPunct="1">
        <a:spcBef>
          <a:spcPct val="20000"/>
        </a:spcBef>
        <a:buFont typeface="Arial" panose="020B0604020202020204" pitchFamily="34" charset="0"/>
        <a:buChar char="–"/>
        <a:defRPr sz="5700" kern="1200">
          <a:solidFill>
            <a:schemeClr val="tx1"/>
          </a:solidFill>
          <a:latin typeface="+mn-lt"/>
          <a:ea typeface="+mn-ea"/>
          <a:cs typeface="+mn-cs"/>
        </a:defRPr>
      </a:lvl4pPr>
      <a:lvl5pPr marL="5878198" indent="-653133" algn="l" defTabSz="2612532" rtl="0" eaLnBrk="1" latinLnBrk="0" hangingPunct="1">
        <a:spcBef>
          <a:spcPct val="20000"/>
        </a:spcBef>
        <a:buFont typeface="Arial" panose="020B0604020202020204" pitchFamily="34" charset="0"/>
        <a:buChar char="»"/>
        <a:defRPr sz="5700" kern="1200">
          <a:solidFill>
            <a:schemeClr val="tx1"/>
          </a:solidFill>
          <a:latin typeface="+mn-lt"/>
          <a:ea typeface="+mn-ea"/>
          <a:cs typeface="+mn-cs"/>
        </a:defRPr>
      </a:lvl5pPr>
      <a:lvl6pPr marL="7184464" indent="-653133" algn="l" defTabSz="2612532" rtl="0" eaLnBrk="1" latinLnBrk="0" hangingPunct="1">
        <a:spcBef>
          <a:spcPct val="20000"/>
        </a:spcBef>
        <a:buFont typeface="Arial" panose="020B0604020202020204" pitchFamily="34" charset="0"/>
        <a:buChar char="•"/>
        <a:defRPr sz="5700" kern="1200">
          <a:solidFill>
            <a:schemeClr val="tx1"/>
          </a:solidFill>
          <a:latin typeface="+mn-lt"/>
          <a:ea typeface="+mn-ea"/>
          <a:cs typeface="+mn-cs"/>
        </a:defRPr>
      </a:lvl6pPr>
      <a:lvl7pPr marL="8490730" indent="-653133" algn="l" defTabSz="2612532" rtl="0" eaLnBrk="1" latinLnBrk="0" hangingPunct="1">
        <a:spcBef>
          <a:spcPct val="20000"/>
        </a:spcBef>
        <a:buFont typeface="Arial" panose="020B0604020202020204" pitchFamily="34" charset="0"/>
        <a:buChar char="•"/>
        <a:defRPr sz="5700" kern="1200">
          <a:solidFill>
            <a:schemeClr val="tx1"/>
          </a:solidFill>
          <a:latin typeface="+mn-lt"/>
          <a:ea typeface="+mn-ea"/>
          <a:cs typeface="+mn-cs"/>
        </a:defRPr>
      </a:lvl7pPr>
      <a:lvl8pPr marL="9796996" indent="-653133" algn="l" defTabSz="2612532" rtl="0" eaLnBrk="1" latinLnBrk="0" hangingPunct="1">
        <a:spcBef>
          <a:spcPct val="20000"/>
        </a:spcBef>
        <a:buFont typeface="Arial" panose="020B0604020202020204" pitchFamily="34" charset="0"/>
        <a:buChar char="•"/>
        <a:defRPr sz="5700" kern="1200">
          <a:solidFill>
            <a:schemeClr val="tx1"/>
          </a:solidFill>
          <a:latin typeface="+mn-lt"/>
          <a:ea typeface="+mn-ea"/>
          <a:cs typeface="+mn-cs"/>
        </a:defRPr>
      </a:lvl8pPr>
      <a:lvl9pPr marL="11103262" indent="-653133" algn="l" defTabSz="2612532" rtl="0" eaLnBrk="1" latinLnBrk="0" hangingPunct="1">
        <a:spcBef>
          <a:spcPct val="20000"/>
        </a:spcBef>
        <a:buFont typeface="Arial" panose="020B0604020202020204" pitchFamily="34" charset="0"/>
        <a:buChar char="•"/>
        <a:defRPr sz="5700" kern="1200">
          <a:solidFill>
            <a:schemeClr val="tx1"/>
          </a:solidFill>
          <a:latin typeface="+mn-lt"/>
          <a:ea typeface="+mn-ea"/>
          <a:cs typeface="+mn-cs"/>
        </a:defRPr>
      </a:lvl9pPr>
    </p:bodyStyle>
    <p:otherStyle>
      <a:defPPr>
        <a:defRPr lang="en-US"/>
      </a:defPPr>
      <a:lvl1pPr marL="0" algn="l" defTabSz="2612532" rtl="0" eaLnBrk="1" latinLnBrk="0" hangingPunct="1">
        <a:defRPr sz="5100" kern="1200">
          <a:solidFill>
            <a:schemeClr val="tx1"/>
          </a:solidFill>
          <a:latin typeface="+mn-lt"/>
          <a:ea typeface="+mn-ea"/>
          <a:cs typeface="+mn-cs"/>
        </a:defRPr>
      </a:lvl1pPr>
      <a:lvl2pPr marL="1306266" algn="l" defTabSz="2612532" rtl="0" eaLnBrk="1" latinLnBrk="0" hangingPunct="1">
        <a:defRPr sz="5100" kern="1200">
          <a:solidFill>
            <a:schemeClr val="tx1"/>
          </a:solidFill>
          <a:latin typeface="+mn-lt"/>
          <a:ea typeface="+mn-ea"/>
          <a:cs typeface="+mn-cs"/>
        </a:defRPr>
      </a:lvl2pPr>
      <a:lvl3pPr marL="2612532" algn="l" defTabSz="2612532" rtl="0" eaLnBrk="1" latinLnBrk="0" hangingPunct="1">
        <a:defRPr sz="5100" kern="1200">
          <a:solidFill>
            <a:schemeClr val="tx1"/>
          </a:solidFill>
          <a:latin typeface="+mn-lt"/>
          <a:ea typeface="+mn-ea"/>
          <a:cs typeface="+mn-cs"/>
        </a:defRPr>
      </a:lvl3pPr>
      <a:lvl4pPr marL="3918798" algn="l" defTabSz="2612532" rtl="0" eaLnBrk="1" latinLnBrk="0" hangingPunct="1">
        <a:defRPr sz="5100" kern="1200">
          <a:solidFill>
            <a:schemeClr val="tx1"/>
          </a:solidFill>
          <a:latin typeface="+mn-lt"/>
          <a:ea typeface="+mn-ea"/>
          <a:cs typeface="+mn-cs"/>
        </a:defRPr>
      </a:lvl4pPr>
      <a:lvl5pPr marL="5225064" algn="l" defTabSz="2612532" rtl="0" eaLnBrk="1" latinLnBrk="0" hangingPunct="1">
        <a:defRPr sz="5100" kern="1200">
          <a:solidFill>
            <a:schemeClr val="tx1"/>
          </a:solidFill>
          <a:latin typeface="+mn-lt"/>
          <a:ea typeface="+mn-ea"/>
          <a:cs typeface="+mn-cs"/>
        </a:defRPr>
      </a:lvl5pPr>
      <a:lvl6pPr marL="6531331" algn="l" defTabSz="2612532" rtl="0" eaLnBrk="1" latinLnBrk="0" hangingPunct="1">
        <a:defRPr sz="5100" kern="1200">
          <a:solidFill>
            <a:schemeClr val="tx1"/>
          </a:solidFill>
          <a:latin typeface="+mn-lt"/>
          <a:ea typeface="+mn-ea"/>
          <a:cs typeface="+mn-cs"/>
        </a:defRPr>
      </a:lvl6pPr>
      <a:lvl7pPr marL="7837597" algn="l" defTabSz="2612532" rtl="0" eaLnBrk="1" latinLnBrk="0" hangingPunct="1">
        <a:defRPr sz="5100" kern="1200">
          <a:solidFill>
            <a:schemeClr val="tx1"/>
          </a:solidFill>
          <a:latin typeface="+mn-lt"/>
          <a:ea typeface="+mn-ea"/>
          <a:cs typeface="+mn-cs"/>
        </a:defRPr>
      </a:lvl7pPr>
      <a:lvl8pPr marL="9143863" algn="l" defTabSz="2612532" rtl="0" eaLnBrk="1" latinLnBrk="0" hangingPunct="1">
        <a:defRPr sz="5100" kern="1200">
          <a:solidFill>
            <a:schemeClr val="tx1"/>
          </a:solidFill>
          <a:latin typeface="+mn-lt"/>
          <a:ea typeface="+mn-ea"/>
          <a:cs typeface="+mn-cs"/>
        </a:defRPr>
      </a:lvl8pPr>
      <a:lvl9pPr marL="10450129" algn="l" defTabSz="2612532" rtl="0" eaLnBrk="1" latinLnBrk="0" hangingPunct="1">
        <a:defRPr sz="5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jpeg"/><Relationship Id="rId18" Type="http://schemas.openxmlformats.org/officeDocument/2006/relationships/image" Target="../media/image14.jpeg"/><Relationship Id="rId3" Type="http://schemas.openxmlformats.org/officeDocument/2006/relationships/hyperlink" Target="http://blogs.rochester.edu/mdtobe/wp-content/uploads/2012/01/2008_meliora_details_3303.jpg" TargetMode="External"/><Relationship Id="rId21" Type="http://schemas.openxmlformats.org/officeDocument/2006/relationships/image" Target="../media/image17.tiff"/><Relationship Id="rId7" Type="http://schemas.openxmlformats.org/officeDocument/2006/relationships/image" Target="../media/image3.jpeg"/><Relationship Id="rId12" Type="http://schemas.openxmlformats.org/officeDocument/2006/relationships/image" Target="../media/image8.jpeg"/><Relationship Id="rId17" Type="http://schemas.openxmlformats.org/officeDocument/2006/relationships/image" Target="../media/image13.jpeg"/><Relationship Id="rId2" Type="http://schemas.openxmlformats.org/officeDocument/2006/relationships/notesSlide" Target="../notesSlides/notesSlide1.xml"/><Relationship Id="rId16" Type="http://schemas.openxmlformats.org/officeDocument/2006/relationships/image" Target="../media/image12.jpeg"/><Relationship Id="rId20"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jpeg"/><Relationship Id="rId11" Type="http://schemas.openxmlformats.org/officeDocument/2006/relationships/image" Target="../media/image7.jpeg"/><Relationship Id="rId5" Type="http://schemas.microsoft.com/office/2007/relationships/hdphoto" Target="../media/hdphoto1.wdp"/><Relationship Id="rId15" Type="http://schemas.openxmlformats.org/officeDocument/2006/relationships/image" Target="../media/image11.jpeg"/><Relationship Id="rId10" Type="http://schemas.openxmlformats.org/officeDocument/2006/relationships/image" Target="../media/image6.jpg"/><Relationship Id="rId19" Type="http://schemas.openxmlformats.org/officeDocument/2006/relationships/image" Target="../media/image15.jpeg"/><Relationship Id="rId4" Type="http://schemas.openxmlformats.org/officeDocument/2006/relationships/image" Target="../media/image1.jpeg"/><Relationship Id="rId9" Type="http://schemas.openxmlformats.org/officeDocument/2006/relationships/image" Target="../media/image5.jpeg"/><Relationship Id="rId14" Type="http://schemas.openxmlformats.org/officeDocument/2006/relationships/image" Target="../media/image10.jpeg"/><Relationship Id="rId22"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a:xfrm>
            <a:off x="723900" y="1795046"/>
            <a:ext cx="342900" cy="1466415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ubtitle 23"/>
          <p:cNvSpPr>
            <a:spLocks noGrp="1"/>
          </p:cNvSpPr>
          <p:nvPr>
            <p:ph type="subTitle" idx="1"/>
          </p:nvPr>
        </p:nvSpPr>
        <p:spPr/>
        <p:txBody>
          <a:bodyPr/>
          <a:lstStyle/>
          <a:p>
            <a:endParaRPr lang="en-US"/>
          </a:p>
        </p:txBody>
      </p:sp>
      <p:pic>
        <p:nvPicPr>
          <p:cNvPr id="37" name="Picture 6" descr="http://blogs.rochester.edu/mdtobe/wp-content/uploads/2012/01/2008_meliora_details_3303-1024x667.jpg">
            <a:hlinkClick r:id="rId3"/>
          </p:cNvPr>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sharpenSoften amount="-35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341692" y="1737151"/>
            <a:ext cx="24194958" cy="14897100"/>
          </a:xfrm>
          <a:prstGeom prst="rect">
            <a:avLst/>
          </a:prstGeom>
          <a:ln>
            <a:solidFill>
              <a:schemeClr val="bg1"/>
            </a:solidFill>
          </a:ln>
          <a:effectLst>
            <a:outerShdw blurRad="50800" dist="38100" dir="2700000" algn="tl" rotWithShape="0">
              <a:schemeClr val="bg1">
                <a:lumMod val="65000"/>
                <a:alpha val="40000"/>
              </a:schemeClr>
            </a:outerShdw>
            <a:softEdge rad="635000"/>
          </a:effectLst>
          <a:extLst>
            <a:ext uri="{909E8E84-426E-40DD-AFC4-6F175D3DCCD1}">
              <a14:hiddenFill xmlns:a14="http://schemas.microsoft.com/office/drawing/2010/main">
                <a:solidFill>
                  <a:srgbClr val="FFFFFF"/>
                </a:solidFill>
              </a14:hiddenFill>
            </a:ext>
          </a:extLst>
        </p:spPr>
      </p:pic>
      <p:sp>
        <p:nvSpPr>
          <p:cNvPr id="38" name="Rectangle 1"/>
          <p:cNvSpPr>
            <a:spLocks noChangeArrowheads="1"/>
          </p:cNvSpPr>
          <p:nvPr/>
        </p:nvSpPr>
        <p:spPr bwMode="auto">
          <a:xfrm>
            <a:off x="1463041" y="7571948"/>
            <a:ext cx="527673" cy="1833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61253" tIns="130627" rIns="261253" bIns="130627" numCol="1" anchor="ctr" anchorCtr="0" compatLnSpc="1">
            <a:prstTxWarp prst="textNoShape">
              <a:avLst/>
            </a:prstTxWarp>
            <a:spAutoFit/>
          </a:bodyPr>
          <a:lstStyle/>
          <a:p>
            <a:pPr fontAlgn="base">
              <a:spcBef>
                <a:spcPct val="0"/>
              </a:spcBef>
              <a:spcAft>
                <a:spcPct val="0"/>
              </a:spcAft>
            </a:pPr>
            <a:r>
              <a:rPr lang="en-US" altLang="en-US">
                <a:latin typeface="Arial" charset="0"/>
                <a:cs typeface="Arial" charset="0"/>
              </a:rPr>
              <a:t/>
            </a:r>
            <a:br>
              <a:rPr lang="en-US" altLang="en-US">
                <a:latin typeface="Arial" charset="0"/>
                <a:cs typeface="Arial" charset="0"/>
              </a:rPr>
            </a:br>
            <a:endParaRPr lang="en-US" altLang="en-US">
              <a:latin typeface="Arial" charset="0"/>
              <a:cs typeface="Arial" charset="0"/>
            </a:endParaRPr>
          </a:p>
        </p:txBody>
      </p:sp>
      <p:sp>
        <p:nvSpPr>
          <p:cNvPr id="40" name="Subtitle 2"/>
          <p:cNvSpPr txBox="1">
            <a:spLocks/>
          </p:cNvSpPr>
          <p:nvPr/>
        </p:nvSpPr>
        <p:spPr>
          <a:xfrm>
            <a:off x="10134600" y="10417628"/>
            <a:ext cx="6400800" cy="3886200"/>
          </a:xfrm>
          <a:prstGeom prst="rect">
            <a:avLst/>
          </a:prstGeom>
        </p:spPr>
        <p:txBody>
          <a:bodyPr vert="horz" lIns="261253" tIns="130627" rIns="261253" bIns="130627" rtlCol="0">
            <a:noAutofit/>
          </a:bodyPr>
          <a:lstStyle>
            <a:lvl1pPr marL="0" indent="0" algn="ctr" defTabSz="2612532" rtl="0" eaLnBrk="1" latinLnBrk="0" hangingPunct="1">
              <a:spcBef>
                <a:spcPct val="20000"/>
              </a:spcBef>
              <a:buFont typeface="Arial" panose="020B0604020202020204" pitchFamily="34" charset="0"/>
              <a:buNone/>
              <a:defRPr sz="9100" kern="1200">
                <a:solidFill>
                  <a:schemeClr val="tx1">
                    <a:tint val="75000"/>
                  </a:schemeClr>
                </a:solidFill>
                <a:latin typeface="+mn-lt"/>
                <a:ea typeface="+mn-ea"/>
                <a:cs typeface="+mn-cs"/>
              </a:defRPr>
            </a:lvl1pPr>
            <a:lvl2pPr marL="1306266" indent="0" algn="ctr" defTabSz="2612532" rtl="0" eaLnBrk="1" latinLnBrk="0" hangingPunct="1">
              <a:spcBef>
                <a:spcPct val="20000"/>
              </a:spcBef>
              <a:buFont typeface="Arial" panose="020B0604020202020204" pitchFamily="34" charset="0"/>
              <a:buNone/>
              <a:defRPr sz="8000" kern="1200">
                <a:solidFill>
                  <a:schemeClr val="tx1">
                    <a:tint val="75000"/>
                  </a:schemeClr>
                </a:solidFill>
                <a:latin typeface="+mn-lt"/>
                <a:ea typeface="+mn-ea"/>
                <a:cs typeface="+mn-cs"/>
              </a:defRPr>
            </a:lvl2pPr>
            <a:lvl3pPr marL="2612532" indent="0" algn="ctr" defTabSz="2612532" rtl="0" eaLnBrk="1" latinLnBrk="0" hangingPunct="1">
              <a:spcBef>
                <a:spcPct val="20000"/>
              </a:spcBef>
              <a:buFont typeface="Arial" panose="020B0604020202020204" pitchFamily="34" charset="0"/>
              <a:buNone/>
              <a:defRPr sz="6900" kern="1200">
                <a:solidFill>
                  <a:schemeClr val="tx1">
                    <a:tint val="75000"/>
                  </a:schemeClr>
                </a:solidFill>
                <a:latin typeface="+mn-lt"/>
                <a:ea typeface="+mn-ea"/>
                <a:cs typeface="+mn-cs"/>
              </a:defRPr>
            </a:lvl3pPr>
            <a:lvl4pPr marL="3918798" indent="0" algn="ctr" defTabSz="2612532" rtl="0" eaLnBrk="1" latinLnBrk="0" hangingPunct="1">
              <a:spcBef>
                <a:spcPct val="20000"/>
              </a:spcBef>
              <a:buFont typeface="Arial" panose="020B0604020202020204" pitchFamily="34" charset="0"/>
              <a:buNone/>
              <a:defRPr sz="5700" kern="1200">
                <a:solidFill>
                  <a:schemeClr val="tx1">
                    <a:tint val="75000"/>
                  </a:schemeClr>
                </a:solidFill>
                <a:latin typeface="+mn-lt"/>
                <a:ea typeface="+mn-ea"/>
                <a:cs typeface="+mn-cs"/>
              </a:defRPr>
            </a:lvl4pPr>
            <a:lvl5pPr marL="5225064" indent="0" algn="ctr" defTabSz="2612532" rtl="0" eaLnBrk="1" latinLnBrk="0" hangingPunct="1">
              <a:spcBef>
                <a:spcPct val="20000"/>
              </a:spcBef>
              <a:buFont typeface="Arial" panose="020B0604020202020204" pitchFamily="34" charset="0"/>
              <a:buNone/>
              <a:defRPr sz="5700" kern="1200">
                <a:solidFill>
                  <a:schemeClr val="tx1">
                    <a:tint val="75000"/>
                  </a:schemeClr>
                </a:solidFill>
                <a:latin typeface="+mn-lt"/>
                <a:ea typeface="+mn-ea"/>
                <a:cs typeface="+mn-cs"/>
              </a:defRPr>
            </a:lvl5pPr>
            <a:lvl6pPr marL="6531331" indent="0" algn="ctr" defTabSz="2612532" rtl="0" eaLnBrk="1" latinLnBrk="0" hangingPunct="1">
              <a:spcBef>
                <a:spcPct val="20000"/>
              </a:spcBef>
              <a:buFont typeface="Arial" panose="020B0604020202020204" pitchFamily="34" charset="0"/>
              <a:buNone/>
              <a:defRPr sz="5700" kern="1200">
                <a:solidFill>
                  <a:schemeClr val="tx1">
                    <a:tint val="75000"/>
                  </a:schemeClr>
                </a:solidFill>
                <a:latin typeface="+mn-lt"/>
                <a:ea typeface="+mn-ea"/>
                <a:cs typeface="+mn-cs"/>
              </a:defRPr>
            </a:lvl6pPr>
            <a:lvl7pPr marL="7837597" indent="0" algn="ctr" defTabSz="2612532" rtl="0" eaLnBrk="1" latinLnBrk="0" hangingPunct="1">
              <a:spcBef>
                <a:spcPct val="20000"/>
              </a:spcBef>
              <a:buFont typeface="Arial" panose="020B0604020202020204" pitchFamily="34" charset="0"/>
              <a:buNone/>
              <a:defRPr sz="5700" kern="1200">
                <a:solidFill>
                  <a:schemeClr val="tx1">
                    <a:tint val="75000"/>
                  </a:schemeClr>
                </a:solidFill>
                <a:latin typeface="+mn-lt"/>
                <a:ea typeface="+mn-ea"/>
                <a:cs typeface="+mn-cs"/>
              </a:defRPr>
            </a:lvl7pPr>
            <a:lvl8pPr marL="9143863" indent="0" algn="ctr" defTabSz="2612532" rtl="0" eaLnBrk="1" latinLnBrk="0" hangingPunct="1">
              <a:spcBef>
                <a:spcPct val="20000"/>
              </a:spcBef>
              <a:buFont typeface="Arial" panose="020B0604020202020204" pitchFamily="34" charset="0"/>
              <a:buNone/>
              <a:defRPr sz="5700" kern="1200">
                <a:solidFill>
                  <a:schemeClr val="tx1">
                    <a:tint val="75000"/>
                  </a:schemeClr>
                </a:solidFill>
                <a:latin typeface="+mn-lt"/>
                <a:ea typeface="+mn-ea"/>
                <a:cs typeface="+mn-cs"/>
              </a:defRPr>
            </a:lvl8pPr>
            <a:lvl9pPr marL="10450129" indent="0" algn="ctr" defTabSz="2612532" rtl="0" eaLnBrk="1" latinLnBrk="0" hangingPunct="1">
              <a:spcBef>
                <a:spcPct val="20000"/>
              </a:spcBef>
              <a:buFont typeface="Arial" panose="020B0604020202020204" pitchFamily="34" charset="0"/>
              <a:buNone/>
              <a:defRPr sz="5700" kern="1200">
                <a:solidFill>
                  <a:schemeClr val="tx1">
                    <a:tint val="75000"/>
                  </a:schemeClr>
                </a:solidFill>
                <a:latin typeface="+mn-lt"/>
                <a:ea typeface="+mn-ea"/>
                <a:cs typeface="+mn-cs"/>
              </a:defRPr>
            </a:lvl9pPr>
          </a:lstStyle>
          <a:p>
            <a:pPr algn="l"/>
            <a:endParaRPr lang="en-US" sz="1600" dirty="0">
              <a:solidFill>
                <a:schemeClr val="tx1"/>
              </a:solidFill>
            </a:endParaRPr>
          </a:p>
          <a:p>
            <a:pPr algn="l"/>
            <a:endParaRPr lang="en-US" sz="1600" dirty="0" smtClean="0">
              <a:solidFill>
                <a:schemeClr val="tx1"/>
              </a:solidFill>
            </a:endParaRPr>
          </a:p>
          <a:p>
            <a:pPr algn="l"/>
            <a:endParaRPr lang="en-US" sz="1600" dirty="0" smtClean="0">
              <a:solidFill>
                <a:schemeClr val="tx1"/>
              </a:solidFill>
            </a:endParaRPr>
          </a:p>
          <a:p>
            <a:pPr algn="l"/>
            <a:r>
              <a:rPr lang="en-US" sz="1600" dirty="0" smtClean="0">
                <a:solidFill>
                  <a:schemeClr val="tx1"/>
                </a:solidFill>
              </a:rPr>
              <a:t>Dr. Linda M. Schiffhauer,</a:t>
            </a:r>
          </a:p>
          <a:p>
            <a:pPr algn="l"/>
            <a:r>
              <a:rPr lang="en-US" sz="1600" dirty="0" smtClean="0">
                <a:solidFill>
                  <a:schemeClr val="tx1"/>
                </a:solidFill>
              </a:rPr>
              <a:t>Associate Director, Pathology Residency Program</a:t>
            </a:r>
          </a:p>
          <a:p>
            <a:pPr algn="l"/>
            <a:endParaRPr lang="en-US" sz="1600" dirty="0">
              <a:solidFill>
                <a:schemeClr val="tx1"/>
              </a:solidFill>
            </a:endParaRPr>
          </a:p>
          <a:p>
            <a:pPr algn="l"/>
            <a:r>
              <a:rPr lang="en-US" sz="1600" dirty="0" smtClean="0">
                <a:solidFill>
                  <a:schemeClr val="tx1"/>
                </a:solidFill>
              </a:rPr>
              <a:t>Leslie R. Antinarella</a:t>
            </a:r>
          </a:p>
          <a:p>
            <a:pPr algn="l"/>
            <a:r>
              <a:rPr lang="en-US" sz="1600" dirty="0" smtClean="0">
                <a:solidFill>
                  <a:schemeClr val="tx1"/>
                </a:solidFill>
              </a:rPr>
              <a:t>Program Coordinator</a:t>
            </a:r>
            <a:endParaRPr lang="en-US" sz="1600" dirty="0">
              <a:solidFill>
                <a:schemeClr val="tx1"/>
              </a:solidFill>
            </a:endParaRPr>
          </a:p>
          <a:p>
            <a:pPr algn="l"/>
            <a:endParaRPr lang="en-US" sz="1600" dirty="0">
              <a:solidFill>
                <a:schemeClr val="tx1"/>
              </a:solidFill>
            </a:endParaRPr>
          </a:p>
        </p:txBody>
      </p:sp>
      <p:sp>
        <p:nvSpPr>
          <p:cNvPr id="42" name="Rectangle 41"/>
          <p:cNvSpPr/>
          <p:nvPr/>
        </p:nvSpPr>
        <p:spPr>
          <a:xfrm>
            <a:off x="0" y="0"/>
            <a:ext cx="27432000" cy="152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cap="all" dirty="0" smtClean="0">
                <a:effectLst>
                  <a:outerShdw blurRad="38100" dist="38100" dir="2700000" algn="tl">
                    <a:srgbClr val="000000">
                      <a:alpha val="43137"/>
                    </a:srgbClr>
                  </a:outerShdw>
                </a:effectLst>
                <a:latin typeface="Britannic Bold" panose="020B0903060703020204" pitchFamily="34" charset="0"/>
              </a:rPr>
              <a:t>Graduate Medical Education</a:t>
            </a:r>
          </a:p>
          <a:p>
            <a:pPr algn="ctr"/>
            <a:r>
              <a:rPr lang="en-US" sz="4500" dirty="0" smtClean="0">
                <a:effectLst>
                  <a:outerShdw blurRad="38100" dist="38100" dir="2700000" algn="tl">
                    <a:srgbClr val="000000">
                      <a:alpha val="43137"/>
                    </a:srgbClr>
                  </a:outerShdw>
                </a:effectLst>
                <a:latin typeface="Britannic Bold" panose="020B0903060703020204" pitchFamily="34" charset="0"/>
              </a:rPr>
              <a:t>Pathology Residency Program &amp; Pathology </a:t>
            </a:r>
            <a:r>
              <a:rPr lang="en-US" sz="4500" dirty="0" smtClean="0">
                <a:effectLst>
                  <a:outerShdw blurRad="38100" dist="38100" dir="2700000" algn="tl">
                    <a:srgbClr val="000000">
                      <a:alpha val="43137"/>
                    </a:srgbClr>
                  </a:outerShdw>
                </a:effectLst>
                <a:latin typeface="Britannic Bold" panose="020B0903060703020204" pitchFamily="34" charset="0"/>
              </a:rPr>
              <a:t>Fellowship Programs</a:t>
            </a:r>
            <a:endParaRPr lang="en-US" sz="4500" dirty="0">
              <a:effectLst>
                <a:outerShdw blurRad="38100" dist="38100" dir="2700000" algn="tl">
                  <a:srgbClr val="000000">
                    <a:alpha val="43137"/>
                  </a:srgbClr>
                </a:outerShdw>
              </a:effectLst>
              <a:latin typeface="Britannic Bold" panose="020B0903060703020204" pitchFamily="34" charset="0"/>
            </a:endParaRPr>
          </a:p>
        </p:txBody>
      </p:sp>
      <p:sp>
        <p:nvSpPr>
          <p:cNvPr id="43" name="Rectangle 42"/>
          <p:cNvSpPr/>
          <p:nvPr/>
        </p:nvSpPr>
        <p:spPr>
          <a:xfrm>
            <a:off x="9448799" y="1777425"/>
            <a:ext cx="7924801" cy="584775"/>
          </a:xfrm>
          <a:prstGeom prst="rect">
            <a:avLst/>
          </a:prstGeom>
          <a:effectLst>
            <a:outerShdw blurRad="50800" dist="38100" dir="2700000" algn="tl" rotWithShape="0">
              <a:prstClr val="black">
                <a:alpha val="40000"/>
              </a:prstClr>
            </a:outerShdw>
          </a:effectLst>
        </p:spPr>
        <p:txBody>
          <a:bodyPr wrap="square">
            <a:spAutoFit/>
          </a:bodyPr>
          <a:lstStyle/>
          <a:p>
            <a:r>
              <a:rPr lang="en-US" sz="3200" dirty="0" smtClean="0">
                <a:solidFill>
                  <a:srgbClr val="FF0000"/>
                </a:solidFill>
                <a:latin typeface="Britannic Bold" panose="020B0903060703020204" pitchFamily="34" charset="0"/>
              </a:rPr>
              <a:t>DID YOU KNOW A PATHOLOGIST COULD...</a:t>
            </a:r>
            <a:endParaRPr lang="en-US" sz="3200" dirty="0" smtClean="0">
              <a:solidFill>
                <a:srgbClr val="FF0000"/>
              </a:solidFill>
              <a:effectLst/>
              <a:latin typeface="Britannic Bold" panose="020B0903060703020204" pitchFamily="34" charset="0"/>
            </a:endParaRPr>
          </a:p>
        </p:txBody>
      </p:sp>
      <p:pic>
        <p:nvPicPr>
          <p:cNvPr id="44" name="Picture 11" descr="http://sites.mc.rochester.edu/media/527953/ur-smd_logo_h_blk_rev.jpg"/>
          <p:cNvPicPr>
            <a:picLocks noChangeAspect="1" noChangeArrowheads="1"/>
          </p:cNvPicPr>
          <p:nvPr/>
        </p:nvPicPr>
        <p:blipFill>
          <a:blip r:embed="rId6" cstate="print">
            <a:clrChange>
              <a:clrFrom>
                <a:srgbClr val="1D436C"/>
              </a:clrFrom>
              <a:clrTo>
                <a:srgbClr val="1D436C">
                  <a:alpha val="0"/>
                </a:srgbClr>
              </a:clrTo>
            </a:clrChange>
            <a:extLst>
              <a:ext uri="{28A0092B-C50C-407E-A947-70E740481C1C}">
                <a14:useLocalDpi xmlns:a14="http://schemas.microsoft.com/office/drawing/2010/main" val="0"/>
              </a:ext>
            </a:extLst>
          </a:blip>
          <a:srcRect/>
          <a:stretch>
            <a:fillRect/>
          </a:stretch>
        </p:blipFill>
        <p:spPr bwMode="auto">
          <a:xfrm>
            <a:off x="304800" y="36286"/>
            <a:ext cx="4037965" cy="1487714"/>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p:cNvSpPr/>
          <p:nvPr/>
        </p:nvSpPr>
        <p:spPr>
          <a:xfrm>
            <a:off x="457199" y="4343400"/>
            <a:ext cx="7059949" cy="5755422"/>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wrap="square">
            <a:spAutoFit/>
          </a:bodyPr>
          <a:lstStyle/>
          <a:p>
            <a:r>
              <a:rPr lang="en-US" sz="2000" dirty="0" smtClean="0">
                <a:solidFill>
                  <a:srgbClr val="FF0000"/>
                </a:solidFill>
                <a:latin typeface="Britannic Bold" panose="020B0903060703020204" pitchFamily="34" charset="0"/>
              </a:rPr>
              <a:t>URMC PATHOLOGY RESIDENCY TRAINING PROGRAM</a:t>
            </a:r>
          </a:p>
          <a:p>
            <a:endParaRPr lang="en-US" sz="1000" dirty="0" smtClean="0">
              <a:solidFill>
                <a:schemeClr val="tx1"/>
              </a:solidFill>
            </a:endParaRPr>
          </a:p>
          <a:p>
            <a:r>
              <a:rPr lang="en-US" sz="1600" dirty="0" smtClean="0">
                <a:solidFill>
                  <a:schemeClr val="tx1"/>
                </a:solidFill>
              </a:rPr>
              <a:t>The Pathology Residency Program at URMC provides residency training in both Anatomic and Clinical Pathology.  Our program consists of 16 residents.  Residents train for 48 months, then continue on to fellowship programs.  There are over 45 faculty that contribute to our residents training</a:t>
            </a:r>
            <a:r>
              <a:rPr lang="en-US" sz="1600" dirty="0" smtClean="0">
                <a:solidFill>
                  <a:schemeClr val="tx1"/>
                </a:solidFill>
              </a:rPr>
              <a:t>. We allow URMC medical students who have completed at least two years of medical school to participate in our program as a Year Out Student Fellow.  This gives medical students the opportunity to experience pathology training as a first year resident.</a:t>
            </a:r>
            <a:endParaRPr lang="en-US" sz="1600" dirty="0"/>
          </a:p>
          <a:p>
            <a:endParaRPr lang="en-US" sz="1000" dirty="0" smtClean="0">
              <a:solidFill>
                <a:schemeClr val="tx1"/>
              </a:solidFill>
            </a:endParaRPr>
          </a:p>
          <a:p>
            <a:pPr algn="ctr"/>
            <a:r>
              <a:rPr lang="en-US" sz="1600" b="1" dirty="0" smtClean="0">
                <a:solidFill>
                  <a:schemeClr val="tx1"/>
                </a:solidFill>
              </a:rPr>
              <a:t>URMC Pathology </a:t>
            </a:r>
            <a:r>
              <a:rPr lang="en-US" sz="1600" b="1" dirty="0"/>
              <a:t>R</a:t>
            </a:r>
            <a:r>
              <a:rPr lang="en-US" sz="1600" b="1" dirty="0" smtClean="0">
                <a:solidFill>
                  <a:schemeClr val="tx1"/>
                </a:solidFill>
              </a:rPr>
              <a:t>esidents train in the following </a:t>
            </a:r>
            <a:r>
              <a:rPr lang="en-US" sz="1600" b="1" dirty="0" smtClean="0">
                <a:solidFill>
                  <a:schemeClr val="tx1"/>
                </a:solidFill>
              </a:rPr>
              <a:t>pathology laboratories:</a:t>
            </a:r>
            <a:endParaRPr lang="en-US" sz="1600" dirty="0" smtClean="0">
              <a:solidFill>
                <a:schemeClr val="tx1"/>
              </a:solidFill>
            </a:endParaRPr>
          </a:p>
          <a:p>
            <a:pPr algn="ctr"/>
            <a:r>
              <a:rPr lang="en-US" sz="1600" i="1" dirty="0" smtClean="0">
                <a:solidFill>
                  <a:schemeClr val="tx1"/>
                </a:solidFill>
              </a:rPr>
              <a:t>Blood Bank / Transfusion Medicine</a:t>
            </a:r>
          </a:p>
          <a:p>
            <a:pPr algn="ctr"/>
            <a:r>
              <a:rPr lang="en-US" sz="1600" i="1" dirty="0" smtClean="0">
                <a:solidFill>
                  <a:schemeClr val="tx1"/>
                </a:solidFill>
              </a:rPr>
              <a:t>Chemistry</a:t>
            </a:r>
          </a:p>
          <a:p>
            <a:pPr algn="ctr"/>
            <a:r>
              <a:rPr lang="en-US" sz="1600" i="1" dirty="0" smtClean="0"/>
              <a:t>Cytogenetics / Microarray</a:t>
            </a:r>
            <a:endParaRPr lang="en-US" sz="1600" i="1" dirty="0" smtClean="0">
              <a:solidFill>
                <a:schemeClr val="tx1"/>
              </a:solidFill>
            </a:endParaRPr>
          </a:p>
          <a:p>
            <a:pPr algn="ctr"/>
            <a:r>
              <a:rPr lang="en-US" sz="1600" i="1" dirty="0" smtClean="0">
                <a:solidFill>
                  <a:schemeClr val="tx1"/>
                </a:solidFill>
              </a:rPr>
              <a:t>Hematology</a:t>
            </a:r>
          </a:p>
          <a:p>
            <a:pPr algn="ctr"/>
            <a:r>
              <a:rPr lang="en-US" sz="1600" i="1" dirty="0" smtClean="0"/>
              <a:t>Laboratory Management</a:t>
            </a:r>
            <a:endParaRPr lang="en-US" sz="1600" i="1" dirty="0" smtClean="0">
              <a:solidFill>
                <a:schemeClr val="tx1"/>
              </a:solidFill>
            </a:endParaRPr>
          </a:p>
          <a:p>
            <a:pPr algn="ctr"/>
            <a:r>
              <a:rPr lang="en-US" sz="1600" i="1" dirty="0" smtClean="0">
                <a:solidFill>
                  <a:schemeClr val="tx1"/>
                </a:solidFill>
              </a:rPr>
              <a:t>Microbiology</a:t>
            </a:r>
          </a:p>
          <a:p>
            <a:pPr algn="ctr"/>
            <a:r>
              <a:rPr lang="en-US" sz="1600" i="1" dirty="0" smtClean="0">
                <a:solidFill>
                  <a:schemeClr val="tx1"/>
                </a:solidFill>
              </a:rPr>
              <a:t>Molecular Diagnostics</a:t>
            </a:r>
          </a:p>
          <a:p>
            <a:pPr algn="ctr"/>
            <a:r>
              <a:rPr lang="en-US" sz="1600" i="1" dirty="0" smtClean="0">
                <a:solidFill>
                  <a:schemeClr val="tx1"/>
                </a:solidFill>
              </a:rPr>
              <a:t>Autopsy</a:t>
            </a:r>
          </a:p>
          <a:p>
            <a:pPr algn="ctr"/>
            <a:r>
              <a:rPr lang="en-US" sz="1600" i="1" dirty="0" smtClean="0">
                <a:solidFill>
                  <a:schemeClr val="tx1"/>
                </a:solidFill>
              </a:rPr>
              <a:t>Cytopathology</a:t>
            </a:r>
          </a:p>
          <a:p>
            <a:pPr algn="ctr"/>
            <a:r>
              <a:rPr lang="en-US" sz="1600" i="1" dirty="0" smtClean="0"/>
              <a:t>Forensics</a:t>
            </a:r>
            <a:endParaRPr lang="en-US" sz="1600" i="1" dirty="0" smtClean="0">
              <a:solidFill>
                <a:schemeClr val="tx1"/>
              </a:solidFill>
            </a:endParaRPr>
          </a:p>
          <a:p>
            <a:pPr algn="ctr"/>
            <a:r>
              <a:rPr lang="en-US" sz="1600" i="1" dirty="0" smtClean="0">
                <a:solidFill>
                  <a:schemeClr val="tx1"/>
                </a:solidFill>
              </a:rPr>
              <a:t>Neuropathology</a:t>
            </a:r>
          </a:p>
          <a:p>
            <a:pPr algn="ctr"/>
            <a:r>
              <a:rPr lang="en-US" sz="1600" i="1" dirty="0" smtClean="0">
                <a:solidFill>
                  <a:schemeClr val="tx1"/>
                </a:solidFill>
              </a:rPr>
              <a:t>Surgical Pathology</a:t>
            </a:r>
          </a:p>
        </p:txBody>
      </p:sp>
      <p:pic>
        <p:nvPicPr>
          <p:cNvPr id="46" name="Picture 12" descr="leslie-antinarell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399" y="14477999"/>
            <a:ext cx="1219201" cy="1828801"/>
          </a:xfrm>
          <a:prstGeom prst="rect">
            <a:avLst/>
          </a:prstGeom>
          <a:noFill/>
          <a:ln w="9525" algn="in">
            <a:solidFill>
              <a:schemeClr val="tx1"/>
            </a:solidFill>
            <a:miter lim="800000"/>
            <a:headEnd/>
            <a:tailEnd/>
          </a:ln>
          <a:effectLst>
            <a:outerShdw dist="107763" dir="8100000" algn="ctr" rotWithShape="0">
              <a:srgbClr val="CCCCCC">
                <a:alpha val="50000"/>
              </a:srgbClr>
            </a:outerShdw>
          </a:effectLst>
          <a:extLst>
            <a:ext uri="{909E8E84-426E-40DD-AFC4-6F175D3DCCD1}">
              <a14:hiddenFill xmlns:a14="http://schemas.microsoft.com/office/drawing/2010/main">
                <a:solidFill>
                  <a:srgbClr val="FFFFFF"/>
                </a:solidFill>
              </a14:hiddenFill>
            </a:ext>
          </a:extLst>
        </p:spPr>
      </p:pic>
      <p:pic>
        <p:nvPicPr>
          <p:cNvPr id="47" name="Picture 13" descr="dr-scott-kirkley"/>
          <p:cNvPicPr>
            <a:picLocks noChangeAspect="1" noChangeArrowheads="1"/>
          </p:cNvPicPr>
          <p:nvPr/>
        </p:nvPicPr>
        <p:blipFill rotWithShape="1">
          <a:blip r:embed="rId8">
            <a:extLst>
              <a:ext uri="{28A0092B-C50C-407E-A947-70E740481C1C}">
                <a14:useLocalDpi xmlns:a14="http://schemas.microsoft.com/office/drawing/2010/main" val="0"/>
              </a:ext>
            </a:extLst>
          </a:blip>
          <a:srcRect b="6800"/>
          <a:stretch/>
        </p:blipFill>
        <p:spPr bwMode="auto">
          <a:xfrm>
            <a:off x="1295399" y="10820400"/>
            <a:ext cx="1219201" cy="1704440"/>
          </a:xfrm>
          <a:prstGeom prst="rect">
            <a:avLst/>
          </a:prstGeom>
          <a:noFill/>
          <a:ln w="9525" algn="in">
            <a:solidFill>
              <a:schemeClr val="tx1"/>
            </a:solidFill>
            <a:miter lim="800000"/>
            <a:headEnd/>
            <a:tailEnd/>
          </a:ln>
          <a:effectLst>
            <a:outerShdw dist="107763" dir="8100000" algn="ctr" rotWithShape="0">
              <a:srgbClr val="CCCCCC">
                <a:alpha val="50000"/>
              </a:srgbClr>
            </a:outerShdw>
          </a:effectLst>
          <a:extLst>
            <a:ext uri="{909E8E84-426E-40DD-AFC4-6F175D3DCCD1}">
              <a14:hiddenFill xmlns:a14="http://schemas.microsoft.com/office/drawing/2010/main">
                <a:solidFill>
                  <a:srgbClr val="FFFFFF"/>
                </a:solidFill>
              </a14:hiddenFill>
            </a:ext>
          </a:extLst>
        </p:spPr>
      </p:pic>
      <p:pic>
        <p:nvPicPr>
          <p:cNvPr id="48" name="Picture 14" descr="Dr-Linda-Schiffhauer"/>
          <p:cNvPicPr>
            <a:picLocks noChangeAspect="1" noChangeArrowheads="1"/>
          </p:cNvPicPr>
          <p:nvPr/>
        </p:nvPicPr>
        <p:blipFill rotWithShape="1">
          <a:blip r:embed="rId9">
            <a:extLst>
              <a:ext uri="{28A0092B-C50C-407E-A947-70E740481C1C}">
                <a14:useLocalDpi xmlns:a14="http://schemas.microsoft.com/office/drawing/2010/main" val="0"/>
              </a:ext>
            </a:extLst>
          </a:blip>
          <a:srcRect b="8348"/>
          <a:stretch/>
        </p:blipFill>
        <p:spPr bwMode="auto">
          <a:xfrm>
            <a:off x="1297460" y="12652292"/>
            <a:ext cx="1217139" cy="1673308"/>
          </a:xfrm>
          <a:prstGeom prst="rect">
            <a:avLst/>
          </a:prstGeom>
          <a:noFill/>
          <a:ln w="9525" algn="in">
            <a:solidFill>
              <a:schemeClr val="tx1"/>
            </a:solidFill>
            <a:miter lim="800000"/>
            <a:headEnd/>
            <a:tailEnd/>
          </a:ln>
          <a:effectLst>
            <a:outerShdw dist="107763" dir="8100000" algn="ctr" rotWithShape="0">
              <a:srgbClr val="CCCCCC">
                <a:alpha val="50000"/>
              </a:srgbClr>
            </a:outerShdw>
          </a:effectLst>
          <a:extLst>
            <a:ext uri="{909E8E84-426E-40DD-AFC4-6F175D3DCCD1}">
              <a14:hiddenFill xmlns:a14="http://schemas.microsoft.com/office/drawing/2010/main">
                <a:solidFill>
                  <a:srgbClr val="FFFFFF"/>
                </a:solidFill>
              </a14:hiddenFill>
            </a:ext>
          </a:extLst>
        </p:spPr>
      </p:pic>
      <p:pic>
        <p:nvPicPr>
          <p:cNvPr id="50" name="Picture 49"/>
          <p:cNvPicPr>
            <a:picLocks noChangeAspect="1"/>
          </p:cNvPicPr>
          <p:nvPr/>
        </p:nvPicPr>
        <p:blipFill rotWithShape="1">
          <a:blip r:embed="rId10">
            <a:extLst>
              <a:ext uri="{28A0092B-C50C-407E-A947-70E740481C1C}">
                <a14:useLocalDpi xmlns:a14="http://schemas.microsoft.com/office/drawing/2010/main" val="0"/>
              </a:ext>
            </a:extLst>
          </a:blip>
          <a:srcRect r="12291"/>
          <a:stretch/>
        </p:blipFill>
        <p:spPr>
          <a:xfrm>
            <a:off x="9539514" y="2362200"/>
            <a:ext cx="3492837" cy="2600421"/>
          </a:xfrm>
          <a:prstGeom prst="rect">
            <a:avLst/>
          </a:prstGeom>
          <a:ln>
            <a:solidFill>
              <a:schemeClr val="bg1"/>
            </a:solidFill>
          </a:ln>
          <a:effectLst>
            <a:outerShdw blurRad="50800" dist="50800" dir="5400000" algn="ctr" rotWithShape="0">
              <a:schemeClr val="bg1">
                <a:lumMod val="65000"/>
              </a:schemeClr>
            </a:outerShdw>
          </a:effectLst>
        </p:spPr>
      </p:pic>
      <p:sp>
        <p:nvSpPr>
          <p:cNvPr id="52" name="Rectangle 51"/>
          <p:cNvSpPr/>
          <p:nvPr/>
        </p:nvSpPr>
        <p:spPr>
          <a:xfrm>
            <a:off x="9461163" y="4960203"/>
            <a:ext cx="3615789" cy="830997"/>
          </a:xfrm>
          <a:prstGeom prst="rect">
            <a:avLst/>
          </a:prstGeom>
        </p:spPr>
        <p:txBody>
          <a:bodyPr wrap="square">
            <a:spAutoFit/>
          </a:bodyPr>
          <a:lstStyle/>
          <a:p>
            <a:r>
              <a:rPr lang="en-US" sz="1600" b="1" dirty="0" smtClean="0">
                <a:effectLst/>
              </a:rPr>
              <a:t>Review blood tests of a pregnant woman to make sure her baby will be born healthy.</a:t>
            </a:r>
            <a:endParaRPr lang="en-US" sz="1600" b="1" dirty="0"/>
          </a:p>
        </p:txBody>
      </p:sp>
      <p:sp>
        <p:nvSpPr>
          <p:cNvPr id="53" name="Rectangle 52"/>
          <p:cNvSpPr/>
          <p:nvPr/>
        </p:nvSpPr>
        <p:spPr>
          <a:xfrm>
            <a:off x="9448800" y="8770203"/>
            <a:ext cx="3645237" cy="830997"/>
          </a:xfrm>
          <a:prstGeom prst="rect">
            <a:avLst/>
          </a:prstGeom>
        </p:spPr>
        <p:txBody>
          <a:bodyPr wrap="square">
            <a:spAutoFit/>
          </a:bodyPr>
          <a:lstStyle/>
          <a:p>
            <a:r>
              <a:rPr lang="en-US" sz="1600" b="1" dirty="0" smtClean="0"/>
              <a:t>Help chart a patient's course to recovery by diagnosing their type of cancer from a surgical biopsy</a:t>
            </a:r>
          </a:p>
        </p:txBody>
      </p:sp>
      <p:sp>
        <p:nvSpPr>
          <p:cNvPr id="54" name="Rectangle 53"/>
          <p:cNvSpPr/>
          <p:nvPr/>
        </p:nvSpPr>
        <p:spPr>
          <a:xfrm>
            <a:off x="13307449" y="8763000"/>
            <a:ext cx="3837551" cy="830997"/>
          </a:xfrm>
          <a:prstGeom prst="rect">
            <a:avLst/>
          </a:prstGeom>
        </p:spPr>
        <p:txBody>
          <a:bodyPr wrap="square">
            <a:spAutoFit/>
          </a:bodyPr>
          <a:lstStyle/>
          <a:p>
            <a:r>
              <a:rPr lang="en-US" sz="1600" b="1" dirty="0" smtClean="0"/>
              <a:t>Conduct an autopsy to determine if a person died of natural causes or because of foul play.</a:t>
            </a:r>
            <a:endParaRPr lang="en-US" sz="1600" b="1" dirty="0" smtClean="0">
              <a:effectLst/>
            </a:endParaRPr>
          </a:p>
        </p:txBody>
      </p:sp>
      <p:sp>
        <p:nvSpPr>
          <p:cNvPr id="55" name="Rectangle 54"/>
          <p:cNvSpPr/>
          <p:nvPr/>
        </p:nvSpPr>
        <p:spPr>
          <a:xfrm>
            <a:off x="13335000" y="4953000"/>
            <a:ext cx="3770086" cy="830997"/>
          </a:xfrm>
          <a:prstGeom prst="rect">
            <a:avLst/>
          </a:prstGeom>
        </p:spPr>
        <p:txBody>
          <a:bodyPr wrap="square">
            <a:spAutoFit/>
          </a:bodyPr>
          <a:lstStyle/>
          <a:p>
            <a:r>
              <a:rPr lang="en-US" sz="1600" b="1" dirty="0" smtClean="0"/>
              <a:t>Look at kidney tissue under a microscope to determine if a patient needs a transplant.</a:t>
            </a:r>
          </a:p>
        </p:txBody>
      </p:sp>
      <p:pic>
        <p:nvPicPr>
          <p:cNvPr id="56" name="Picture 15" descr="C:\Users\LAntinarella\AppData\Local\Microsoft\Windows\Temporary Internet Files\Content.Outlook\KDP7GQ4I\DSCN0533.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551495" y="5867400"/>
            <a:ext cx="3478705" cy="2882753"/>
          </a:xfrm>
          <a:prstGeom prst="rect">
            <a:avLst/>
          </a:prstGeom>
          <a:noFill/>
          <a:ln>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7" name="Picture 16" descr="C:\Users\LAntinarella\Documents\Residency Program Stuff\Resident Images\Res Group Photo 2015.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676766" y="10373633"/>
            <a:ext cx="7239633" cy="5171167"/>
          </a:xfrm>
          <a:prstGeom prst="rect">
            <a:avLst/>
          </a:prstGeom>
          <a:noFill/>
          <a:ln>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8" name="TextBox 57"/>
          <p:cNvSpPr txBox="1"/>
          <p:nvPr/>
        </p:nvSpPr>
        <p:spPr>
          <a:xfrm>
            <a:off x="9601200" y="15584269"/>
            <a:ext cx="7543800" cy="646331"/>
          </a:xfrm>
          <a:prstGeom prst="rect">
            <a:avLst/>
          </a:prstGeom>
          <a:noFill/>
        </p:spPr>
        <p:txBody>
          <a:bodyPr wrap="square" rtlCol="0">
            <a:spAutoFit/>
          </a:bodyPr>
          <a:lstStyle/>
          <a:p>
            <a:r>
              <a:rPr lang="en-US" sz="1200" b="1" dirty="0" smtClean="0"/>
              <a:t>Pictured:</a:t>
            </a:r>
            <a:r>
              <a:rPr lang="en-US" sz="1200" dirty="0" smtClean="0"/>
              <a:t>  D. Agostini-Vulaj, L. Bratton, J. Blitman, S. Cheris, R. Baldzizhar, M. Bansal, C. Hudson, S. Straub, A. El-Halaby, S. Patel, S. Toth, S. Winters, H. Katerji, N. Patel.  </a:t>
            </a:r>
            <a:r>
              <a:rPr lang="en-US" sz="1200" b="1" dirty="0" smtClean="0"/>
              <a:t>Not Pictured:  </a:t>
            </a:r>
            <a:r>
              <a:rPr lang="en-US" sz="1200" dirty="0" smtClean="0"/>
              <a:t>M. Magguilli, S. Abu-Farsakh, M. Sharma, M. Barrett, </a:t>
            </a:r>
          </a:p>
          <a:p>
            <a:r>
              <a:rPr lang="en-US" sz="1200" dirty="0" smtClean="0"/>
              <a:t>B. Steinbauer</a:t>
            </a:r>
            <a:endParaRPr lang="en-US" sz="1200" dirty="0"/>
          </a:p>
        </p:txBody>
      </p:sp>
      <p:pic>
        <p:nvPicPr>
          <p:cNvPr id="59" name="Picture 20" descr="http://i.huffpost.com/gen/1743325/thumbs/o-PEEPS-570.jpg?1"/>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91600" y="10210800"/>
            <a:ext cx="3084286" cy="1498897"/>
          </a:xfrm>
          <a:prstGeom prst="rect">
            <a:avLst/>
          </a:prstGeom>
          <a:noFill/>
          <a:extLst>
            <a:ext uri="{909E8E84-426E-40DD-AFC4-6F175D3DCCD1}">
              <a14:hiddenFill xmlns:a14="http://schemas.microsoft.com/office/drawing/2010/main">
                <a:solidFill>
                  <a:srgbClr val="FFFFFF"/>
                </a:solidFill>
              </a14:hiddenFill>
            </a:ext>
          </a:extLst>
        </p:spPr>
      </p:pic>
      <p:sp>
        <p:nvSpPr>
          <p:cNvPr id="60" name="Rectangle 59"/>
          <p:cNvSpPr/>
          <p:nvPr/>
        </p:nvSpPr>
        <p:spPr>
          <a:xfrm>
            <a:off x="9601200" y="9963090"/>
            <a:ext cx="7848600" cy="400110"/>
          </a:xfrm>
          <a:prstGeom prst="rect">
            <a:avLst/>
          </a:prstGeom>
          <a:effectLst>
            <a:outerShdw blurRad="50800" dist="38100" dir="2700000" algn="tl" rotWithShape="0">
              <a:prstClr val="black">
                <a:alpha val="40000"/>
              </a:prstClr>
            </a:outerShdw>
          </a:effectLst>
        </p:spPr>
        <p:txBody>
          <a:bodyPr wrap="square">
            <a:spAutoFit/>
          </a:bodyPr>
          <a:lstStyle/>
          <a:p>
            <a:r>
              <a:rPr lang="en-US" sz="2000" cap="all" dirty="0" smtClean="0">
                <a:solidFill>
                  <a:srgbClr val="FF0000"/>
                </a:solidFill>
                <a:latin typeface="Britannic Bold" panose="020B0903060703020204" pitchFamily="34" charset="0"/>
              </a:rPr>
              <a:t>Below are some OF our PATHOLOGY “Peeps”</a:t>
            </a:r>
            <a:r>
              <a:rPr lang="en-US" sz="2000" cap="all" dirty="0" smtClean="0">
                <a:solidFill>
                  <a:srgbClr val="FF0000"/>
                </a:solidFill>
              </a:rPr>
              <a:t> </a:t>
            </a:r>
            <a:r>
              <a:rPr lang="en-US" sz="1800" dirty="0" smtClean="0">
                <a:solidFill>
                  <a:srgbClr val="FF0000"/>
                </a:solidFill>
              </a:rPr>
              <a:t>(Residents &amp; Fellows)</a:t>
            </a:r>
          </a:p>
        </p:txBody>
      </p:sp>
      <p:sp>
        <p:nvSpPr>
          <p:cNvPr id="61" name="Rectangle 60"/>
          <p:cNvSpPr/>
          <p:nvPr/>
        </p:nvSpPr>
        <p:spPr>
          <a:xfrm>
            <a:off x="0" y="1524001"/>
            <a:ext cx="27432000" cy="27104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0" name="Picture 26" descr="W. Richard Burack, M.D., Ph.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315233" y="6629400"/>
            <a:ext cx="1373567" cy="18288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8" name="Rectangle 27"/>
          <p:cNvSpPr/>
          <p:nvPr/>
        </p:nvSpPr>
        <p:spPr>
          <a:xfrm>
            <a:off x="381000" y="10097869"/>
            <a:ext cx="7201010" cy="646331"/>
          </a:xfrm>
          <a:prstGeom prst="rect">
            <a:avLst/>
          </a:prstGeom>
        </p:spPr>
        <p:txBody>
          <a:bodyPr wrap="none">
            <a:spAutoFit/>
          </a:bodyPr>
          <a:lstStyle/>
          <a:p>
            <a:r>
              <a:rPr lang="en-US" sz="3600" dirty="0" smtClean="0">
                <a:solidFill>
                  <a:srgbClr val="FF0000"/>
                </a:solidFill>
                <a:effectLst>
                  <a:outerShdw blurRad="38100" dist="38100" dir="2700000" algn="tl">
                    <a:srgbClr val="000000">
                      <a:alpha val="43137"/>
                    </a:srgbClr>
                  </a:outerShdw>
                </a:effectLst>
                <a:latin typeface="Britannic Bold" panose="020B0903060703020204" pitchFamily="34" charset="0"/>
              </a:rPr>
              <a:t>PATHOLOGY RESIDENCY PROGRAM</a:t>
            </a:r>
          </a:p>
        </p:txBody>
      </p:sp>
      <p:sp>
        <p:nvSpPr>
          <p:cNvPr id="29" name="Rectangle 28"/>
          <p:cNvSpPr/>
          <p:nvPr/>
        </p:nvSpPr>
        <p:spPr>
          <a:xfrm>
            <a:off x="2574111" y="11201400"/>
            <a:ext cx="5547359" cy="1323439"/>
          </a:xfrm>
          <a:prstGeom prst="rect">
            <a:avLst/>
          </a:prstGeom>
        </p:spPr>
        <p:txBody>
          <a:bodyPr wrap="square">
            <a:spAutoFit/>
          </a:bodyPr>
          <a:lstStyle/>
          <a:p>
            <a:r>
              <a:rPr lang="en-US" sz="2000" b="1" dirty="0" smtClean="0">
                <a:solidFill>
                  <a:schemeClr val="tx1"/>
                </a:solidFill>
              </a:rPr>
              <a:t>Dr. Scott A. Kirkley,</a:t>
            </a:r>
          </a:p>
          <a:p>
            <a:r>
              <a:rPr lang="en-US" sz="2000" b="1" dirty="0" smtClean="0">
                <a:solidFill>
                  <a:schemeClr val="tx1"/>
                </a:solidFill>
              </a:rPr>
              <a:t>Vice Chair, Pathology Education</a:t>
            </a:r>
          </a:p>
          <a:p>
            <a:r>
              <a:rPr lang="en-US" sz="2000" b="1" dirty="0" smtClean="0">
                <a:solidFill>
                  <a:schemeClr val="tx1"/>
                </a:solidFill>
              </a:rPr>
              <a:t>Program Director, Pathology Residency Program</a:t>
            </a:r>
          </a:p>
          <a:p>
            <a:endParaRPr lang="en-US" sz="2000" b="1" dirty="0">
              <a:solidFill>
                <a:schemeClr val="tx1"/>
              </a:solidFill>
            </a:endParaRPr>
          </a:p>
        </p:txBody>
      </p:sp>
      <p:sp>
        <p:nvSpPr>
          <p:cNvPr id="73" name="Rectangle 72"/>
          <p:cNvSpPr/>
          <p:nvPr/>
        </p:nvSpPr>
        <p:spPr>
          <a:xfrm>
            <a:off x="2606041" y="13182600"/>
            <a:ext cx="5547359" cy="1015663"/>
          </a:xfrm>
          <a:prstGeom prst="rect">
            <a:avLst/>
          </a:prstGeom>
        </p:spPr>
        <p:txBody>
          <a:bodyPr wrap="square">
            <a:spAutoFit/>
          </a:bodyPr>
          <a:lstStyle/>
          <a:p>
            <a:r>
              <a:rPr lang="en-US" sz="2000" b="1" dirty="0" smtClean="0">
                <a:solidFill>
                  <a:schemeClr val="tx1"/>
                </a:solidFill>
              </a:rPr>
              <a:t>Dr. Linda Schiffhauer</a:t>
            </a:r>
          </a:p>
          <a:p>
            <a:r>
              <a:rPr lang="en-US" sz="2000" b="1" dirty="0" smtClean="0">
                <a:solidFill>
                  <a:schemeClr val="tx1"/>
                </a:solidFill>
              </a:rPr>
              <a:t>Associate Director, Pathology Residency Program</a:t>
            </a:r>
          </a:p>
          <a:p>
            <a:endParaRPr lang="en-US" sz="2000" b="1" dirty="0">
              <a:solidFill>
                <a:schemeClr val="tx1"/>
              </a:solidFill>
            </a:endParaRPr>
          </a:p>
        </p:txBody>
      </p:sp>
      <p:sp>
        <p:nvSpPr>
          <p:cNvPr id="74" name="Rectangle 73"/>
          <p:cNvSpPr/>
          <p:nvPr/>
        </p:nvSpPr>
        <p:spPr>
          <a:xfrm>
            <a:off x="2606041" y="14983361"/>
            <a:ext cx="5547359" cy="1323439"/>
          </a:xfrm>
          <a:prstGeom prst="rect">
            <a:avLst/>
          </a:prstGeom>
        </p:spPr>
        <p:txBody>
          <a:bodyPr wrap="square">
            <a:spAutoFit/>
          </a:bodyPr>
          <a:lstStyle/>
          <a:p>
            <a:r>
              <a:rPr lang="en-US" sz="2000" b="1" dirty="0" smtClean="0">
                <a:solidFill>
                  <a:schemeClr val="tx1"/>
                </a:solidFill>
              </a:rPr>
              <a:t>Leslie </a:t>
            </a:r>
            <a:r>
              <a:rPr lang="en-US" sz="2000" b="1" dirty="0" smtClean="0">
                <a:solidFill>
                  <a:schemeClr val="tx1"/>
                </a:solidFill>
              </a:rPr>
              <a:t>R. Antinarella</a:t>
            </a:r>
            <a:endParaRPr lang="en-US" sz="2000" b="1" dirty="0" smtClean="0">
              <a:solidFill>
                <a:schemeClr val="tx1"/>
              </a:solidFill>
            </a:endParaRPr>
          </a:p>
          <a:p>
            <a:r>
              <a:rPr lang="en-US" sz="2000" b="1" dirty="0" smtClean="0"/>
              <a:t>Program Coordinator</a:t>
            </a:r>
          </a:p>
          <a:p>
            <a:r>
              <a:rPr lang="en-US" sz="2000" b="1" dirty="0" smtClean="0">
                <a:solidFill>
                  <a:schemeClr val="tx1"/>
                </a:solidFill>
              </a:rPr>
              <a:t>Graduate Medical Education</a:t>
            </a:r>
          </a:p>
          <a:p>
            <a:endParaRPr lang="en-US" sz="2000" b="1" dirty="0">
              <a:solidFill>
                <a:schemeClr val="tx1"/>
              </a:solidFill>
            </a:endParaRPr>
          </a:p>
        </p:txBody>
      </p:sp>
      <p:sp>
        <p:nvSpPr>
          <p:cNvPr id="30" name="Rectangle 29"/>
          <p:cNvSpPr/>
          <p:nvPr/>
        </p:nvSpPr>
        <p:spPr>
          <a:xfrm>
            <a:off x="19964401" y="8991600"/>
            <a:ext cx="4724400" cy="1015663"/>
          </a:xfrm>
          <a:prstGeom prst="rect">
            <a:avLst/>
          </a:prstGeom>
        </p:spPr>
        <p:txBody>
          <a:bodyPr wrap="square">
            <a:spAutoFit/>
          </a:bodyPr>
          <a:lstStyle/>
          <a:p>
            <a:pPr algn="r"/>
            <a:r>
              <a:rPr lang="en-US" sz="2000" b="1" dirty="0" smtClean="0"/>
              <a:t>Surgical Pathology </a:t>
            </a:r>
            <a:r>
              <a:rPr lang="en-US" sz="2000" b="1" dirty="0" smtClean="0"/>
              <a:t>Breast Fellowship</a:t>
            </a:r>
            <a:endParaRPr lang="en-US" sz="2000" b="1" dirty="0" smtClean="0"/>
          </a:p>
          <a:p>
            <a:pPr algn="r"/>
            <a:r>
              <a:rPr lang="en-US" sz="2000" b="1" dirty="0" smtClean="0"/>
              <a:t>Program Director</a:t>
            </a:r>
          </a:p>
          <a:p>
            <a:pPr algn="r"/>
            <a:r>
              <a:rPr lang="en-US" sz="2000" b="1" dirty="0" smtClean="0"/>
              <a:t>Dr. Ping Tang</a:t>
            </a:r>
          </a:p>
        </p:txBody>
      </p:sp>
      <p:sp>
        <p:nvSpPr>
          <p:cNvPr id="31" name="Rectangle 30"/>
          <p:cNvSpPr/>
          <p:nvPr/>
        </p:nvSpPr>
        <p:spPr>
          <a:xfrm>
            <a:off x="18821401" y="10908268"/>
            <a:ext cx="5847344" cy="1015663"/>
          </a:xfrm>
          <a:prstGeom prst="rect">
            <a:avLst/>
          </a:prstGeom>
        </p:spPr>
        <p:txBody>
          <a:bodyPr wrap="square">
            <a:spAutoFit/>
          </a:bodyPr>
          <a:lstStyle/>
          <a:p>
            <a:pPr algn="r"/>
            <a:r>
              <a:rPr lang="en-US" sz="2000" b="1" dirty="0" err="1" smtClean="0"/>
              <a:t>Gastrointesitnal</a:t>
            </a:r>
            <a:r>
              <a:rPr lang="en-US" sz="2000" b="1" dirty="0" smtClean="0"/>
              <a:t> </a:t>
            </a:r>
            <a:r>
              <a:rPr lang="en-US" sz="2000" b="1" dirty="0" smtClean="0"/>
              <a:t>Hepatobiliary (GI</a:t>
            </a:r>
            <a:r>
              <a:rPr lang="en-US" sz="2000" b="1" dirty="0" smtClean="0"/>
              <a:t>) </a:t>
            </a:r>
            <a:r>
              <a:rPr lang="en-US" sz="2000" b="1" dirty="0" smtClean="0"/>
              <a:t>Fellowship</a:t>
            </a:r>
            <a:endParaRPr lang="en-US" sz="2000" b="1" dirty="0" smtClean="0"/>
          </a:p>
          <a:p>
            <a:pPr algn="r"/>
            <a:r>
              <a:rPr lang="en-US" sz="2000" b="1" dirty="0" smtClean="0"/>
              <a:t>Program Director</a:t>
            </a:r>
          </a:p>
          <a:p>
            <a:pPr algn="r"/>
            <a:r>
              <a:rPr lang="en-US" sz="2000" b="1" dirty="0" smtClean="0"/>
              <a:t>Dr. Christa Whitney-Miller</a:t>
            </a:r>
          </a:p>
        </p:txBody>
      </p:sp>
      <p:sp>
        <p:nvSpPr>
          <p:cNvPr id="32" name="Rectangle 31"/>
          <p:cNvSpPr/>
          <p:nvPr/>
        </p:nvSpPr>
        <p:spPr>
          <a:xfrm>
            <a:off x="20476714" y="12801600"/>
            <a:ext cx="4203425" cy="1015663"/>
          </a:xfrm>
          <a:prstGeom prst="rect">
            <a:avLst/>
          </a:prstGeom>
        </p:spPr>
        <p:txBody>
          <a:bodyPr wrap="square">
            <a:spAutoFit/>
          </a:bodyPr>
          <a:lstStyle/>
          <a:p>
            <a:pPr algn="r"/>
            <a:r>
              <a:rPr lang="en-US" sz="2000" b="1" dirty="0" smtClean="0"/>
              <a:t>Genitourinary (GU) </a:t>
            </a:r>
            <a:r>
              <a:rPr lang="en-US" sz="2000" b="1" dirty="0" smtClean="0"/>
              <a:t>Fellowship</a:t>
            </a:r>
            <a:endParaRPr lang="en-US" sz="2000" b="1" dirty="0" smtClean="0"/>
          </a:p>
          <a:p>
            <a:pPr algn="r"/>
            <a:r>
              <a:rPr lang="en-US" sz="2000" b="1" dirty="0" smtClean="0"/>
              <a:t>Program Director</a:t>
            </a:r>
          </a:p>
          <a:p>
            <a:pPr algn="r"/>
            <a:r>
              <a:rPr lang="en-US" sz="2000" b="1" dirty="0" smtClean="0"/>
              <a:t>Dr. Jerome Jean-Gilles</a:t>
            </a:r>
            <a:endParaRPr lang="en-US" sz="2000" b="1" dirty="0"/>
          </a:p>
        </p:txBody>
      </p:sp>
      <p:sp>
        <p:nvSpPr>
          <p:cNvPr id="33" name="Rectangle 32"/>
          <p:cNvSpPr/>
          <p:nvPr/>
        </p:nvSpPr>
        <p:spPr>
          <a:xfrm>
            <a:off x="21336000" y="5105400"/>
            <a:ext cx="3352800" cy="1015663"/>
          </a:xfrm>
          <a:prstGeom prst="rect">
            <a:avLst/>
          </a:prstGeom>
        </p:spPr>
        <p:txBody>
          <a:bodyPr wrap="square">
            <a:spAutoFit/>
          </a:bodyPr>
          <a:lstStyle/>
          <a:p>
            <a:pPr algn="r"/>
            <a:r>
              <a:rPr lang="en-US" sz="2000" b="1" dirty="0" smtClean="0"/>
              <a:t>Cytopathology Fellowship </a:t>
            </a:r>
            <a:endParaRPr lang="en-US" sz="2000" b="1" dirty="0" smtClean="0"/>
          </a:p>
          <a:p>
            <a:pPr algn="r"/>
            <a:r>
              <a:rPr lang="en-US" sz="2000" b="1" dirty="0" smtClean="0"/>
              <a:t>Program Director</a:t>
            </a:r>
          </a:p>
          <a:p>
            <a:pPr algn="r"/>
            <a:r>
              <a:rPr lang="en-US" sz="2000" b="1" dirty="0" smtClean="0"/>
              <a:t>Dr. Ellen Giampoli</a:t>
            </a:r>
          </a:p>
        </p:txBody>
      </p:sp>
      <p:sp>
        <p:nvSpPr>
          <p:cNvPr id="35" name="Rectangle 34"/>
          <p:cNvSpPr/>
          <p:nvPr/>
        </p:nvSpPr>
        <p:spPr>
          <a:xfrm>
            <a:off x="18440401" y="6758499"/>
            <a:ext cx="4800600" cy="1631216"/>
          </a:xfrm>
          <a:prstGeom prst="rect">
            <a:avLst/>
          </a:prstGeom>
        </p:spPr>
        <p:txBody>
          <a:bodyPr wrap="square">
            <a:spAutoFit/>
          </a:bodyPr>
          <a:lstStyle/>
          <a:p>
            <a:pPr algn="r"/>
            <a:r>
              <a:rPr lang="en-US" sz="2000" b="1" dirty="0" err="1" smtClean="0"/>
              <a:t>Hematopathology</a:t>
            </a:r>
            <a:r>
              <a:rPr lang="en-US" sz="2000" b="1" dirty="0" smtClean="0"/>
              <a:t> Fellowship</a:t>
            </a:r>
            <a:endParaRPr lang="en-US" sz="2000" b="1" dirty="0" smtClean="0"/>
          </a:p>
          <a:p>
            <a:pPr algn="r"/>
            <a:r>
              <a:rPr lang="en-US" sz="2000" b="1" dirty="0" smtClean="0"/>
              <a:t>Program Director</a:t>
            </a:r>
          </a:p>
          <a:p>
            <a:pPr algn="r"/>
            <a:r>
              <a:rPr lang="en-US" sz="2000" b="1" dirty="0" smtClean="0"/>
              <a:t>(A) Dr. Richard Burack</a:t>
            </a:r>
          </a:p>
          <a:p>
            <a:pPr algn="r"/>
            <a:r>
              <a:rPr lang="en-US" sz="2000" b="1" dirty="0" smtClean="0"/>
              <a:t>Associate Program Director</a:t>
            </a:r>
          </a:p>
          <a:p>
            <a:pPr algn="r"/>
            <a:r>
              <a:rPr lang="en-US" sz="2000" b="1" dirty="0" smtClean="0"/>
              <a:t>(B) Dr. Andrew Evans</a:t>
            </a:r>
          </a:p>
        </p:txBody>
      </p:sp>
      <p:sp>
        <p:nvSpPr>
          <p:cNvPr id="36" name="Rectangle 35"/>
          <p:cNvSpPr/>
          <p:nvPr/>
        </p:nvSpPr>
        <p:spPr>
          <a:xfrm>
            <a:off x="19353708" y="14833937"/>
            <a:ext cx="5335092" cy="1015663"/>
          </a:xfrm>
          <a:prstGeom prst="rect">
            <a:avLst/>
          </a:prstGeom>
        </p:spPr>
        <p:txBody>
          <a:bodyPr wrap="square">
            <a:spAutoFit/>
          </a:bodyPr>
          <a:lstStyle/>
          <a:p>
            <a:pPr algn="r"/>
            <a:r>
              <a:rPr lang="en-US" sz="2000" b="1" dirty="0" smtClean="0"/>
              <a:t>Blood Bank / Transfusion </a:t>
            </a:r>
            <a:r>
              <a:rPr lang="en-US" sz="2000" b="1" dirty="0" smtClean="0"/>
              <a:t>Medicine Fellowship</a:t>
            </a:r>
            <a:endParaRPr lang="en-US" sz="2000" b="1" dirty="0" smtClean="0"/>
          </a:p>
          <a:p>
            <a:pPr algn="r"/>
            <a:r>
              <a:rPr lang="en-US" sz="2000" b="1" dirty="0" smtClean="0"/>
              <a:t>Program Director</a:t>
            </a:r>
          </a:p>
          <a:p>
            <a:pPr algn="r"/>
            <a:r>
              <a:rPr lang="en-US" sz="2000" b="1" dirty="0" smtClean="0"/>
              <a:t>Dr. Amy Schmidt</a:t>
            </a:r>
            <a:endParaRPr lang="en-US" sz="2000" b="1" dirty="0"/>
          </a:p>
        </p:txBody>
      </p:sp>
      <p:sp>
        <p:nvSpPr>
          <p:cNvPr id="64" name="Rectangle 63"/>
          <p:cNvSpPr/>
          <p:nvPr/>
        </p:nvSpPr>
        <p:spPr>
          <a:xfrm>
            <a:off x="26365200" y="1795046"/>
            <a:ext cx="342900" cy="1466415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8595015" y="1914942"/>
            <a:ext cx="8379786" cy="203132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r>
              <a:rPr lang="en-US" sz="2000" dirty="0" smtClean="0">
                <a:solidFill>
                  <a:srgbClr val="FF0000"/>
                </a:solidFill>
                <a:latin typeface="Britannic Bold" panose="020B0903060703020204" pitchFamily="34" charset="0"/>
              </a:rPr>
              <a:t>PATHOLOGY FELLOWSHIPS</a:t>
            </a:r>
          </a:p>
          <a:p>
            <a:endParaRPr lang="en-US" sz="1000" dirty="0" smtClean="0"/>
          </a:p>
          <a:p>
            <a:r>
              <a:rPr lang="en-US" sz="1600" dirty="0" smtClean="0"/>
              <a:t>The </a:t>
            </a:r>
            <a:r>
              <a:rPr lang="en-US" sz="1600" dirty="0"/>
              <a:t>Department of Pathology supports a </a:t>
            </a:r>
            <a:r>
              <a:rPr lang="en-US" sz="1600" dirty="0" smtClean="0"/>
              <a:t>variety </a:t>
            </a:r>
            <a:r>
              <a:rPr lang="en-US" sz="1600" dirty="0"/>
              <a:t>of fellowship training. </a:t>
            </a:r>
            <a:r>
              <a:rPr lang="en-US" sz="1600" dirty="0" smtClean="0"/>
              <a:t>We prepare our fellows to become successful subspecialty pathologists</a:t>
            </a:r>
            <a:r>
              <a:rPr lang="en-US" sz="1600" dirty="0"/>
              <a:t>. Training is provided through extensive clinical, research and teaching opportunities </a:t>
            </a:r>
            <a:r>
              <a:rPr lang="en-US" sz="1600" dirty="0" smtClean="0"/>
              <a:t>in one of the finest </a:t>
            </a:r>
            <a:r>
              <a:rPr lang="en-US" sz="1600" dirty="0" smtClean="0"/>
              <a:t>Departments of </a:t>
            </a:r>
            <a:r>
              <a:rPr lang="en-US" sz="1600" dirty="0"/>
              <a:t>Pathology. Recognizing that the definition of future </a:t>
            </a:r>
            <a:r>
              <a:rPr lang="en-US" sz="1600" dirty="0" smtClean="0"/>
              <a:t>pathologists </a:t>
            </a:r>
            <a:r>
              <a:rPr lang="en-US" sz="1600" dirty="0"/>
              <a:t>is </a:t>
            </a:r>
            <a:r>
              <a:rPr lang="en-US" sz="1600" dirty="0" smtClean="0"/>
              <a:t>broad, </a:t>
            </a:r>
            <a:r>
              <a:rPr lang="en-US" sz="1600" dirty="0"/>
              <a:t>our subspecialty fellowships encompass a broad spectrum of programs. Using extensive clinical material and conferences, fellows are trained to be experts in their field. </a:t>
            </a:r>
            <a:endParaRPr lang="en-US" sz="1600" dirty="0" smtClean="0"/>
          </a:p>
        </p:txBody>
      </p:sp>
      <p:pic>
        <p:nvPicPr>
          <p:cNvPr id="1046" name="Picture 22" descr="Ellen J. Giampoli, M.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767214" y="4680919"/>
            <a:ext cx="1401944" cy="1872281"/>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48" name="Picture 24" descr="Christa L. Whitney-Miller, M.D."/>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b="15173"/>
          <a:stretch/>
        </p:blipFill>
        <p:spPr bwMode="auto">
          <a:xfrm>
            <a:off x="24765000" y="10429591"/>
            <a:ext cx="1391984" cy="1800255"/>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52" name="Picture 28" descr="Ping Tang, B.Med., Ph.D."/>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4765000" y="8534400"/>
            <a:ext cx="1393241" cy="18288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54" name="Picture 30" descr="Jerome Jean-Gilles, Jr., M.D."/>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4765000" y="12318206"/>
            <a:ext cx="1393241" cy="1854994"/>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56" name="Picture 32" descr="Andrew G. Evans, M.D., Ph.D."/>
          <p:cNvPicPr>
            <a:picLocks noChangeAspect="1" noChangeArrowheads="1"/>
          </p:cNvPicPr>
          <p:nvPr/>
        </p:nvPicPr>
        <p:blipFill rotWithShape="1">
          <a:blip r:embed="rId19">
            <a:extLst>
              <a:ext uri="{28A0092B-C50C-407E-A947-70E740481C1C}">
                <a14:useLocalDpi xmlns:a14="http://schemas.microsoft.com/office/drawing/2010/main" val="0"/>
              </a:ext>
            </a:extLst>
          </a:blip>
          <a:srcRect b="13266"/>
          <a:stretch/>
        </p:blipFill>
        <p:spPr bwMode="auto">
          <a:xfrm>
            <a:off x="24765000" y="6629400"/>
            <a:ext cx="1404158" cy="18288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5" name="Rectangle 24"/>
          <p:cNvSpPr/>
          <p:nvPr/>
        </p:nvSpPr>
        <p:spPr>
          <a:xfrm>
            <a:off x="18516600" y="3962400"/>
            <a:ext cx="8603047" cy="646331"/>
          </a:xfrm>
          <a:prstGeom prst="rect">
            <a:avLst/>
          </a:prstGeom>
        </p:spPr>
        <p:txBody>
          <a:bodyPr wrap="square">
            <a:spAutoFit/>
          </a:bodyPr>
          <a:lstStyle/>
          <a:p>
            <a:r>
              <a:rPr lang="en-US" sz="3600" cap="all" dirty="0" smtClean="0">
                <a:solidFill>
                  <a:srgbClr val="FF0000"/>
                </a:solidFill>
                <a:effectLst>
                  <a:outerShdw blurRad="38100" dist="38100" dir="2700000" algn="tl">
                    <a:srgbClr val="000000">
                      <a:alpha val="43137"/>
                    </a:srgbClr>
                  </a:outerShdw>
                </a:effectLst>
                <a:latin typeface="Britannic Bold" panose="020B0903060703020204" pitchFamily="34" charset="0"/>
              </a:rPr>
              <a:t>URMC Fellowship Training Programs</a:t>
            </a:r>
          </a:p>
        </p:txBody>
      </p:sp>
      <p:sp>
        <p:nvSpPr>
          <p:cNvPr id="65" name="Rectangle 64"/>
          <p:cNvSpPr/>
          <p:nvPr/>
        </p:nvSpPr>
        <p:spPr>
          <a:xfrm>
            <a:off x="457200" y="1905000"/>
            <a:ext cx="7059949" cy="227754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r>
              <a:rPr lang="en-US" sz="2000" dirty="0" smtClean="0">
                <a:solidFill>
                  <a:srgbClr val="FF0000"/>
                </a:solidFill>
                <a:latin typeface="Britannic Bold" panose="020B0903060703020204" pitchFamily="34" charset="0"/>
              </a:rPr>
              <a:t>WHAT ARE PATHOLOGISTS</a:t>
            </a:r>
          </a:p>
          <a:p>
            <a:endParaRPr lang="en-US" sz="1000" dirty="0" smtClean="0">
              <a:solidFill>
                <a:schemeClr val="tx1"/>
              </a:solidFill>
            </a:endParaRPr>
          </a:p>
          <a:p>
            <a:r>
              <a:rPr lang="en-US" sz="1600" dirty="0" smtClean="0">
                <a:solidFill>
                  <a:schemeClr val="tx1"/>
                </a:solidFill>
              </a:rPr>
              <a:t>Pathologists are medical </a:t>
            </a:r>
            <a:r>
              <a:rPr lang="en-US" sz="1600" dirty="0" smtClean="0">
                <a:solidFill>
                  <a:schemeClr val="tx1"/>
                </a:solidFill>
              </a:rPr>
              <a:t>doctors who </a:t>
            </a:r>
            <a:r>
              <a:rPr lang="en-US" sz="1600" dirty="0" smtClean="0">
                <a:solidFill>
                  <a:schemeClr val="tx1"/>
                </a:solidFill>
              </a:rPr>
              <a:t>have undergone additional specialist study, training and examinations in pathology. They study the cause of diseases and the ways diseases affect the body by examining changes in tissues, blood and other body fluids. Pathologists also provide expert clinical advice relating to the interpretation of pathology results to treating practitioners, such as explaining the significance of particular test results or how a disease should be managed based on test results. It takes a minimum of 13 years to become a pathologist.</a:t>
            </a:r>
          </a:p>
        </p:txBody>
      </p:sp>
      <p:sp>
        <p:nvSpPr>
          <p:cNvPr id="87" name="Rectangle 86"/>
          <p:cNvSpPr/>
          <p:nvPr/>
        </p:nvSpPr>
        <p:spPr>
          <a:xfrm>
            <a:off x="23315233" y="6629400"/>
            <a:ext cx="306767" cy="276999"/>
          </a:xfrm>
          <a:prstGeom prst="rect">
            <a:avLst/>
          </a:prstGeom>
          <a:solidFill>
            <a:schemeClr val="bg1"/>
          </a:solidFill>
        </p:spPr>
        <p:txBody>
          <a:bodyPr wrap="square">
            <a:spAutoFit/>
          </a:bodyPr>
          <a:lstStyle/>
          <a:p>
            <a:pPr algn="r"/>
            <a:r>
              <a:rPr lang="en-US" sz="1200" b="1" dirty="0" smtClean="0"/>
              <a:t>A</a:t>
            </a:r>
          </a:p>
        </p:txBody>
      </p:sp>
      <p:sp>
        <p:nvSpPr>
          <p:cNvPr id="88" name="Rectangle 87"/>
          <p:cNvSpPr/>
          <p:nvPr/>
        </p:nvSpPr>
        <p:spPr>
          <a:xfrm>
            <a:off x="24767214" y="6629400"/>
            <a:ext cx="302586" cy="276999"/>
          </a:xfrm>
          <a:prstGeom prst="rect">
            <a:avLst/>
          </a:prstGeom>
          <a:solidFill>
            <a:schemeClr val="bg1"/>
          </a:solidFill>
        </p:spPr>
        <p:txBody>
          <a:bodyPr wrap="square">
            <a:spAutoFit/>
          </a:bodyPr>
          <a:lstStyle/>
          <a:p>
            <a:pPr algn="r"/>
            <a:r>
              <a:rPr lang="en-US" sz="1200" b="1" dirty="0" smtClean="0"/>
              <a:t>B</a:t>
            </a:r>
          </a:p>
        </p:txBody>
      </p:sp>
      <p:pic>
        <p:nvPicPr>
          <p:cNvPr id="1026" name="Picture 2" descr="http://www.pathology.wisc.edu/sites/default/files/styles/galleryformatter_slide/public/file/ajax/res-vt-12.jpg?itok=yISE8EM6"/>
          <p:cNvPicPr>
            <a:picLocks noChangeAspect="1" noChangeArrowheads="1"/>
          </p:cNvPicPr>
          <p:nvPr/>
        </p:nvPicPr>
        <p:blipFill rotWithShape="1">
          <a:blip r:embed="rId20">
            <a:extLst>
              <a:ext uri="{28A0092B-C50C-407E-A947-70E740481C1C}">
                <a14:useLocalDpi xmlns:a14="http://schemas.microsoft.com/office/drawing/2010/main" val="0"/>
              </a:ext>
            </a:extLst>
          </a:blip>
          <a:srcRect l="17096" r="7293"/>
          <a:stretch/>
        </p:blipFill>
        <p:spPr bwMode="auto">
          <a:xfrm flipH="1">
            <a:off x="13411199" y="5877463"/>
            <a:ext cx="3505199" cy="2892740"/>
          </a:xfrm>
          <a:prstGeom prst="rect">
            <a:avLst/>
          </a:prstGeom>
          <a:noFill/>
          <a:ln>
            <a:solidFill>
              <a:schemeClr val="bg1"/>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b="7648"/>
          <a:stretch/>
        </p:blipFill>
        <p:spPr bwMode="auto">
          <a:xfrm>
            <a:off x="24765000" y="14249400"/>
            <a:ext cx="1393241" cy="1930027"/>
          </a:xfrm>
          <a:prstGeom prst="rect">
            <a:avLst/>
          </a:prstGeom>
          <a:noFill/>
          <a:ln w="9525">
            <a:solidFill>
              <a:schemeClr val="tx1"/>
            </a:solidFill>
            <a:miter lim="800000"/>
            <a:headEnd/>
            <a:tailEnd/>
          </a:ln>
          <a:effectLst>
            <a:outerShdw dist="35921" dir="2700000" algn="ctr" rotWithShape="0">
              <a:schemeClr val="bg1">
                <a:lumMod val="65000"/>
              </a:schemeClr>
            </a:outerShdw>
          </a:effectLst>
          <a:extLst>
            <a:ext uri="{909E8E84-426E-40DD-AFC4-6F175D3DCCD1}">
              <a14:hiddenFill xmlns:a14="http://schemas.microsoft.com/office/drawing/2010/main">
                <a:solidFill>
                  <a:schemeClr val="accent1"/>
                </a:solidFill>
              </a14:hiddenFill>
            </a:ext>
          </a:extLst>
        </p:spPr>
      </p:pic>
      <p:pic>
        <p:nvPicPr>
          <p:cNvPr id="1028" name="Picture 1" descr="http://upload.wikimedia.org/wikipedia/commons/2/2e/Crescentic_glomerulonephritis_(2).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3401085" y="2371821"/>
            <a:ext cx="3439115" cy="2590800"/>
          </a:xfrm>
          <a:prstGeom prst="rect">
            <a:avLst/>
          </a:prstGeom>
          <a:noFill/>
          <a:ln w="9525">
            <a:solidFill>
              <a:schemeClr val="bg1"/>
            </a:solidFill>
            <a:miter lim="800000"/>
            <a:headEnd/>
            <a:tailEnd/>
          </a:ln>
          <a:effectLst>
            <a:outerShdw blurRad="50800" dist="50800" dir="5400000" algn="ctr" rotWithShape="0">
              <a:schemeClr val="bg1">
                <a:lumMod val="65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4918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1530</TotalTime>
  <Words>621</Words>
  <Application>Microsoft Office PowerPoint</Application>
  <PresentationFormat>Custom</PresentationFormat>
  <Paragraphs>75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URMC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Antinarella, Leslie</dc:creator>
  <cp:lastModifiedBy>Antinarella, Leslie</cp:lastModifiedBy>
  <cp:revision>36</cp:revision>
  <cp:lastPrinted>2016-03-15T18:28:11Z</cp:lastPrinted>
  <dcterms:created xsi:type="dcterms:W3CDTF">2016-03-14T17:46:54Z</dcterms:created>
  <dcterms:modified xsi:type="dcterms:W3CDTF">2016-03-15T20:51:45Z</dcterms:modified>
</cp:coreProperties>
</file>