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8" r:id="rId8"/>
    <p:sldId id="261" r:id="rId9"/>
    <p:sldId id="265" r:id="rId10"/>
    <p:sldId id="264" r:id="rId11"/>
    <p:sldId id="266" r:id="rId12"/>
    <p:sldId id="267" r:id="rId13"/>
    <p:sldId id="263" r:id="rId14"/>
    <p:sldId id="269" r:id="rId15"/>
    <p:sldId id="270" r:id="rId1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0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3/11/2012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A15C064-DD44-4CAC-873E-2D1F54821676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3/11/2012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3/11/2012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3/11/2012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A15C064-DD44-4CAC-873E-2D1F54821676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3/11/2012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3/11/2012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3/11/2012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A15C064-DD44-4CAC-873E-2D1F54821676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3/11/2012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3/11/2012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3/11/2012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3/11/2012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algn="l" eaLnBrk="1" latinLnBrk="0" hangingPunct="1"/>
            <a:fld id="{74CBEAF9-9E58-4CC8-A6FF-6DD8A58DEEA4}" type="datetimeFigureOut">
              <a:rPr lang="en-US" smtClean="0"/>
              <a:pPr algn="l" eaLnBrk="1" latinLnBrk="0" hangingPunct="1"/>
              <a:t>3/11/2012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A15C064-DD44-4CAC-873E-2D1F54821676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Community Task Force on Oral Health for People with Developmental Disabilities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Current State </a:t>
            </a:r>
            <a:r>
              <a:rPr lang="en-US" dirty="0" smtClean="0"/>
              <a:t>Workgroup Update 3/12/2012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7395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Clinics providing Dental Services in Five county area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Anthony Jordan Health Center – 82 </a:t>
            </a:r>
            <a:r>
              <a:rPr lang="en-US" dirty="0" smtClean="0"/>
              <a:t>Holland St., </a:t>
            </a:r>
            <a:r>
              <a:rPr lang="en-US" dirty="0" smtClean="0"/>
              <a:t>Rochester</a:t>
            </a:r>
          </a:p>
          <a:p>
            <a:r>
              <a:rPr lang="en-US" dirty="0" smtClean="0"/>
              <a:t>Eastman Dental Center – 625 </a:t>
            </a:r>
            <a:r>
              <a:rPr lang="en-US" dirty="0" smtClean="0"/>
              <a:t>Elmwood Ave., </a:t>
            </a:r>
            <a:r>
              <a:rPr lang="en-US" dirty="0" smtClean="0"/>
              <a:t>Rochester</a:t>
            </a:r>
          </a:p>
          <a:p>
            <a:r>
              <a:rPr lang="en-US" dirty="0" smtClean="0"/>
              <a:t>Eastman Dental Center – 158 </a:t>
            </a:r>
            <a:r>
              <a:rPr lang="en-US" dirty="0" smtClean="0"/>
              <a:t>Orchard St., </a:t>
            </a:r>
            <a:r>
              <a:rPr lang="en-US" dirty="0" smtClean="0"/>
              <a:t>Rochester</a:t>
            </a:r>
          </a:p>
          <a:p>
            <a:r>
              <a:rPr lang="en-US" dirty="0" smtClean="0"/>
              <a:t>Highland Hospital of Rochester – 990 South Ave.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12006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Clinics providing Dental Services in Five county area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Unity </a:t>
            </a:r>
            <a:r>
              <a:rPr lang="en-US" dirty="0" smtClean="0"/>
              <a:t>Health System </a:t>
            </a:r>
            <a:r>
              <a:rPr lang="en-US" dirty="0" smtClean="0"/>
              <a:t>Rochester – Unity Dental Group 2440 </a:t>
            </a:r>
            <a:r>
              <a:rPr lang="en-US" dirty="0" smtClean="0"/>
              <a:t>Ridgeway Ave. </a:t>
            </a:r>
            <a:r>
              <a:rPr lang="en-US" dirty="0" smtClean="0"/>
              <a:t>– Rochester</a:t>
            </a:r>
          </a:p>
          <a:p>
            <a:r>
              <a:rPr lang="en-US" dirty="0" smtClean="0"/>
              <a:t>Westside Health Services – Woodward – 480 Genesee – Rochester</a:t>
            </a:r>
          </a:p>
          <a:p>
            <a:r>
              <a:rPr lang="en-US" dirty="0" smtClean="0"/>
              <a:t>Westside Health Services / Brown Square – 322 Lake Ave. – Rochester</a:t>
            </a:r>
          </a:p>
        </p:txBody>
      </p:sp>
    </p:spTree>
    <p:extLst>
      <p:ext uri="{BB962C8B-B14F-4D97-AF65-F5344CB8AC3E}">
        <p14:creationId xmlns:p14="http://schemas.microsoft.com/office/powerpoint/2010/main" val="38077918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Clinics providing Dental Services in Five county area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Geneva Community Health / Finger Lakes Migrant – 601 West Washington – Geneva</a:t>
            </a:r>
          </a:p>
          <a:p>
            <a:r>
              <a:rPr lang="en-US" dirty="0" smtClean="0"/>
              <a:t>Finger Lakes Migrant Health – 660 Middle Road - Sodus</a:t>
            </a:r>
          </a:p>
          <a:p>
            <a:r>
              <a:rPr lang="en-US" dirty="0"/>
              <a:t>CP Rochester – Dental Clinic – 1000 Elmwood Ave. - Rochester</a:t>
            </a:r>
          </a:p>
          <a:p>
            <a:r>
              <a:rPr lang="en-US" dirty="0" smtClean="0"/>
              <a:t> </a:t>
            </a:r>
            <a:r>
              <a:rPr lang="en-US" dirty="0"/>
              <a:t>FLDDSO – Dental Clinic – 620 Westfall Road – Rochester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37003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Current </a:t>
            </a:r>
            <a:r>
              <a:rPr lang="en-US" dirty="0" err="1" smtClean="0"/>
              <a:t>Payors</a:t>
            </a:r>
            <a:r>
              <a:rPr lang="en-US" dirty="0" smtClean="0"/>
              <a:t> and Payment structure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Article 28 – Rates Ambulatory Patient Group (DOH) / Includes Modifiers for Special Needs</a:t>
            </a:r>
          </a:p>
          <a:p>
            <a:r>
              <a:rPr lang="en-US" dirty="0" smtClean="0"/>
              <a:t>Article 16 – Rates Set by OPWDD / Moving to APG</a:t>
            </a:r>
          </a:p>
          <a:p>
            <a:r>
              <a:rPr lang="en-US" dirty="0" smtClean="0"/>
              <a:t>Private Providers – Rates Set By Private Insurers / Medicaid</a:t>
            </a:r>
          </a:p>
          <a:p>
            <a:r>
              <a:rPr lang="en-US" dirty="0" smtClean="0"/>
              <a:t>FQHC – Budget Based Rate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8989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/ further data needed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 the individuals with DD living in the Monroe five county area…..</a:t>
            </a:r>
          </a:p>
          <a:p>
            <a:pPr lvl="1"/>
            <a:r>
              <a:rPr lang="en-US" dirty="0" smtClean="0"/>
              <a:t>How many currently receive “regular” routine dental care?</a:t>
            </a:r>
          </a:p>
          <a:p>
            <a:pPr lvl="1"/>
            <a:r>
              <a:rPr lang="en-US" dirty="0" smtClean="0"/>
              <a:t>How many require “special needs” care (e.g. fully accessible dental office, dentist with special training, support for behavioral issues…. etc.)?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96013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/ further data needed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 the current providers in Monroe 5 county area…..</a:t>
            </a:r>
          </a:p>
          <a:p>
            <a:pPr lvl="1"/>
            <a:r>
              <a:rPr lang="en-US" dirty="0" smtClean="0"/>
              <a:t>How many private practitioners / clinics support patients with DD and or special support needs?</a:t>
            </a:r>
          </a:p>
          <a:p>
            <a:pPr lvl="1"/>
            <a:r>
              <a:rPr lang="en-US" dirty="0" smtClean="0"/>
              <a:t>How many and what offices are fully accessible?</a:t>
            </a:r>
          </a:p>
          <a:p>
            <a:pPr lvl="1"/>
            <a:r>
              <a:rPr lang="en-US" dirty="0" smtClean="0"/>
              <a:t>Of the current providers, how many have the capacity and willingness to support those with DD / special needs?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767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>Current State </a:t>
            </a:r>
            <a:r>
              <a:rPr lang="en-US" dirty="0" smtClean="0"/>
              <a:t>Workgroup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Task….. “Profile Current State”</a:t>
            </a:r>
          </a:p>
          <a:p>
            <a:pPr lvl="1"/>
            <a:r>
              <a:rPr lang="en-US" dirty="0" smtClean="0"/>
              <a:t>Picture of current group of consumers in Monroe and contiguous counties. </a:t>
            </a:r>
          </a:p>
          <a:p>
            <a:pPr lvl="2"/>
            <a:r>
              <a:rPr lang="en-US" dirty="0" smtClean="0"/>
              <a:t>Numbers, age groups, </a:t>
            </a:r>
            <a:r>
              <a:rPr lang="en-US" dirty="0" smtClean="0"/>
              <a:t>locations, primary </a:t>
            </a:r>
            <a:r>
              <a:rPr lang="en-US" dirty="0" smtClean="0"/>
              <a:t>identified </a:t>
            </a:r>
            <a:r>
              <a:rPr lang="en-US" dirty="0" smtClean="0"/>
              <a:t>disability, </a:t>
            </a:r>
            <a:r>
              <a:rPr lang="en-US" dirty="0" smtClean="0"/>
              <a:t>and current primary provider.</a:t>
            </a:r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Who is currently providing </a:t>
            </a:r>
            <a:r>
              <a:rPr lang="en-US" dirty="0" smtClean="0"/>
              <a:t>care?</a:t>
            </a:r>
            <a:endParaRPr lang="en-US" dirty="0" smtClean="0"/>
          </a:p>
          <a:p>
            <a:pPr lvl="2"/>
            <a:r>
              <a:rPr lang="en-US" dirty="0" smtClean="0"/>
              <a:t>Dentists, hygienists, nurses, group home staff and families 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What care is currently being </a:t>
            </a:r>
            <a:r>
              <a:rPr lang="en-US" dirty="0" smtClean="0"/>
              <a:t>provided?</a:t>
            </a:r>
          </a:p>
          <a:p>
            <a:pPr lvl="2"/>
            <a:r>
              <a:rPr lang="en-US" dirty="0" smtClean="0"/>
              <a:t>Preventative </a:t>
            </a:r>
            <a:r>
              <a:rPr lang="en-US" dirty="0"/>
              <a:t>Oral Care, Routine Dental Care, Acute </a:t>
            </a:r>
            <a:r>
              <a:rPr lang="en-US" dirty="0" smtClean="0"/>
              <a:t>Surgical Dental </a:t>
            </a:r>
            <a:r>
              <a:rPr lang="en-US" dirty="0"/>
              <a:t>Care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3484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Current State </a:t>
            </a:r>
            <a:r>
              <a:rPr lang="en-US" dirty="0"/>
              <a:t>Workgroup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Where is care being provided?</a:t>
            </a:r>
          </a:p>
          <a:p>
            <a:pPr lvl="1"/>
            <a:r>
              <a:rPr lang="en-US" dirty="0" smtClean="0"/>
              <a:t>Group homes, individual homes, clinics, hospitals.</a:t>
            </a:r>
          </a:p>
          <a:p>
            <a:pPr lvl="1"/>
            <a:endParaRPr lang="en-US" dirty="0"/>
          </a:p>
          <a:p>
            <a:r>
              <a:rPr lang="en-US" dirty="0" smtClean="0"/>
              <a:t>Who currently pays for care and how?</a:t>
            </a:r>
          </a:p>
          <a:p>
            <a:pPr lvl="1"/>
            <a:r>
              <a:rPr lang="en-US" dirty="0" smtClean="0"/>
              <a:t>Medicaid, Private Insurance, Uninsured Care</a:t>
            </a:r>
          </a:p>
          <a:p>
            <a:pPr lvl="1"/>
            <a:r>
              <a:rPr lang="en-US" dirty="0" smtClean="0"/>
              <a:t>Reimbursement / payment rates and rate setting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84523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686800" cy="9906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>2-11 -12 demographic snapshot </a:t>
            </a:r>
            <a:r>
              <a:rPr lang="en-US" dirty="0" smtClean="0"/>
              <a:t>consumers </a:t>
            </a:r>
            <a:r>
              <a:rPr lang="en-US" dirty="0"/>
              <a:t>in </a:t>
            </a:r>
            <a:r>
              <a:rPr lang="en-US" dirty="0" smtClean="0"/>
              <a:t>FLDDS0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5063630"/>
              </p:ext>
            </p:extLst>
          </p:nvPr>
        </p:nvGraphicFramePr>
        <p:xfrm>
          <a:off x="304800" y="1295400"/>
          <a:ext cx="8686800" cy="4988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1700"/>
                <a:gridCol w="2171700"/>
                <a:gridCol w="2171700"/>
                <a:gridCol w="21717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State Operated Programs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State Special Populations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Voluntary Providers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Under 5 </a:t>
                      </a:r>
                      <a:r>
                        <a:rPr lang="en-US" dirty="0" err="1" smtClean="0"/>
                        <a:t>yrs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 or 1.2%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192 or 1.8%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5-12 </a:t>
                      </a:r>
                      <a:r>
                        <a:rPr lang="en-US" dirty="0" err="1" smtClean="0"/>
                        <a:t>yrs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 or 1.7%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1434 or 13.4%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13-17yrs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55 or 3.9%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967 or 9.1%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18-20 </a:t>
                      </a:r>
                      <a:r>
                        <a:rPr lang="en-US" dirty="0" err="1" smtClean="0"/>
                        <a:t>yrs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74 or 5.2%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722 or 6.8%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 smtClean="0">
                          <a:solidFill>
                            <a:srgbClr val="0070C0"/>
                          </a:solidFill>
                        </a:rPr>
                        <a:t>Children / Adolescents</a:t>
                      </a:r>
                      <a:endParaRPr lang="en-US" baseline="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170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3315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21-44 </a:t>
                      </a:r>
                      <a:r>
                        <a:rPr lang="en-US" dirty="0" err="1" smtClean="0"/>
                        <a:t>yrs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643 or 45.3%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 or 12.2%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4263 or 40%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45-64 </a:t>
                      </a:r>
                      <a:r>
                        <a:rPr lang="en-US" dirty="0" err="1" smtClean="0"/>
                        <a:t>yrs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413 or 29.1%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36 or 29.3%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2463 or 23.1%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65 </a:t>
                      </a:r>
                      <a:r>
                        <a:rPr lang="en-US" dirty="0" err="1" smtClean="0"/>
                        <a:t>yrs</a:t>
                      </a:r>
                      <a:r>
                        <a:rPr lang="en-US" dirty="0" smtClean="0"/>
                        <a:t> and over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194 or 13.7%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71 or 57.7%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628 or 5.9%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Adults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1250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122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10699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u="sng" dirty="0" smtClean="0"/>
                        <a:t>Total  </a:t>
                      </a:r>
                      <a:endParaRPr lang="en-US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14014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u="sng" dirty="0" smtClean="0"/>
                        <a:t>Grand Total</a:t>
                      </a:r>
                      <a:endParaRPr lang="en-US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u="sng" dirty="0" smtClean="0">
                          <a:solidFill>
                            <a:srgbClr val="0070C0"/>
                          </a:solidFill>
                        </a:rPr>
                        <a:t>15557</a:t>
                      </a:r>
                      <a:endParaRPr lang="en-US" b="1" u="sng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08750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2060"/>
                </a:solidFill>
              </a:rPr>
              <a:t>2-11 -12 demographic snapshot </a:t>
            </a:r>
            <a:r>
              <a:rPr lang="en-US" dirty="0"/>
              <a:t>consumers in FLDDS0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0814772"/>
              </p:ext>
            </p:extLst>
          </p:nvPr>
        </p:nvGraphicFramePr>
        <p:xfrm>
          <a:off x="304800" y="1371600"/>
          <a:ext cx="8686800" cy="4886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1700"/>
                <a:gridCol w="2171700"/>
                <a:gridCol w="2171700"/>
                <a:gridCol w="21717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Primary Identified </a:t>
                      </a:r>
                    </a:p>
                    <a:p>
                      <a:r>
                        <a:rPr lang="en-US" dirty="0" smtClean="0"/>
                        <a:t>Disability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State Operated Programs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State Special Populations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Voluntary Providers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 or .2%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 or 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 or .2%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Cognitive Impairment (MR)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784 or 55.2 %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57 or 46.3%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6256 or 58.6%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Autism Spectrum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42 or 3.0%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 or 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1100 or 10.3%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Cerebral Palsy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32 or 2.3%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 or 8.9%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477 or 4.5%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Epilepsy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 or 1.3%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 or .8%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173 or 1.%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Learning Disability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76 or 5.4 %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 or 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238 or 2.2%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Other Neurological Disorder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58 or 4.1%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 or 5.7%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576 or 5.4%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Undetermined DD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 or 1.0%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 or .8%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323 or 3%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Undetermined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392 or 27.6%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46 or 37.45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1507 or 14.1%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Reported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1028 or 72.4%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77 or 62.6%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9160 or 85.9%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54289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2060"/>
                </a:solidFill>
              </a:rPr>
              <a:t>2-11 -12 demographic snapshot </a:t>
            </a:r>
            <a:r>
              <a:rPr lang="en-US" dirty="0"/>
              <a:t>consumers in FLDDS0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0505704"/>
              </p:ext>
            </p:extLst>
          </p:nvPr>
        </p:nvGraphicFramePr>
        <p:xfrm>
          <a:off x="304800" y="1554163"/>
          <a:ext cx="868680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1700"/>
                <a:gridCol w="2171700"/>
                <a:gridCol w="2171700"/>
                <a:gridCol w="21717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State Operated Programs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State Special Populations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Voluntary Operated Programs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Male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905 or 63.7%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57 or 46.3%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6150 or 57.6%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Female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515 or 36.3%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 or 53.7%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4519 or 42.4%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10669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Grand 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12242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52880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2060"/>
                </a:solidFill>
              </a:rPr>
              <a:t>2-11 -12 demographic </a:t>
            </a:r>
            <a:r>
              <a:rPr lang="en-US" dirty="0" smtClean="0">
                <a:solidFill>
                  <a:srgbClr val="002060"/>
                </a:solidFill>
              </a:rPr>
              <a:t>snapshot – Monroe Five County area – KNOWN Consumers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Monroe – 6594</a:t>
            </a:r>
          </a:p>
          <a:p>
            <a:r>
              <a:rPr lang="en-US" dirty="0" smtClean="0"/>
              <a:t>Wayne – 1015</a:t>
            </a:r>
          </a:p>
          <a:p>
            <a:r>
              <a:rPr lang="en-US" dirty="0" smtClean="0"/>
              <a:t>Ontario – 972</a:t>
            </a:r>
          </a:p>
          <a:p>
            <a:r>
              <a:rPr lang="en-US" dirty="0" smtClean="0"/>
              <a:t>Livingston – 566</a:t>
            </a:r>
          </a:p>
          <a:p>
            <a:r>
              <a:rPr lang="en-US" dirty="0" smtClean="0"/>
              <a:t>Orleans – 137</a:t>
            </a:r>
          </a:p>
          <a:p>
            <a:r>
              <a:rPr lang="en-US" dirty="0" smtClean="0"/>
              <a:t>Total – 9,284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3287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Picture of current group of consumers in FLDDSO – Primary Service Provider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Where is care being provided?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sz="2800" u="sng" dirty="0" smtClean="0"/>
              <a:t>Preventative Daily Oral Hygiene</a:t>
            </a:r>
          </a:p>
          <a:p>
            <a:pPr lvl="2"/>
            <a:r>
              <a:rPr lang="en-US" dirty="0" smtClean="0"/>
              <a:t>Group Homes / </a:t>
            </a:r>
            <a:r>
              <a:rPr lang="en-US" dirty="0" smtClean="0"/>
              <a:t>Home with Relative or </a:t>
            </a:r>
            <a:r>
              <a:rPr lang="en-US" smtClean="0"/>
              <a:t>Independent Living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2800" u="sng" dirty="0" smtClean="0"/>
              <a:t>Primary Dental Care</a:t>
            </a:r>
          </a:p>
          <a:p>
            <a:pPr lvl="2"/>
            <a:r>
              <a:rPr lang="en-US" sz="2000" dirty="0" smtClean="0"/>
              <a:t>Private Practitioners – number currently </a:t>
            </a:r>
            <a:r>
              <a:rPr lang="en-US" sz="2000" dirty="0" smtClean="0"/>
              <a:t>unknown</a:t>
            </a:r>
            <a:endParaRPr lang="en-US" sz="2000" dirty="0" smtClean="0"/>
          </a:p>
          <a:p>
            <a:pPr lvl="2"/>
            <a:r>
              <a:rPr lang="en-US" sz="2000" dirty="0" smtClean="0"/>
              <a:t>Article 28 Outpatient Clinics – x in Monroe and surrounding counties </a:t>
            </a:r>
          </a:p>
          <a:p>
            <a:pPr lvl="2"/>
            <a:r>
              <a:rPr lang="en-US" sz="2000" dirty="0" smtClean="0"/>
              <a:t>Article 16 Clinics – x in Monroe and surrounding counties </a:t>
            </a:r>
          </a:p>
          <a:p>
            <a:pPr lvl="2"/>
            <a:r>
              <a:rPr lang="en-US" sz="2000" dirty="0" smtClean="0"/>
              <a:t>Federally-Qualified </a:t>
            </a:r>
            <a:r>
              <a:rPr lang="en-US" sz="2000" dirty="0" smtClean="0"/>
              <a:t>Healthcare Clinics FQHC – x in Monroe and surrounding counties</a:t>
            </a:r>
          </a:p>
          <a:p>
            <a:pPr marL="914400" lvl="2" indent="0">
              <a:buNone/>
            </a:pPr>
            <a:r>
              <a:rPr lang="en-US" sz="2800" u="sng" dirty="0" smtClean="0"/>
              <a:t>Acute Surgical Care</a:t>
            </a:r>
          </a:p>
          <a:p>
            <a:pPr lvl="2"/>
            <a:r>
              <a:rPr lang="en-US" sz="2000" dirty="0" smtClean="0"/>
              <a:t>Hospitals</a:t>
            </a:r>
          </a:p>
          <a:p>
            <a:pPr marL="914400" lvl="2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69065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Clinics Currently providing </a:t>
            </a:r>
            <a:r>
              <a:rPr lang="en-US" dirty="0"/>
              <a:t>Dental Services in </a:t>
            </a:r>
            <a:r>
              <a:rPr lang="en-US" dirty="0" smtClean="0"/>
              <a:t>Rochester Five </a:t>
            </a:r>
            <a:r>
              <a:rPr lang="en-US" dirty="0"/>
              <a:t>county area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Oak Orchard Community Health Center – </a:t>
            </a:r>
            <a:r>
              <a:rPr lang="en-US" dirty="0" smtClean="0"/>
              <a:t>3000 West Ave. - Brockport</a:t>
            </a:r>
            <a:endParaRPr lang="en-US" dirty="0" smtClean="0"/>
          </a:p>
          <a:p>
            <a:r>
              <a:rPr lang="en-US" dirty="0" smtClean="0"/>
              <a:t>Rochester General </a:t>
            </a:r>
            <a:r>
              <a:rPr lang="en-US" dirty="0" err="1" smtClean="0"/>
              <a:t>Pluta</a:t>
            </a:r>
            <a:r>
              <a:rPr lang="en-US" dirty="0" smtClean="0"/>
              <a:t> Dental – 1425 Portland Ave.- Rochester </a:t>
            </a:r>
          </a:p>
          <a:p>
            <a:r>
              <a:rPr lang="en-US" dirty="0" smtClean="0"/>
              <a:t>Unity </a:t>
            </a:r>
            <a:r>
              <a:rPr lang="en-US" dirty="0" smtClean="0"/>
              <a:t>Health System-  </a:t>
            </a:r>
            <a:r>
              <a:rPr lang="en-US" dirty="0" smtClean="0"/>
              <a:t>Unity Dental Group – 89 Genesee Street – Rochester</a:t>
            </a:r>
          </a:p>
          <a:p>
            <a:r>
              <a:rPr lang="en-US" dirty="0" smtClean="0"/>
              <a:t>Unity </a:t>
            </a:r>
            <a:r>
              <a:rPr lang="en-US" dirty="0" smtClean="0"/>
              <a:t>Health System- </a:t>
            </a:r>
            <a:r>
              <a:rPr lang="en-US" dirty="0" smtClean="0"/>
              <a:t>Rochester – Unity Dental Group – 2060 Fairport – 9 Mile Road, Penfield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1507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5392</TotalTime>
  <Words>886</Words>
  <Application>Microsoft Office PowerPoint</Application>
  <PresentationFormat>On-screen Show (4:3)</PresentationFormat>
  <Paragraphs>183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Trek</vt:lpstr>
      <vt:lpstr>Community Task Force on Oral Health for People with Developmental Disabilities</vt:lpstr>
      <vt:lpstr>Current State Workgroup</vt:lpstr>
      <vt:lpstr>Current State Workgroup</vt:lpstr>
      <vt:lpstr>2-11 -12 demographic snapshot consumers in FLDDS0</vt:lpstr>
      <vt:lpstr>2-11 -12 demographic snapshot consumers in FLDDS0</vt:lpstr>
      <vt:lpstr>2-11 -12 demographic snapshot consumers in FLDDS0</vt:lpstr>
      <vt:lpstr>2-11 -12 demographic snapshot – Monroe Five County area – KNOWN Consumers</vt:lpstr>
      <vt:lpstr>Picture of current group of consumers in FLDDSO – Primary Service Provider </vt:lpstr>
      <vt:lpstr>Clinics Currently providing Dental Services in Rochester Five county area</vt:lpstr>
      <vt:lpstr>Clinics providing Dental Services in Five county area</vt:lpstr>
      <vt:lpstr>Clinics providing Dental Services in Five county area</vt:lpstr>
      <vt:lpstr>Clinics providing Dental Services in Five county area</vt:lpstr>
      <vt:lpstr>Current Payors and Payment structure </vt:lpstr>
      <vt:lpstr>Questions / further data needed</vt:lpstr>
      <vt:lpstr>Questions / further data needed</vt:lpstr>
    </vt:vector>
  </TitlesOfParts>
  <Company>Your Organization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Community Task Force on Oral Health for People with Developmental Disabilities</dc:title>
  <dc:creator>Brian Klafehn</dc:creator>
  <cp:lastModifiedBy>Brian Klafehn</cp:lastModifiedBy>
  <cp:revision>21</cp:revision>
  <cp:lastPrinted>2012-03-09T14:22:47Z</cp:lastPrinted>
  <dcterms:created xsi:type="dcterms:W3CDTF">2012-03-08T20:19:58Z</dcterms:created>
  <dcterms:modified xsi:type="dcterms:W3CDTF">2012-03-12T15:01:43Z</dcterms:modified>
</cp:coreProperties>
</file>