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99" r:id="rId1"/>
    <p:sldMasterId id="2147483700" r:id="rId2"/>
  </p:sldMasterIdLst>
  <p:notesMasterIdLst>
    <p:notesMasterId r:id="rId4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Lst>
  <p:sldSz cx="9144000" cy="5143500" type="screen16x9"/>
  <p:notesSz cx="6858000" cy="9144000"/>
  <p:embeddedFontLst>
    <p:embeddedFont>
      <p:font typeface="Calibri" panose="020F0502020204030204" pitchFamily="34" charset="0"/>
      <p:regular r:id="rId46"/>
      <p:bold r:id="rId47"/>
      <p:italic r:id="rId48"/>
      <p:boldItalic r:id="rId49"/>
    </p:embeddedFont>
    <p:embeddedFont>
      <p:font typeface="Comic Sans MS" panose="030F0902030302020204" pitchFamily="66" charset="0"/>
      <p:regular r:id="rId50"/>
    </p:embeddedFont>
    <p:embeddedFont>
      <p:font typeface="Georgia" panose="02040502050405020303" pitchFamily="18" charset="0"/>
      <p:regular r:id="rId51"/>
      <p:bold r:id="rId52"/>
      <p:italic r:id="rId53"/>
      <p:boldItalic r:id="rId54"/>
    </p:embeddedFont>
    <p:embeddedFont>
      <p:font typeface="Itim" pitchFamily="2" charset="-34"/>
      <p:regular r:id="rId55"/>
    </p:embeddedFont>
    <p:embeddedFont>
      <p:font typeface="Merriweather" panose="020F050202020403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002508-EB17-4166-84CF-73A97C061253}">
  <a:tblStyle styleId="{46002508-EB17-4166-84CF-73A97C06125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02"/>
    <p:restoredTop sz="94648"/>
  </p:normalViewPr>
  <p:slideViewPr>
    <p:cSldViewPr snapToGrid="0" snapToObjects="1">
      <p:cViewPr varScale="1">
        <p:scale>
          <a:sx n="139" d="100"/>
          <a:sy n="139" d="100"/>
        </p:scale>
        <p:origin x="168"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9"/>
        <p:cNvGrpSpPr/>
        <p:nvPr/>
      </p:nvGrpSpPr>
      <p:grpSpPr>
        <a:xfrm>
          <a:off x="0" y="0"/>
          <a:ext cx="0" cy="0"/>
          <a:chOff x="0" y="0"/>
          <a:chExt cx="0" cy="0"/>
        </a:xfrm>
      </p:grpSpPr>
      <p:sp>
        <p:nvSpPr>
          <p:cNvPr id="1630" name="Google Shape;1630;g1189f547b5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1" name="Google Shape;1631;g1189f547b5d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4"/>
        <p:cNvGrpSpPr/>
        <p:nvPr/>
      </p:nvGrpSpPr>
      <p:grpSpPr>
        <a:xfrm>
          <a:off x="0" y="0"/>
          <a:ext cx="0" cy="0"/>
          <a:chOff x="0" y="0"/>
          <a:chExt cx="0" cy="0"/>
        </a:xfrm>
      </p:grpSpPr>
      <p:sp>
        <p:nvSpPr>
          <p:cNvPr id="1875" name="Google Shape;1875;g118a742a4d5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6" name="Google Shape;1876;g118a742a4d5_0_1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118a742a4d5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6" name="Google Shape;1896;g118a742a4d5_0_4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118a742a4d5_0_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4" name="Google Shape;1914;g118a742a4d5_0_4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7"/>
        <p:cNvGrpSpPr/>
        <p:nvPr/>
      </p:nvGrpSpPr>
      <p:grpSpPr>
        <a:xfrm>
          <a:off x="0" y="0"/>
          <a:ext cx="0" cy="0"/>
          <a:chOff x="0" y="0"/>
          <a:chExt cx="0" cy="0"/>
        </a:xfrm>
      </p:grpSpPr>
      <p:sp>
        <p:nvSpPr>
          <p:cNvPr id="1928" name="Google Shape;1928;g118a742a4d5_0_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9" name="Google Shape;1929;g118a742a4d5_0_4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2"/>
        <p:cNvGrpSpPr/>
        <p:nvPr/>
      </p:nvGrpSpPr>
      <p:grpSpPr>
        <a:xfrm>
          <a:off x="0" y="0"/>
          <a:ext cx="0" cy="0"/>
          <a:chOff x="0" y="0"/>
          <a:chExt cx="0" cy="0"/>
        </a:xfrm>
      </p:grpSpPr>
      <p:sp>
        <p:nvSpPr>
          <p:cNvPr id="1943" name="Google Shape;1943;g118a742a4d5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4" name="Google Shape;1944;g118a742a4d5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2"/>
        <p:cNvGrpSpPr/>
        <p:nvPr/>
      </p:nvGrpSpPr>
      <p:grpSpPr>
        <a:xfrm>
          <a:off x="0" y="0"/>
          <a:ext cx="0" cy="0"/>
          <a:chOff x="0" y="0"/>
          <a:chExt cx="0" cy="0"/>
        </a:xfrm>
      </p:grpSpPr>
      <p:sp>
        <p:nvSpPr>
          <p:cNvPr id="1963" name="Google Shape;1963;g118a742a4d5_0_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4" name="Google Shape;1964;g118a742a4d5_0_4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6"/>
        <p:cNvGrpSpPr/>
        <p:nvPr/>
      </p:nvGrpSpPr>
      <p:grpSpPr>
        <a:xfrm>
          <a:off x="0" y="0"/>
          <a:ext cx="0" cy="0"/>
          <a:chOff x="0" y="0"/>
          <a:chExt cx="0" cy="0"/>
        </a:xfrm>
      </p:grpSpPr>
      <p:sp>
        <p:nvSpPr>
          <p:cNvPr id="1977" name="Google Shape;1977;g118a742a4d5_0_6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8" name="Google Shape;1978;g118a742a4d5_0_6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3"/>
        <p:cNvGrpSpPr/>
        <p:nvPr/>
      </p:nvGrpSpPr>
      <p:grpSpPr>
        <a:xfrm>
          <a:off x="0" y="0"/>
          <a:ext cx="0" cy="0"/>
          <a:chOff x="0" y="0"/>
          <a:chExt cx="0" cy="0"/>
        </a:xfrm>
      </p:grpSpPr>
      <p:sp>
        <p:nvSpPr>
          <p:cNvPr id="1994" name="Google Shape;1994;g118a742a4d5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5" name="Google Shape;1995;g118a742a4d5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118a742a4d5_0_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5" name="Google Shape;2015;g118a742a4d5_0_6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7"/>
        <p:cNvGrpSpPr/>
        <p:nvPr/>
      </p:nvGrpSpPr>
      <p:grpSpPr>
        <a:xfrm>
          <a:off x="0" y="0"/>
          <a:ext cx="0" cy="0"/>
          <a:chOff x="0" y="0"/>
          <a:chExt cx="0" cy="0"/>
        </a:xfrm>
      </p:grpSpPr>
      <p:sp>
        <p:nvSpPr>
          <p:cNvPr id="2048" name="Google Shape;2048;g118a742a4d5_0_7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9" name="Google Shape;2049;g118a742a4d5_0_7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118a742a4d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8" name="Google Shape;1638;g118a742a4d5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4"/>
        <p:cNvGrpSpPr/>
        <p:nvPr/>
      </p:nvGrpSpPr>
      <p:grpSpPr>
        <a:xfrm>
          <a:off x="0" y="0"/>
          <a:ext cx="0" cy="0"/>
          <a:chOff x="0" y="0"/>
          <a:chExt cx="0" cy="0"/>
        </a:xfrm>
      </p:grpSpPr>
      <p:sp>
        <p:nvSpPr>
          <p:cNvPr id="2085" name="Google Shape;2085;g118a742a4d5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6" name="Google Shape;2086;g118a742a4d5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4"/>
        <p:cNvGrpSpPr/>
        <p:nvPr/>
      </p:nvGrpSpPr>
      <p:grpSpPr>
        <a:xfrm>
          <a:off x="0" y="0"/>
          <a:ext cx="0" cy="0"/>
          <a:chOff x="0" y="0"/>
          <a:chExt cx="0" cy="0"/>
        </a:xfrm>
      </p:grpSpPr>
      <p:sp>
        <p:nvSpPr>
          <p:cNvPr id="2105" name="Google Shape;2105;g118a742a4d5_0_7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6" name="Google Shape;2106;g118a742a4d5_0_7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8"/>
        <p:cNvGrpSpPr/>
        <p:nvPr/>
      </p:nvGrpSpPr>
      <p:grpSpPr>
        <a:xfrm>
          <a:off x="0" y="0"/>
          <a:ext cx="0" cy="0"/>
          <a:chOff x="0" y="0"/>
          <a:chExt cx="0" cy="0"/>
        </a:xfrm>
      </p:grpSpPr>
      <p:sp>
        <p:nvSpPr>
          <p:cNvPr id="2139" name="Google Shape;2139;g118a742a4d5_0_8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0" name="Google Shape;2140;g118a742a4d5_0_8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2"/>
        <p:cNvGrpSpPr/>
        <p:nvPr/>
      </p:nvGrpSpPr>
      <p:grpSpPr>
        <a:xfrm>
          <a:off x="0" y="0"/>
          <a:ext cx="0" cy="0"/>
          <a:chOff x="0" y="0"/>
          <a:chExt cx="0" cy="0"/>
        </a:xfrm>
      </p:grpSpPr>
      <p:sp>
        <p:nvSpPr>
          <p:cNvPr id="2173" name="Google Shape;2173;g118a742a4d5_0_8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4" name="Google Shape;2174;g118a742a4d5_0_8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6"/>
        <p:cNvGrpSpPr/>
        <p:nvPr/>
      </p:nvGrpSpPr>
      <p:grpSpPr>
        <a:xfrm>
          <a:off x="0" y="0"/>
          <a:ext cx="0" cy="0"/>
          <a:chOff x="0" y="0"/>
          <a:chExt cx="0" cy="0"/>
        </a:xfrm>
      </p:grpSpPr>
      <p:sp>
        <p:nvSpPr>
          <p:cNvPr id="2207" name="Google Shape;2207;g118a742a4d5_0_9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8" name="Google Shape;2208;g118a742a4d5_0_9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8"/>
        <p:cNvGrpSpPr/>
        <p:nvPr/>
      </p:nvGrpSpPr>
      <p:grpSpPr>
        <a:xfrm>
          <a:off x="0" y="0"/>
          <a:ext cx="0" cy="0"/>
          <a:chOff x="0" y="0"/>
          <a:chExt cx="0" cy="0"/>
        </a:xfrm>
      </p:grpSpPr>
      <p:sp>
        <p:nvSpPr>
          <p:cNvPr id="2239" name="Google Shape;2239;g118a742a4d5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0" name="Google Shape;2240;g118a742a4d5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8"/>
        <p:cNvGrpSpPr/>
        <p:nvPr/>
      </p:nvGrpSpPr>
      <p:grpSpPr>
        <a:xfrm>
          <a:off x="0" y="0"/>
          <a:ext cx="0" cy="0"/>
          <a:chOff x="0" y="0"/>
          <a:chExt cx="0" cy="0"/>
        </a:xfrm>
      </p:grpSpPr>
      <p:sp>
        <p:nvSpPr>
          <p:cNvPr id="2259" name="Google Shape;2259;g1189f547b5d_2_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0" name="Google Shape;2260;g1189f547b5d_2_8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6"/>
        <p:cNvGrpSpPr/>
        <p:nvPr/>
      </p:nvGrpSpPr>
      <p:grpSpPr>
        <a:xfrm>
          <a:off x="0" y="0"/>
          <a:ext cx="0" cy="0"/>
          <a:chOff x="0" y="0"/>
          <a:chExt cx="0" cy="0"/>
        </a:xfrm>
      </p:grpSpPr>
      <p:sp>
        <p:nvSpPr>
          <p:cNvPr id="2297" name="Google Shape;2297;g1189f547b5d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8" name="Google Shape;2298;g1189f547b5d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1"/>
        <p:cNvGrpSpPr/>
        <p:nvPr/>
      </p:nvGrpSpPr>
      <p:grpSpPr>
        <a:xfrm>
          <a:off x="0" y="0"/>
          <a:ext cx="0" cy="0"/>
          <a:chOff x="0" y="0"/>
          <a:chExt cx="0" cy="0"/>
        </a:xfrm>
      </p:grpSpPr>
      <p:sp>
        <p:nvSpPr>
          <p:cNvPr id="2332" name="Google Shape;2332;g118a742a4d5_0_10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3" name="Google Shape;2333;g118a742a4d5_0_10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6"/>
        <p:cNvGrpSpPr/>
        <p:nvPr/>
      </p:nvGrpSpPr>
      <p:grpSpPr>
        <a:xfrm>
          <a:off x="0" y="0"/>
          <a:ext cx="0" cy="0"/>
          <a:chOff x="0" y="0"/>
          <a:chExt cx="0" cy="0"/>
        </a:xfrm>
      </p:grpSpPr>
      <p:sp>
        <p:nvSpPr>
          <p:cNvPr id="2367" name="Google Shape;2367;g118a742a4d5_0_10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8" name="Google Shape;2368;g118a742a4d5_0_10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g1189f547b5d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8" name="Google Shape;1658;g1189f547b5d_0_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1"/>
        <p:cNvGrpSpPr/>
        <p:nvPr/>
      </p:nvGrpSpPr>
      <p:grpSpPr>
        <a:xfrm>
          <a:off x="0" y="0"/>
          <a:ext cx="0" cy="0"/>
          <a:chOff x="0" y="0"/>
          <a:chExt cx="0" cy="0"/>
        </a:xfrm>
      </p:grpSpPr>
      <p:sp>
        <p:nvSpPr>
          <p:cNvPr id="2402" name="Google Shape;2402;g118a742a4d5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3" name="Google Shape;2403;g118a742a4d5_0_10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6"/>
        <p:cNvGrpSpPr/>
        <p:nvPr/>
      </p:nvGrpSpPr>
      <p:grpSpPr>
        <a:xfrm>
          <a:off x="0" y="0"/>
          <a:ext cx="0" cy="0"/>
          <a:chOff x="0" y="0"/>
          <a:chExt cx="0" cy="0"/>
        </a:xfrm>
      </p:grpSpPr>
      <p:sp>
        <p:nvSpPr>
          <p:cNvPr id="2437" name="Google Shape;2437;g118a742a4d5_0_1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8" name="Google Shape;2438;g118a742a4d5_0_1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9"/>
        <p:cNvGrpSpPr/>
        <p:nvPr/>
      </p:nvGrpSpPr>
      <p:grpSpPr>
        <a:xfrm>
          <a:off x="0" y="0"/>
          <a:ext cx="0" cy="0"/>
          <a:chOff x="0" y="0"/>
          <a:chExt cx="0" cy="0"/>
        </a:xfrm>
      </p:grpSpPr>
      <p:sp>
        <p:nvSpPr>
          <p:cNvPr id="2470" name="Google Shape;2470;g118a742a4d5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1" name="Google Shape;2471;g118a742a4d5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9"/>
        <p:cNvGrpSpPr/>
        <p:nvPr/>
      </p:nvGrpSpPr>
      <p:grpSpPr>
        <a:xfrm>
          <a:off x="0" y="0"/>
          <a:ext cx="0" cy="0"/>
          <a:chOff x="0" y="0"/>
          <a:chExt cx="0" cy="0"/>
        </a:xfrm>
      </p:grpSpPr>
      <p:sp>
        <p:nvSpPr>
          <p:cNvPr id="2490" name="Google Shape;2490;g118a742a4d5_0_1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1" name="Google Shape;2491;g118a742a4d5_0_13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1"/>
        <p:cNvGrpSpPr/>
        <p:nvPr/>
      </p:nvGrpSpPr>
      <p:grpSpPr>
        <a:xfrm>
          <a:off x="0" y="0"/>
          <a:ext cx="0" cy="0"/>
          <a:chOff x="0" y="0"/>
          <a:chExt cx="0" cy="0"/>
        </a:xfrm>
      </p:grpSpPr>
      <p:sp>
        <p:nvSpPr>
          <p:cNvPr id="2512" name="Google Shape;2512;g118baacd64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3" name="Google Shape;2513;g118baacd6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7"/>
        <p:cNvGrpSpPr/>
        <p:nvPr/>
      </p:nvGrpSpPr>
      <p:grpSpPr>
        <a:xfrm>
          <a:off x="0" y="0"/>
          <a:ext cx="0" cy="0"/>
          <a:chOff x="0" y="0"/>
          <a:chExt cx="0" cy="0"/>
        </a:xfrm>
      </p:grpSpPr>
      <p:sp>
        <p:nvSpPr>
          <p:cNvPr id="2518" name="Google Shape;2518;g1189f547b5d_2_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9" name="Google Shape;2519;g1189f547b5d_2_9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8"/>
        <p:cNvGrpSpPr/>
        <p:nvPr/>
      </p:nvGrpSpPr>
      <p:grpSpPr>
        <a:xfrm>
          <a:off x="0" y="0"/>
          <a:ext cx="0" cy="0"/>
          <a:chOff x="0" y="0"/>
          <a:chExt cx="0" cy="0"/>
        </a:xfrm>
      </p:grpSpPr>
      <p:sp>
        <p:nvSpPr>
          <p:cNvPr id="2529" name="Google Shape;2529;g118a742a4d5_0_14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0" name="Google Shape;2530;g118a742a4d5_0_1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chemeClr val="dk1"/>
              </a:buClr>
              <a:buSzPts val="1100"/>
              <a:buFont typeface="Arial"/>
              <a:buNone/>
            </a:pPr>
            <a:r>
              <a:rPr lang="en" b="1" i="1">
                <a:solidFill>
                  <a:srgbClr val="212121"/>
                </a:solidFill>
              </a:rPr>
              <a:t>Now that you have finished, discuss your responses to Part 6 with your teacher(s), classmates, and others who may be learning about One Health concepts. Perhaps others have thought of similar ideas to the ones you shared. Alternatively, you could learn new things that you had not thought of before. Continue learning and enjoying investigating your responses more using the resources from this field trip.</a:t>
            </a:r>
            <a:endParaRPr b="1" i="1">
              <a:solidFill>
                <a:srgbClr val="212121"/>
              </a:solidFill>
            </a:endParaRPr>
          </a:p>
          <a:p>
            <a:pPr marL="0" lvl="0" indent="0" algn="just" rtl="0">
              <a:lnSpc>
                <a:spcPct val="150000"/>
              </a:lnSpc>
              <a:spcBef>
                <a:spcPts val="0"/>
              </a:spcBef>
              <a:spcAft>
                <a:spcPts val="0"/>
              </a:spcAft>
              <a:buClr>
                <a:schemeClr val="dk1"/>
              </a:buClr>
              <a:buSzPts val="1100"/>
              <a:buFont typeface="Arial"/>
              <a:buNone/>
            </a:pPr>
            <a:r>
              <a:rPr lang="en" b="1" i="1">
                <a:solidFill>
                  <a:srgbClr val="980000"/>
                </a:solidFill>
              </a:rPr>
              <a:t>Also if you want to help provide input on the next Virtual Field Trip, return to the virtual field trip website (use the CLICK HERE on the slide) and complete the survey questions . We value your feedback.</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4"/>
        <p:cNvGrpSpPr/>
        <p:nvPr/>
      </p:nvGrpSpPr>
      <p:grpSpPr>
        <a:xfrm>
          <a:off x="0" y="0"/>
          <a:ext cx="0" cy="0"/>
          <a:chOff x="0" y="0"/>
          <a:chExt cx="0" cy="0"/>
        </a:xfrm>
      </p:grpSpPr>
      <p:sp>
        <p:nvSpPr>
          <p:cNvPr id="2535" name="Google Shape;2535;g1189f547b5d_2_8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6" name="Google Shape;2536;g1189f547b5d_2_8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5"/>
        <p:cNvGrpSpPr/>
        <p:nvPr/>
      </p:nvGrpSpPr>
      <p:grpSpPr>
        <a:xfrm>
          <a:off x="0" y="0"/>
          <a:ext cx="0" cy="0"/>
          <a:chOff x="0" y="0"/>
          <a:chExt cx="0" cy="0"/>
        </a:xfrm>
      </p:grpSpPr>
      <p:sp>
        <p:nvSpPr>
          <p:cNvPr id="2546" name="Google Shape;2546;g118a742a4d5_0_1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7" name="Google Shape;2547;g118a742a4d5_0_1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6"/>
        <p:cNvGrpSpPr/>
        <p:nvPr/>
      </p:nvGrpSpPr>
      <p:grpSpPr>
        <a:xfrm>
          <a:off x="0" y="0"/>
          <a:ext cx="0" cy="0"/>
          <a:chOff x="0" y="0"/>
          <a:chExt cx="0" cy="0"/>
        </a:xfrm>
      </p:grpSpPr>
      <p:sp>
        <p:nvSpPr>
          <p:cNvPr id="2557" name="Google Shape;2557;g118a742a4d5_0_1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8" name="Google Shape;2558;g118a742a4d5_0_13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9"/>
        <p:cNvGrpSpPr/>
        <p:nvPr/>
      </p:nvGrpSpPr>
      <p:grpSpPr>
        <a:xfrm>
          <a:off x="0" y="0"/>
          <a:ext cx="0" cy="0"/>
          <a:chOff x="0" y="0"/>
          <a:chExt cx="0" cy="0"/>
        </a:xfrm>
      </p:grpSpPr>
      <p:sp>
        <p:nvSpPr>
          <p:cNvPr id="1690" name="Google Shape;1690;g118a742a4d5_0_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1" name="Google Shape;1691;g118a742a4d5_0_5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0"/>
        <p:cNvGrpSpPr/>
        <p:nvPr/>
      </p:nvGrpSpPr>
      <p:grpSpPr>
        <a:xfrm>
          <a:off x="0" y="0"/>
          <a:ext cx="0" cy="0"/>
          <a:chOff x="0" y="0"/>
          <a:chExt cx="0" cy="0"/>
        </a:xfrm>
      </p:grpSpPr>
      <p:sp>
        <p:nvSpPr>
          <p:cNvPr id="2591" name="Google Shape;2591;g1189f547b5d_2_8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2" name="Google Shape;2592;g1189f547b5d_2_8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7"/>
        <p:cNvGrpSpPr/>
        <p:nvPr/>
      </p:nvGrpSpPr>
      <p:grpSpPr>
        <a:xfrm>
          <a:off x="0" y="0"/>
          <a:ext cx="0" cy="0"/>
          <a:chOff x="0" y="0"/>
          <a:chExt cx="0" cy="0"/>
        </a:xfrm>
      </p:grpSpPr>
      <p:sp>
        <p:nvSpPr>
          <p:cNvPr id="2628" name="Google Shape;2628;g118a742a4d5_0_1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9" name="Google Shape;2629;g118a742a4d5_0_14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4"/>
        <p:cNvGrpSpPr/>
        <p:nvPr/>
      </p:nvGrpSpPr>
      <p:grpSpPr>
        <a:xfrm>
          <a:off x="0" y="0"/>
          <a:ext cx="0" cy="0"/>
          <a:chOff x="0" y="0"/>
          <a:chExt cx="0" cy="0"/>
        </a:xfrm>
      </p:grpSpPr>
      <p:sp>
        <p:nvSpPr>
          <p:cNvPr id="2665" name="Google Shape;2665;g118a742a4d5_0_1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6" name="Google Shape;2666;g118a742a4d5_0_14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g118a742a4d5_0_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4" name="Google Shape;1724;g118a742a4d5_0_5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5"/>
        <p:cNvGrpSpPr/>
        <p:nvPr/>
      </p:nvGrpSpPr>
      <p:grpSpPr>
        <a:xfrm>
          <a:off x="0" y="0"/>
          <a:ext cx="0" cy="0"/>
          <a:chOff x="0" y="0"/>
          <a:chExt cx="0" cy="0"/>
        </a:xfrm>
      </p:grpSpPr>
      <p:sp>
        <p:nvSpPr>
          <p:cNvPr id="1756" name="Google Shape;1756;g118a742a4d5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7" name="Google Shape;1757;g118a742a4d5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5"/>
        <p:cNvGrpSpPr/>
        <p:nvPr/>
      </p:nvGrpSpPr>
      <p:grpSpPr>
        <a:xfrm>
          <a:off x="0" y="0"/>
          <a:ext cx="0" cy="0"/>
          <a:chOff x="0" y="0"/>
          <a:chExt cx="0" cy="0"/>
        </a:xfrm>
      </p:grpSpPr>
      <p:sp>
        <p:nvSpPr>
          <p:cNvPr id="1776" name="Google Shape;1776;g118a742a4d5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7" name="Google Shape;1777;g118a742a4d5_0_1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2"/>
        <p:cNvGrpSpPr/>
        <p:nvPr/>
      </p:nvGrpSpPr>
      <p:grpSpPr>
        <a:xfrm>
          <a:off x="0" y="0"/>
          <a:ext cx="0" cy="0"/>
          <a:chOff x="0" y="0"/>
          <a:chExt cx="0" cy="0"/>
        </a:xfrm>
      </p:grpSpPr>
      <p:sp>
        <p:nvSpPr>
          <p:cNvPr id="1823" name="Google Shape;1823;g118a742a4d5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4" name="Google Shape;1824;g118a742a4d5_0_3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2"/>
        <p:cNvGrpSpPr/>
        <p:nvPr/>
      </p:nvGrpSpPr>
      <p:grpSpPr>
        <a:xfrm>
          <a:off x="0" y="0"/>
          <a:ext cx="0" cy="0"/>
          <a:chOff x="0" y="0"/>
          <a:chExt cx="0" cy="0"/>
        </a:xfrm>
      </p:grpSpPr>
      <p:sp>
        <p:nvSpPr>
          <p:cNvPr id="1843" name="Google Shape;1843;g118a742a4d5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4" name="Google Shape;1844;g118a742a4d5_0_3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CFE2F3"/>
        </a:solidFill>
        <a:effectLst/>
      </p:bgPr>
    </p:bg>
    <p:spTree>
      <p:nvGrpSpPr>
        <p:cNvPr id="1" name="Shape 8"/>
        <p:cNvGrpSpPr/>
        <p:nvPr/>
      </p:nvGrpSpPr>
      <p:grpSpPr>
        <a:xfrm>
          <a:off x="0" y="0"/>
          <a:ext cx="0" cy="0"/>
          <a:chOff x="0" y="0"/>
          <a:chExt cx="0" cy="0"/>
        </a:xfrm>
      </p:grpSpPr>
      <p:sp>
        <p:nvSpPr>
          <p:cNvPr id="9" name="Google Shape;9;p2"/>
          <p:cNvSpPr/>
          <p:nvPr/>
        </p:nvSpPr>
        <p:spPr>
          <a:xfrm>
            <a:off x="716575" y="0"/>
            <a:ext cx="8579795" cy="5143484"/>
          </a:xfrm>
          <a:custGeom>
            <a:avLst/>
            <a:gdLst/>
            <a:ahLst/>
            <a:cxnLst/>
            <a:rect l="l" t="t" r="r" b="b"/>
            <a:pathLst>
              <a:path w="128517" h="78770" extrusionOk="0">
                <a:moveTo>
                  <a:pt x="35" y="1"/>
                </a:moveTo>
                <a:lnTo>
                  <a:pt x="0" y="78769"/>
                </a:lnTo>
                <a:lnTo>
                  <a:pt x="128517" y="78769"/>
                </a:lnTo>
                <a:cubicBezTo>
                  <a:pt x="61260" y="76442"/>
                  <a:pt x="7739" y="332"/>
                  <a:pt x="7739" y="332"/>
                </a:cubicBezTo>
                <a:lnTo>
                  <a:pt x="3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2"/>
          <p:cNvSpPr/>
          <p:nvPr/>
        </p:nvSpPr>
        <p:spPr>
          <a:xfrm>
            <a:off x="1187479" y="1397968"/>
            <a:ext cx="6775771" cy="2573812"/>
          </a:xfrm>
          <a:prstGeom prst="plaque">
            <a:avLst>
              <a:gd name="adj" fmla="val 11691"/>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 name="Google Shape;11;p2"/>
          <p:cNvCxnSpPr/>
          <p:nvPr/>
        </p:nvCxnSpPr>
        <p:spPr>
          <a:xfrm>
            <a:off x="1633231" y="2101370"/>
            <a:ext cx="5803350" cy="0"/>
          </a:xfrm>
          <a:prstGeom prst="straightConnector1">
            <a:avLst/>
          </a:prstGeom>
          <a:noFill/>
          <a:ln w="19050" cap="flat" cmpd="sng">
            <a:solidFill>
              <a:schemeClr val="dk2"/>
            </a:solidFill>
            <a:prstDash val="solid"/>
            <a:round/>
            <a:headEnd type="none" w="sm" len="sm"/>
            <a:tailEnd type="none" w="sm" len="sm"/>
          </a:ln>
        </p:spPr>
      </p:cxnSp>
      <p:sp>
        <p:nvSpPr>
          <p:cNvPr id="12" name="Google Shape;12;p2"/>
          <p:cNvSpPr/>
          <p:nvPr/>
        </p:nvSpPr>
        <p:spPr>
          <a:xfrm>
            <a:off x="-50900" y="-21500"/>
            <a:ext cx="771000" cy="51651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 name="Google Shape;13;p2"/>
          <p:cNvGrpSpPr/>
          <p:nvPr/>
        </p:nvGrpSpPr>
        <p:grpSpPr>
          <a:xfrm rot="-375097">
            <a:off x="1206001" y="16116"/>
            <a:ext cx="711742" cy="793298"/>
            <a:chOff x="6554696" y="509501"/>
            <a:chExt cx="711709" cy="793261"/>
          </a:xfrm>
        </p:grpSpPr>
        <p:sp>
          <p:nvSpPr>
            <p:cNvPr id="14" name="Google Shape;14;p2"/>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 name="Google Shape;16;p2"/>
          <p:cNvGrpSpPr/>
          <p:nvPr/>
        </p:nvGrpSpPr>
        <p:grpSpPr>
          <a:xfrm rot="807122">
            <a:off x="857604" y="3490584"/>
            <a:ext cx="1473816" cy="1649185"/>
            <a:chOff x="1857000" y="3245400"/>
            <a:chExt cx="1233825" cy="1186575"/>
          </a:xfrm>
        </p:grpSpPr>
        <p:sp>
          <p:nvSpPr>
            <p:cNvPr id="17" name="Google Shape;17;p2"/>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 name="Google Shape;23;p2"/>
          <p:cNvSpPr/>
          <p:nvPr/>
        </p:nvSpPr>
        <p:spPr>
          <a:xfrm rot="-381518">
            <a:off x="1317430" y="-146232"/>
            <a:ext cx="102933" cy="551241"/>
          </a:xfrm>
          <a:prstGeom prst="roundRect">
            <a:avLst>
              <a:gd name="adj" fmla="val 50000"/>
            </a:avLst>
          </a:prstGeom>
          <a:solidFill>
            <a:schemeClr val="lt2">
              <a:alpha val="4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
          <p:cNvSpPr txBox="1"/>
          <p:nvPr/>
        </p:nvSpPr>
        <p:spPr>
          <a:xfrm>
            <a:off x="1487575" y="2268257"/>
            <a:ext cx="6127030" cy="735342"/>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5200"/>
              <a:buFont typeface="Itim"/>
              <a:buNone/>
            </a:pPr>
            <a:endParaRPr sz="6000" b="1" i="0" u="none" strike="noStrike" cap="none">
              <a:solidFill>
                <a:schemeClr val="dk1"/>
              </a:solidFill>
              <a:latin typeface="Itim"/>
              <a:ea typeface="Itim"/>
              <a:cs typeface="Itim"/>
              <a:sym typeface="Itim"/>
            </a:endParaRPr>
          </a:p>
        </p:txBody>
      </p:sp>
      <p:cxnSp>
        <p:nvCxnSpPr>
          <p:cNvPr id="25" name="Google Shape;25;p2"/>
          <p:cNvCxnSpPr/>
          <p:nvPr/>
        </p:nvCxnSpPr>
        <p:spPr>
          <a:xfrm>
            <a:off x="549375" y="-15925"/>
            <a:ext cx="0" cy="5159400"/>
          </a:xfrm>
          <a:prstGeom prst="straightConnector1">
            <a:avLst/>
          </a:prstGeom>
          <a:noFill/>
          <a:ln w="19050" cap="flat" cmpd="sng">
            <a:solidFill>
              <a:schemeClr val="dk2"/>
            </a:solidFill>
            <a:prstDash val="solid"/>
            <a:round/>
            <a:headEnd type="none" w="sm" len="sm"/>
            <a:tailEnd type="none" w="sm" len="sm"/>
          </a:ln>
        </p:spPr>
      </p:cxnSp>
      <p:cxnSp>
        <p:nvCxnSpPr>
          <p:cNvPr id="26" name="Google Shape;26;p2"/>
          <p:cNvCxnSpPr/>
          <p:nvPr/>
        </p:nvCxnSpPr>
        <p:spPr>
          <a:xfrm>
            <a:off x="716575" y="-15925"/>
            <a:ext cx="0" cy="5159400"/>
          </a:xfrm>
          <a:prstGeom prst="straightConnector1">
            <a:avLst/>
          </a:prstGeom>
          <a:noFill/>
          <a:ln w="19050" cap="flat" cmpd="sng">
            <a:solidFill>
              <a:schemeClr val="dk2"/>
            </a:solidFill>
            <a:prstDash val="solid"/>
            <a:round/>
            <a:headEnd type="none" w="sm" len="sm"/>
            <a:tailEnd type="none" w="sm" len="sm"/>
          </a:ln>
        </p:spPr>
      </p:cxnSp>
      <p:grpSp>
        <p:nvGrpSpPr>
          <p:cNvPr id="27" name="Google Shape;27;p2"/>
          <p:cNvGrpSpPr/>
          <p:nvPr/>
        </p:nvGrpSpPr>
        <p:grpSpPr>
          <a:xfrm>
            <a:off x="4796078" y="4434972"/>
            <a:ext cx="2310700" cy="320922"/>
            <a:chOff x="1394800" y="3522000"/>
            <a:chExt cx="1048650" cy="138275"/>
          </a:xfrm>
        </p:grpSpPr>
        <p:sp>
          <p:nvSpPr>
            <p:cNvPr id="28" name="Google Shape;28;p2"/>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2"/>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2"/>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 name="Google Shape;37;p2"/>
          <p:cNvGrpSpPr/>
          <p:nvPr/>
        </p:nvGrpSpPr>
        <p:grpSpPr>
          <a:xfrm rot="6705569">
            <a:off x="797958" y="1349623"/>
            <a:ext cx="806638" cy="421735"/>
            <a:chOff x="1822875" y="1377000"/>
            <a:chExt cx="548075" cy="286550"/>
          </a:xfrm>
        </p:grpSpPr>
        <p:sp>
          <p:nvSpPr>
            <p:cNvPr id="38" name="Google Shape;38;p2"/>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2"/>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2"/>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7" name="Google Shape;47;p2"/>
          <p:cNvSpPr txBox="1"/>
          <p:nvPr/>
        </p:nvSpPr>
        <p:spPr>
          <a:xfrm>
            <a:off x="1873425" y="611819"/>
            <a:ext cx="5608320" cy="55343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2800"/>
              <a:buFont typeface="Arial"/>
              <a:buNone/>
            </a:pPr>
            <a:endParaRPr sz="1600" b="0" i="0" u="none" strike="noStrike" cap="none">
              <a:solidFill>
                <a:schemeClr val="dk2"/>
              </a:solidFill>
              <a:latin typeface="Arial"/>
              <a:ea typeface="Arial"/>
              <a:cs typeface="Arial"/>
              <a:sym typeface="Arial"/>
            </a:endParaRPr>
          </a:p>
        </p:txBody>
      </p:sp>
      <p:sp>
        <p:nvSpPr>
          <p:cNvPr id="48" name="Google Shape;48;p2"/>
          <p:cNvSpPr txBox="1"/>
          <p:nvPr/>
        </p:nvSpPr>
        <p:spPr>
          <a:xfrm>
            <a:off x="716574" y="14063"/>
            <a:ext cx="8440202" cy="112455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5200"/>
              <a:buFont typeface="Itim"/>
              <a:buNone/>
            </a:pPr>
            <a:r>
              <a:rPr lang="en" sz="3200" b="1" i="0" u="none" strike="noStrike" cap="none">
                <a:solidFill>
                  <a:schemeClr val="dk1"/>
                </a:solidFill>
                <a:latin typeface="Itim"/>
                <a:ea typeface="Itim"/>
                <a:cs typeface="Itim"/>
                <a:sym typeface="Itim"/>
              </a:rPr>
              <a:t>Ticks, Biodiversity, and Climate </a:t>
            </a:r>
            <a:endParaRPr/>
          </a:p>
          <a:p>
            <a:pPr marL="0" marR="0" lvl="0" indent="0" algn="ctr" rtl="0">
              <a:lnSpc>
                <a:spcPct val="100000"/>
              </a:lnSpc>
              <a:spcBef>
                <a:spcPts val="0"/>
              </a:spcBef>
              <a:spcAft>
                <a:spcPts val="0"/>
              </a:spcAft>
              <a:buClr>
                <a:schemeClr val="dk1"/>
              </a:buClr>
              <a:buSzPts val="5200"/>
              <a:buFont typeface="Itim"/>
              <a:buNone/>
            </a:pPr>
            <a:r>
              <a:rPr lang="en" sz="3200" b="1" i="0" u="none" strike="noStrike" cap="none">
                <a:solidFill>
                  <a:schemeClr val="dk1"/>
                </a:solidFill>
                <a:latin typeface="Itim"/>
                <a:ea typeface="Itim"/>
                <a:cs typeface="Itim"/>
                <a:sym typeface="Itim"/>
              </a:rPr>
              <a:t>Virtual Field Trip</a:t>
            </a:r>
            <a:endParaRPr/>
          </a:p>
        </p:txBody>
      </p:sp>
      <p:pic>
        <p:nvPicPr>
          <p:cNvPr id="49" name="Google Shape;49;p2"/>
          <p:cNvPicPr preferRelativeResize="0"/>
          <p:nvPr/>
        </p:nvPicPr>
        <p:blipFill rotWithShape="1">
          <a:blip r:embed="rId2">
            <a:alphaModFix/>
          </a:blip>
          <a:srcRect l="4337" t="4041" r="3751" b="4391"/>
          <a:stretch/>
        </p:blipFill>
        <p:spPr>
          <a:xfrm rot="1148949">
            <a:off x="918139" y="3780239"/>
            <a:ext cx="1179907" cy="1179907"/>
          </a:xfrm>
          <a:prstGeom prst="ellipse">
            <a:avLst/>
          </a:prstGeom>
          <a:noFill/>
          <a:ln>
            <a:noFill/>
          </a:ln>
        </p:spPr>
      </p:pic>
      <p:sp>
        <p:nvSpPr>
          <p:cNvPr id="50" name="Google Shape;50;p2"/>
          <p:cNvSpPr txBox="1"/>
          <p:nvPr/>
        </p:nvSpPr>
        <p:spPr>
          <a:xfrm>
            <a:off x="1233328" y="1392396"/>
            <a:ext cx="6716700" cy="18462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5200"/>
              <a:buFont typeface="Itim"/>
              <a:buNone/>
            </a:pPr>
            <a:r>
              <a:rPr lang="en" sz="6600" b="1" i="0" u="none" strike="noStrike" cap="none">
                <a:solidFill>
                  <a:schemeClr val="dk1"/>
                </a:solidFill>
                <a:latin typeface="Itim"/>
                <a:ea typeface="Itim"/>
                <a:cs typeface="Itim"/>
                <a:sym typeface="Itim"/>
              </a:rPr>
              <a:t>Digital Lab </a:t>
            </a:r>
            <a:br>
              <a:rPr lang="en" sz="6600" b="1" i="0" u="none" strike="noStrike" cap="none">
                <a:solidFill>
                  <a:schemeClr val="dk1"/>
                </a:solidFill>
                <a:latin typeface="Itim"/>
                <a:ea typeface="Itim"/>
                <a:cs typeface="Itim"/>
                <a:sym typeface="Itim"/>
              </a:rPr>
            </a:br>
            <a:r>
              <a:rPr lang="en" sz="6600" b="1" i="0" u="none" strike="noStrike" cap="none">
                <a:solidFill>
                  <a:schemeClr val="dk1"/>
                </a:solidFill>
                <a:latin typeface="Itim"/>
                <a:ea typeface="Itim"/>
                <a:cs typeface="Itim"/>
                <a:sym typeface="Itim"/>
              </a:rPr>
              <a:t>Notebook</a:t>
            </a:r>
            <a:endParaRPr sz="6600" b="1" i="0" u="none" strike="noStrike" cap="none">
              <a:solidFill>
                <a:schemeClr val="dk1"/>
              </a:solidFill>
              <a:latin typeface="Itim"/>
              <a:ea typeface="Itim"/>
              <a:cs typeface="Itim"/>
              <a:sym typeface="Itim"/>
            </a:endParaRPr>
          </a:p>
        </p:txBody>
      </p:sp>
      <p:cxnSp>
        <p:nvCxnSpPr>
          <p:cNvPr id="51" name="Google Shape;51;p2"/>
          <p:cNvCxnSpPr/>
          <p:nvPr/>
        </p:nvCxnSpPr>
        <p:spPr>
          <a:xfrm>
            <a:off x="1670325" y="3103430"/>
            <a:ext cx="5803350" cy="0"/>
          </a:xfrm>
          <a:prstGeom prst="straightConnector1">
            <a:avLst/>
          </a:prstGeom>
          <a:noFill/>
          <a:ln w="19050" cap="flat" cmpd="sng">
            <a:solidFill>
              <a:schemeClr val="dk2"/>
            </a:solidFill>
            <a:prstDash val="solid"/>
            <a:round/>
            <a:headEnd type="none" w="sm" len="sm"/>
            <a:tailEnd type="none" w="sm" len="sm"/>
          </a:ln>
        </p:spPr>
      </p:cxnSp>
      <p:sp>
        <p:nvSpPr>
          <p:cNvPr id="52" name="Google Shape;52;p2"/>
          <p:cNvSpPr txBox="1"/>
          <p:nvPr/>
        </p:nvSpPr>
        <p:spPr>
          <a:xfrm>
            <a:off x="1670324" y="3007494"/>
            <a:ext cx="5803500" cy="5811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5200"/>
              <a:buFont typeface="Itim"/>
              <a:buNone/>
            </a:pPr>
            <a:r>
              <a:rPr lang="en" sz="1800" b="1" i="0" u="none" strike="noStrike" cap="none">
                <a:solidFill>
                  <a:schemeClr val="dk1"/>
                </a:solidFill>
                <a:latin typeface="Itim"/>
                <a:ea typeface="Itim"/>
                <a:cs typeface="Itim"/>
                <a:sym typeface="Itim"/>
              </a:rPr>
              <a:t>     Data and observations by </a:t>
            </a:r>
            <a:endParaRPr/>
          </a:p>
        </p:txBody>
      </p:sp>
      <p:sp>
        <p:nvSpPr>
          <p:cNvPr id="53" name="Google Shape;53;p2"/>
          <p:cNvSpPr txBox="1">
            <a:spLocks noGrp="1"/>
          </p:cNvSpPr>
          <p:nvPr>
            <p:ph type="body" idx="1"/>
          </p:nvPr>
        </p:nvSpPr>
        <p:spPr>
          <a:xfrm>
            <a:off x="2524827" y="3413585"/>
            <a:ext cx="4264513" cy="232004"/>
          </a:xfrm>
          <a:prstGeom prst="rect">
            <a:avLst/>
          </a:prstGeom>
          <a:noFill/>
          <a:ln>
            <a:noFill/>
          </a:ln>
        </p:spPr>
        <p:txBody>
          <a:bodyPr spcFirstLastPara="1" wrap="square" lIns="91425" tIns="91425" rIns="91425" bIns="91425" anchor="t" anchorCtr="0">
            <a:noAutofit/>
          </a:bodyPr>
          <a:lstStyle>
            <a:lvl1pPr marL="457200" lvl="0" indent="-228600" algn="ctr">
              <a:lnSpc>
                <a:spcPct val="50000"/>
              </a:lnSpc>
              <a:spcBef>
                <a:spcPts val="0"/>
              </a:spcBef>
              <a:spcAft>
                <a:spcPts val="0"/>
              </a:spcAft>
              <a:buSzPts val="1600"/>
              <a:buNone/>
              <a:defRPr sz="1600" b="1"/>
            </a:lvl1pPr>
            <a:lvl2pPr marL="914400" lvl="1" indent="-330200" algn="l">
              <a:lnSpc>
                <a:spcPct val="115000"/>
              </a:lnSpc>
              <a:spcBef>
                <a:spcPts val="1600"/>
              </a:spcBef>
              <a:spcAft>
                <a:spcPts val="0"/>
              </a:spcAft>
              <a:buSzPts val="1600"/>
              <a:buChar char="○"/>
              <a:defRPr/>
            </a:lvl2pPr>
            <a:lvl3pPr marL="1371600" lvl="2" indent="-330200" algn="l">
              <a:lnSpc>
                <a:spcPct val="115000"/>
              </a:lnSpc>
              <a:spcBef>
                <a:spcPts val="1600"/>
              </a:spcBef>
              <a:spcAft>
                <a:spcPts val="0"/>
              </a:spcAft>
              <a:buSzPts val="1600"/>
              <a:buChar char="■"/>
              <a:defRPr/>
            </a:lvl3pPr>
            <a:lvl4pPr marL="1828800" lvl="3" indent="-330200" algn="l">
              <a:lnSpc>
                <a:spcPct val="115000"/>
              </a:lnSpc>
              <a:spcBef>
                <a:spcPts val="1600"/>
              </a:spcBef>
              <a:spcAft>
                <a:spcPts val="0"/>
              </a:spcAft>
              <a:buSzPts val="1600"/>
              <a:buChar char="●"/>
              <a:defRPr/>
            </a:lvl4pPr>
            <a:lvl5pPr marL="2286000" lvl="4" indent="-330200" algn="l">
              <a:lnSpc>
                <a:spcPct val="115000"/>
              </a:lnSpc>
              <a:spcBef>
                <a:spcPts val="1600"/>
              </a:spcBef>
              <a:spcAft>
                <a:spcPts val="0"/>
              </a:spcAft>
              <a:buSzPts val="1600"/>
              <a:buChar char="○"/>
              <a:defRPr/>
            </a:lvl5pPr>
            <a:lvl6pPr marL="2743200" lvl="5" indent="-330200" algn="l">
              <a:lnSpc>
                <a:spcPct val="115000"/>
              </a:lnSpc>
              <a:spcBef>
                <a:spcPts val="1600"/>
              </a:spcBef>
              <a:spcAft>
                <a:spcPts val="0"/>
              </a:spcAft>
              <a:buSzPts val="1600"/>
              <a:buChar char="■"/>
              <a:defRPr/>
            </a:lvl6pPr>
            <a:lvl7pPr marL="3200400" lvl="6" indent="-330200" algn="l">
              <a:lnSpc>
                <a:spcPct val="115000"/>
              </a:lnSpc>
              <a:spcBef>
                <a:spcPts val="1600"/>
              </a:spcBef>
              <a:spcAft>
                <a:spcPts val="0"/>
              </a:spcAft>
              <a:buSzPts val="1600"/>
              <a:buChar char="●"/>
              <a:defRPr/>
            </a:lvl7pPr>
            <a:lvl8pPr marL="3657600" lvl="7" indent="-330200" algn="l">
              <a:lnSpc>
                <a:spcPct val="115000"/>
              </a:lnSpc>
              <a:spcBef>
                <a:spcPts val="1600"/>
              </a:spcBef>
              <a:spcAft>
                <a:spcPts val="0"/>
              </a:spcAft>
              <a:buSzPts val="1600"/>
              <a:buChar char="○"/>
              <a:defRPr/>
            </a:lvl8pPr>
            <a:lvl9pPr marL="4114800" lvl="8" indent="-330200" algn="l">
              <a:lnSpc>
                <a:spcPct val="115000"/>
              </a:lnSpc>
              <a:spcBef>
                <a:spcPts val="1600"/>
              </a:spcBef>
              <a:spcAft>
                <a:spcPts val="1600"/>
              </a:spcAft>
              <a:buSzPts val="1600"/>
              <a:buChar char="■"/>
              <a:defRPr/>
            </a:lvl9pPr>
          </a:lstStyle>
          <a:p>
            <a:endParaRPr/>
          </a:p>
        </p:txBody>
      </p:sp>
      <p:grpSp>
        <p:nvGrpSpPr>
          <p:cNvPr id="54" name="Google Shape;54;p2"/>
          <p:cNvGrpSpPr/>
          <p:nvPr/>
        </p:nvGrpSpPr>
        <p:grpSpPr>
          <a:xfrm>
            <a:off x="6949055" y="460230"/>
            <a:ext cx="2186443" cy="2331264"/>
            <a:chOff x="6949055" y="460230"/>
            <a:chExt cx="2186443" cy="2331264"/>
          </a:xfrm>
        </p:grpSpPr>
        <p:grpSp>
          <p:nvGrpSpPr>
            <p:cNvPr id="55" name="Google Shape;55;p2"/>
            <p:cNvGrpSpPr/>
            <p:nvPr/>
          </p:nvGrpSpPr>
          <p:grpSpPr>
            <a:xfrm rot="697126">
              <a:off x="7132401" y="622927"/>
              <a:ext cx="1819751" cy="2005870"/>
              <a:chOff x="1492000" y="427450"/>
              <a:chExt cx="1188000" cy="1225375"/>
            </a:xfrm>
          </p:grpSpPr>
          <p:sp>
            <p:nvSpPr>
              <p:cNvPr id="56" name="Google Shape;56;p2"/>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2"/>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2"/>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2"/>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2"/>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2"/>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7" name="Google Shape;67;p2"/>
            <p:cNvSpPr/>
            <p:nvPr/>
          </p:nvSpPr>
          <p:spPr>
            <a:xfrm rot="689291">
              <a:off x="7335998" y="790983"/>
              <a:ext cx="1591869" cy="61849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8" name="Google Shape;68;p2"/>
            <p:cNvPicPr preferRelativeResize="0"/>
            <p:nvPr/>
          </p:nvPicPr>
          <p:blipFill rotWithShape="1">
            <a:blip r:embed="rId3">
              <a:alphaModFix/>
            </a:blip>
            <a:srcRect l="102" t="7220" b="8736"/>
            <a:stretch/>
          </p:blipFill>
          <p:spPr>
            <a:xfrm rot="650566">
              <a:off x="7542804" y="845242"/>
              <a:ext cx="1374053" cy="486590"/>
            </a:xfrm>
            <a:prstGeom prst="rect">
              <a:avLst/>
            </a:prstGeom>
            <a:noFill/>
            <a:ln>
              <a:noFill/>
            </a:ln>
          </p:spPr>
        </p:pic>
        <p:sp>
          <p:nvSpPr>
            <p:cNvPr id="69" name="Google Shape;69;p2"/>
            <p:cNvSpPr/>
            <p:nvPr/>
          </p:nvSpPr>
          <p:spPr>
            <a:xfrm rot="689291">
              <a:off x="7312201" y="1505865"/>
              <a:ext cx="1509996" cy="2062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0" name="Google Shape;70;p2"/>
            <p:cNvSpPr/>
            <p:nvPr/>
          </p:nvSpPr>
          <p:spPr>
            <a:xfrm rot="689291">
              <a:off x="7150435" y="1849185"/>
              <a:ext cx="1559652" cy="2062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1" name="Google Shape;71;p2"/>
            <p:cNvSpPr/>
            <p:nvPr/>
          </p:nvSpPr>
          <p:spPr>
            <a:xfrm rot="689291">
              <a:off x="7080855" y="2199106"/>
              <a:ext cx="1620106" cy="2062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2" name="Google Shape;72;p2"/>
            <p:cNvSpPr txBox="1"/>
            <p:nvPr/>
          </p:nvSpPr>
          <p:spPr>
            <a:xfrm rot="665749">
              <a:off x="7099332" y="1544390"/>
              <a:ext cx="1769326" cy="27066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2800"/>
                <a:buFont typeface="Arial"/>
                <a:buNone/>
              </a:pPr>
              <a:r>
                <a:rPr lang="en" sz="1800" b="1" i="0" u="none" strike="noStrike" cap="none">
                  <a:solidFill>
                    <a:schemeClr val="dk2"/>
                  </a:solidFill>
                  <a:latin typeface="Arial"/>
                  <a:ea typeface="Arial"/>
                  <a:cs typeface="Arial"/>
                  <a:sym typeface="Arial"/>
                </a:rPr>
                <a:t>One Health</a:t>
              </a:r>
              <a:endParaRPr/>
            </a:p>
          </p:txBody>
        </p:sp>
        <p:sp>
          <p:nvSpPr>
            <p:cNvPr id="73" name="Google Shape;73;p2"/>
            <p:cNvSpPr txBox="1"/>
            <p:nvPr/>
          </p:nvSpPr>
          <p:spPr>
            <a:xfrm rot="665749">
              <a:off x="7234570" y="1272549"/>
              <a:ext cx="1769326" cy="245266"/>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2800"/>
                <a:buFont typeface="Arial"/>
                <a:buNone/>
              </a:pPr>
              <a:r>
                <a:rPr lang="en" sz="1800" b="1" i="0" u="none" strike="noStrike" cap="none">
                  <a:solidFill>
                    <a:schemeClr val="dk2"/>
                  </a:solidFill>
                  <a:latin typeface="Arial"/>
                  <a:ea typeface="Arial"/>
                  <a:cs typeface="Arial"/>
                  <a:sym typeface="Arial"/>
                </a:rPr>
                <a:t>Part of the</a:t>
              </a:r>
              <a:endParaRPr/>
            </a:p>
          </p:txBody>
        </p:sp>
        <p:sp>
          <p:nvSpPr>
            <p:cNvPr id="74" name="Google Shape;74;p2"/>
            <p:cNvSpPr txBox="1"/>
            <p:nvPr/>
          </p:nvSpPr>
          <p:spPr>
            <a:xfrm rot="665749">
              <a:off x="7098316" y="1953964"/>
              <a:ext cx="1769326" cy="22411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2800"/>
                <a:buFont typeface="Arial"/>
                <a:buNone/>
              </a:pPr>
              <a:r>
                <a:rPr lang="en" sz="1800" b="1" i="0" u="none" strike="noStrike" cap="none">
                  <a:solidFill>
                    <a:schemeClr val="dk2"/>
                  </a:solidFill>
                  <a:latin typeface="Arial"/>
                  <a:ea typeface="Arial"/>
                  <a:cs typeface="Arial"/>
                  <a:sym typeface="Arial"/>
                </a:rPr>
                <a:t>Education Series</a:t>
              </a:r>
              <a:endParaRPr/>
            </a:p>
          </p:txBody>
        </p:sp>
      </p:grpSp>
      <p:sp>
        <p:nvSpPr>
          <p:cNvPr id="75" name="Google Shape;75;p2"/>
          <p:cNvSpPr txBox="1"/>
          <p:nvPr/>
        </p:nvSpPr>
        <p:spPr>
          <a:xfrm rot="887731">
            <a:off x="901235" y="3590498"/>
            <a:ext cx="1769326" cy="16458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2800"/>
              <a:buFont typeface="Arial"/>
              <a:buNone/>
            </a:pPr>
            <a:r>
              <a:rPr lang="en" sz="1200" b="1" i="0" u="none" strike="noStrike" cap="none">
                <a:solidFill>
                  <a:schemeClr val="dk2"/>
                </a:solidFill>
                <a:latin typeface="Arial"/>
                <a:ea typeface="Arial"/>
                <a:cs typeface="Arial"/>
                <a:sym typeface="Arial"/>
              </a:rPr>
              <a:t>One Health Concept</a:t>
            </a:r>
            <a:endParaRPr/>
          </a:p>
        </p:txBody>
      </p:sp>
      <p:sp>
        <p:nvSpPr>
          <p:cNvPr id="76" name="Google Shape;76;p2"/>
          <p:cNvSpPr/>
          <p:nvPr/>
        </p:nvSpPr>
        <p:spPr>
          <a:xfrm rot="1906684">
            <a:off x="6727223" y="881791"/>
            <a:ext cx="697873" cy="430509"/>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7" name="Google Shape;77;p2"/>
          <p:cNvGrpSpPr/>
          <p:nvPr/>
        </p:nvGrpSpPr>
        <p:grpSpPr>
          <a:xfrm rot="-1976796" flipH="1">
            <a:off x="6035029" y="3340059"/>
            <a:ext cx="3474354" cy="888893"/>
            <a:chOff x="3809875" y="1963175"/>
            <a:chExt cx="1923600" cy="492150"/>
          </a:xfrm>
        </p:grpSpPr>
        <p:sp>
          <p:nvSpPr>
            <p:cNvPr id="78" name="Google Shape;78;p2"/>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2"/>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2"/>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2"/>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2"/>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2"/>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2"/>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2"/>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2"/>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2"/>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9" name="Google Shape;89;p2"/>
          <p:cNvSpPr txBox="1">
            <a:spLocks noGrp="1"/>
          </p:cNvSpPr>
          <p:nvPr>
            <p:ph type="body" idx="2"/>
          </p:nvPr>
        </p:nvSpPr>
        <p:spPr>
          <a:xfrm>
            <a:off x="4649034" y="3726226"/>
            <a:ext cx="2140306" cy="218231"/>
          </a:xfrm>
          <a:prstGeom prst="rect">
            <a:avLst/>
          </a:prstGeom>
          <a:noFill/>
          <a:ln>
            <a:noFill/>
          </a:ln>
        </p:spPr>
        <p:txBody>
          <a:bodyPr spcFirstLastPara="1" wrap="square" lIns="91425" tIns="91425" rIns="91425" bIns="91425" anchor="t" anchorCtr="0">
            <a:noAutofit/>
          </a:bodyPr>
          <a:lstStyle>
            <a:lvl1pPr marL="457200" lvl="0" indent="-228600" algn="ctr">
              <a:lnSpc>
                <a:spcPct val="50000"/>
              </a:lnSpc>
              <a:spcBef>
                <a:spcPts val="0"/>
              </a:spcBef>
              <a:spcAft>
                <a:spcPts val="0"/>
              </a:spcAft>
              <a:buSzPts val="1600"/>
              <a:buNone/>
              <a:defRPr sz="1200" b="1"/>
            </a:lvl1pPr>
            <a:lvl2pPr marL="914400" lvl="1" indent="-330200" algn="l">
              <a:lnSpc>
                <a:spcPct val="115000"/>
              </a:lnSpc>
              <a:spcBef>
                <a:spcPts val="1600"/>
              </a:spcBef>
              <a:spcAft>
                <a:spcPts val="0"/>
              </a:spcAft>
              <a:buSzPts val="1600"/>
              <a:buChar char="○"/>
              <a:defRPr/>
            </a:lvl2pPr>
            <a:lvl3pPr marL="1371600" lvl="2" indent="-330200" algn="l">
              <a:lnSpc>
                <a:spcPct val="115000"/>
              </a:lnSpc>
              <a:spcBef>
                <a:spcPts val="1600"/>
              </a:spcBef>
              <a:spcAft>
                <a:spcPts val="0"/>
              </a:spcAft>
              <a:buSzPts val="1600"/>
              <a:buChar char="■"/>
              <a:defRPr/>
            </a:lvl3pPr>
            <a:lvl4pPr marL="1828800" lvl="3" indent="-330200" algn="l">
              <a:lnSpc>
                <a:spcPct val="115000"/>
              </a:lnSpc>
              <a:spcBef>
                <a:spcPts val="1600"/>
              </a:spcBef>
              <a:spcAft>
                <a:spcPts val="0"/>
              </a:spcAft>
              <a:buSzPts val="1600"/>
              <a:buChar char="●"/>
              <a:defRPr/>
            </a:lvl4pPr>
            <a:lvl5pPr marL="2286000" lvl="4" indent="-330200" algn="l">
              <a:lnSpc>
                <a:spcPct val="115000"/>
              </a:lnSpc>
              <a:spcBef>
                <a:spcPts val="1600"/>
              </a:spcBef>
              <a:spcAft>
                <a:spcPts val="0"/>
              </a:spcAft>
              <a:buSzPts val="1600"/>
              <a:buChar char="○"/>
              <a:defRPr/>
            </a:lvl5pPr>
            <a:lvl6pPr marL="2743200" lvl="5" indent="-330200" algn="l">
              <a:lnSpc>
                <a:spcPct val="115000"/>
              </a:lnSpc>
              <a:spcBef>
                <a:spcPts val="1600"/>
              </a:spcBef>
              <a:spcAft>
                <a:spcPts val="0"/>
              </a:spcAft>
              <a:buSzPts val="1600"/>
              <a:buChar char="■"/>
              <a:defRPr/>
            </a:lvl6pPr>
            <a:lvl7pPr marL="3200400" lvl="6" indent="-330200" algn="l">
              <a:lnSpc>
                <a:spcPct val="115000"/>
              </a:lnSpc>
              <a:spcBef>
                <a:spcPts val="1600"/>
              </a:spcBef>
              <a:spcAft>
                <a:spcPts val="0"/>
              </a:spcAft>
              <a:buSzPts val="1600"/>
              <a:buChar char="●"/>
              <a:defRPr/>
            </a:lvl7pPr>
            <a:lvl8pPr marL="3657600" lvl="7" indent="-330200" algn="l">
              <a:lnSpc>
                <a:spcPct val="115000"/>
              </a:lnSpc>
              <a:spcBef>
                <a:spcPts val="1600"/>
              </a:spcBef>
              <a:spcAft>
                <a:spcPts val="0"/>
              </a:spcAft>
              <a:buSzPts val="1600"/>
              <a:buChar char="○"/>
              <a:defRPr/>
            </a:lvl8pPr>
            <a:lvl9pPr marL="4114800" lvl="8" indent="-330200" algn="l">
              <a:lnSpc>
                <a:spcPct val="115000"/>
              </a:lnSpc>
              <a:spcBef>
                <a:spcPts val="1600"/>
              </a:spcBef>
              <a:spcAft>
                <a:spcPts val="1600"/>
              </a:spcAft>
              <a:buSzPts val="1600"/>
              <a:buChar char="■"/>
              <a:defRPr/>
            </a:lvl9pPr>
          </a:lstStyle>
          <a:p>
            <a:endParaRPr/>
          </a:p>
        </p:txBody>
      </p:sp>
      <p:sp>
        <p:nvSpPr>
          <p:cNvPr id="90" name="Google Shape;90;p2"/>
          <p:cNvSpPr txBox="1">
            <a:spLocks noGrp="1"/>
          </p:cNvSpPr>
          <p:nvPr>
            <p:ph type="body" idx="3"/>
          </p:nvPr>
        </p:nvSpPr>
        <p:spPr>
          <a:xfrm>
            <a:off x="2504899" y="3726227"/>
            <a:ext cx="2140200" cy="218100"/>
          </a:xfrm>
          <a:prstGeom prst="rect">
            <a:avLst/>
          </a:prstGeom>
          <a:noFill/>
          <a:ln>
            <a:noFill/>
          </a:ln>
        </p:spPr>
        <p:txBody>
          <a:bodyPr spcFirstLastPara="1" wrap="square" lIns="91425" tIns="91425" rIns="91425" bIns="91425" anchor="t" anchorCtr="0">
            <a:noAutofit/>
          </a:bodyPr>
          <a:lstStyle>
            <a:lvl1pPr marL="457200" lvl="0" indent="-228600" algn="ctr">
              <a:lnSpc>
                <a:spcPct val="50000"/>
              </a:lnSpc>
              <a:spcBef>
                <a:spcPts val="0"/>
              </a:spcBef>
              <a:spcAft>
                <a:spcPts val="0"/>
              </a:spcAft>
              <a:buSzPts val="1600"/>
              <a:buNone/>
              <a:defRPr sz="1200" b="1"/>
            </a:lvl1pPr>
            <a:lvl2pPr marL="914400" lvl="1" indent="-330200" algn="l">
              <a:lnSpc>
                <a:spcPct val="115000"/>
              </a:lnSpc>
              <a:spcBef>
                <a:spcPts val="1600"/>
              </a:spcBef>
              <a:spcAft>
                <a:spcPts val="0"/>
              </a:spcAft>
              <a:buSzPts val="1600"/>
              <a:buChar char="○"/>
              <a:defRPr/>
            </a:lvl2pPr>
            <a:lvl3pPr marL="1371600" lvl="2" indent="-330200" algn="l">
              <a:lnSpc>
                <a:spcPct val="115000"/>
              </a:lnSpc>
              <a:spcBef>
                <a:spcPts val="1600"/>
              </a:spcBef>
              <a:spcAft>
                <a:spcPts val="0"/>
              </a:spcAft>
              <a:buSzPts val="1600"/>
              <a:buChar char="■"/>
              <a:defRPr/>
            </a:lvl3pPr>
            <a:lvl4pPr marL="1828800" lvl="3" indent="-330200" algn="l">
              <a:lnSpc>
                <a:spcPct val="115000"/>
              </a:lnSpc>
              <a:spcBef>
                <a:spcPts val="1600"/>
              </a:spcBef>
              <a:spcAft>
                <a:spcPts val="0"/>
              </a:spcAft>
              <a:buSzPts val="1600"/>
              <a:buChar char="●"/>
              <a:defRPr/>
            </a:lvl4pPr>
            <a:lvl5pPr marL="2286000" lvl="4" indent="-330200" algn="l">
              <a:lnSpc>
                <a:spcPct val="115000"/>
              </a:lnSpc>
              <a:spcBef>
                <a:spcPts val="1600"/>
              </a:spcBef>
              <a:spcAft>
                <a:spcPts val="0"/>
              </a:spcAft>
              <a:buSzPts val="1600"/>
              <a:buChar char="○"/>
              <a:defRPr/>
            </a:lvl5pPr>
            <a:lvl6pPr marL="2743200" lvl="5" indent="-330200" algn="l">
              <a:lnSpc>
                <a:spcPct val="115000"/>
              </a:lnSpc>
              <a:spcBef>
                <a:spcPts val="1600"/>
              </a:spcBef>
              <a:spcAft>
                <a:spcPts val="0"/>
              </a:spcAft>
              <a:buSzPts val="1600"/>
              <a:buChar char="■"/>
              <a:defRPr/>
            </a:lvl6pPr>
            <a:lvl7pPr marL="3200400" lvl="6" indent="-330200" algn="l">
              <a:lnSpc>
                <a:spcPct val="115000"/>
              </a:lnSpc>
              <a:spcBef>
                <a:spcPts val="1600"/>
              </a:spcBef>
              <a:spcAft>
                <a:spcPts val="0"/>
              </a:spcAft>
              <a:buSzPts val="1600"/>
              <a:buChar char="●"/>
              <a:defRPr/>
            </a:lvl7pPr>
            <a:lvl8pPr marL="3657600" lvl="7" indent="-330200" algn="l">
              <a:lnSpc>
                <a:spcPct val="115000"/>
              </a:lnSpc>
              <a:spcBef>
                <a:spcPts val="1600"/>
              </a:spcBef>
              <a:spcAft>
                <a:spcPts val="0"/>
              </a:spcAft>
              <a:buSzPts val="1600"/>
              <a:buChar char="○"/>
              <a:defRPr/>
            </a:lvl8pPr>
            <a:lvl9pPr marL="4114800" lvl="8" indent="-330200" algn="l">
              <a:lnSpc>
                <a:spcPct val="115000"/>
              </a:lnSpc>
              <a:spcBef>
                <a:spcPts val="1600"/>
              </a:spcBef>
              <a:spcAft>
                <a:spcPts val="1600"/>
              </a:spcAft>
              <a:buSzPts val="16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ext 1">
  <p:cSld name="CUSTOM_4">
    <p:spTree>
      <p:nvGrpSpPr>
        <p:cNvPr id="1" name="Shape 383"/>
        <p:cNvGrpSpPr/>
        <p:nvPr/>
      </p:nvGrpSpPr>
      <p:grpSpPr>
        <a:xfrm>
          <a:off x="0" y="0"/>
          <a:ext cx="0" cy="0"/>
          <a:chOff x="0" y="0"/>
          <a:chExt cx="0" cy="0"/>
        </a:xfrm>
      </p:grpSpPr>
      <p:grpSp>
        <p:nvGrpSpPr>
          <p:cNvPr id="384" name="Google Shape;384;p11"/>
          <p:cNvGrpSpPr/>
          <p:nvPr/>
        </p:nvGrpSpPr>
        <p:grpSpPr>
          <a:xfrm>
            <a:off x="-1700" y="329"/>
            <a:ext cx="9147400" cy="5142843"/>
            <a:chOff x="238125" y="854700"/>
            <a:chExt cx="7142500" cy="4015650"/>
          </a:xfrm>
        </p:grpSpPr>
        <p:sp>
          <p:nvSpPr>
            <p:cNvPr id="385" name="Google Shape;385;p11"/>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11"/>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11"/>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11"/>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11"/>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11"/>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11"/>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11"/>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11"/>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11"/>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11"/>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11"/>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11"/>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11"/>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11"/>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11"/>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11"/>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11"/>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11"/>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11"/>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11"/>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11"/>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07" name="Google Shape;407;p11"/>
          <p:cNvSpPr txBox="1">
            <a:spLocks noGrp="1"/>
          </p:cNvSpPr>
          <p:nvPr>
            <p:ph type="title"/>
          </p:nvPr>
        </p:nvSpPr>
        <p:spPr>
          <a:xfrm>
            <a:off x="5314275" y="982000"/>
            <a:ext cx="3109500" cy="13386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08" name="Google Shape;408;p11"/>
          <p:cNvSpPr txBox="1">
            <a:spLocks noGrp="1"/>
          </p:cNvSpPr>
          <p:nvPr>
            <p:ph type="subTitle" idx="1"/>
          </p:nvPr>
        </p:nvSpPr>
        <p:spPr>
          <a:xfrm>
            <a:off x="6241125" y="2642075"/>
            <a:ext cx="2182800" cy="1436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Title">
  <p:cSld name="CUSTOM_5">
    <p:bg>
      <p:bgPr>
        <a:solidFill>
          <a:schemeClr val="lt2"/>
        </a:solidFill>
        <a:effectLst/>
      </p:bgPr>
    </p:bg>
    <p:spTree>
      <p:nvGrpSpPr>
        <p:cNvPr id="1" name="Shape 409"/>
        <p:cNvGrpSpPr/>
        <p:nvPr/>
      </p:nvGrpSpPr>
      <p:grpSpPr>
        <a:xfrm>
          <a:off x="0" y="0"/>
          <a:ext cx="0" cy="0"/>
          <a:chOff x="0" y="0"/>
          <a:chExt cx="0" cy="0"/>
        </a:xfrm>
      </p:grpSpPr>
      <p:sp>
        <p:nvSpPr>
          <p:cNvPr id="410" name="Google Shape;410;p12"/>
          <p:cNvSpPr txBox="1">
            <a:spLocks noGrp="1"/>
          </p:cNvSpPr>
          <p:nvPr>
            <p:ph type="title"/>
          </p:nvPr>
        </p:nvSpPr>
        <p:spPr>
          <a:xfrm>
            <a:off x="3223200" y="1570950"/>
            <a:ext cx="2697600" cy="20016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1"/>
        <p:cNvGrpSpPr/>
        <p:nvPr/>
      </p:nvGrpSpPr>
      <p:grpSpPr>
        <a:xfrm>
          <a:off x="0" y="0"/>
          <a:ext cx="0" cy="0"/>
          <a:chOff x="0" y="0"/>
          <a:chExt cx="0" cy="0"/>
        </a:xfrm>
      </p:grpSpPr>
      <p:grpSp>
        <p:nvGrpSpPr>
          <p:cNvPr id="412" name="Google Shape;412;p13"/>
          <p:cNvGrpSpPr/>
          <p:nvPr/>
        </p:nvGrpSpPr>
        <p:grpSpPr>
          <a:xfrm>
            <a:off x="-1700" y="329"/>
            <a:ext cx="9147400" cy="5142843"/>
            <a:chOff x="238125" y="854700"/>
            <a:chExt cx="7142500" cy="4015650"/>
          </a:xfrm>
        </p:grpSpPr>
        <p:sp>
          <p:nvSpPr>
            <p:cNvPr id="413" name="Google Shape;413;p13"/>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13"/>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13"/>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13"/>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13"/>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13"/>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13"/>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13"/>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13"/>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13"/>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13"/>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13"/>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13"/>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13"/>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13"/>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13"/>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13"/>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13"/>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13"/>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432" name="Google Shape;432;p13"/>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433" name="Google Shape;433;p13"/>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13"/>
          <p:cNvSpPr txBox="1">
            <a:spLocks noGrp="1"/>
          </p:cNvSpPr>
          <p:nvPr>
            <p:ph type="title"/>
          </p:nvPr>
        </p:nvSpPr>
        <p:spPr>
          <a:xfrm>
            <a:off x="720000" y="1484450"/>
            <a:ext cx="3519300" cy="1679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4800"/>
              <a:buNone/>
              <a:defRPr sz="55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35" name="Google Shape;435;p13"/>
          <p:cNvSpPr txBox="1">
            <a:spLocks noGrp="1"/>
          </p:cNvSpPr>
          <p:nvPr>
            <p:ph type="subTitle" idx="1"/>
          </p:nvPr>
        </p:nvSpPr>
        <p:spPr>
          <a:xfrm rot="684086">
            <a:off x="5795182" y="1704721"/>
            <a:ext cx="1878775" cy="1788169"/>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design">
  <p:cSld name="CUSTOM_11">
    <p:spTree>
      <p:nvGrpSpPr>
        <p:cNvPr id="1" name="Shape 436"/>
        <p:cNvGrpSpPr/>
        <p:nvPr/>
      </p:nvGrpSpPr>
      <p:grpSpPr>
        <a:xfrm>
          <a:off x="0" y="0"/>
          <a:ext cx="0" cy="0"/>
          <a:chOff x="0" y="0"/>
          <a:chExt cx="0" cy="0"/>
        </a:xfrm>
      </p:grpSpPr>
      <p:sp>
        <p:nvSpPr>
          <p:cNvPr id="437" name="Google Shape;437;p14"/>
          <p:cNvSpPr txBox="1">
            <a:spLocks noGrp="1"/>
          </p:cNvSpPr>
          <p:nvPr>
            <p:ph type="title"/>
          </p:nvPr>
        </p:nvSpPr>
        <p:spPr>
          <a:xfrm>
            <a:off x="4572000" y="540000"/>
            <a:ext cx="3852000" cy="4887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48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grpSp>
        <p:nvGrpSpPr>
          <p:cNvPr id="438" name="Google Shape;438;p14"/>
          <p:cNvGrpSpPr/>
          <p:nvPr/>
        </p:nvGrpSpPr>
        <p:grpSpPr>
          <a:xfrm>
            <a:off x="-1700" y="329"/>
            <a:ext cx="9147400" cy="5142843"/>
            <a:chOff x="238125" y="854700"/>
            <a:chExt cx="7142500" cy="4015650"/>
          </a:xfrm>
        </p:grpSpPr>
        <p:sp>
          <p:nvSpPr>
            <p:cNvPr id="439" name="Google Shape;439;p1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1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1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1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1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1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1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1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1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1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1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1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1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1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1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1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14"/>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1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1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1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1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1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Four Columns">
  <p:cSld name="CUSTOM_6">
    <p:spTree>
      <p:nvGrpSpPr>
        <p:cNvPr id="1" name="Shape 461"/>
        <p:cNvGrpSpPr/>
        <p:nvPr/>
      </p:nvGrpSpPr>
      <p:grpSpPr>
        <a:xfrm>
          <a:off x="0" y="0"/>
          <a:ext cx="0" cy="0"/>
          <a:chOff x="0" y="0"/>
          <a:chExt cx="0" cy="0"/>
        </a:xfrm>
      </p:grpSpPr>
      <p:grpSp>
        <p:nvGrpSpPr>
          <p:cNvPr id="462" name="Google Shape;462;p15"/>
          <p:cNvGrpSpPr/>
          <p:nvPr/>
        </p:nvGrpSpPr>
        <p:grpSpPr>
          <a:xfrm>
            <a:off x="-174525" y="-22399"/>
            <a:ext cx="9487164" cy="5193049"/>
            <a:chOff x="-174525" y="-22399"/>
            <a:chExt cx="9487164" cy="5193049"/>
          </a:xfrm>
        </p:grpSpPr>
        <p:sp>
          <p:nvSpPr>
            <p:cNvPr id="463" name="Google Shape;463;p15"/>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64" name="Google Shape;464;p15"/>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465" name="Google Shape;465;p15"/>
            <p:cNvGrpSpPr/>
            <p:nvPr/>
          </p:nvGrpSpPr>
          <p:grpSpPr>
            <a:xfrm>
              <a:off x="263005" y="845117"/>
              <a:ext cx="3790149" cy="3960313"/>
              <a:chOff x="263005" y="845117"/>
              <a:chExt cx="3790149" cy="3960313"/>
            </a:xfrm>
          </p:grpSpPr>
          <p:sp>
            <p:nvSpPr>
              <p:cNvPr id="466" name="Google Shape;466;p1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1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1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1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1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1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1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1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1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1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1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1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1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1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1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1" name="Google Shape;481;p15"/>
            <p:cNvGrpSpPr/>
            <p:nvPr/>
          </p:nvGrpSpPr>
          <p:grpSpPr>
            <a:xfrm>
              <a:off x="5055305" y="845117"/>
              <a:ext cx="3790149" cy="3960313"/>
              <a:chOff x="263005" y="845117"/>
              <a:chExt cx="3790149" cy="3960313"/>
            </a:xfrm>
          </p:grpSpPr>
          <p:sp>
            <p:nvSpPr>
              <p:cNvPr id="482" name="Google Shape;482;p1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1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1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1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1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1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1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1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1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1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1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1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1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1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1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497" name="Google Shape;497;p15"/>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498" name="Google Shape;498;p15"/>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499" name="Google Shape;499;p15"/>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500" name="Google Shape;500;p15"/>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501" name="Google Shape;501;p15"/>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502" name="Google Shape;502;p15"/>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503" name="Google Shape;503;p15"/>
          <p:cNvSpPr txBox="1">
            <a:spLocks noGrp="1"/>
          </p:cNvSpPr>
          <p:nvPr>
            <p:ph type="subTitle" idx="1"/>
          </p:nvPr>
        </p:nvSpPr>
        <p:spPr>
          <a:xfrm>
            <a:off x="906900" y="3567725"/>
            <a:ext cx="2506200" cy="34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504" name="Google Shape;504;p15"/>
          <p:cNvSpPr txBox="1">
            <a:spLocks noGrp="1"/>
          </p:cNvSpPr>
          <p:nvPr>
            <p:ph type="subTitle" idx="2"/>
          </p:nvPr>
        </p:nvSpPr>
        <p:spPr>
          <a:xfrm>
            <a:off x="5703900" y="3567725"/>
            <a:ext cx="2506200" cy="34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505" name="Google Shape;505;p15"/>
          <p:cNvSpPr txBox="1">
            <a:spLocks noGrp="1"/>
          </p:cNvSpPr>
          <p:nvPr>
            <p:ph type="subTitle" idx="3"/>
          </p:nvPr>
        </p:nvSpPr>
        <p:spPr>
          <a:xfrm>
            <a:off x="906900" y="2028275"/>
            <a:ext cx="25062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506" name="Google Shape;506;p15"/>
          <p:cNvSpPr txBox="1">
            <a:spLocks noGrp="1"/>
          </p:cNvSpPr>
          <p:nvPr>
            <p:ph type="subTitle" idx="4"/>
          </p:nvPr>
        </p:nvSpPr>
        <p:spPr>
          <a:xfrm>
            <a:off x="5427475" y="1810450"/>
            <a:ext cx="25062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507" name="Google Shape;507;p15"/>
          <p:cNvSpPr txBox="1">
            <a:spLocks noGrp="1"/>
          </p:cNvSpPr>
          <p:nvPr>
            <p:ph type="subTitle" idx="5"/>
          </p:nvPr>
        </p:nvSpPr>
        <p:spPr>
          <a:xfrm>
            <a:off x="906900" y="2520325"/>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508" name="Google Shape;508;p15"/>
          <p:cNvSpPr txBox="1">
            <a:spLocks noGrp="1"/>
          </p:cNvSpPr>
          <p:nvPr>
            <p:ph type="subTitle" idx="6"/>
          </p:nvPr>
        </p:nvSpPr>
        <p:spPr>
          <a:xfrm>
            <a:off x="5703900" y="2520325"/>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509" name="Google Shape;509;p15"/>
          <p:cNvSpPr txBox="1">
            <a:spLocks noGrp="1"/>
          </p:cNvSpPr>
          <p:nvPr>
            <p:ph type="subTitle" idx="7"/>
          </p:nvPr>
        </p:nvSpPr>
        <p:spPr>
          <a:xfrm>
            <a:off x="906900" y="4030800"/>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510" name="Google Shape;510;p15"/>
          <p:cNvSpPr txBox="1">
            <a:spLocks noGrp="1"/>
          </p:cNvSpPr>
          <p:nvPr>
            <p:ph type="subTitle" idx="8"/>
          </p:nvPr>
        </p:nvSpPr>
        <p:spPr>
          <a:xfrm>
            <a:off x="5703900" y="4030800"/>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511" name="Google Shape;511;p15"/>
          <p:cNvSpPr txBox="1">
            <a:spLocks noGrp="1"/>
          </p:cNvSpPr>
          <p:nvPr>
            <p:ph type="title"/>
          </p:nvPr>
        </p:nvSpPr>
        <p:spPr>
          <a:xfrm>
            <a:off x="720000" y="540000"/>
            <a:ext cx="3330000" cy="99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2"/>
        <p:cNvGrpSpPr/>
        <p:nvPr/>
      </p:nvGrpSpPr>
      <p:grpSpPr>
        <a:xfrm>
          <a:off x="0" y="0"/>
          <a:ext cx="0" cy="0"/>
          <a:chOff x="0" y="0"/>
          <a:chExt cx="0" cy="0"/>
        </a:xfrm>
      </p:grpSpPr>
      <p:grpSp>
        <p:nvGrpSpPr>
          <p:cNvPr id="513" name="Google Shape;513;p16"/>
          <p:cNvGrpSpPr/>
          <p:nvPr/>
        </p:nvGrpSpPr>
        <p:grpSpPr>
          <a:xfrm>
            <a:off x="-1700" y="329"/>
            <a:ext cx="9147400" cy="5142843"/>
            <a:chOff x="238125" y="854700"/>
            <a:chExt cx="7142500" cy="4015650"/>
          </a:xfrm>
        </p:grpSpPr>
        <p:sp>
          <p:nvSpPr>
            <p:cNvPr id="514" name="Google Shape;514;p16"/>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16"/>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16"/>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16"/>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16"/>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16"/>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16"/>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16"/>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16"/>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16"/>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16"/>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16"/>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16"/>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16"/>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16"/>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16"/>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16"/>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16"/>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16"/>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16"/>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16"/>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16"/>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36" name="Google Shape;536;p16"/>
          <p:cNvSpPr txBox="1">
            <a:spLocks noGrp="1"/>
          </p:cNvSpPr>
          <p:nvPr>
            <p:ph type="title"/>
          </p:nvPr>
        </p:nvSpPr>
        <p:spPr>
          <a:xfrm>
            <a:off x="720000" y="540000"/>
            <a:ext cx="4824600" cy="99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7"/>
        <p:cNvGrpSpPr/>
        <p:nvPr/>
      </p:nvGrpSpPr>
      <p:grpSpPr>
        <a:xfrm>
          <a:off x="0" y="0"/>
          <a:ext cx="0" cy="0"/>
          <a:chOff x="0" y="0"/>
          <a:chExt cx="0" cy="0"/>
        </a:xfrm>
      </p:grpSpPr>
      <p:grpSp>
        <p:nvGrpSpPr>
          <p:cNvPr id="538" name="Google Shape;538;p17"/>
          <p:cNvGrpSpPr/>
          <p:nvPr/>
        </p:nvGrpSpPr>
        <p:grpSpPr>
          <a:xfrm>
            <a:off x="-1700" y="329"/>
            <a:ext cx="9147400" cy="5142843"/>
            <a:chOff x="238125" y="854700"/>
            <a:chExt cx="7142500" cy="4015650"/>
          </a:xfrm>
        </p:grpSpPr>
        <p:sp>
          <p:nvSpPr>
            <p:cNvPr id="539" name="Google Shape;539;p17"/>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17"/>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17"/>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17"/>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17"/>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17"/>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17"/>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17"/>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17"/>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17"/>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17"/>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17"/>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17"/>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17"/>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17"/>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17"/>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17"/>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17"/>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17"/>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558" name="Google Shape;558;p17"/>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559" name="Google Shape;559;p17"/>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17"/>
          <p:cNvSpPr txBox="1">
            <a:spLocks noGrp="1"/>
          </p:cNvSpPr>
          <p:nvPr>
            <p:ph type="title"/>
          </p:nvPr>
        </p:nvSpPr>
        <p:spPr>
          <a:xfrm>
            <a:off x="720000" y="540000"/>
            <a:ext cx="5363400" cy="572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Six Columns">
  <p:cSld name="CUSTOM_7">
    <p:spTree>
      <p:nvGrpSpPr>
        <p:cNvPr id="1" name="Shape 561"/>
        <p:cNvGrpSpPr/>
        <p:nvPr/>
      </p:nvGrpSpPr>
      <p:grpSpPr>
        <a:xfrm>
          <a:off x="0" y="0"/>
          <a:ext cx="0" cy="0"/>
          <a:chOff x="0" y="0"/>
          <a:chExt cx="0" cy="0"/>
        </a:xfrm>
      </p:grpSpPr>
      <p:grpSp>
        <p:nvGrpSpPr>
          <p:cNvPr id="562" name="Google Shape;562;p18"/>
          <p:cNvGrpSpPr/>
          <p:nvPr/>
        </p:nvGrpSpPr>
        <p:grpSpPr>
          <a:xfrm>
            <a:off x="-1700" y="329"/>
            <a:ext cx="9147400" cy="5142843"/>
            <a:chOff x="238125" y="854700"/>
            <a:chExt cx="7142500" cy="4015650"/>
          </a:xfrm>
        </p:grpSpPr>
        <p:sp>
          <p:nvSpPr>
            <p:cNvPr id="563" name="Google Shape;563;p1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1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1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1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1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1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1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1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1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18"/>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18"/>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1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1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1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1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18"/>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18"/>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1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1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1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1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1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85" name="Google Shape;585;p18"/>
          <p:cNvSpPr txBox="1">
            <a:spLocks noGrp="1"/>
          </p:cNvSpPr>
          <p:nvPr>
            <p:ph type="subTitle" idx="1"/>
          </p:nvPr>
        </p:nvSpPr>
        <p:spPr>
          <a:xfrm>
            <a:off x="804150" y="3222265"/>
            <a:ext cx="2506200" cy="34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sz="1600" b="1">
                <a:latin typeface="Itim"/>
                <a:ea typeface="Itim"/>
                <a:cs typeface="Itim"/>
                <a:sym typeface="Itim"/>
              </a:defRPr>
            </a:lvl2pPr>
            <a:lvl3pPr lvl="2" algn="ctr">
              <a:lnSpc>
                <a:spcPct val="100000"/>
              </a:lnSpc>
              <a:spcBef>
                <a:spcPts val="0"/>
              </a:spcBef>
              <a:spcAft>
                <a:spcPts val="0"/>
              </a:spcAft>
              <a:buSzPts val="1600"/>
              <a:buFont typeface="Itim"/>
              <a:buNone/>
              <a:defRPr sz="1600" b="1">
                <a:latin typeface="Itim"/>
                <a:ea typeface="Itim"/>
                <a:cs typeface="Itim"/>
                <a:sym typeface="Itim"/>
              </a:defRPr>
            </a:lvl3pPr>
            <a:lvl4pPr lvl="3" algn="ctr">
              <a:lnSpc>
                <a:spcPct val="100000"/>
              </a:lnSpc>
              <a:spcBef>
                <a:spcPts val="0"/>
              </a:spcBef>
              <a:spcAft>
                <a:spcPts val="0"/>
              </a:spcAft>
              <a:buSzPts val="1600"/>
              <a:buFont typeface="Itim"/>
              <a:buNone/>
              <a:defRPr sz="1600" b="1">
                <a:latin typeface="Itim"/>
                <a:ea typeface="Itim"/>
                <a:cs typeface="Itim"/>
                <a:sym typeface="Itim"/>
              </a:defRPr>
            </a:lvl4pPr>
            <a:lvl5pPr lvl="4" algn="ctr">
              <a:lnSpc>
                <a:spcPct val="100000"/>
              </a:lnSpc>
              <a:spcBef>
                <a:spcPts val="0"/>
              </a:spcBef>
              <a:spcAft>
                <a:spcPts val="0"/>
              </a:spcAft>
              <a:buSzPts val="1600"/>
              <a:buFont typeface="Itim"/>
              <a:buNone/>
              <a:defRPr sz="1600" b="1">
                <a:latin typeface="Itim"/>
                <a:ea typeface="Itim"/>
                <a:cs typeface="Itim"/>
                <a:sym typeface="Itim"/>
              </a:defRPr>
            </a:lvl5pPr>
            <a:lvl6pPr lvl="5" algn="ctr">
              <a:lnSpc>
                <a:spcPct val="100000"/>
              </a:lnSpc>
              <a:spcBef>
                <a:spcPts val="0"/>
              </a:spcBef>
              <a:spcAft>
                <a:spcPts val="0"/>
              </a:spcAft>
              <a:buSzPts val="1600"/>
              <a:buFont typeface="Itim"/>
              <a:buNone/>
              <a:defRPr sz="1600" b="1">
                <a:latin typeface="Itim"/>
                <a:ea typeface="Itim"/>
                <a:cs typeface="Itim"/>
                <a:sym typeface="Itim"/>
              </a:defRPr>
            </a:lvl6pPr>
            <a:lvl7pPr lvl="6" algn="ctr">
              <a:lnSpc>
                <a:spcPct val="100000"/>
              </a:lnSpc>
              <a:spcBef>
                <a:spcPts val="0"/>
              </a:spcBef>
              <a:spcAft>
                <a:spcPts val="0"/>
              </a:spcAft>
              <a:buSzPts val="1600"/>
              <a:buFont typeface="Itim"/>
              <a:buNone/>
              <a:defRPr sz="1600" b="1">
                <a:latin typeface="Itim"/>
                <a:ea typeface="Itim"/>
                <a:cs typeface="Itim"/>
                <a:sym typeface="Itim"/>
              </a:defRPr>
            </a:lvl7pPr>
            <a:lvl8pPr lvl="7" algn="ctr">
              <a:lnSpc>
                <a:spcPct val="100000"/>
              </a:lnSpc>
              <a:spcBef>
                <a:spcPts val="0"/>
              </a:spcBef>
              <a:spcAft>
                <a:spcPts val="0"/>
              </a:spcAft>
              <a:buSzPts val="1600"/>
              <a:buFont typeface="Itim"/>
              <a:buNone/>
              <a:defRPr sz="1600" b="1">
                <a:latin typeface="Itim"/>
                <a:ea typeface="Itim"/>
                <a:cs typeface="Itim"/>
                <a:sym typeface="Itim"/>
              </a:defRPr>
            </a:lvl8pPr>
            <a:lvl9pPr lvl="8" algn="ctr">
              <a:lnSpc>
                <a:spcPct val="100000"/>
              </a:lnSpc>
              <a:spcBef>
                <a:spcPts val="0"/>
              </a:spcBef>
              <a:spcAft>
                <a:spcPts val="0"/>
              </a:spcAft>
              <a:buSzPts val="1600"/>
              <a:buFont typeface="Itim"/>
              <a:buNone/>
              <a:defRPr sz="1600" b="1">
                <a:latin typeface="Itim"/>
                <a:ea typeface="Itim"/>
                <a:cs typeface="Itim"/>
                <a:sym typeface="Itim"/>
              </a:defRPr>
            </a:lvl9pPr>
          </a:lstStyle>
          <a:p>
            <a:endParaRPr/>
          </a:p>
        </p:txBody>
      </p:sp>
      <p:sp>
        <p:nvSpPr>
          <p:cNvPr id="586" name="Google Shape;586;p18"/>
          <p:cNvSpPr txBox="1">
            <a:spLocks noGrp="1"/>
          </p:cNvSpPr>
          <p:nvPr>
            <p:ph type="subTitle" idx="2"/>
          </p:nvPr>
        </p:nvSpPr>
        <p:spPr>
          <a:xfrm>
            <a:off x="5833650" y="3222265"/>
            <a:ext cx="2506200" cy="34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sz="1600" b="1">
                <a:latin typeface="Itim"/>
                <a:ea typeface="Itim"/>
                <a:cs typeface="Itim"/>
                <a:sym typeface="Itim"/>
              </a:defRPr>
            </a:lvl2pPr>
            <a:lvl3pPr lvl="2" algn="ctr">
              <a:lnSpc>
                <a:spcPct val="100000"/>
              </a:lnSpc>
              <a:spcBef>
                <a:spcPts val="0"/>
              </a:spcBef>
              <a:spcAft>
                <a:spcPts val="0"/>
              </a:spcAft>
              <a:buSzPts val="1600"/>
              <a:buFont typeface="Itim"/>
              <a:buNone/>
              <a:defRPr sz="1600" b="1">
                <a:latin typeface="Itim"/>
                <a:ea typeface="Itim"/>
                <a:cs typeface="Itim"/>
                <a:sym typeface="Itim"/>
              </a:defRPr>
            </a:lvl3pPr>
            <a:lvl4pPr lvl="3" algn="ctr">
              <a:lnSpc>
                <a:spcPct val="100000"/>
              </a:lnSpc>
              <a:spcBef>
                <a:spcPts val="0"/>
              </a:spcBef>
              <a:spcAft>
                <a:spcPts val="0"/>
              </a:spcAft>
              <a:buSzPts val="1600"/>
              <a:buFont typeface="Itim"/>
              <a:buNone/>
              <a:defRPr sz="1600" b="1">
                <a:latin typeface="Itim"/>
                <a:ea typeface="Itim"/>
                <a:cs typeface="Itim"/>
                <a:sym typeface="Itim"/>
              </a:defRPr>
            </a:lvl4pPr>
            <a:lvl5pPr lvl="4" algn="ctr">
              <a:lnSpc>
                <a:spcPct val="100000"/>
              </a:lnSpc>
              <a:spcBef>
                <a:spcPts val="0"/>
              </a:spcBef>
              <a:spcAft>
                <a:spcPts val="0"/>
              </a:spcAft>
              <a:buSzPts val="1600"/>
              <a:buFont typeface="Itim"/>
              <a:buNone/>
              <a:defRPr sz="1600" b="1">
                <a:latin typeface="Itim"/>
                <a:ea typeface="Itim"/>
                <a:cs typeface="Itim"/>
                <a:sym typeface="Itim"/>
              </a:defRPr>
            </a:lvl5pPr>
            <a:lvl6pPr lvl="5" algn="ctr">
              <a:lnSpc>
                <a:spcPct val="100000"/>
              </a:lnSpc>
              <a:spcBef>
                <a:spcPts val="0"/>
              </a:spcBef>
              <a:spcAft>
                <a:spcPts val="0"/>
              </a:spcAft>
              <a:buSzPts val="1600"/>
              <a:buFont typeface="Itim"/>
              <a:buNone/>
              <a:defRPr sz="1600" b="1">
                <a:latin typeface="Itim"/>
                <a:ea typeface="Itim"/>
                <a:cs typeface="Itim"/>
                <a:sym typeface="Itim"/>
              </a:defRPr>
            </a:lvl6pPr>
            <a:lvl7pPr lvl="6" algn="ctr">
              <a:lnSpc>
                <a:spcPct val="100000"/>
              </a:lnSpc>
              <a:spcBef>
                <a:spcPts val="0"/>
              </a:spcBef>
              <a:spcAft>
                <a:spcPts val="0"/>
              </a:spcAft>
              <a:buSzPts val="1600"/>
              <a:buFont typeface="Itim"/>
              <a:buNone/>
              <a:defRPr sz="1600" b="1">
                <a:latin typeface="Itim"/>
                <a:ea typeface="Itim"/>
                <a:cs typeface="Itim"/>
                <a:sym typeface="Itim"/>
              </a:defRPr>
            </a:lvl7pPr>
            <a:lvl8pPr lvl="7" algn="ctr">
              <a:lnSpc>
                <a:spcPct val="100000"/>
              </a:lnSpc>
              <a:spcBef>
                <a:spcPts val="0"/>
              </a:spcBef>
              <a:spcAft>
                <a:spcPts val="0"/>
              </a:spcAft>
              <a:buSzPts val="1600"/>
              <a:buFont typeface="Itim"/>
              <a:buNone/>
              <a:defRPr sz="1600" b="1">
                <a:latin typeface="Itim"/>
                <a:ea typeface="Itim"/>
                <a:cs typeface="Itim"/>
                <a:sym typeface="Itim"/>
              </a:defRPr>
            </a:lvl8pPr>
            <a:lvl9pPr lvl="8" algn="ctr">
              <a:lnSpc>
                <a:spcPct val="100000"/>
              </a:lnSpc>
              <a:spcBef>
                <a:spcPts val="0"/>
              </a:spcBef>
              <a:spcAft>
                <a:spcPts val="0"/>
              </a:spcAft>
              <a:buSzPts val="1600"/>
              <a:buFont typeface="Itim"/>
              <a:buNone/>
              <a:defRPr sz="1600" b="1">
                <a:latin typeface="Itim"/>
                <a:ea typeface="Itim"/>
                <a:cs typeface="Itim"/>
                <a:sym typeface="Itim"/>
              </a:defRPr>
            </a:lvl9pPr>
          </a:lstStyle>
          <a:p>
            <a:endParaRPr/>
          </a:p>
        </p:txBody>
      </p:sp>
      <p:sp>
        <p:nvSpPr>
          <p:cNvPr id="587" name="Google Shape;587;p18"/>
          <p:cNvSpPr txBox="1">
            <a:spLocks noGrp="1"/>
          </p:cNvSpPr>
          <p:nvPr>
            <p:ph type="subTitle" idx="3"/>
          </p:nvPr>
        </p:nvSpPr>
        <p:spPr>
          <a:xfrm>
            <a:off x="804150" y="1682815"/>
            <a:ext cx="25062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sz="1600" b="1">
                <a:latin typeface="Itim"/>
                <a:ea typeface="Itim"/>
                <a:cs typeface="Itim"/>
                <a:sym typeface="Itim"/>
              </a:defRPr>
            </a:lvl2pPr>
            <a:lvl3pPr lvl="2" algn="ctr">
              <a:lnSpc>
                <a:spcPct val="100000"/>
              </a:lnSpc>
              <a:spcBef>
                <a:spcPts val="0"/>
              </a:spcBef>
              <a:spcAft>
                <a:spcPts val="0"/>
              </a:spcAft>
              <a:buSzPts val="1600"/>
              <a:buFont typeface="Itim"/>
              <a:buNone/>
              <a:defRPr sz="1600" b="1">
                <a:latin typeface="Itim"/>
                <a:ea typeface="Itim"/>
                <a:cs typeface="Itim"/>
                <a:sym typeface="Itim"/>
              </a:defRPr>
            </a:lvl3pPr>
            <a:lvl4pPr lvl="3" algn="ctr">
              <a:lnSpc>
                <a:spcPct val="100000"/>
              </a:lnSpc>
              <a:spcBef>
                <a:spcPts val="0"/>
              </a:spcBef>
              <a:spcAft>
                <a:spcPts val="0"/>
              </a:spcAft>
              <a:buSzPts val="1600"/>
              <a:buFont typeface="Itim"/>
              <a:buNone/>
              <a:defRPr sz="1600" b="1">
                <a:latin typeface="Itim"/>
                <a:ea typeface="Itim"/>
                <a:cs typeface="Itim"/>
                <a:sym typeface="Itim"/>
              </a:defRPr>
            </a:lvl4pPr>
            <a:lvl5pPr lvl="4" algn="ctr">
              <a:lnSpc>
                <a:spcPct val="100000"/>
              </a:lnSpc>
              <a:spcBef>
                <a:spcPts val="0"/>
              </a:spcBef>
              <a:spcAft>
                <a:spcPts val="0"/>
              </a:spcAft>
              <a:buSzPts val="1600"/>
              <a:buFont typeface="Itim"/>
              <a:buNone/>
              <a:defRPr sz="1600" b="1">
                <a:latin typeface="Itim"/>
                <a:ea typeface="Itim"/>
                <a:cs typeface="Itim"/>
                <a:sym typeface="Itim"/>
              </a:defRPr>
            </a:lvl5pPr>
            <a:lvl6pPr lvl="5" algn="ctr">
              <a:lnSpc>
                <a:spcPct val="100000"/>
              </a:lnSpc>
              <a:spcBef>
                <a:spcPts val="0"/>
              </a:spcBef>
              <a:spcAft>
                <a:spcPts val="0"/>
              </a:spcAft>
              <a:buSzPts val="1600"/>
              <a:buFont typeface="Itim"/>
              <a:buNone/>
              <a:defRPr sz="1600" b="1">
                <a:latin typeface="Itim"/>
                <a:ea typeface="Itim"/>
                <a:cs typeface="Itim"/>
                <a:sym typeface="Itim"/>
              </a:defRPr>
            </a:lvl6pPr>
            <a:lvl7pPr lvl="6" algn="ctr">
              <a:lnSpc>
                <a:spcPct val="100000"/>
              </a:lnSpc>
              <a:spcBef>
                <a:spcPts val="0"/>
              </a:spcBef>
              <a:spcAft>
                <a:spcPts val="0"/>
              </a:spcAft>
              <a:buSzPts val="1600"/>
              <a:buFont typeface="Itim"/>
              <a:buNone/>
              <a:defRPr sz="1600" b="1">
                <a:latin typeface="Itim"/>
                <a:ea typeface="Itim"/>
                <a:cs typeface="Itim"/>
                <a:sym typeface="Itim"/>
              </a:defRPr>
            </a:lvl7pPr>
            <a:lvl8pPr lvl="7" algn="ctr">
              <a:lnSpc>
                <a:spcPct val="100000"/>
              </a:lnSpc>
              <a:spcBef>
                <a:spcPts val="0"/>
              </a:spcBef>
              <a:spcAft>
                <a:spcPts val="0"/>
              </a:spcAft>
              <a:buSzPts val="1600"/>
              <a:buFont typeface="Itim"/>
              <a:buNone/>
              <a:defRPr sz="1600" b="1">
                <a:latin typeface="Itim"/>
                <a:ea typeface="Itim"/>
                <a:cs typeface="Itim"/>
                <a:sym typeface="Itim"/>
              </a:defRPr>
            </a:lvl8pPr>
            <a:lvl9pPr lvl="8" algn="ctr">
              <a:lnSpc>
                <a:spcPct val="100000"/>
              </a:lnSpc>
              <a:spcBef>
                <a:spcPts val="0"/>
              </a:spcBef>
              <a:spcAft>
                <a:spcPts val="0"/>
              </a:spcAft>
              <a:buSzPts val="1600"/>
              <a:buFont typeface="Itim"/>
              <a:buNone/>
              <a:defRPr sz="1600" b="1">
                <a:latin typeface="Itim"/>
                <a:ea typeface="Itim"/>
                <a:cs typeface="Itim"/>
                <a:sym typeface="Itim"/>
              </a:defRPr>
            </a:lvl9pPr>
          </a:lstStyle>
          <a:p>
            <a:endParaRPr/>
          </a:p>
        </p:txBody>
      </p:sp>
      <p:sp>
        <p:nvSpPr>
          <p:cNvPr id="588" name="Google Shape;588;p18"/>
          <p:cNvSpPr txBox="1">
            <a:spLocks noGrp="1"/>
          </p:cNvSpPr>
          <p:nvPr>
            <p:ph type="subTitle" idx="4"/>
          </p:nvPr>
        </p:nvSpPr>
        <p:spPr>
          <a:xfrm>
            <a:off x="5833650" y="1682815"/>
            <a:ext cx="25062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sz="1600" b="1">
                <a:latin typeface="Itim"/>
                <a:ea typeface="Itim"/>
                <a:cs typeface="Itim"/>
                <a:sym typeface="Itim"/>
              </a:defRPr>
            </a:lvl2pPr>
            <a:lvl3pPr lvl="2" algn="ctr">
              <a:lnSpc>
                <a:spcPct val="100000"/>
              </a:lnSpc>
              <a:spcBef>
                <a:spcPts val="0"/>
              </a:spcBef>
              <a:spcAft>
                <a:spcPts val="0"/>
              </a:spcAft>
              <a:buSzPts val="1600"/>
              <a:buFont typeface="Itim"/>
              <a:buNone/>
              <a:defRPr sz="1600" b="1">
                <a:latin typeface="Itim"/>
                <a:ea typeface="Itim"/>
                <a:cs typeface="Itim"/>
                <a:sym typeface="Itim"/>
              </a:defRPr>
            </a:lvl3pPr>
            <a:lvl4pPr lvl="3" algn="ctr">
              <a:lnSpc>
                <a:spcPct val="100000"/>
              </a:lnSpc>
              <a:spcBef>
                <a:spcPts val="0"/>
              </a:spcBef>
              <a:spcAft>
                <a:spcPts val="0"/>
              </a:spcAft>
              <a:buSzPts val="1600"/>
              <a:buFont typeface="Itim"/>
              <a:buNone/>
              <a:defRPr sz="1600" b="1">
                <a:latin typeface="Itim"/>
                <a:ea typeface="Itim"/>
                <a:cs typeface="Itim"/>
                <a:sym typeface="Itim"/>
              </a:defRPr>
            </a:lvl4pPr>
            <a:lvl5pPr lvl="4" algn="ctr">
              <a:lnSpc>
                <a:spcPct val="100000"/>
              </a:lnSpc>
              <a:spcBef>
                <a:spcPts val="0"/>
              </a:spcBef>
              <a:spcAft>
                <a:spcPts val="0"/>
              </a:spcAft>
              <a:buSzPts val="1600"/>
              <a:buFont typeface="Itim"/>
              <a:buNone/>
              <a:defRPr sz="1600" b="1">
                <a:latin typeface="Itim"/>
                <a:ea typeface="Itim"/>
                <a:cs typeface="Itim"/>
                <a:sym typeface="Itim"/>
              </a:defRPr>
            </a:lvl5pPr>
            <a:lvl6pPr lvl="5" algn="ctr">
              <a:lnSpc>
                <a:spcPct val="100000"/>
              </a:lnSpc>
              <a:spcBef>
                <a:spcPts val="0"/>
              </a:spcBef>
              <a:spcAft>
                <a:spcPts val="0"/>
              </a:spcAft>
              <a:buSzPts val="1600"/>
              <a:buFont typeface="Itim"/>
              <a:buNone/>
              <a:defRPr sz="1600" b="1">
                <a:latin typeface="Itim"/>
                <a:ea typeface="Itim"/>
                <a:cs typeface="Itim"/>
                <a:sym typeface="Itim"/>
              </a:defRPr>
            </a:lvl6pPr>
            <a:lvl7pPr lvl="6" algn="ctr">
              <a:lnSpc>
                <a:spcPct val="100000"/>
              </a:lnSpc>
              <a:spcBef>
                <a:spcPts val="0"/>
              </a:spcBef>
              <a:spcAft>
                <a:spcPts val="0"/>
              </a:spcAft>
              <a:buSzPts val="1600"/>
              <a:buFont typeface="Itim"/>
              <a:buNone/>
              <a:defRPr sz="1600" b="1">
                <a:latin typeface="Itim"/>
                <a:ea typeface="Itim"/>
                <a:cs typeface="Itim"/>
                <a:sym typeface="Itim"/>
              </a:defRPr>
            </a:lvl7pPr>
            <a:lvl8pPr lvl="7" algn="ctr">
              <a:lnSpc>
                <a:spcPct val="100000"/>
              </a:lnSpc>
              <a:spcBef>
                <a:spcPts val="0"/>
              </a:spcBef>
              <a:spcAft>
                <a:spcPts val="0"/>
              </a:spcAft>
              <a:buSzPts val="1600"/>
              <a:buFont typeface="Itim"/>
              <a:buNone/>
              <a:defRPr sz="1600" b="1">
                <a:latin typeface="Itim"/>
                <a:ea typeface="Itim"/>
                <a:cs typeface="Itim"/>
                <a:sym typeface="Itim"/>
              </a:defRPr>
            </a:lvl8pPr>
            <a:lvl9pPr lvl="8" algn="ctr">
              <a:lnSpc>
                <a:spcPct val="100000"/>
              </a:lnSpc>
              <a:spcBef>
                <a:spcPts val="0"/>
              </a:spcBef>
              <a:spcAft>
                <a:spcPts val="0"/>
              </a:spcAft>
              <a:buSzPts val="1600"/>
              <a:buFont typeface="Itim"/>
              <a:buNone/>
              <a:defRPr sz="1600" b="1">
                <a:latin typeface="Itim"/>
                <a:ea typeface="Itim"/>
                <a:cs typeface="Itim"/>
                <a:sym typeface="Itim"/>
              </a:defRPr>
            </a:lvl9pPr>
          </a:lstStyle>
          <a:p>
            <a:endParaRPr/>
          </a:p>
        </p:txBody>
      </p:sp>
      <p:sp>
        <p:nvSpPr>
          <p:cNvPr id="589" name="Google Shape;589;p18"/>
          <p:cNvSpPr txBox="1">
            <a:spLocks noGrp="1"/>
          </p:cNvSpPr>
          <p:nvPr>
            <p:ph type="subTitle" idx="5"/>
          </p:nvPr>
        </p:nvSpPr>
        <p:spPr>
          <a:xfrm>
            <a:off x="3318900" y="3222265"/>
            <a:ext cx="2506200" cy="34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sz="1600" b="1">
                <a:latin typeface="Itim"/>
                <a:ea typeface="Itim"/>
                <a:cs typeface="Itim"/>
                <a:sym typeface="Itim"/>
              </a:defRPr>
            </a:lvl2pPr>
            <a:lvl3pPr lvl="2" algn="ctr">
              <a:lnSpc>
                <a:spcPct val="100000"/>
              </a:lnSpc>
              <a:spcBef>
                <a:spcPts val="0"/>
              </a:spcBef>
              <a:spcAft>
                <a:spcPts val="0"/>
              </a:spcAft>
              <a:buSzPts val="1600"/>
              <a:buFont typeface="Itim"/>
              <a:buNone/>
              <a:defRPr sz="1600" b="1">
                <a:latin typeface="Itim"/>
                <a:ea typeface="Itim"/>
                <a:cs typeface="Itim"/>
                <a:sym typeface="Itim"/>
              </a:defRPr>
            </a:lvl3pPr>
            <a:lvl4pPr lvl="3" algn="ctr">
              <a:lnSpc>
                <a:spcPct val="100000"/>
              </a:lnSpc>
              <a:spcBef>
                <a:spcPts val="0"/>
              </a:spcBef>
              <a:spcAft>
                <a:spcPts val="0"/>
              </a:spcAft>
              <a:buSzPts val="1600"/>
              <a:buFont typeface="Itim"/>
              <a:buNone/>
              <a:defRPr sz="1600" b="1">
                <a:latin typeface="Itim"/>
                <a:ea typeface="Itim"/>
                <a:cs typeface="Itim"/>
                <a:sym typeface="Itim"/>
              </a:defRPr>
            </a:lvl4pPr>
            <a:lvl5pPr lvl="4" algn="ctr">
              <a:lnSpc>
                <a:spcPct val="100000"/>
              </a:lnSpc>
              <a:spcBef>
                <a:spcPts val="0"/>
              </a:spcBef>
              <a:spcAft>
                <a:spcPts val="0"/>
              </a:spcAft>
              <a:buSzPts val="1600"/>
              <a:buFont typeface="Itim"/>
              <a:buNone/>
              <a:defRPr sz="1600" b="1">
                <a:latin typeface="Itim"/>
                <a:ea typeface="Itim"/>
                <a:cs typeface="Itim"/>
                <a:sym typeface="Itim"/>
              </a:defRPr>
            </a:lvl5pPr>
            <a:lvl6pPr lvl="5" algn="ctr">
              <a:lnSpc>
                <a:spcPct val="100000"/>
              </a:lnSpc>
              <a:spcBef>
                <a:spcPts val="0"/>
              </a:spcBef>
              <a:spcAft>
                <a:spcPts val="0"/>
              </a:spcAft>
              <a:buSzPts val="1600"/>
              <a:buFont typeface="Itim"/>
              <a:buNone/>
              <a:defRPr sz="1600" b="1">
                <a:latin typeface="Itim"/>
                <a:ea typeface="Itim"/>
                <a:cs typeface="Itim"/>
                <a:sym typeface="Itim"/>
              </a:defRPr>
            </a:lvl6pPr>
            <a:lvl7pPr lvl="6" algn="ctr">
              <a:lnSpc>
                <a:spcPct val="100000"/>
              </a:lnSpc>
              <a:spcBef>
                <a:spcPts val="0"/>
              </a:spcBef>
              <a:spcAft>
                <a:spcPts val="0"/>
              </a:spcAft>
              <a:buSzPts val="1600"/>
              <a:buFont typeface="Itim"/>
              <a:buNone/>
              <a:defRPr sz="1600" b="1">
                <a:latin typeface="Itim"/>
                <a:ea typeface="Itim"/>
                <a:cs typeface="Itim"/>
                <a:sym typeface="Itim"/>
              </a:defRPr>
            </a:lvl7pPr>
            <a:lvl8pPr lvl="7" algn="ctr">
              <a:lnSpc>
                <a:spcPct val="100000"/>
              </a:lnSpc>
              <a:spcBef>
                <a:spcPts val="0"/>
              </a:spcBef>
              <a:spcAft>
                <a:spcPts val="0"/>
              </a:spcAft>
              <a:buSzPts val="1600"/>
              <a:buFont typeface="Itim"/>
              <a:buNone/>
              <a:defRPr sz="1600" b="1">
                <a:latin typeface="Itim"/>
                <a:ea typeface="Itim"/>
                <a:cs typeface="Itim"/>
                <a:sym typeface="Itim"/>
              </a:defRPr>
            </a:lvl8pPr>
            <a:lvl9pPr lvl="8" algn="ctr">
              <a:lnSpc>
                <a:spcPct val="100000"/>
              </a:lnSpc>
              <a:spcBef>
                <a:spcPts val="0"/>
              </a:spcBef>
              <a:spcAft>
                <a:spcPts val="0"/>
              </a:spcAft>
              <a:buSzPts val="1600"/>
              <a:buFont typeface="Itim"/>
              <a:buNone/>
              <a:defRPr sz="1600" b="1">
                <a:latin typeface="Itim"/>
                <a:ea typeface="Itim"/>
                <a:cs typeface="Itim"/>
                <a:sym typeface="Itim"/>
              </a:defRPr>
            </a:lvl9pPr>
          </a:lstStyle>
          <a:p>
            <a:endParaRPr/>
          </a:p>
        </p:txBody>
      </p:sp>
      <p:sp>
        <p:nvSpPr>
          <p:cNvPr id="590" name="Google Shape;590;p18"/>
          <p:cNvSpPr txBox="1">
            <a:spLocks noGrp="1"/>
          </p:cNvSpPr>
          <p:nvPr>
            <p:ph type="subTitle" idx="6"/>
          </p:nvPr>
        </p:nvSpPr>
        <p:spPr>
          <a:xfrm>
            <a:off x="3318900" y="1682815"/>
            <a:ext cx="25062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sz="1600" b="1">
                <a:latin typeface="Itim"/>
                <a:ea typeface="Itim"/>
                <a:cs typeface="Itim"/>
                <a:sym typeface="Itim"/>
              </a:defRPr>
            </a:lvl2pPr>
            <a:lvl3pPr lvl="2" algn="ctr">
              <a:lnSpc>
                <a:spcPct val="100000"/>
              </a:lnSpc>
              <a:spcBef>
                <a:spcPts val="0"/>
              </a:spcBef>
              <a:spcAft>
                <a:spcPts val="0"/>
              </a:spcAft>
              <a:buSzPts val="1600"/>
              <a:buFont typeface="Itim"/>
              <a:buNone/>
              <a:defRPr sz="1600" b="1">
                <a:latin typeface="Itim"/>
                <a:ea typeface="Itim"/>
                <a:cs typeface="Itim"/>
                <a:sym typeface="Itim"/>
              </a:defRPr>
            </a:lvl3pPr>
            <a:lvl4pPr lvl="3" algn="ctr">
              <a:lnSpc>
                <a:spcPct val="100000"/>
              </a:lnSpc>
              <a:spcBef>
                <a:spcPts val="0"/>
              </a:spcBef>
              <a:spcAft>
                <a:spcPts val="0"/>
              </a:spcAft>
              <a:buSzPts val="1600"/>
              <a:buFont typeface="Itim"/>
              <a:buNone/>
              <a:defRPr sz="1600" b="1">
                <a:latin typeface="Itim"/>
                <a:ea typeface="Itim"/>
                <a:cs typeface="Itim"/>
                <a:sym typeface="Itim"/>
              </a:defRPr>
            </a:lvl4pPr>
            <a:lvl5pPr lvl="4" algn="ctr">
              <a:lnSpc>
                <a:spcPct val="100000"/>
              </a:lnSpc>
              <a:spcBef>
                <a:spcPts val="0"/>
              </a:spcBef>
              <a:spcAft>
                <a:spcPts val="0"/>
              </a:spcAft>
              <a:buSzPts val="1600"/>
              <a:buFont typeface="Itim"/>
              <a:buNone/>
              <a:defRPr sz="1600" b="1">
                <a:latin typeface="Itim"/>
                <a:ea typeface="Itim"/>
                <a:cs typeface="Itim"/>
                <a:sym typeface="Itim"/>
              </a:defRPr>
            </a:lvl5pPr>
            <a:lvl6pPr lvl="5" algn="ctr">
              <a:lnSpc>
                <a:spcPct val="100000"/>
              </a:lnSpc>
              <a:spcBef>
                <a:spcPts val="0"/>
              </a:spcBef>
              <a:spcAft>
                <a:spcPts val="0"/>
              </a:spcAft>
              <a:buSzPts val="1600"/>
              <a:buFont typeface="Itim"/>
              <a:buNone/>
              <a:defRPr sz="1600" b="1">
                <a:latin typeface="Itim"/>
                <a:ea typeface="Itim"/>
                <a:cs typeface="Itim"/>
                <a:sym typeface="Itim"/>
              </a:defRPr>
            </a:lvl6pPr>
            <a:lvl7pPr lvl="6" algn="ctr">
              <a:lnSpc>
                <a:spcPct val="100000"/>
              </a:lnSpc>
              <a:spcBef>
                <a:spcPts val="0"/>
              </a:spcBef>
              <a:spcAft>
                <a:spcPts val="0"/>
              </a:spcAft>
              <a:buSzPts val="1600"/>
              <a:buFont typeface="Itim"/>
              <a:buNone/>
              <a:defRPr sz="1600" b="1">
                <a:latin typeface="Itim"/>
                <a:ea typeface="Itim"/>
                <a:cs typeface="Itim"/>
                <a:sym typeface="Itim"/>
              </a:defRPr>
            </a:lvl7pPr>
            <a:lvl8pPr lvl="7" algn="ctr">
              <a:lnSpc>
                <a:spcPct val="100000"/>
              </a:lnSpc>
              <a:spcBef>
                <a:spcPts val="0"/>
              </a:spcBef>
              <a:spcAft>
                <a:spcPts val="0"/>
              </a:spcAft>
              <a:buSzPts val="1600"/>
              <a:buFont typeface="Itim"/>
              <a:buNone/>
              <a:defRPr sz="1600" b="1">
                <a:latin typeface="Itim"/>
                <a:ea typeface="Itim"/>
                <a:cs typeface="Itim"/>
                <a:sym typeface="Itim"/>
              </a:defRPr>
            </a:lvl8pPr>
            <a:lvl9pPr lvl="8" algn="ctr">
              <a:lnSpc>
                <a:spcPct val="100000"/>
              </a:lnSpc>
              <a:spcBef>
                <a:spcPts val="0"/>
              </a:spcBef>
              <a:spcAft>
                <a:spcPts val="0"/>
              </a:spcAft>
              <a:buSzPts val="1600"/>
              <a:buFont typeface="Itim"/>
              <a:buNone/>
              <a:defRPr sz="1600" b="1">
                <a:latin typeface="Itim"/>
                <a:ea typeface="Itim"/>
                <a:cs typeface="Itim"/>
                <a:sym typeface="Itim"/>
              </a:defRPr>
            </a:lvl9pPr>
          </a:lstStyle>
          <a:p>
            <a:endParaRPr/>
          </a:p>
        </p:txBody>
      </p:sp>
      <p:sp>
        <p:nvSpPr>
          <p:cNvPr id="591" name="Google Shape;591;p18"/>
          <p:cNvSpPr txBox="1">
            <a:spLocks noGrp="1"/>
          </p:cNvSpPr>
          <p:nvPr>
            <p:ph type="title"/>
          </p:nvPr>
        </p:nvSpPr>
        <p:spPr>
          <a:xfrm>
            <a:off x="720000" y="540000"/>
            <a:ext cx="77040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92" name="Google Shape;592;p18"/>
          <p:cNvSpPr txBox="1">
            <a:spLocks noGrp="1"/>
          </p:cNvSpPr>
          <p:nvPr>
            <p:ph type="subTitle" idx="7"/>
          </p:nvPr>
        </p:nvSpPr>
        <p:spPr>
          <a:xfrm>
            <a:off x="804150" y="2098665"/>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593" name="Google Shape;593;p18"/>
          <p:cNvSpPr txBox="1">
            <a:spLocks noGrp="1"/>
          </p:cNvSpPr>
          <p:nvPr>
            <p:ph type="subTitle" idx="8"/>
          </p:nvPr>
        </p:nvSpPr>
        <p:spPr>
          <a:xfrm>
            <a:off x="5833650" y="2098665"/>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594" name="Google Shape;594;p18"/>
          <p:cNvSpPr txBox="1">
            <a:spLocks noGrp="1"/>
          </p:cNvSpPr>
          <p:nvPr>
            <p:ph type="subTitle" idx="9"/>
          </p:nvPr>
        </p:nvSpPr>
        <p:spPr>
          <a:xfrm>
            <a:off x="804150" y="3609140"/>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595" name="Google Shape;595;p18"/>
          <p:cNvSpPr txBox="1">
            <a:spLocks noGrp="1"/>
          </p:cNvSpPr>
          <p:nvPr>
            <p:ph type="subTitle" idx="13"/>
          </p:nvPr>
        </p:nvSpPr>
        <p:spPr>
          <a:xfrm>
            <a:off x="5833650" y="3609140"/>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596" name="Google Shape;596;p18"/>
          <p:cNvSpPr txBox="1">
            <a:spLocks noGrp="1"/>
          </p:cNvSpPr>
          <p:nvPr>
            <p:ph type="subTitle" idx="14"/>
          </p:nvPr>
        </p:nvSpPr>
        <p:spPr>
          <a:xfrm>
            <a:off x="3318900" y="2098665"/>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597" name="Google Shape;597;p18"/>
          <p:cNvSpPr txBox="1">
            <a:spLocks noGrp="1"/>
          </p:cNvSpPr>
          <p:nvPr>
            <p:ph type="subTitle" idx="15"/>
          </p:nvPr>
        </p:nvSpPr>
        <p:spPr>
          <a:xfrm>
            <a:off x="3318900" y="3609140"/>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8"/>
        <p:cNvGrpSpPr/>
        <p:nvPr/>
      </p:nvGrpSpPr>
      <p:grpSpPr>
        <a:xfrm>
          <a:off x="0" y="0"/>
          <a:ext cx="0" cy="0"/>
          <a:chOff x="0" y="0"/>
          <a:chExt cx="0" cy="0"/>
        </a:xfrm>
      </p:grpSpPr>
      <p:grpSp>
        <p:nvGrpSpPr>
          <p:cNvPr id="599" name="Google Shape;599;p19"/>
          <p:cNvGrpSpPr/>
          <p:nvPr/>
        </p:nvGrpSpPr>
        <p:grpSpPr>
          <a:xfrm>
            <a:off x="-1700" y="329"/>
            <a:ext cx="9147400" cy="5142843"/>
            <a:chOff x="238125" y="854700"/>
            <a:chExt cx="7142500" cy="4015650"/>
          </a:xfrm>
        </p:grpSpPr>
        <p:sp>
          <p:nvSpPr>
            <p:cNvPr id="600" name="Google Shape;600;p19"/>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19"/>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19"/>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19"/>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19"/>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19"/>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19"/>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19"/>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19"/>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19"/>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19"/>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19"/>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19"/>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19"/>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19"/>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19"/>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19"/>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19"/>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19"/>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619" name="Google Shape;619;p19"/>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620" name="Google Shape;620;p19"/>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19"/>
          <p:cNvSpPr txBox="1">
            <a:spLocks noGrp="1"/>
          </p:cNvSpPr>
          <p:nvPr>
            <p:ph type="title" hasCustomPrompt="1"/>
          </p:nvPr>
        </p:nvSpPr>
        <p:spPr>
          <a:xfrm>
            <a:off x="1768200" y="1629238"/>
            <a:ext cx="5607600" cy="13611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2000"/>
              <a:buNone/>
              <a:defRPr sz="6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22" name="Google Shape;622;p19"/>
          <p:cNvSpPr txBox="1">
            <a:spLocks noGrp="1"/>
          </p:cNvSpPr>
          <p:nvPr>
            <p:ph type="body" idx="1"/>
          </p:nvPr>
        </p:nvSpPr>
        <p:spPr>
          <a:xfrm>
            <a:off x="2710050" y="2850942"/>
            <a:ext cx="3723900" cy="663300"/>
          </a:xfrm>
          <a:prstGeom prst="rect">
            <a:avLst/>
          </a:prstGeom>
          <a:noFill/>
          <a:ln>
            <a:noFill/>
          </a:ln>
        </p:spPr>
        <p:txBody>
          <a:bodyPr spcFirstLastPara="1" wrap="square" lIns="91425" tIns="91425" rIns="91425" bIns="91425" anchor="t" anchorCtr="0">
            <a:noAutofit/>
          </a:bodyPr>
          <a:lstStyle>
            <a:lvl1pPr marL="457200" lvl="0" indent="-330200" algn="ctr">
              <a:lnSpc>
                <a:spcPct val="115000"/>
              </a:lnSpc>
              <a:spcBef>
                <a:spcPts val="0"/>
              </a:spcBef>
              <a:spcAft>
                <a:spcPts val="0"/>
              </a:spcAft>
              <a:buSzPts val="1600"/>
              <a:buChar char="●"/>
              <a:defRPr/>
            </a:lvl1pPr>
            <a:lvl2pPr marL="914400" lvl="1" indent="-330200" algn="ctr">
              <a:lnSpc>
                <a:spcPct val="115000"/>
              </a:lnSpc>
              <a:spcBef>
                <a:spcPts val="1600"/>
              </a:spcBef>
              <a:spcAft>
                <a:spcPts val="0"/>
              </a:spcAft>
              <a:buSzPts val="1600"/>
              <a:buChar char="○"/>
              <a:defRPr/>
            </a:lvl2pPr>
            <a:lvl3pPr marL="1371600" lvl="2" indent="-330200" algn="ctr">
              <a:lnSpc>
                <a:spcPct val="115000"/>
              </a:lnSpc>
              <a:spcBef>
                <a:spcPts val="1600"/>
              </a:spcBef>
              <a:spcAft>
                <a:spcPts val="0"/>
              </a:spcAft>
              <a:buSzPts val="1600"/>
              <a:buChar char="■"/>
              <a:defRPr/>
            </a:lvl3pPr>
            <a:lvl4pPr marL="1828800" lvl="3" indent="-330200" algn="ctr">
              <a:lnSpc>
                <a:spcPct val="115000"/>
              </a:lnSpc>
              <a:spcBef>
                <a:spcPts val="1600"/>
              </a:spcBef>
              <a:spcAft>
                <a:spcPts val="0"/>
              </a:spcAft>
              <a:buSzPts val="1600"/>
              <a:buChar char="●"/>
              <a:defRPr/>
            </a:lvl4pPr>
            <a:lvl5pPr marL="2286000" lvl="4" indent="-330200" algn="ctr">
              <a:lnSpc>
                <a:spcPct val="115000"/>
              </a:lnSpc>
              <a:spcBef>
                <a:spcPts val="1600"/>
              </a:spcBef>
              <a:spcAft>
                <a:spcPts val="0"/>
              </a:spcAft>
              <a:buSzPts val="1600"/>
              <a:buChar char="○"/>
              <a:defRPr/>
            </a:lvl5pPr>
            <a:lvl6pPr marL="2743200" lvl="5" indent="-330200" algn="ctr">
              <a:lnSpc>
                <a:spcPct val="115000"/>
              </a:lnSpc>
              <a:spcBef>
                <a:spcPts val="1600"/>
              </a:spcBef>
              <a:spcAft>
                <a:spcPts val="0"/>
              </a:spcAft>
              <a:buSzPts val="1600"/>
              <a:buChar char="■"/>
              <a:defRPr/>
            </a:lvl6pPr>
            <a:lvl7pPr marL="3200400" lvl="6" indent="-330200" algn="ctr">
              <a:lnSpc>
                <a:spcPct val="115000"/>
              </a:lnSpc>
              <a:spcBef>
                <a:spcPts val="1600"/>
              </a:spcBef>
              <a:spcAft>
                <a:spcPts val="0"/>
              </a:spcAft>
              <a:buSzPts val="1600"/>
              <a:buChar char="●"/>
              <a:defRPr/>
            </a:lvl7pPr>
            <a:lvl8pPr marL="3657600" lvl="7" indent="-330200" algn="ctr">
              <a:lnSpc>
                <a:spcPct val="115000"/>
              </a:lnSpc>
              <a:spcBef>
                <a:spcPts val="1600"/>
              </a:spcBef>
              <a:spcAft>
                <a:spcPts val="0"/>
              </a:spcAft>
              <a:buSzPts val="1600"/>
              <a:buChar char="○"/>
              <a:defRPr/>
            </a:lvl8pPr>
            <a:lvl9pPr marL="4114800" lvl="8" indent="-330200" algn="ctr">
              <a:lnSpc>
                <a:spcPct val="115000"/>
              </a:lnSpc>
              <a:spcBef>
                <a:spcPts val="1600"/>
              </a:spcBef>
              <a:spcAft>
                <a:spcPts val="1600"/>
              </a:spcAft>
              <a:buSzPts val="16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p:cSld name="CUSTOM_8">
    <p:spTree>
      <p:nvGrpSpPr>
        <p:cNvPr id="1" name="Shape 623"/>
        <p:cNvGrpSpPr/>
        <p:nvPr/>
      </p:nvGrpSpPr>
      <p:grpSpPr>
        <a:xfrm>
          <a:off x="0" y="0"/>
          <a:ext cx="0" cy="0"/>
          <a:chOff x="0" y="0"/>
          <a:chExt cx="0" cy="0"/>
        </a:xfrm>
      </p:grpSpPr>
      <p:grpSp>
        <p:nvGrpSpPr>
          <p:cNvPr id="624" name="Google Shape;624;p20"/>
          <p:cNvGrpSpPr/>
          <p:nvPr/>
        </p:nvGrpSpPr>
        <p:grpSpPr>
          <a:xfrm>
            <a:off x="-174525" y="-22399"/>
            <a:ext cx="9487164" cy="5193049"/>
            <a:chOff x="-174525" y="-22399"/>
            <a:chExt cx="9487164" cy="5193049"/>
          </a:xfrm>
        </p:grpSpPr>
        <p:sp>
          <p:nvSpPr>
            <p:cNvPr id="625" name="Google Shape;625;p20"/>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26" name="Google Shape;626;p20"/>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627" name="Google Shape;627;p20"/>
            <p:cNvGrpSpPr/>
            <p:nvPr/>
          </p:nvGrpSpPr>
          <p:grpSpPr>
            <a:xfrm>
              <a:off x="263005" y="845117"/>
              <a:ext cx="3790149" cy="3960313"/>
              <a:chOff x="263005" y="845117"/>
              <a:chExt cx="3790149" cy="3960313"/>
            </a:xfrm>
          </p:grpSpPr>
          <p:sp>
            <p:nvSpPr>
              <p:cNvPr id="628" name="Google Shape;628;p20"/>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20"/>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20"/>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20"/>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20"/>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20"/>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20"/>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20"/>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20"/>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20"/>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20"/>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20"/>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20"/>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20"/>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20"/>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43" name="Google Shape;643;p20"/>
            <p:cNvGrpSpPr/>
            <p:nvPr/>
          </p:nvGrpSpPr>
          <p:grpSpPr>
            <a:xfrm>
              <a:off x="5055305" y="845117"/>
              <a:ext cx="3790149" cy="3960313"/>
              <a:chOff x="263005" y="845117"/>
              <a:chExt cx="3790149" cy="3960313"/>
            </a:xfrm>
          </p:grpSpPr>
          <p:sp>
            <p:nvSpPr>
              <p:cNvPr id="644" name="Google Shape;644;p20"/>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20"/>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20"/>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20"/>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20"/>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20"/>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20"/>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20"/>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20"/>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20"/>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20"/>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20"/>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20"/>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20"/>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20"/>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659" name="Google Shape;659;p20"/>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660" name="Google Shape;660;p20"/>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661" name="Google Shape;661;p20"/>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662" name="Google Shape;662;p20"/>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663" name="Google Shape;663;p20"/>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664" name="Google Shape;664;p20"/>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665" name="Google Shape;665;p20"/>
          <p:cNvSpPr txBox="1">
            <a:spLocks noGrp="1"/>
          </p:cNvSpPr>
          <p:nvPr>
            <p:ph type="title"/>
          </p:nvPr>
        </p:nvSpPr>
        <p:spPr>
          <a:xfrm>
            <a:off x="720000" y="1143700"/>
            <a:ext cx="3330000" cy="7959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666" name="Google Shape;666;p20"/>
          <p:cNvSpPr txBox="1">
            <a:spLocks noGrp="1"/>
          </p:cNvSpPr>
          <p:nvPr>
            <p:ph type="title" idx="2"/>
          </p:nvPr>
        </p:nvSpPr>
        <p:spPr>
          <a:xfrm>
            <a:off x="720000" y="2946225"/>
            <a:ext cx="3330000" cy="7959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667" name="Google Shape;667;p20"/>
          <p:cNvSpPr txBox="1">
            <a:spLocks noGrp="1"/>
          </p:cNvSpPr>
          <p:nvPr>
            <p:ph type="title" idx="3"/>
          </p:nvPr>
        </p:nvSpPr>
        <p:spPr>
          <a:xfrm>
            <a:off x="5094000" y="2946225"/>
            <a:ext cx="3330000" cy="7959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668" name="Google Shape;668;p20"/>
          <p:cNvSpPr txBox="1">
            <a:spLocks noGrp="1"/>
          </p:cNvSpPr>
          <p:nvPr>
            <p:ph type="subTitle" idx="1"/>
          </p:nvPr>
        </p:nvSpPr>
        <p:spPr>
          <a:xfrm>
            <a:off x="720000" y="1939588"/>
            <a:ext cx="2939400" cy="41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669" name="Google Shape;669;p20"/>
          <p:cNvSpPr txBox="1">
            <a:spLocks noGrp="1"/>
          </p:cNvSpPr>
          <p:nvPr>
            <p:ph type="subTitle" idx="4"/>
          </p:nvPr>
        </p:nvSpPr>
        <p:spPr>
          <a:xfrm>
            <a:off x="720000" y="3742100"/>
            <a:ext cx="2939400" cy="41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670" name="Google Shape;670;p20"/>
          <p:cNvSpPr txBox="1">
            <a:spLocks noGrp="1"/>
          </p:cNvSpPr>
          <p:nvPr>
            <p:ph type="subTitle" idx="5"/>
          </p:nvPr>
        </p:nvSpPr>
        <p:spPr>
          <a:xfrm>
            <a:off x="5291700" y="3742125"/>
            <a:ext cx="31323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1"/>
        <p:cNvGrpSpPr/>
        <p:nvPr/>
      </p:nvGrpSpPr>
      <p:grpSpPr>
        <a:xfrm>
          <a:off x="0" y="0"/>
          <a:ext cx="0" cy="0"/>
          <a:chOff x="0" y="0"/>
          <a:chExt cx="0" cy="0"/>
        </a:xfrm>
      </p:grpSpPr>
      <p:sp>
        <p:nvSpPr>
          <p:cNvPr id="92" name="Google Shape;92;p3"/>
          <p:cNvSpPr/>
          <p:nvPr/>
        </p:nvSpPr>
        <p:spPr>
          <a:xfrm>
            <a:off x="8740343" y="1780347"/>
            <a:ext cx="20479" cy="58449"/>
          </a:xfrm>
          <a:custGeom>
            <a:avLst/>
            <a:gdLst/>
            <a:ahLst/>
            <a:cxnLst/>
            <a:rect l="l" t="t" r="r" b="b"/>
            <a:pathLst>
              <a:path w="488" h="1403" extrusionOk="0">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3" name="Google Shape;93;p3"/>
          <p:cNvGrpSpPr/>
          <p:nvPr/>
        </p:nvGrpSpPr>
        <p:grpSpPr>
          <a:xfrm>
            <a:off x="-1700" y="329"/>
            <a:ext cx="9147400" cy="5142843"/>
            <a:chOff x="238125" y="854700"/>
            <a:chExt cx="7142500" cy="4015650"/>
          </a:xfrm>
        </p:grpSpPr>
        <p:sp>
          <p:nvSpPr>
            <p:cNvPr id="94" name="Google Shape;94;p3"/>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3"/>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3"/>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3"/>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3"/>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3"/>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3"/>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3"/>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3"/>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3"/>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3"/>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3"/>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3"/>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3"/>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3"/>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3"/>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3"/>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6" name="Google Shape;116;p3"/>
          <p:cNvSpPr txBox="1">
            <a:spLocks noGrp="1"/>
          </p:cNvSpPr>
          <p:nvPr>
            <p:ph type="title"/>
          </p:nvPr>
        </p:nvSpPr>
        <p:spPr>
          <a:xfrm>
            <a:off x="720000" y="540000"/>
            <a:ext cx="7704000" cy="36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17" name="Google Shape;117;p3"/>
          <p:cNvSpPr txBox="1">
            <a:spLocks noGrp="1"/>
          </p:cNvSpPr>
          <p:nvPr>
            <p:ph type="body" idx="1"/>
          </p:nvPr>
        </p:nvSpPr>
        <p:spPr>
          <a:xfrm>
            <a:off x="720000" y="1246924"/>
            <a:ext cx="7704000" cy="3440100"/>
          </a:xfrm>
          <a:prstGeom prst="rect">
            <a:avLst/>
          </a:prstGeom>
          <a:noFill/>
          <a:ln>
            <a:noFill/>
          </a:ln>
        </p:spPr>
        <p:txBody>
          <a:bodyPr spcFirstLastPara="1" wrap="square" lIns="91425" tIns="91425" rIns="91425" bIns="91425" anchor="t" anchorCtr="0">
            <a:noAutofit/>
          </a:bodyPr>
          <a:lstStyle>
            <a:lvl1pPr marL="457200" lvl="0" indent="-304800" algn="l">
              <a:lnSpc>
                <a:spcPct val="85000"/>
              </a:lnSpc>
              <a:spcBef>
                <a:spcPts val="0"/>
              </a:spcBef>
              <a:spcAft>
                <a:spcPts val="0"/>
              </a:spcAft>
              <a:buClr>
                <a:schemeClr val="dk1"/>
              </a:buClr>
              <a:buSzPts val="1200"/>
              <a:buChar char="●"/>
              <a:defRPr sz="1200"/>
            </a:lvl1pPr>
            <a:lvl2pPr marL="914400" lvl="1" indent="-304800" algn="l">
              <a:lnSpc>
                <a:spcPct val="115000"/>
              </a:lnSpc>
              <a:spcBef>
                <a:spcPts val="5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design 1">
  <p:cSld name="TITLE_ONLY_1">
    <p:spTree>
      <p:nvGrpSpPr>
        <p:cNvPr id="1" name="Shape 671"/>
        <p:cNvGrpSpPr/>
        <p:nvPr/>
      </p:nvGrpSpPr>
      <p:grpSpPr>
        <a:xfrm>
          <a:off x="0" y="0"/>
          <a:ext cx="0" cy="0"/>
          <a:chOff x="0" y="0"/>
          <a:chExt cx="0" cy="0"/>
        </a:xfrm>
      </p:grpSpPr>
      <p:grpSp>
        <p:nvGrpSpPr>
          <p:cNvPr id="672" name="Google Shape;672;p21"/>
          <p:cNvGrpSpPr/>
          <p:nvPr/>
        </p:nvGrpSpPr>
        <p:grpSpPr>
          <a:xfrm>
            <a:off x="-1700" y="329"/>
            <a:ext cx="9147400" cy="5142843"/>
            <a:chOff x="238125" y="854700"/>
            <a:chExt cx="7142500" cy="4015650"/>
          </a:xfrm>
        </p:grpSpPr>
        <p:sp>
          <p:nvSpPr>
            <p:cNvPr id="673" name="Google Shape;673;p21"/>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21"/>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21"/>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21"/>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21"/>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21"/>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21"/>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21"/>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21"/>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21"/>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21"/>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21"/>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21"/>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21"/>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21"/>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21"/>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21"/>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21"/>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21"/>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692" name="Google Shape;692;p21"/>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693" name="Google Shape;693;p21"/>
          <p:cNvSpPr txBox="1">
            <a:spLocks noGrp="1"/>
          </p:cNvSpPr>
          <p:nvPr>
            <p:ph type="title"/>
          </p:nvPr>
        </p:nvSpPr>
        <p:spPr>
          <a:xfrm>
            <a:off x="720000" y="540000"/>
            <a:ext cx="7704000" cy="406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Text 2">
  <p:cSld name="CUSTOM_9">
    <p:spTree>
      <p:nvGrpSpPr>
        <p:cNvPr id="1" name="Shape 694"/>
        <p:cNvGrpSpPr/>
        <p:nvPr/>
      </p:nvGrpSpPr>
      <p:grpSpPr>
        <a:xfrm>
          <a:off x="0" y="0"/>
          <a:ext cx="0" cy="0"/>
          <a:chOff x="0" y="0"/>
          <a:chExt cx="0" cy="0"/>
        </a:xfrm>
      </p:grpSpPr>
      <p:grpSp>
        <p:nvGrpSpPr>
          <p:cNvPr id="695" name="Google Shape;695;p22"/>
          <p:cNvGrpSpPr/>
          <p:nvPr/>
        </p:nvGrpSpPr>
        <p:grpSpPr>
          <a:xfrm>
            <a:off x="-174525" y="-22399"/>
            <a:ext cx="9487164" cy="5193049"/>
            <a:chOff x="-174525" y="-22399"/>
            <a:chExt cx="9487164" cy="5193049"/>
          </a:xfrm>
        </p:grpSpPr>
        <p:sp>
          <p:nvSpPr>
            <p:cNvPr id="696" name="Google Shape;696;p22"/>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97" name="Google Shape;697;p22"/>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698" name="Google Shape;698;p22"/>
            <p:cNvGrpSpPr/>
            <p:nvPr/>
          </p:nvGrpSpPr>
          <p:grpSpPr>
            <a:xfrm>
              <a:off x="263005" y="845117"/>
              <a:ext cx="3790149" cy="3960313"/>
              <a:chOff x="263005" y="845117"/>
              <a:chExt cx="3790149" cy="3960313"/>
            </a:xfrm>
          </p:grpSpPr>
          <p:sp>
            <p:nvSpPr>
              <p:cNvPr id="699" name="Google Shape;699;p22"/>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22"/>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22"/>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22"/>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22"/>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22"/>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22"/>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22"/>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22"/>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22"/>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22"/>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22"/>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22"/>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22"/>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22"/>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14" name="Google Shape;714;p22"/>
            <p:cNvGrpSpPr/>
            <p:nvPr/>
          </p:nvGrpSpPr>
          <p:grpSpPr>
            <a:xfrm>
              <a:off x="5055305" y="845117"/>
              <a:ext cx="3790149" cy="3960313"/>
              <a:chOff x="263005" y="845117"/>
              <a:chExt cx="3790149" cy="3960313"/>
            </a:xfrm>
          </p:grpSpPr>
          <p:sp>
            <p:nvSpPr>
              <p:cNvPr id="715" name="Google Shape;715;p22"/>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22"/>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22"/>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22"/>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22"/>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22"/>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22"/>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22"/>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22"/>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22"/>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22"/>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22"/>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22"/>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22"/>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22"/>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730" name="Google Shape;730;p22"/>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731" name="Google Shape;731;p22"/>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732" name="Google Shape;732;p22"/>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733" name="Google Shape;733;p22"/>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734" name="Google Shape;734;p22"/>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735" name="Google Shape;735;p22"/>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736" name="Google Shape;736;p22"/>
          <p:cNvSpPr txBox="1">
            <a:spLocks noGrp="1"/>
          </p:cNvSpPr>
          <p:nvPr>
            <p:ph type="subTitle" idx="1"/>
          </p:nvPr>
        </p:nvSpPr>
        <p:spPr>
          <a:xfrm>
            <a:off x="720000" y="2633338"/>
            <a:ext cx="2073600" cy="1594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737" name="Google Shape;737;p22"/>
          <p:cNvSpPr txBox="1">
            <a:spLocks noGrp="1"/>
          </p:cNvSpPr>
          <p:nvPr>
            <p:ph type="title"/>
          </p:nvPr>
        </p:nvSpPr>
        <p:spPr>
          <a:xfrm>
            <a:off x="720000" y="1452200"/>
            <a:ext cx="1621200" cy="9936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Text 3">
  <p:cSld name="CUSTOM_9_1">
    <p:spTree>
      <p:nvGrpSpPr>
        <p:cNvPr id="1" name="Shape 738"/>
        <p:cNvGrpSpPr/>
        <p:nvPr/>
      </p:nvGrpSpPr>
      <p:grpSpPr>
        <a:xfrm>
          <a:off x="0" y="0"/>
          <a:ext cx="0" cy="0"/>
          <a:chOff x="0" y="0"/>
          <a:chExt cx="0" cy="0"/>
        </a:xfrm>
      </p:grpSpPr>
      <p:grpSp>
        <p:nvGrpSpPr>
          <p:cNvPr id="739" name="Google Shape;739;p23"/>
          <p:cNvGrpSpPr/>
          <p:nvPr/>
        </p:nvGrpSpPr>
        <p:grpSpPr>
          <a:xfrm>
            <a:off x="-174525" y="-22399"/>
            <a:ext cx="9487164" cy="5193049"/>
            <a:chOff x="-174525" y="-22399"/>
            <a:chExt cx="9487164" cy="5193049"/>
          </a:xfrm>
        </p:grpSpPr>
        <p:sp>
          <p:nvSpPr>
            <p:cNvPr id="740" name="Google Shape;740;p23"/>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41" name="Google Shape;741;p23"/>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742" name="Google Shape;742;p23"/>
            <p:cNvGrpSpPr/>
            <p:nvPr/>
          </p:nvGrpSpPr>
          <p:grpSpPr>
            <a:xfrm>
              <a:off x="263005" y="845117"/>
              <a:ext cx="3790149" cy="3960313"/>
              <a:chOff x="263005" y="845117"/>
              <a:chExt cx="3790149" cy="3960313"/>
            </a:xfrm>
          </p:grpSpPr>
          <p:sp>
            <p:nvSpPr>
              <p:cNvPr id="743" name="Google Shape;743;p23"/>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23"/>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23"/>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23"/>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23"/>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23"/>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23"/>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23"/>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23"/>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23"/>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23"/>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23"/>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23"/>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23"/>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23"/>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58" name="Google Shape;758;p23"/>
            <p:cNvGrpSpPr/>
            <p:nvPr/>
          </p:nvGrpSpPr>
          <p:grpSpPr>
            <a:xfrm>
              <a:off x="5055305" y="845117"/>
              <a:ext cx="3790149" cy="3960313"/>
              <a:chOff x="263005" y="845117"/>
              <a:chExt cx="3790149" cy="3960313"/>
            </a:xfrm>
          </p:grpSpPr>
          <p:sp>
            <p:nvSpPr>
              <p:cNvPr id="759" name="Google Shape;759;p23"/>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23"/>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23"/>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23"/>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23"/>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23"/>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23"/>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23"/>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23"/>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p23"/>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23"/>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23"/>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23"/>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23"/>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23"/>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774" name="Google Shape;774;p23"/>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775" name="Google Shape;775;p23"/>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776" name="Google Shape;776;p23"/>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777" name="Google Shape;777;p23"/>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778" name="Google Shape;778;p23"/>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779" name="Google Shape;779;p23"/>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780" name="Google Shape;780;p23"/>
          <p:cNvSpPr txBox="1">
            <a:spLocks noGrp="1"/>
          </p:cNvSpPr>
          <p:nvPr>
            <p:ph type="subTitle" idx="1"/>
          </p:nvPr>
        </p:nvSpPr>
        <p:spPr>
          <a:xfrm>
            <a:off x="6302975" y="2571750"/>
            <a:ext cx="2121300" cy="1594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781" name="Google Shape;781;p23"/>
          <p:cNvSpPr txBox="1">
            <a:spLocks noGrp="1"/>
          </p:cNvSpPr>
          <p:nvPr>
            <p:ph type="title"/>
          </p:nvPr>
        </p:nvSpPr>
        <p:spPr>
          <a:xfrm>
            <a:off x="6682500" y="1452213"/>
            <a:ext cx="1741500" cy="9936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3000"/>
              <a:buNone/>
              <a:defRPr/>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CUSTOM_10">
    <p:spTree>
      <p:nvGrpSpPr>
        <p:cNvPr id="1" name="Shape 782"/>
        <p:cNvGrpSpPr/>
        <p:nvPr/>
      </p:nvGrpSpPr>
      <p:grpSpPr>
        <a:xfrm>
          <a:off x="0" y="0"/>
          <a:ext cx="0" cy="0"/>
          <a:chOff x="0" y="0"/>
          <a:chExt cx="0" cy="0"/>
        </a:xfrm>
      </p:grpSpPr>
      <p:grpSp>
        <p:nvGrpSpPr>
          <p:cNvPr id="783" name="Google Shape;783;p24"/>
          <p:cNvGrpSpPr/>
          <p:nvPr/>
        </p:nvGrpSpPr>
        <p:grpSpPr>
          <a:xfrm>
            <a:off x="-1700" y="329"/>
            <a:ext cx="9147400" cy="5142843"/>
            <a:chOff x="238125" y="854700"/>
            <a:chExt cx="7142500" cy="4015650"/>
          </a:xfrm>
        </p:grpSpPr>
        <p:sp>
          <p:nvSpPr>
            <p:cNvPr id="784" name="Google Shape;784;p2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2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2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2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2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2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2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2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2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2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2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2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2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24"/>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2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2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2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2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2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803" name="Google Shape;803;p24"/>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804" name="Google Shape;804;p24"/>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24"/>
          <p:cNvSpPr txBox="1">
            <a:spLocks noGrp="1"/>
          </p:cNvSpPr>
          <p:nvPr>
            <p:ph type="ctrTitle"/>
          </p:nvPr>
        </p:nvSpPr>
        <p:spPr>
          <a:xfrm>
            <a:off x="2351875" y="540000"/>
            <a:ext cx="4440300" cy="9291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5200"/>
              <a:buNone/>
              <a:defRPr sz="6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06" name="Google Shape;806;p24"/>
          <p:cNvSpPr txBox="1"/>
          <p:nvPr/>
        </p:nvSpPr>
        <p:spPr>
          <a:xfrm>
            <a:off x="2422213" y="3744575"/>
            <a:ext cx="4299600" cy="6330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0" i="0" u="none" strike="noStrike" cap="none">
                <a:solidFill>
                  <a:schemeClr val="dk2"/>
                </a:solidFill>
                <a:latin typeface="Arial"/>
                <a:ea typeface="Arial"/>
                <a:cs typeface="Arial"/>
                <a:sym typeface="Arial"/>
              </a:rPr>
              <a:t>CREDITS: This presentation template was created by </a:t>
            </a:r>
            <a:r>
              <a:rPr lang="en" sz="1200" b="0" i="0" u="none" strike="noStrike" cap="none">
                <a:solidFill>
                  <a:schemeClr val="hlink"/>
                </a:solidFill>
                <a:uFill>
                  <a:noFill/>
                </a:uFill>
                <a:latin typeface="Arial"/>
                <a:ea typeface="Arial"/>
                <a:cs typeface="Arial"/>
                <a:sym typeface="Arial"/>
                <a:hlinkClick r:id="rId2"/>
              </a:rPr>
              <a:t>Slidesgo</a:t>
            </a:r>
            <a:r>
              <a:rPr lang="en" sz="1200" b="0" i="0" u="none" strike="noStrike" cap="none">
                <a:solidFill>
                  <a:schemeClr val="dk2"/>
                </a:solidFill>
                <a:latin typeface="Arial"/>
                <a:ea typeface="Arial"/>
                <a:cs typeface="Arial"/>
                <a:sym typeface="Arial"/>
              </a:rPr>
              <a:t>, including icons by </a:t>
            </a:r>
            <a:r>
              <a:rPr lang="en" sz="1200" b="0" i="0" u="none" strike="noStrike" cap="none">
                <a:solidFill>
                  <a:schemeClr val="hlink"/>
                </a:solidFill>
                <a:uFill>
                  <a:noFill/>
                </a:uFill>
                <a:latin typeface="Arial"/>
                <a:ea typeface="Arial"/>
                <a:cs typeface="Arial"/>
                <a:sym typeface="Arial"/>
                <a:hlinkClick r:id="rId3"/>
              </a:rPr>
              <a:t>Flaticon</a:t>
            </a:r>
            <a:r>
              <a:rPr lang="en" sz="1200" b="0" i="0" u="none" strike="noStrike" cap="none">
                <a:solidFill>
                  <a:schemeClr val="dk2"/>
                </a:solidFill>
                <a:latin typeface="Arial"/>
                <a:ea typeface="Arial"/>
                <a:cs typeface="Arial"/>
                <a:sym typeface="Arial"/>
              </a:rPr>
              <a:t>, and infographics &amp; images by </a:t>
            </a:r>
            <a:r>
              <a:rPr lang="en" sz="1200" b="0" i="0" u="none" strike="noStrike" cap="none">
                <a:solidFill>
                  <a:schemeClr val="hlink"/>
                </a:solidFill>
                <a:uFill>
                  <a:noFill/>
                </a:uFill>
                <a:latin typeface="Arial"/>
                <a:ea typeface="Arial"/>
                <a:cs typeface="Arial"/>
                <a:sym typeface="Arial"/>
                <a:hlinkClick r:id="rId4"/>
              </a:rPr>
              <a:t>Freepik</a:t>
            </a:r>
            <a:r>
              <a:rPr lang="en" sz="1200" b="0" i="0" u="none" strike="noStrike" cap="none">
                <a:solidFill>
                  <a:schemeClr val="dk2"/>
                </a:solidFill>
                <a:latin typeface="Arial"/>
                <a:ea typeface="Arial"/>
                <a:cs typeface="Arial"/>
                <a:sym typeface="Arial"/>
              </a:rPr>
              <a:t>. </a:t>
            </a:r>
            <a:endParaRPr sz="1200" b="0" i="0" u="none" strike="noStrike" cap="none">
              <a:solidFill>
                <a:schemeClr val="dk2"/>
              </a:solidFill>
              <a:latin typeface="Arial"/>
              <a:ea typeface="Arial"/>
              <a:cs typeface="Arial"/>
              <a:sym typeface="Arial"/>
            </a:endParaRPr>
          </a:p>
        </p:txBody>
      </p:sp>
      <p:sp>
        <p:nvSpPr>
          <p:cNvPr id="807" name="Google Shape;807;p24"/>
          <p:cNvSpPr txBox="1">
            <a:spLocks noGrp="1"/>
          </p:cNvSpPr>
          <p:nvPr>
            <p:ph type="subTitle" idx="1"/>
          </p:nvPr>
        </p:nvSpPr>
        <p:spPr>
          <a:xfrm>
            <a:off x="2955600" y="2001450"/>
            <a:ext cx="3232800" cy="1778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SzPts val="2800"/>
              <a:buNone/>
              <a:defRPr>
                <a:latin typeface="Merriweather"/>
                <a:ea typeface="Merriweather"/>
                <a:cs typeface="Merriweather"/>
                <a:sym typeface="Merriweather"/>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808" name="Google Shape;808;p24"/>
          <p:cNvGrpSpPr/>
          <p:nvPr/>
        </p:nvGrpSpPr>
        <p:grpSpPr>
          <a:xfrm rot="697126">
            <a:off x="8218474" y="-369190"/>
            <a:ext cx="1305393" cy="1346461"/>
            <a:chOff x="1492000" y="427450"/>
            <a:chExt cx="1188000" cy="1225375"/>
          </a:xfrm>
        </p:grpSpPr>
        <p:sp>
          <p:nvSpPr>
            <p:cNvPr id="809" name="Google Shape;809;p24"/>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24"/>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24"/>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24"/>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24"/>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24"/>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24"/>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24"/>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24"/>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24"/>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24"/>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20"/>
        <p:cNvGrpSpPr/>
        <p:nvPr/>
      </p:nvGrpSpPr>
      <p:grpSpPr>
        <a:xfrm>
          <a:off x="0" y="0"/>
          <a:ext cx="0" cy="0"/>
          <a:chOff x="0" y="0"/>
          <a:chExt cx="0" cy="0"/>
        </a:xfrm>
      </p:grpSpPr>
      <p:sp>
        <p:nvSpPr>
          <p:cNvPr id="821" name="Google Shape;821;p25"/>
          <p:cNvSpPr txBox="1">
            <a:spLocks noGrp="1"/>
          </p:cNvSpPr>
          <p:nvPr>
            <p:ph type="title"/>
          </p:nvPr>
        </p:nvSpPr>
        <p:spPr>
          <a:xfrm>
            <a:off x="311700" y="2150850"/>
            <a:ext cx="8520600" cy="8418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22"/>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CFE2F3"/>
        </a:solidFill>
        <a:effectLst/>
      </p:bgPr>
    </p:bg>
    <p:spTree>
      <p:nvGrpSpPr>
        <p:cNvPr id="1" name="Shape 826"/>
        <p:cNvGrpSpPr/>
        <p:nvPr/>
      </p:nvGrpSpPr>
      <p:grpSpPr>
        <a:xfrm>
          <a:off x="0" y="0"/>
          <a:ext cx="0" cy="0"/>
          <a:chOff x="0" y="0"/>
          <a:chExt cx="0" cy="0"/>
        </a:xfrm>
      </p:grpSpPr>
      <p:sp>
        <p:nvSpPr>
          <p:cNvPr id="827" name="Google Shape;827;p28"/>
          <p:cNvSpPr/>
          <p:nvPr/>
        </p:nvSpPr>
        <p:spPr>
          <a:xfrm>
            <a:off x="716575" y="0"/>
            <a:ext cx="8579795" cy="5143484"/>
          </a:xfrm>
          <a:custGeom>
            <a:avLst/>
            <a:gdLst/>
            <a:ahLst/>
            <a:cxnLst/>
            <a:rect l="l" t="t" r="r" b="b"/>
            <a:pathLst>
              <a:path w="128517" h="78770" extrusionOk="0">
                <a:moveTo>
                  <a:pt x="35" y="1"/>
                </a:moveTo>
                <a:lnTo>
                  <a:pt x="0" y="78769"/>
                </a:lnTo>
                <a:lnTo>
                  <a:pt x="128517" y="78769"/>
                </a:lnTo>
                <a:cubicBezTo>
                  <a:pt x="61260" y="76442"/>
                  <a:pt x="7739" y="332"/>
                  <a:pt x="7739" y="332"/>
                </a:cubicBezTo>
                <a:lnTo>
                  <a:pt x="3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p28"/>
          <p:cNvSpPr/>
          <p:nvPr/>
        </p:nvSpPr>
        <p:spPr>
          <a:xfrm>
            <a:off x="1187479" y="1397968"/>
            <a:ext cx="6775800" cy="2708100"/>
          </a:xfrm>
          <a:prstGeom prst="plaque">
            <a:avLst>
              <a:gd name="adj" fmla="val 11691"/>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29" name="Google Shape;829;p28"/>
          <p:cNvCxnSpPr/>
          <p:nvPr/>
        </p:nvCxnSpPr>
        <p:spPr>
          <a:xfrm>
            <a:off x="1633231" y="2101370"/>
            <a:ext cx="5803350" cy="0"/>
          </a:xfrm>
          <a:prstGeom prst="straightConnector1">
            <a:avLst/>
          </a:prstGeom>
          <a:noFill/>
          <a:ln w="19050" cap="flat" cmpd="sng">
            <a:solidFill>
              <a:schemeClr val="dk2"/>
            </a:solidFill>
            <a:prstDash val="solid"/>
            <a:round/>
            <a:headEnd type="none" w="sm" len="sm"/>
            <a:tailEnd type="none" w="sm" len="sm"/>
          </a:ln>
        </p:spPr>
      </p:cxnSp>
      <p:sp>
        <p:nvSpPr>
          <p:cNvPr id="830" name="Google Shape;830;p28"/>
          <p:cNvSpPr/>
          <p:nvPr/>
        </p:nvSpPr>
        <p:spPr>
          <a:xfrm>
            <a:off x="-50900" y="-21500"/>
            <a:ext cx="771000" cy="51651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31" name="Google Shape;831;p28"/>
          <p:cNvGrpSpPr/>
          <p:nvPr/>
        </p:nvGrpSpPr>
        <p:grpSpPr>
          <a:xfrm rot="-375097">
            <a:off x="1206001" y="16116"/>
            <a:ext cx="711742" cy="793298"/>
            <a:chOff x="6554696" y="509501"/>
            <a:chExt cx="711709" cy="793261"/>
          </a:xfrm>
        </p:grpSpPr>
        <p:sp>
          <p:nvSpPr>
            <p:cNvPr id="832" name="Google Shape;832;p28"/>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3" name="Google Shape;833;p28"/>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4" name="Google Shape;834;p28"/>
          <p:cNvGrpSpPr/>
          <p:nvPr/>
        </p:nvGrpSpPr>
        <p:grpSpPr>
          <a:xfrm rot="807122">
            <a:off x="857604" y="3490584"/>
            <a:ext cx="1473816" cy="1649185"/>
            <a:chOff x="1857000" y="3245400"/>
            <a:chExt cx="1233825" cy="1186575"/>
          </a:xfrm>
        </p:grpSpPr>
        <p:sp>
          <p:nvSpPr>
            <p:cNvPr id="835" name="Google Shape;835;p28"/>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28"/>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28"/>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28"/>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9" name="Google Shape;839;p28"/>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28"/>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41" name="Google Shape;841;p28"/>
          <p:cNvSpPr/>
          <p:nvPr/>
        </p:nvSpPr>
        <p:spPr>
          <a:xfrm rot="-381518">
            <a:off x="1317430" y="-146232"/>
            <a:ext cx="102933" cy="551241"/>
          </a:xfrm>
          <a:prstGeom prst="roundRect">
            <a:avLst>
              <a:gd name="adj" fmla="val 50000"/>
            </a:avLst>
          </a:prstGeom>
          <a:solidFill>
            <a:schemeClr val="lt2">
              <a:alpha val="4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28"/>
          <p:cNvSpPr txBox="1"/>
          <p:nvPr/>
        </p:nvSpPr>
        <p:spPr>
          <a:xfrm>
            <a:off x="1487575" y="2268257"/>
            <a:ext cx="6127030" cy="735342"/>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5200"/>
              <a:buFont typeface="Itim"/>
              <a:buNone/>
            </a:pPr>
            <a:endParaRPr sz="6000" b="1" i="0" u="none" strike="noStrike" cap="none">
              <a:solidFill>
                <a:schemeClr val="dk1"/>
              </a:solidFill>
              <a:latin typeface="Itim"/>
              <a:ea typeface="Itim"/>
              <a:cs typeface="Itim"/>
              <a:sym typeface="Itim"/>
            </a:endParaRPr>
          </a:p>
        </p:txBody>
      </p:sp>
      <p:cxnSp>
        <p:nvCxnSpPr>
          <p:cNvPr id="843" name="Google Shape;843;p28"/>
          <p:cNvCxnSpPr/>
          <p:nvPr/>
        </p:nvCxnSpPr>
        <p:spPr>
          <a:xfrm>
            <a:off x="549375" y="-15925"/>
            <a:ext cx="0" cy="5159400"/>
          </a:xfrm>
          <a:prstGeom prst="straightConnector1">
            <a:avLst/>
          </a:prstGeom>
          <a:noFill/>
          <a:ln w="19050" cap="flat" cmpd="sng">
            <a:solidFill>
              <a:schemeClr val="dk2"/>
            </a:solidFill>
            <a:prstDash val="solid"/>
            <a:round/>
            <a:headEnd type="none" w="sm" len="sm"/>
            <a:tailEnd type="none" w="sm" len="sm"/>
          </a:ln>
        </p:spPr>
      </p:cxnSp>
      <p:cxnSp>
        <p:nvCxnSpPr>
          <p:cNvPr id="844" name="Google Shape;844;p28"/>
          <p:cNvCxnSpPr/>
          <p:nvPr/>
        </p:nvCxnSpPr>
        <p:spPr>
          <a:xfrm>
            <a:off x="716575" y="-15925"/>
            <a:ext cx="0" cy="5159400"/>
          </a:xfrm>
          <a:prstGeom prst="straightConnector1">
            <a:avLst/>
          </a:prstGeom>
          <a:noFill/>
          <a:ln w="19050" cap="flat" cmpd="sng">
            <a:solidFill>
              <a:schemeClr val="dk2"/>
            </a:solidFill>
            <a:prstDash val="solid"/>
            <a:round/>
            <a:headEnd type="none" w="sm" len="sm"/>
            <a:tailEnd type="none" w="sm" len="sm"/>
          </a:ln>
        </p:spPr>
      </p:cxnSp>
      <p:grpSp>
        <p:nvGrpSpPr>
          <p:cNvPr id="845" name="Google Shape;845;p28"/>
          <p:cNvGrpSpPr/>
          <p:nvPr/>
        </p:nvGrpSpPr>
        <p:grpSpPr>
          <a:xfrm>
            <a:off x="4796078" y="4434972"/>
            <a:ext cx="2310700" cy="320922"/>
            <a:chOff x="1394800" y="3522000"/>
            <a:chExt cx="1048650" cy="138275"/>
          </a:xfrm>
        </p:grpSpPr>
        <p:sp>
          <p:nvSpPr>
            <p:cNvPr id="846" name="Google Shape;846;p28"/>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28"/>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28"/>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28"/>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28"/>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28"/>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28"/>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28"/>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28"/>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5" name="Google Shape;855;p28"/>
          <p:cNvGrpSpPr/>
          <p:nvPr/>
        </p:nvGrpSpPr>
        <p:grpSpPr>
          <a:xfrm rot="6705569">
            <a:off x="797958" y="1349623"/>
            <a:ext cx="806638" cy="421735"/>
            <a:chOff x="1822875" y="1377000"/>
            <a:chExt cx="548075" cy="286550"/>
          </a:xfrm>
        </p:grpSpPr>
        <p:sp>
          <p:nvSpPr>
            <p:cNvPr id="856" name="Google Shape;856;p28"/>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28"/>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28"/>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28"/>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28"/>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28"/>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2" name="Google Shape;862;p28"/>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p28"/>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28"/>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65" name="Google Shape;865;p28"/>
          <p:cNvSpPr txBox="1"/>
          <p:nvPr/>
        </p:nvSpPr>
        <p:spPr>
          <a:xfrm>
            <a:off x="1873425" y="611819"/>
            <a:ext cx="5608320" cy="55343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2800"/>
              <a:buFont typeface="Arial"/>
              <a:buNone/>
            </a:pPr>
            <a:endParaRPr sz="1600" b="0" i="0" u="none" strike="noStrike" cap="none">
              <a:solidFill>
                <a:schemeClr val="dk2"/>
              </a:solidFill>
              <a:latin typeface="Arial"/>
              <a:ea typeface="Arial"/>
              <a:cs typeface="Arial"/>
              <a:sym typeface="Arial"/>
            </a:endParaRPr>
          </a:p>
        </p:txBody>
      </p:sp>
      <p:sp>
        <p:nvSpPr>
          <p:cNvPr id="866" name="Google Shape;866;p28"/>
          <p:cNvSpPr txBox="1"/>
          <p:nvPr/>
        </p:nvSpPr>
        <p:spPr>
          <a:xfrm>
            <a:off x="716574" y="14063"/>
            <a:ext cx="8440202" cy="112455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5200"/>
              <a:buFont typeface="Itim"/>
              <a:buNone/>
            </a:pPr>
            <a:r>
              <a:rPr lang="en" sz="3200" b="1" i="0" u="none" strike="noStrike" cap="none">
                <a:solidFill>
                  <a:schemeClr val="dk1"/>
                </a:solidFill>
                <a:latin typeface="Itim"/>
                <a:ea typeface="Itim"/>
                <a:cs typeface="Itim"/>
                <a:sym typeface="Itim"/>
              </a:rPr>
              <a:t>Ticks, Biodiversity, and Climate </a:t>
            </a:r>
            <a:endParaRPr/>
          </a:p>
          <a:p>
            <a:pPr marL="0" marR="0" lvl="0" indent="0" algn="ctr" rtl="0">
              <a:lnSpc>
                <a:spcPct val="100000"/>
              </a:lnSpc>
              <a:spcBef>
                <a:spcPts val="0"/>
              </a:spcBef>
              <a:spcAft>
                <a:spcPts val="0"/>
              </a:spcAft>
              <a:buClr>
                <a:schemeClr val="dk1"/>
              </a:buClr>
              <a:buSzPts val="5200"/>
              <a:buFont typeface="Itim"/>
              <a:buNone/>
            </a:pPr>
            <a:r>
              <a:rPr lang="en" sz="3200" b="1" i="0" u="none" strike="noStrike" cap="none">
                <a:solidFill>
                  <a:schemeClr val="dk1"/>
                </a:solidFill>
                <a:latin typeface="Itim"/>
                <a:ea typeface="Itim"/>
                <a:cs typeface="Itim"/>
                <a:sym typeface="Itim"/>
              </a:rPr>
              <a:t>Virtual Field Trip</a:t>
            </a:r>
            <a:endParaRPr/>
          </a:p>
        </p:txBody>
      </p:sp>
      <p:pic>
        <p:nvPicPr>
          <p:cNvPr id="867" name="Google Shape;867;p28"/>
          <p:cNvPicPr preferRelativeResize="0"/>
          <p:nvPr/>
        </p:nvPicPr>
        <p:blipFill rotWithShape="1">
          <a:blip r:embed="rId2">
            <a:alphaModFix/>
          </a:blip>
          <a:srcRect l="4337" t="4041" r="3751" b="4391"/>
          <a:stretch/>
        </p:blipFill>
        <p:spPr>
          <a:xfrm rot="1148949">
            <a:off x="918139" y="3780239"/>
            <a:ext cx="1179907" cy="1179907"/>
          </a:xfrm>
          <a:prstGeom prst="ellipse">
            <a:avLst/>
          </a:prstGeom>
          <a:noFill/>
          <a:ln>
            <a:noFill/>
          </a:ln>
        </p:spPr>
      </p:pic>
      <p:sp>
        <p:nvSpPr>
          <p:cNvPr id="868" name="Google Shape;868;p28"/>
          <p:cNvSpPr txBox="1"/>
          <p:nvPr/>
        </p:nvSpPr>
        <p:spPr>
          <a:xfrm>
            <a:off x="1487575" y="1469213"/>
            <a:ext cx="5889900" cy="736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5200"/>
              <a:buFont typeface="Itim"/>
              <a:buNone/>
            </a:pPr>
            <a:r>
              <a:rPr lang="en" sz="5800" b="1" i="0" u="none" strike="noStrike" cap="none">
                <a:solidFill>
                  <a:schemeClr val="dk1"/>
                </a:solidFill>
                <a:latin typeface="Itim"/>
                <a:ea typeface="Itim"/>
                <a:cs typeface="Itim"/>
                <a:sym typeface="Itim"/>
              </a:rPr>
              <a:t>Digital Lab </a:t>
            </a:r>
            <a:endParaRPr sz="5800" b="1" i="0" u="none" strike="noStrike" cap="none">
              <a:solidFill>
                <a:schemeClr val="dk1"/>
              </a:solidFill>
              <a:latin typeface="Itim"/>
              <a:ea typeface="Itim"/>
              <a:cs typeface="Itim"/>
              <a:sym typeface="Itim"/>
            </a:endParaRPr>
          </a:p>
        </p:txBody>
      </p:sp>
      <p:cxnSp>
        <p:nvCxnSpPr>
          <p:cNvPr id="869" name="Google Shape;869;p28"/>
          <p:cNvCxnSpPr/>
          <p:nvPr/>
        </p:nvCxnSpPr>
        <p:spPr>
          <a:xfrm>
            <a:off x="1670325" y="2798630"/>
            <a:ext cx="5803500" cy="0"/>
          </a:xfrm>
          <a:prstGeom prst="straightConnector1">
            <a:avLst/>
          </a:prstGeom>
          <a:noFill/>
          <a:ln w="19050" cap="flat" cmpd="sng">
            <a:solidFill>
              <a:schemeClr val="dk2"/>
            </a:solidFill>
            <a:prstDash val="solid"/>
            <a:round/>
            <a:headEnd type="none" w="sm" len="sm"/>
            <a:tailEnd type="none" w="sm" len="sm"/>
          </a:ln>
        </p:spPr>
      </p:cxnSp>
      <p:sp>
        <p:nvSpPr>
          <p:cNvPr id="870" name="Google Shape;870;p28"/>
          <p:cNvSpPr txBox="1"/>
          <p:nvPr/>
        </p:nvSpPr>
        <p:spPr>
          <a:xfrm>
            <a:off x="1670325" y="2807210"/>
            <a:ext cx="5803500" cy="373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5200"/>
              <a:buFont typeface="Itim"/>
              <a:buNone/>
            </a:pPr>
            <a:r>
              <a:rPr lang="en" sz="1800" b="1" i="0" u="none" strike="noStrike" cap="none">
                <a:solidFill>
                  <a:schemeClr val="dk1"/>
                </a:solidFill>
                <a:latin typeface="Itim"/>
                <a:ea typeface="Itim"/>
                <a:cs typeface="Itim"/>
                <a:sym typeface="Itim"/>
              </a:rPr>
              <a:t>     Data and observations by </a:t>
            </a:r>
            <a:endParaRPr/>
          </a:p>
        </p:txBody>
      </p:sp>
      <p:sp>
        <p:nvSpPr>
          <p:cNvPr id="871" name="Google Shape;871;p28"/>
          <p:cNvSpPr txBox="1"/>
          <p:nvPr/>
        </p:nvSpPr>
        <p:spPr>
          <a:xfrm rot="887731">
            <a:off x="901235" y="3590498"/>
            <a:ext cx="1769326" cy="16458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2800"/>
              <a:buFont typeface="Arial"/>
              <a:buNone/>
            </a:pPr>
            <a:r>
              <a:rPr lang="en" sz="1050" b="1" i="0" u="none" strike="noStrike" cap="none">
                <a:solidFill>
                  <a:schemeClr val="dk2"/>
                </a:solidFill>
                <a:latin typeface="Arial"/>
                <a:ea typeface="Arial"/>
                <a:cs typeface="Arial"/>
                <a:sym typeface="Arial"/>
              </a:rPr>
              <a:t>One Health Concept</a:t>
            </a:r>
            <a:endParaRPr/>
          </a:p>
        </p:txBody>
      </p:sp>
      <p:sp>
        <p:nvSpPr>
          <p:cNvPr id="872" name="Google Shape;872;p28"/>
          <p:cNvSpPr txBox="1">
            <a:spLocks noGrp="1"/>
          </p:cNvSpPr>
          <p:nvPr>
            <p:ph type="body" idx="1"/>
          </p:nvPr>
        </p:nvSpPr>
        <p:spPr>
          <a:xfrm>
            <a:off x="3913632" y="3813048"/>
            <a:ext cx="3401700" cy="321000"/>
          </a:xfrm>
          <a:prstGeom prst="rect">
            <a:avLst/>
          </a:prstGeom>
          <a:noFill/>
          <a:ln>
            <a:noFill/>
          </a:ln>
        </p:spPr>
        <p:txBody>
          <a:bodyPr spcFirstLastPara="1" wrap="square" lIns="91425" tIns="91425" rIns="91425" bIns="91425" anchor="t" anchorCtr="0">
            <a:noAutofit/>
          </a:bodyPr>
          <a:lstStyle>
            <a:lvl1pPr marL="457200" lvl="0" indent="-228600" algn="ctr">
              <a:lnSpc>
                <a:spcPct val="50000"/>
              </a:lnSpc>
              <a:spcBef>
                <a:spcPts val="0"/>
              </a:spcBef>
              <a:spcAft>
                <a:spcPts val="0"/>
              </a:spcAft>
              <a:buSzPts val="1600"/>
              <a:buNone/>
              <a:defRPr sz="1200" b="1"/>
            </a:lvl1pPr>
            <a:lvl2pPr marL="914400" lvl="1" indent="-330200" algn="l">
              <a:lnSpc>
                <a:spcPct val="115000"/>
              </a:lnSpc>
              <a:spcBef>
                <a:spcPts val="1600"/>
              </a:spcBef>
              <a:spcAft>
                <a:spcPts val="0"/>
              </a:spcAft>
              <a:buSzPts val="1600"/>
              <a:buChar char="○"/>
              <a:defRPr/>
            </a:lvl2pPr>
            <a:lvl3pPr marL="1371600" lvl="2" indent="-330200" algn="l">
              <a:lnSpc>
                <a:spcPct val="115000"/>
              </a:lnSpc>
              <a:spcBef>
                <a:spcPts val="1600"/>
              </a:spcBef>
              <a:spcAft>
                <a:spcPts val="0"/>
              </a:spcAft>
              <a:buSzPts val="1600"/>
              <a:buChar char="■"/>
              <a:defRPr/>
            </a:lvl3pPr>
            <a:lvl4pPr marL="1828800" lvl="3" indent="-330200" algn="l">
              <a:lnSpc>
                <a:spcPct val="115000"/>
              </a:lnSpc>
              <a:spcBef>
                <a:spcPts val="1600"/>
              </a:spcBef>
              <a:spcAft>
                <a:spcPts val="0"/>
              </a:spcAft>
              <a:buSzPts val="1600"/>
              <a:buChar char="●"/>
              <a:defRPr/>
            </a:lvl4pPr>
            <a:lvl5pPr marL="2286000" lvl="4" indent="-330200" algn="l">
              <a:lnSpc>
                <a:spcPct val="115000"/>
              </a:lnSpc>
              <a:spcBef>
                <a:spcPts val="1600"/>
              </a:spcBef>
              <a:spcAft>
                <a:spcPts val="0"/>
              </a:spcAft>
              <a:buSzPts val="1600"/>
              <a:buChar char="○"/>
              <a:defRPr/>
            </a:lvl5pPr>
            <a:lvl6pPr marL="2743200" lvl="5" indent="-330200" algn="l">
              <a:lnSpc>
                <a:spcPct val="115000"/>
              </a:lnSpc>
              <a:spcBef>
                <a:spcPts val="1600"/>
              </a:spcBef>
              <a:spcAft>
                <a:spcPts val="0"/>
              </a:spcAft>
              <a:buSzPts val="1600"/>
              <a:buChar char="■"/>
              <a:defRPr/>
            </a:lvl6pPr>
            <a:lvl7pPr marL="3200400" lvl="6" indent="-330200" algn="l">
              <a:lnSpc>
                <a:spcPct val="115000"/>
              </a:lnSpc>
              <a:spcBef>
                <a:spcPts val="1600"/>
              </a:spcBef>
              <a:spcAft>
                <a:spcPts val="0"/>
              </a:spcAft>
              <a:buSzPts val="1600"/>
              <a:buChar char="●"/>
              <a:defRPr/>
            </a:lvl7pPr>
            <a:lvl8pPr marL="3657600" lvl="7" indent="-330200" algn="l">
              <a:lnSpc>
                <a:spcPct val="115000"/>
              </a:lnSpc>
              <a:spcBef>
                <a:spcPts val="1600"/>
              </a:spcBef>
              <a:spcAft>
                <a:spcPts val="0"/>
              </a:spcAft>
              <a:buSzPts val="1600"/>
              <a:buChar char="○"/>
              <a:defRPr/>
            </a:lvl8pPr>
            <a:lvl9pPr marL="4114800" lvl="8" indent="-330200" algn="l">
              <a:lnSpc>
                <a:spcPct val="115000"/>
              </a:lnSpc>
              <a:spcBef>
                <a:spcPts val="1600"/>
              </a:spcBef>
              <a:spcAft>
                <a:spcPts val="1600"/>
              </a:spcAft>
              <a:buSzPts val="1600"/>
              <a:buChar char="■"/>
              <a:defRPr/>
            </a:lvl9pPr>
          </a:lstStyle>
          <a:p>
            <a:endParaRPr/>
          </a:p>
        </p:txBody>
      </p:sp>
      <p:sp>
        <p:nvSpPr>
          <p:cNvPr id="873" name="Google Shape;873;p28"/>
          <p:cNvSpPr txBox="1">
            <a:spLocks noGrp="1"/>
          </p:cNvSpPr>
          <p:nvPr>
            <p:ph type="body" idx="2"/>
          </p:nvPr>
        </p:nvSpPr>
        <p:spPr>
          <a:xfrm>
            <a:off x="2366274" y="3813048"/>
            <a:ext cx="1441200" cy="218400"/>
          </a:xfrm>
          <a:prstGeom prst="rect">
            <a:avLst/>
          </a:prstGeom>
          <a:noFill/>
          <a:ln>
            <a:noFill/>
          </a:ln>
        </p:spPr>
        <p:txBody>
          <a:bodyPr spcFirstLastPara="1" wrap="square" lIns="91425" tIns="91425" rIns="91425" bIns="91425" anchor="t" anchorCtr="0">
            <a:noAutofit/>
          </a:bodyPr>
          <a:lstStyle>
            <a:lvl1pPr marL="457200" lvl="0" indent="-228600" algn="ctr">
              <a:lnSpc>
                <a:spcPct val="50000"/>
              </a:lnSpc>
              <a:spcBef>
                <a:spcPts val="0"/>
              </a:spcBef>
              <a:spcAft>
                <a:spcPts val="0"/>
              </a:spcAft>
              <a:buSzPts val="1600"/>
              <a:buNone/>
              <a:defRPr sz="1200" b="1"/>
            </a:lvl1pPr>
            <a:lvl2pPr marL="914400" lvl="1" indent="-330200" algn="l">
              <a:lnSpc>
                <a:spcPct val="115000"/>
              </a:lnSpc>
              <a:spcBef>
                <a:spcPts val="1600"/>
              </a:spcBef>
              <a:spcAft>
                <a:spcPts val="0"/>
              </a:spcAft>
              <a:buSzPts val="1600"/>
              <a:buChar char="○"/>
              <a:defRPr/>
            </a:lvl2pPr>
            <a:lvl3pPr marL="1371600" lvl="2" indent="-330200" algn="l">
              <a:lnSpc>
                <a:spcPct val="115000"/>
              </a:lnSpc>
              <a:spcBef>
                <a:spcPts val="1600"/>
              </a:spcBef>
              <a:spcAft>
                <a:spcPts val="0"/>
              </a:spcAft>
              <a:buSzPts val="1600"/>
              <a:buChar char="■"/>
              <a:defRPr/>
            </a:lvl3pPr>
            <a:lvl4pPr marL="1828800" lvl="3" indent="-330200" algn="l">
              <a:lnSpc>
                <a:spcPct val="115000"/>
              </a:lnSpc>
              <a:spcBef>
                <a:spcPts val="1600"/>
              </a:spcBef>
              <a:spcAft>
                <a:spcPts val="0"/>
              </a:spcAft>
              <a:buSzPts val="1600"/>
              <a:buChar char="●"/>
              <a:defRPr/>
            </a:lvl4pPr>
            <a:lvl5pPr marL="2286000" lvl="4" indent="-330200" algn="l">
              <a:lnSpc>
                <a:spcPct val="115000"/>
              </a:lnSpc>
              <a:spcBef>
                <a:spcPts val="1600"/>
              </a:spcBef>
              <a:spcAft>
                <a:spcPts val="0"/>
              </a:spcAft>
              <a:buSzPts val="1600"/>
              <a:buChar char="○"/>
              <a:defRPr/>
            </a:lvl5pPr>
            <a:lvl6pPr marL="2743200" lvl="5" indent="-330200" algn="l">
              <a:lnSpc>
                <a:spcPct val="115000"/>
              </a:lnSpc>
              <a:spcBef>
                <a:spcPts val="1600"/>
              </a:spcBef>
              <a:spcAft>
                <a:spcPts val="0"/>
              </a:spcAft>
              <a:buSzPts val="1600"/>
              <a:buChar char="■"/>
              <a:defRPr/>
            </a:lvl6pPr>
            <a:lvl7pPr marL="3200400" lvl="6" indent="-330200" algn="l">
              <a:lnSpc>
                <a:spcPct val="115000"/>
              </a:lnSpc>
              <a:spcBef>
                <a:spcPts val="1600"/>
              </a:spcBef>
              <a:spcAft>
                <a:spcPts val="0"/>
              </a:spcAft>
              <a:buSzPts val="1600"/>
              <a:buChar char="●"/>
              <a:defRPr/>
            </a:lvl7pPr>
            <a:lvl8pPr marL="3657600" lvl="7" indent="-330200" algn="l">
              <a:lnSpc>
                <a:spcPct val="115000"/>
              </a:lnSpc>
              <a:spcBef>
                <a:spcPts val="1600"/>
              </a:spcBef>
              <a:spcAft>
                <a:spcPts val="0"/>
              </a:spcAft>
              <a:buSzPts val="1600"/>
              <a:buChar char="○"/>
              <a:defRPr/>
            </a:lvl8pPr>
            <a:lvl9pPr marL="4114800" lvl="8" indent="-330200" algn="l">
              <a:lnSpc>
                <a:spcPct val="115000"/>
              </a:lnSpc>
              <a:spcBef>
                <a:spcPts val="1600"/>
              </a:spcBef>
              <a:spcAft>
                <a:spcPts val="1600"/>
              </a:spcAft>
              <a:buSzPts val="1600"/>
              <a:buChar char="■"/>
              <a:defRPr/>
            </a:lvl9pPr>
          </a:lstStyle>
          <a:p>
            <a:endParaRPr/>
          </a:p>
        </p:txBody>
      </p:sp>
      <p:pic>
        <p:nvPicPr>
          <p:cNvPr id="874" name="Google Shape;874;p28"/>
          <p:cNvPicPr preferRelativeResize="0"/>
          <p:nvPr/>
        </p:nvPicPr>
        <p:blipFill rotWithShape="1">
          <a:blip r:embed="rId3">
            <a:alphaModFix/>
          </a:blip>
          <a:srcRect/>
          <a:stretch/>
        </p:blipFill>
        <p:spPr>
          <a:xfrm>
            <a:off x="7010331" y="559125"/>
            <a:ext cx="2184400" cy="2273300"/>
          </a:xfrm>
          <a:prstGeom prst="rect">
            <a:avLst/>
          </a:prstGeom>
          <a:noFill/>
          <a:ln>
            <a:noFill/>
          </a:ln>
        </p:spPr>
      </p:pic>
      <p:pic>
        <p:nvPicPr>
          <p:cNvPr id="875" name="Google Shape;875;p28"/>
          <p:cNvPicPr preferRelativeResize="0"/>
          <p:nvPr/>
        </p:nvPicPr>
        <p:blipFill rotWithShape="1">
          <a:blip r:embed="rId4">
            <a:alphaModFix/>
          </a:blip>
          <a:srcRect l="102" t="7220" b="8736"/>
          <a:stretch/>
        </p:blipFill>
        <p:spPr>
          <a:xfrm rot="650566">
            <a:off x="7512217" y="811762"/>
            <a:ext cx="1374053" cy="486590"/>
          </a:xfrm>
          <a:prstGeom prst="rect">
            <a:avLst/>
          </a:prstGeom>
          <a:noFill/>
          <a:ln>
            <a:noFill/>
          </a:ln>
        </p:spPr>
      </p:pic>
      <p:grpSp>
        <p:nvGrpSpPr>
          <p:cNvPr id="876" name="Google Shape;876;p28"/>
          <p:cNvGrpSpPr/>
          <p:nvPr/>
        </p:nvGrpSpPr>
        <p:grpSpPr>
          <a:xfrm rot="-1976796" flipH="1">
            <a:off x="6035029" y="3340059"/>
            <a:ext cx="3474354" cy="888893"/>
            <a:chOff x="3809875" y="1963175"/>
            <a:chExt cx="1923600" cy="492150"/>
          </a:xfrm>
        </p:grpSpPr>
        <p:sp>
          <p:nvSpPr>
            <p:cNvPr id="877" name="Google Shape;877;p28"/>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8" name="Google Shape;878;p28"/>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28"/>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28"/>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28"/>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28"/>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p28"/>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p28"/>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28"/>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28"/>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28"/>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88" name="Google Shape;888;p28"/>
          <p:cNvSpPr/>
          <p:nvPr/>
        </p:nvSpPr>
        <p:spPr>
          <a:xfrm rot="1334951">
            <a:off x="6840573" y="860061"/>
            <a:ext cx="697875" cy="430513"/>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28"/>
          <p:cNvSpPr txBox="1"/>
          <p:nvPr/>
        </p:nvSpPr>
        <p:spPr>
          <a:xfrm>
            <a:off x="2487275" y="3474720"/>
            <a:ext cx="1441200" cy="321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5200"/>
              <a:buFont typeface="Itim"/>
              <a:buNone/>
            </a:pPr>
            <a:r>
              <a:rPr lang="en" sz="1500" b="1">
                <a:solidFill>
                  <a:schemeClr val="dk1"/>
                </a:solidFill>
                <a:latin typeface="Itim"/>
                <a:ea typeface="Itim"/>
                <a:cs typeface="Itim"/>
                <a:sym typeface="Itim"/>
              </a:rPr>
              <a:t>Date:</a:t>
            </a:r>
            <a:endParaRPr sz="1100"/>
          </a:p>
        </p:txBody>
      </p:sp>
      <p:sp>
        <p:nvSpPr>
          <p:cNvPr id="890" name="Google Shape;890;p28"/>
          <p:cNvSpPr txBox="1"/>
          <p:nvPr/>
        </p:nvSpPr>
        <p:spPr>
          <a:xfrm>
            <a:off x="4057775" y="3471900"/>
            <a:ext cx="3256200" cy="321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5200"/>
              <a:buFont typeface="Itim"/>
              <a:buNone/>
            </a:pPr>
            <a:r>
              <a:rPr lang="en" sz="1500" b="1">
                <a:solidFill>
                  <a:schemeClr val="dk1"/>
                </a:solidFill>
                <a:latin typeface="Itim"/>
                <a:ea typeface="Itim"/>
                <a:cs typeface="Itim"/>
                <a:sym typeface="Itim"/>
              </a:rPr>
              <a:t>Teacher/Class</a:t>
            </a:r>
            <a:endParaRPr sz="1100"/>
          </a:p>
        </p:txBody>
      </p:sp>
      <p:sp>
        <p:nvSpPr>
          <p:cNvPr id="891" name="Google Shape;891;p28"/>
          <p:cNvSpPr txBox="1">
            <a:spLocks noGrp="1"/>
          </p:cNvSpPr>
          <p:nvPr>
            <p:ph type="body" idx="3"/>
          </p:nvPr>
        </p:nvSpPr>
        <p:spPr>
          <a:xfrm>
            <a:off x="1686350" y="3120400"/>
            <a:ext cx="5803500" cy="321000"/>
          </a:xfrm>
          <a:prstGeom prst="rect">
            <a:avLst/>
          </a:prstGeom>
          <a:noFill/>
          <a:ln>
            <a:noFill/>
          </a:ln>
        </p:spPr>
        <p:txBody>
          <a:bodyPr spcFirstLastPara="1" wrap="square" lIns="91425" tIns="91425" rIns="91425" bIns="91425" anchor="t" anchorCtr="0">
            <a:noAutofit/>
          </a:bodyPr>
          <a:lstStyle>
            <a:lvl1pPr marL="457200" lvl="0" indent="-228600" algn="ctr" rtl="0">
              <a:lnSpc>
                <a:spcPct val="50000"/>
              </a:lnSpc>
              <a:spcBef>
                <a:spcPts val="0"/>
              </a:spcBef>
              <a:spcAft>
                <a:spcPts val="0"/>
              </a:spcAft>
              <a:buSzPts val="1600"/>
              <a:buNone/>
              <a:defRPr sz="1200" b="1"/>
            </a:lvl1pPr>
            <a:lvl2pPr marL="914400" lvl="1" indent="-330200" algn="l" rtl="0">
              <a:lnSpc>
                <a:spcPct val="115000"/>
              </a:lnSpc>
              <a:spcBef>
                <a:spcPts val="1600"/>
              </a:spcBef>
              <a:spcAft>
                <a:spcPts val="0"/>
              </a:spcAft>
              <a:buSzPts val="1600"/>
              <a:buChar char="○"/>
              <a:defRPr/>
            </a:lvl2pPr>
            <a:lvl3pPr marL="1371600" lvl="2" indent="-330200" algn="l" rtl="0">
              <a:lnSpc>
                <a:spcPct val="115000"/>
              </a:lnSpc>
              <a:spcBef>
                <a:spcPts val="1600"/>
              </a:spcBef>
              <a:spcAft>
                <a:spcPts val="0"/>
              </a:spcAft>
              <a:buSzPts val="1600"/>
              <a:buChar char="■"/>
              <a:defRPr/>
            </a:lvl3pPr>
            <a:lvl4pPr marL="1828800" lvl="3" indent="-330200" algn="l" rtl="0">
              <a:lnSpc>
                <a:spcPct val="115000"/>
              </a:lnSpc>
              <a:spcBef>
                <a:spcPts val="1600"/>
              </a:spcBef>
              <a:spcAft>
                <a:spcPts val="0"/>
              </a:spcAft>
              <a:buSzPts val="1600"/>
              <a:buChar char="●"/>
              <a:defRPr/>
            </a:lvl4pPr>
            <a:lvl5pPr marL="2286000" lvl="4" indent="-330200" algn="l" rtl="0">
              <a:lnSpc>
                <a:spcPct val="115000"/>
              </a:lnSpc>
              <a:spcBef>
                <a:spcPts val="1600"/>
              </a:spcBef>
              <a:spcAft>
                <a:spcPts val="0"/>
              </a:spcAft>
              <a:buSzPts val="1600"/>
              <a:buChar char="○"/>
              <a:defRPr/>
            </a:lvl5pPr>
            <a:lvl6pPr marL="2743200" lvl="5" indent="-330200" algn="l" rtl="0">
              <a:lnSpc>
                <a:spcPct val="115000"/>
              </a:lnSpc>
              <a:spcBef>
                <a:spcPts val="1600"/>
              </a:spcBef>
              <a:spcAft>
                <a:spcPts val="0"/>
              </a:spcAft>
              <a:buSzPts val="1600"/>
              <a:buChar char="■"/>
              <a:defRPr/>
            </a:lvl6pPr>
            <a:lvl7pPr marL="3200400" lvl="6" indent="-330200" algn="l" rtl="0">
              <a:lnSpc>
                <a:spcPct val="115000"/>
              </a:lnSpc>
              <a:spcBef>
                <a:spcPts val="1600"/>
              </a:spcBef>
              <a:spcAft>
                <a:spcPts val="0"/>
              </a:spcAft>
              <a:buSzPts val="1600"/>
              <a:buChar char="●"/>
              <a:defRPr/>
            </a:lvl7pPr>
            <a:lvl8pPr marL="3657600" lvl="7" indent="-330200" algn="l" rtl="0">
              <a:lnSpc>
                <a:spcPct val="115000"/>
              </a:lnSpc>
              <a:spcBef>
                <a:spcPts val="1600"/>
              </a:spcBef>
              <a:spcAft>
                <a:spcPts val="0"/>
              </a:spcAft>
              <a:buSzPts val="1600"/>
              <a:buChar char="○"/>
              <a:defRPr/>
            </a:lvl8pPr>
            <a:lvl9pPr marL="4114800" lvl="8" indent="-330200" algn="l" rtl="0">
              <a:lnSpc>
                <a:spcPct val="115000"/>
              </a:lnSpc>
              <a:spcBef>
                <a:spcPts val="1600"/>
              </a:spcBef>
              <a:spcAft>
                <a:spcPts val="1600"/>
              </a:spcAft>
              <a:buSzPts val="1600"/>
              <a:buChar char="■"/>
              <a:defRPr/>
            </a:lvl9pPr>
          </a:lstStyle>
          <a:p>
            <a:endParaRPr/>
          </a:p>
        </p:txBody>
      </p:sp>
      <p:sp>
        <p:nvSpPr>
          <p:cNvPr id="892" name="Google Shape;892;p28"/>
          <p:cNvSpPr txBox="1"/>
          <p:nvPr/>
        </p:nvSpPr>
        <p:spPr>
          <a:xfrm>
            <a:off x="1633075" y="2234050"/>
            <a:ext cx="5803500" cy="553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5200"/>
              <a:buFont typeface="Itim"/>
              <a:buNone/>
            </a:pPr>
            <a:r>
              <a:rPr lang="en" sz="5800" b="1" i="0" u="none" strike="noStrike" cap="none">
                <a:solidFill>
                  <a:schemeClr val="dk1"/>
                </a:solidFill>
                <a:latin typeface="Itim"/>
                <a:ea typeface="Itim"/>
                <a:cs typeface="Itim"/>
                <a:sym typeface="Itim"/>
              </a:rPr>
              <a:t>Notebook</a:t>
            </a:r>
            <a:endParaRPr sz="5800" b="1" i="0" u="none" strike="noStrike" cap="none">
              <a:solidFill>
                <a:schemeClr val="dk1"/>
              </a:solidFill>
              <a:latin typeface="Itim"/>
              <a:ea typeface="Itim"/>
              <a:cs typeface="Itim"/>
              <a:sym typeface="Itim"/>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93"/>
        <p:cNvGrpSpPr/>
        <p:nvPr/>
      </p:nvGrpSpPr>
      <p:grpSpPr>
        <a:xfrm>
          <a:off x="0" y="0"/>
          <a:ext cx="0" cy="0"/>
          <a:chOff x="0" y="0"/>
          <a:chExt cx="0" cy="0"/>
        </a:xfrm>
      </p:grpSpPr>
      <p:sp>
        <p:nvSpPr>
          <p:cNvPr id="894" name="Google Shape;894;p29"/>
          <p:cNvSpPr/>
          <p:nvPr/>
        </p:nvSpPr>
        <p:spPr>
          <a:xfrm>
            <a:off x="8740343" y="1780347"/>
            <a:ext cx="20479" cy="58449"/>
          </a:xfrm>
          <a:custGeom>
            <a:avLst/>
            <a:gdLst/>
            <a:ahLst/>
            <a:cxnLst/>
            <a:rect l="l" t="t" r="r" b="b"/>
            <a:pathLst>
              <a:path w="488" h="1403" extrusionOk="0">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95" name="Google Shape;895;p29"/>
          <p:cNvGrpSpPr/>
          <p:nvPr/>
        </p:nvGrpSpPr>
        <p:grpSpPr>
          <a:xfrm>
            <a:off x="-1700" y="329"/>
            <a:ext cx="9147400" cy="5142843"/>
            <a:chOff x="238125" y="854700"/>
            <a:chExt cx="7142500" cy="4015650"/>
          </a:xfrm>
        </p:grpSpPr>
        <p:sp>
          <p:nvSpPr>
            <p:cNvPr id="896" name="Google Shape;896;p29"/>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29"/>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29"/>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29"/>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29"/>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29"/>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29"/>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29"/>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29"/>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29"/>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29"/>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29"/>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29"/>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29"/>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29"/>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29"/>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29"/>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29"/>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29"/>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29"/>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29"/>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29"/>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18" name="Google Shape;918;p29"/>
          <p:cNvSpPr txBox="1">
            <a:spLocks noGrp="1"/>
          </p:cNvSpPr>
          <p:nvPr>
            <p:ph type="title"/>
          </p:nvPr>
        </p:nvSpPr>
        <p:spPr>
          <a:xfrm>
            <a:off x="720000" y="540000"/>
            <a:ext cx="7704000" cy="36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919" name="Google Shape;919;p29"/>
          <p:cNvSpPr txBox="1">
            <a:spLocks noGrp="1"/>
          </p:cNvSpPr>
          <p:nvPr>
            <p:ph type="body" idx="1"/>
          </p:nvPr>
        </p:nvSpPr>
        <p:spPr>
          <a:xfrm>
            <a:off x="720000" y="1246924"/>
            <a:ext cx="7704000" cy="3440100"/>
          </a:xfrm>
          <a:prstGeom prst="rect">
            <a:avLst/>
          </a:prstGeom>
          <a:noFill/>
          <a:ln>
            <a:noFill/>
          </a:ln>
        </p:spPr>
        <p:txBody>
          <a:bodyPr spcFirstLastPara="1" wrap="square" lIns="91425" tIns="91425" rIns="91425" bIns="91425" anchor="t" anchorCtr="0">
            <a:noAutofit/>
          </a:bodyPr>
          <a:lstStyle>
            <a:lvl1pPr marL="457200" lvl="0" indent="-304800" algn="l">
              <a:lnSpc>
                <a:spcPct val="85000"/>
              </a:lnSpc>
              <a:spcBef>
                <a:spcPts val="0"/>
              </a:spcBef>
              <a:spcAft>
                <a:spcPts val="0"/>
              </a:spcAft>
              <a:buClr>
                <a:schemeClr val="dk1"/>
              </a:buClr>
              <a:buSzPts val="1200"/>
              <a:buChar char="●"/>
              <a:defRPr sz="1200"/>
            </a:lvl1pPr>
            <a:lvl2pPr marL="914400" lvl="1" indent="-304800" algn="l">
              <a:lnSpc>
                <a:spcPct val="115000"/>
              </a:lnSpc>
              <a:spcBef>
                <a:spcPts val="5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920"/>
        <p:cNvGrpSpPr/>
        <p:nvPr/>
      </p:nvGrpSpPr>
      <p:grpSpPr>
        <a:xfrm>
          <a:off x="0" y="0"/>
          <a:ext cx="0" cy="0"/>
          <a:chOff x="0" y="0"/>
          <a:chExt cx="0" cy="0"/>
        </a:xfrm>
      </p:grpSpPr>
      <p:grpSp>
        <p:nvGrpSpPr>
          <p:cNvPr id="921" name="Google Shape;921;p30"/>
          <p:cNvGrpSpPr/>
          <p:nvPr/>
        </p:nvGrpSpPr>
        <p:grpSpPr>
          <a:xfrm>
            <a:off x="-174525" y="-22399"/>
            <a:ext cx="9487164" cy="5193049"/>
            <a:chOff x="-174525" y="-22399"/>
            <a:chExt cx="9487164" cy="5193049"/>
          </a:xfrm>
        </p:grpSpPr>
        <p:sp>
          <p:nvSpPr>
            <p:cNvPr id="922" name="Google Shape;922;p30"/>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23" name="Google Shape;923;p30"/>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924" name="Google Shape;924;p30"/>
            <p:cNvGrpSpPr/>
            <p:nvPr/>
          </p:nvGrpSpPr>
          <p:grpSpPr>
            <a:xfrm>
              <a:off x="263005" y="845117"/>
              <a:ext cx="3790149" cy="3960313"/>
              <a:chOff x="263005" y="845117"/>
              <a:chExt cx="3790149" cy="3960313"/>
            </a:xfrm>
          </p:grpSpPr>
          <p:sp>
            <p:nvSpPr>
              <p:cNvPr id="925" name="Google Shape;925;p30"/>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30"/>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30"/>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30"/>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30"/>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30"/>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p30"/>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2" name="Google Shape;932;p30"/>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30"/>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30"/>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30"/>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30"/>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30"/>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30"/>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30"/>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40" name="Google Shape;940;p30"/>
            <p:cNvGrpSpPr/>
            <p:nvPr/>
          </p:nvGrpSpPr>
          <p:grpSpPr>
            <a:xfrm>
              <a:off x="5055305" y="845117"/>
              <a:ext cx="3790149" cy="3960313"/>
              <a:chOff x="263005" y="845117"/>
              <a:chExt cx="3790149" cy="3960313"/>
            </a:xfrm>
          </p:grpSpPr>
          <p:sp>
            <p:nvSpPr>
              <p:cNvPr id="941" name="Google Shape;941;p30"/>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30"/>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30"/>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p30"/>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30"/>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30"/>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p30"/>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30"/>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30"/>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30"/>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p30"/>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30"/>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p30"/>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30"/>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30"/>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956" name="Google Shape;956;p30"/>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957" name="Google Shape;957;p30"/>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958" name="Google Shape;958;p30"/>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959" name="Google Shape;959;p30"/>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960" name="Google Shape;960;p30"/>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961" name="Google Shape;961;p30"/>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962" name="Google Shape;962;p30"/>
          <p:cNvSpPr txBox="1">
            <a:spLocks noGrp="1"/>
          </p:cNvSpPr>
          <p:nvPr>
            <p:ph type="title"/>
          </p:nvPr>
        </p:nvSpPr>
        <p:spPr>
          <a:xfrm>
            <a:off x="720000" y="540000"/>
            <a:ext cx="3368700" cy="572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963" name="Google Shape;963;p30"/>
          <p:cNvSpPr txBox="1">
            <a:spLocks noGrp="1"/>
          </p:cNvSpPr>
          <p:nvPr>
            <p:ph type="subTitle" idx="1"/>
          </p:nvPr>
        </p:nvSpPr>
        <p:spPr>
          <a:xfrm>
            <a:off x="906900" y="3292127"/>
            <a:ext cx="2506200" cy="34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964" name="Google Shape;964;p30"/>
          <p:cNvSpPr txBox="1">
            <a:spLocks noGrp="1"/>
          </p:cNvSpPr>
          <p:nvPr>
            <p:ph type="subTitle" idx="2"/>
          </p:nvPr>
        </p:nvSpPr>
        <p:spPr>
          <a:xfrm>
            <a:off x="5676900" y="3292127"/>
            <a:ext cx="2506200" cy="34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965" name="Google Shape;965;p30"/>
          <p:cNvSpPr txBox="1">
            <a:spLocks noGrp="1"/>
          </p:cNvSpPr>
          <p:nvPr>
            <p:ph type="subTitle" idx="3"/>
          </p:nvPr>
        </p:nvSpPr>
        <p:spPr>
          <a:xfrm>
            <a:off x="906900" y="1584571"/>
            <a:ext cx="25062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966" name="Google Shape;966;p30"/>
          <p:cNvSpPr txBox="1">
            <a:spLocks noGrp="1"/>
          </p:cNvSpPr>
          <p:nvPr>
            <p:ph type="subTitle" idx="4"/>
          </p:nvPr>
        </p:nvSpPr>
        <p:spPr>
          <a:xfrm>
            <a:off x="5676900" y="1584571"/>
            <a:ext cx="25062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967" name="Google Shape;967;p30"/>
          <p:cNvSpPr txBox="1">
            <a:spLocks noGrp="1"/>
          </p:cNvSpPr>
          <p:nvPr>
            <p:ph type="subTitle" idx="5"/>
          </p:nvPr>
        </p:nvSpPr>
        <p:spPr>
          <a:xfrm>
            <a:off x="906900" y="2076621"/>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968" name="Google Shape;968;p30"/>
          <p:cNvSpPr txBox="1">
            <a:spLocks noGrp="1"/>
          </p:cNvSpPr>
          <p:nvPr>
            <p:ph type="subTitle" idx="6"/>
          </p:nvPr>
        </p:nvSpPr>
        <p:spPr>
          <a:xfrm>
            <a:off x="5676900" y="2076621"/>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969" name="Google Shape;969;p30"/>
          <p:cNvSpPr txBox="1">
            <a:spLocks noGrp="1"/>
          </p:cNvSpPr>
          <p:nvPr>
            <p:ph type="subTitle" idx="7"/>
          </p:nvPr>
        </p:nvSpPr>
        <p:spPr>
          <a:xfrm>
            <a:off x="906900" y="3755202"/>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970" name="Google Shape;970;p30"/>
          <p:cNvSpPr txBox="1">
            <a:spLocks noGrp="1"/>
          </p:cNvSpPr>
          <p:nvPr>
            <p:ph type="subTitle" idx="8"/>
          </p:nvPr>
        </p:nvSpPr>
        <p:spPr>
          <a:xfrm>
            <a:off x="5676900" y="3755202"/>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71"/>
        <p:cNvGrpSpPr/>
        <p:nvPr/>
      </p:nvGrpSpPr>
      <p:grpSpPr>
        <a:xfrm>
          <a:off x="0" y="0"/>
          <a:ext cx="0" cy="0"/>
          <a:chOff x="0" y="0"/>
          <a:chExt cx="0" cy="0"/>
        </a:xfrm>
      </p:grpSpPr>
      <p:grpSp>
        <p:nvGrpSpPr>
          <p:cNvPr id="972" name="Google Shape;972;p31"/>
          <p:cNvGrpSpPr/>
          <p:nvPr/>
        </p:nvGrpSpPr>
        <p:grpSpPr>
          <a:xfrm>
            <a:off x="-1700" y="329"/>
            <a:ext cx="9147400" cy="5142843"/>
            <a:chOff x="238125" y="854700"/>
            <a:chExt cx="7142500" cy="4015650"/>
          </a:xfrm>
        </p:grpSpPr>
        <p:sp>
          <p:nvSpPr>
            <p:cNvPr id="973" name="Google Shape;973;p31"/>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31"/>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31"/>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31"/>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31"/>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31"/>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31"/>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31"/>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31"/>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31"/>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31"/>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31"/>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31"/>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31"/>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31"/>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31"/>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31"/>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31"/>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31"/>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92" name="Google Shape;992;p31"/>
          <p:cNvSpPr txBox="1">
            <a:spLocks noGrp="1"/>
          </p:cNvSpPr>
          <p:nvPr>
            <p:ph type="title"/>
          </p:nvPr>
        </p:nvSpPr>
        <p:spPr>
          <a:xfrm>
            <a:off x="1061575" y="1371025"/>
            <a:ext cx="2808000" cy="7557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2400"/>
              <a:buNone/>
              <a:defRPr sz="6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993" name="Google Shape;993;p31"/>
          <p:cNvSpPr txBox="1">
            <a:spLocks noGrp="1"/>
          </p:cNvSpPr>
          <p:nvPr>
            <p:ph type="body" idx="1"/>
          </p:nvPr>
        </p:nvSpPr>
        <p:spPr>
          <a:xfrm>
            <a:off x="1061575" y="2618975"/>
            <a:ext cx="2808000" cy="1153500"/>
          </a:xfrm>
          <a:prstGeom prst="rect">
            <a:avLst/>
          </a:prstGeom>
          <a:noFill/>
          <a:ln>
            <a:noFill/>
          </a:ln>
        </p:spPr>
        <p:txBody>
          <a:bodyPr spcFirstLastPara="1" wrap="square" lIns="91425" tIns="91425" rIns="91425" bIns="91425" anchor="t" anchorCtr="0">
            <a:noAutofit/>
          </a:bodyPr>
          <a:lstStyle>
            <a:lvl1pPr marL="457200" lvl="0" indent="-304800" algn="ctr">
              <a:lnSpc>
                <a:spcPct val="115000"/>
              </a:lnSpc>
              <a:spcBef>
                <a:spcPts val="0"/>
              </a:spcBef>
              <a:spcAft>
                <a:spcPts val="0"/>
              </a:spcAft>
              <a:buSzPts val="1200"/>
              <a:buChar char="●"/>
              <a:defRPr sz="16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cxnSp>
        <p:nvCxnSpPr>
          <p:cNvPr id="994" name="Google Shape;994;p31"/>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995" name="Google Shape;995;p31"/>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118"/>
        <p:cNvGrpSpPr/>
        <p:nvPr/>
      </p:nvGrpSpPr>
      <p:grpSpPr>
        <a:xfrm>
          <a:off x="0" y="0"/>
          <a:ext cx="0" cy="0"/>
          <a:chOff x="0" y="0"/>
          <a:chExt cx="0" cy="0"/>
        </a:xfrm>
      </p:grpSpPr>
      <p:grpSp>
        <p:nvGrpSpPr>
          <p:cNvPr id="119" name="Google Shape;119;p4"/>
          <p:cNvGrpSpPr/>
          <p:nvPr/>
        </p:nvGrpSpPr>
        <p:grpSpPr>
          <a:xfrm>
            <a:off x="-174525" y="-22399"/>
            <a:ext cx="9487164" cy="5193049"/>
            <a:chOff x="-174525" y="-22399"/>
            <a:chExt cx="9487164" cy="5193049"/>
          </a:xfrm>
        </p:grpSpPr>
        <p:sp>
          <p:nvSpPr>
            <p:cNvPr id="120" name="Google Shape;120;p4"/>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21" name="Google Shape;121;p4"/>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122" name="Google Shape;122;p4"/>
            <p:cNvGrpSpPr/>
            <p:nvPr/>
          </p:nvGrpSpPr>
          <p:grpSpPr>
            <a:xfrm>
              <a:off x="263005" y="845117"/>
              <a:ext cx="3790149" cy="3960313"/>
              <a:chOff x="263005" y="845117"/>
              <a:chExt cx="3790149" cy="3960313"/>
            </a:xfrm>
          </p:grpSpPr>
          <p:sp>
            <p:nvSpPr>
              <p:cNvPr id="123" name="Google Shape;123;p4"/>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4"/>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4"/>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4"/>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4"/>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4"/>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4"/>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4"/>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4"/>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4"/>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4"/>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4"/>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4"/>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4"/>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4"/>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8" name="Google Shape;138;p4"/>
            <p:cNvGrpSpPr/>
            <p:nvPr/>
          </p:nvGrpSpPr>
          <p:grpSpPr>
            <a:xfrm>
              <a:off x="5055305" y="845117"/>
              <a:ext cx="3790149" cy="3960313"/>
              <a:chOff x="263005" y="845117"/>
              <a:chExt cx="3790149" cy="3960313"/>
            </a:xfrm>
          </p:grpSpPr>
          <p:sp>
            <p:nvSpPr>
              <p:cNvPr id="139" name="Google Shape;139;p4"/>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4"/>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4"/>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4"/>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4"/>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4"/>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4"/>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4"/>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4"/>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4"/>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4"/>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4"/>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4"/>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4"/>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4"/>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54" name="Google Shape;154;p4"/>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155" name="Google Shape;155;p4"/>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56" name="Google Shape;156;p4"/>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57" name="Google Shape;157;p4"/>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58" name="Google Shape;158;p4"/>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59" name="Google Shape;159;p4"/>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160" name="Google Shape;160;p4"/>
          <p:cNvSpPr txBox="1">
            <a:spLocks noGrp="1"/>
          </p:cNvSpPr>
          <p:nvPr>
            <p:ph type="title"/>
          </p:nvPr>
        </p:nvSpPr>
        <p:spPr>
          <a:xfrm>
            <a:off x="720000" y="540000"/>
            <a:ext cx="3368700" cy="572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61" name="Google Shape;161;p4"/>
          <p:cNvSpPr txBox="1">
            <a:spLocks noGrp="1"/>
          </p:cNvSpPr>
          <p:nvPr>
            <p:ph type="subTitle" idx="1"/>
          </p:nvPr>
        </p:nvSpPr>
        <p:spPr>
          <a:xfrm>
            <a:off x="906900" y="3292127"/>
            <a:ext cx="2506200" cy="34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62" name="Google Shape;162;p4"/>
          <p:cNvSpPr txBox="1">
            <a:spLocks noGrp="1"/>
          </p:cNvSpPr>
          <p:nvPr>
            <p:ph type="subTitle" idx="2"/>
          </p:nvPr>
        </p:nvSpPr>
        <p:spPr>
          <a:xfrm>
            <a:off x="5676900" y="3292127"/>
            <a:ext cx="2506200" cy="34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63" name="Google Shape;163;p4"/>
          <p:cNvSpPr txBox="1">
            <a:spLocks noGrp="1"/>
          </p:cNvSpPr>
          <p:nvPr>
            <p:ph type="subTitle" idx="3"/>
          </p:nvPr>
        </p:nvSpPr>
        <p:spPr>
          <a:xfrm>
            <a:off x="906900" y="1584571"/>
            <a:ext cx="25062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64" name="Google Shape;164;p4"/>
          <p:cNvSpPr txBox="1">
            <a:spLocks noGrp="1"/>
          </p:cNvSpPr>
          <p:nvPr>
            <p:ph type="subTitle" idx="4"/>
          </p:nvPr>
        </p:nvSpPr>
        <p:spPr>
          <a:xfrm>
            <a:off x="5676900" y="1584571"/>
            <a:ext cx="25062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65" name="Google Shape;165;p4"/>
          <p:cNvSpPr txBox="1">
            <a:spLocks noGrp="1"/>
          </p:cNvSpPr>
          <p:nvPr>
            <p:ph type="subTitle" idx="5"/>
          </p:nvPr>
        </p:nvSpPr>
        <p:spPr>
          <a:xfrm>
            <a:off x="906900" y="2076621"/>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66" name="Google Shape;166;p4"/>
          <p:cNvSpPr txBox="1">
            <a:spLocks noGrp="1"/>
          </p:cNvSpPr>
          <p:nvPr>
            <p:ph type="subTitle" idx="6"/>
          </p:nvPr>
        </p:nvSpPr>
        <p:spPr>
          <a:xfrm>
            <a:off x="5676900" y="2076621"/>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67" name="Google Shape;167;p4"/>
          <p:cNvSpPr txBox="1">
            <a:spLocks noGrp="1"/>
          </p:cNvSpPr>
          <p:nvPr>
            <p:ph type="subTitle" idx="7"/>
          </p:nvPr>
        </p:nvSpPr>
        <p:spPr>
          <a:xfrm>
            <a:off x="906900" y="3755202"/>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68" name="Google Shape;168;p4"/>
          <p:cNvSpPr txBox="1">
            <a:spLocks noGrp="1"/>
          </p:cNvSpPr>
          <p:nvPr>
            <p:ph type="subTitle" idx="8"/>
          </p:nvPr>
        </p:nvSpPr>
        <p:spPr>
          <a:xfrm>
            <a:off x="5676900" y="3755202"/>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996"/>
        <p:cNvGrpSpPr/>
        <p:nvPr/>
      </p:nvGrpSpPr>
      <p:grpSpPr>
        <a:xfrm>
          <a:off x="0" y="0"/>
          <a:ext cx="0" cy="0"/>
          <a:chOff x="0" y="0"/>
          <a:chExt cx="0" cy="0"/>
        </a:xfrm>
      </p:grpSpPr>
      <p:grpSp>
        <p:nvGrpSpPr>
          <p:cNvPr id="997" name="Google Shape;997;p32"/>
          <p:cNvGrpSpPr/>
          <p:nvPr/>
        </p:nvGrpSpPr>
        <p:grpSpPr>
          <a:xfrm>
            <a:off x="-1700" y="329"/>
            <a:ext cx="9147400" cy="5142843"/>
            <a:chOff x="238125" y="854700"/>
            <a:chExt cx="7142500" cy="4015650"/>
          </a:xfrm>
        </p:grpSpPr>
        <p:sp>
          <p:nvSpPr>
            <p:cNvPr id="998" name="Google Shape;998;p32"/>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32"/>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32"/>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32"/>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32"/>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32"/>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32"/>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32"/>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32"/>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32"/>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32"/>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32"/>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32"/>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32"/>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32"/>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32"/>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32"/>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32"/>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32"/>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32"/>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32"/>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32"/>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20" name="Google Shape;1020;p32"/>
          <p:cNvSpPr txBox="1">
            <a:spLocks noGrp="1"/>
          </p:cNvSpPr>
          <p:nvPr>
            <p:ph type="subTitle" idx="1"/>
          </p:nvPr>
        </p:nvSpPr>
        <p:spPr>
          <a:xfrm>
            <a:off x="3983700" y="1758177"/>
            <a:ext cx="4440300" cy="9723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021" name="Google Shape;1021;p32"/>
          <p:cNvSpPr txBox="1">
            <a:spLocks noGrp="1"/>
          </p:cNvSpPr>
          <p:nvPr>
            <p:ph type="ctrTitle"/>
          </p:nvPr>
        </p:nvSpPr>
        <p:spPr>
          <a:xfrm>
            <a:off x="5875800" y="2837502"/>
            <a:ext cx="2548200" cy="461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5200"/>
              <a:buNone/>
              <a:defRPr sz="1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grpSp>
        <p:nvGrpSpPr>
          <p:cNvPr id="1022" name="Google Shape;1022;p32"/>
          <p:cNvGrpSpPr/>
          <p:nvPr/>
        </p:nvGrpSpPr>
        <p:grpSpPr>
          <a:xfrm>
            <a:off x="7673759" y="-287513"/>
            <a:ext cx="788762" cy="861588"/>
            <a:chOff x="7673759" y="-287513"/>
            <a:chExt cx="788762" cy="861588"/>
          </a:xfrm>
        </p:grpSpPr>
        <p:grpSp>
          <p:nvGrpSpPr>
            <p:cNvPr id="1023" name="Google Shape;1023;p32"/>
            <p:cNvGrpSpPr/>
            <p:nvPr/>
          </p:nvGrpSpPr>
          <p:grpSpPr>
            <a:xfrm rot="350572">
              <a:off x="7712287" y="-253348"/>
              <a:ext cx="711705" cy="793257"/>
              <a:chOff x="6554696" y="509501"/>
              <a:chExt cx="711709" cy="793261"/>
            </a:xfrm>
          </p:grpSpPr>
          <p:sp>
            <p:nvSpPr>
              <p:cNvPr id="1024" name="Google Shape;1024;p32"/>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32"/>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26" name="Google Shape;1026;p32"/>
            <p:cNvSpPr/>
            <p:nvPr/>
          </p:nvSpPr>
          <p:spPr>
            <a:xfrm rot="442426">
              <a:off x="8229710" y="-161880"/>
              <a:ext cx="102851" cy="551273"/>
            </a:xfrm>
            <a:prstGeom prst="roundRect">
              <a:avLst>
                <a:gd name="adj" fmla="val 50000"/>
              </a:avLst>
            </a:prstGeom>
            <a:solidFill>
              <a:schemeClr val="lt2">
                <a:alpha val="4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27"/>
        <p:cNvGrpSpPr/>
        <p:nvPr/>
      </p:nvGrpSpPr>
      <p:grpSpPr>
        <a:xfrm>
          <a:off x="0" y="0"/>
          <a:ext cx="0" cy="0"/>
          <a:chOff x="0" y="0"/>
          <a:chExt cx="0" cy="0"/>
        </a:xfrm>
      </p:grpSpPr>
      <p:grpSp>
        <p:nvGrpSpPr>
          <p:cNvPr id="1028" name="Google Shape;1028;p33"/>
          <p:cNvGrpSpPr/>
          <p:nvPr/>
        </p:nvGrpSpPr>
        <p:grpSpPr>
          <a:xfrm>
            <a:off x="-1700" y="329"/>
            <a:ext cx="9147400" cy="5142843"/>
            <a:chOff x="238125" y="854700"/>
            <a:chExt cx="7142500" cy="4015650"/>
          </a:xfrm>
        </p:grpSpPr>
        <p:sp>
          <p:nvSpPr>
            <p:cNvPr id="1029" name="Google Shape;1029;p33"/>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33"/>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33"/>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2" name="Google Shape;1032;p33"/>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3" name="Google Shape;1033;p33"/>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p33"/>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33"/>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p33"/>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33"/>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33"/>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p33"/>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0" name="Google Shape;1040;p33"/>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1" name="Google Shape;1041;p33"/>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2" name="Google Shape;1042;p33"/>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p33"/>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33"/>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33"/>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33"/>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33"/>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33"/>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 name="Google Shape;1049;p33"/>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p33"/>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51" name="Google Shape;1051;p33"/>
          <p:cNvSpPr txBox="1">
            <a:spLocks noGrp="1"/>
          </p:cNvSpPr>
          <p:nvPr>
            <p:ph type="subTitle" idx="1"/>
          </p:nvPr>
        </p:nvSpPr>
        <p:spPr>
          <a:xfrm>
            <a:off x="3117150" y="3648238"/>
            <a:ext cx="2909700" cy="904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0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52" name="Google Shape;1052;p33"/>
          <p:cNvSpPr txBox="1">
            <a:spLocks noGrp="1"/>
          </p:cNvSpPr>
          <p:nvPr>
            <p:ph type="title"/>
          </p:nvPr>
        </p:nvSpPr>
        <p:spPr>
          <a:xfrm>
            <a:off x="1918650" y="1613838"/>
            <a:ext cx="5306700" cy="14823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SzPts val="4200"/>
              <a:buNone/>
              <a:defRPr sz="60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053" name="Google Shape;1053;p33"/>
          <p:cNvSpPr txBox="1">
            <a:spLocks noGrp="1"/>
          </p:cNvSpPr>
          <p:nvPr>
            <p:ph type="title" idx="2"/>
          </p:nvPr>
        </p:nvSpPr>
        <p:spPr>
          <a:xfrm>
            <a:off x="3843750" y="591063"/>
            <a:ext cx="1456500" cy="675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grpSp>
        <p:nvGrpSpPr>
          <p:cNvPr id="1054" name="Google Shape;1054;p33"/>
          <p:cNvGrpSpPr/>
          <p:nvPr/>
        </p:nvGrpSpPr>
        <p:grpSpPr>
          <a:xfrm rot="-697126" flipH="1">
            <a:off x="569287" y="-351303"/>
            <a:ext cx="1305393" cy="1346461"/>
            <a:chOff x="1492000" y="427450"/>
            <a:chExt cx="1188000" cy="1225375"/>
          </a:xfrm>
        </p:grpSpPr>
        <p:sp>
          <p:nvSpPr>
            <p:cNvPr id="1055" name="Google Shape;1055;p33"/>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6" name="Google Shape;1056;p33"/>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7" name="Google Shape;1057;p33"/>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p33"/>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 name="Google Shape;1059;p33"/>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 name="Google Shape;1060;p33"/>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p33"/>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p33"/>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33"/>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33"/>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33"/>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 Text">
  <p:cSld name="CUSTOM_2">
    <p:spTree>
      <p:nvGrpSpPr>
        <p:cNvPr id="1" name="Shape 1066"/>
        <p:cNvGrpSpPr/>
        <p:nvPr/>
      </p:nvGrpSpPr>
      <p:grpSpPr>
        <a:xfrm>
          <a:off x="0" y="0"/>
          <a:ext cx="0" cy="0"/>
          <a:chOff x="0" y="0"/>
          <a:chExt cx="0" cy="0"/>
        </a:xfrm>
      </p:grpSpPr>
      <p:grpSp>
        <p:nvGrpSpPr>
          <p:cNvPr id="1067" name="Google Shape;1067;p34"/>
          <p:cNvGrpSpPr/>
          <p:nvPr/>
        </p:nvGrpSpPr>
        <p:grpSpPr>
          <a:xfrm>
            <a:off x="-1700" y="329"/>
            <a:ext cx="9147400" cy="5142843"/>
            <a:chOff x="238125" y="854700"/>
            <a:chExt cx="7142500" cy="4015650"/>
          </a:xfrm>
        </p:grpSpPr>
        <p:sp>
          <p:nvSpPr>
            <p:cNvPr id="1068" name="Google Shape;1068;p3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9" name="Google Shape;1069;p3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3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3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p3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3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3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3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3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3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3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3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3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34"/>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3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p3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3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3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3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87" name="Google Shape;1087;p34"/>
          <p:cNvSpPr txBox="1">
            <a:spLocks noGrp="1"/>
          </p:cNvSpPr>
          <p:nvPr>
            <p:ph type="subTitle" idx="1"/>
          </p:nvPr>
        </p:nvSpPr>
        <p:spPr>
          <a:xfrm>
            <a:off x="890100" y="1760244"/>
            <a:ext cx="7533900" cy="2777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Char char="●"/>
              <a:defRPr sz="1600"/>
            </a:lvl1pPr>
            <a:lvl2pPr lvl="1" algn="ctr">
              <a:lnSpc>
                <a:spcPct val="100000"/>
              </a:lnSpc>
              <a:spcBef>
                <a:spcPts val="0"/>
              </a:spcBef>
              <a:spcAft>
                <a:spcPts val="0"/>
              </a:spcAft>
              <a:buSzPts val="2800"/>
              <a:buChar char="○"/>
              <a:defRPr sz="2800"/>
            </a:lvl2pPr>
            <a:lvl3pPr lvl="2" algn="ctr">
              <a:lnSpc>
                <a:spcPct val="100000"/>
              </a:lnSpc>
              <a:spcBef>
                <a:spcPts val="0"/>
              </a:spcBef>
              <a:spcAft>
                <a:spcPts val="0"/>
              </a:spcAft>
              <a:buSzPts val="2800"/>
              <a:buChar char="■"/>
              <a:defRPr sz="2800"/>
            </a:lvl3pPr>
            <a:lvl4pPr lvl="3" algn="ctr">
              <a:lnSpc>
                <a:spcPct val="100000"/>
              </a:lnSpc>
              <a:spcBef>
                <a:spcPts val="0"/>
              </a:spcBef>
              <a:spcAft>
                <a:spcPts val="0"/>
              </a:spcAft>
              <a:buSzPts val="2800"/>
              <a:buChar char="●"/>
              <a:defRPr sz="2800"/>
            </a:lvl4pPr>
            <a:lvl5pPr lvl="4" algn="ctr">
              <a:lnSpc>
                <a:spcPct val="100000"/>
              </a:lnSpc>
              <a:spcBef>
                <a:spcPts val="0"/>
              </a:spcBef>
              <a:spcAft>
                <a:spcPts val="0"/>
              </a:spcAft>
              <a:buSzPts val="2800"/>
              <a:buChar char="○"/>
              <a:defRPr sz="2800"/>
            </a:lvl5pPr>
            <a:lvl6pPr lvl="5" algn="ctr">
              <a:lnSpc>
                <a:spcPct val="100000"/>
              </a:lnSpc>
              <a:spcBef>
                <a:spcPts val="0"/>
              </a:spcBef>
              <a:spcAft>
                <a:spcPts val="0"/>
              </a:spcAft>
              <a:buSzPts val="2800"/>
              <a:buChar char="■"/>
              <a:defRPr sz="2800"/>
            </a:lvl6pPr>
            <a:lvl7pPr lvl="6" algn="ctr">
              <a:lnSpc>
                <a:spcPct val="100000"/>
              </a:lnSpc>
              <a:spcBef>
                <a:spcPts val="0"/>
              </a:spcBef>
              <a:spcAft>
                <a:spcPts val="0"/>
              </a:spcAft>
              <a:buSzPts val="2800"/>
              <a:buChar char="●"/>
              <a:defRPr sz="2800"/>
            </a:lvl7pPr>
            <a:lvl8pPr lvl="7" algn="ctr">
              <a:lnSpc>
                <a:spcPct val="100000"/>
              </a:lnSpc>
              <a:spcBef>
                <a:spcPts val="0"/>
              </a:spcBef>
              <a:spcAft>
                <a:spcPts val="0"/>
              </a:spcAft>
              <a:buSzPts val="2800"/>
              <a:buChar char="○"/>
              <a:defRPr sz="2800"/>
            </a:lvl8pPr>
            <a:lvl9pPr lvl="8" algn="ctr">
              <a:lnSpc>
                <a:spcPct val="100000"/>
              </a:lnSpc>
              <a:spcBef>
                <a:spcPts val="0"/>
              </a:spcBef>
              <a:spcAft>
                <a:spcPts val="0"/>
              </a:spcAft>
              <a:buSzPts val="2800"/>
              <a:buChar char="■"/>
              <a:defRPr sz="2800"/>
            </a:lvl9pPr>
          </a:lstStyle>
          <a:p>
            <a:endParaRPr/>
          </a:p>
        </p:txBody>
      </p:sp>
      <p:sp>
        <p:nvSpPr>
          <p:cNvPr id="1088" name="Google Shape;1088;p34"/>
          <p:cNvSpPr txBox="1">
            <a:spLocks noGrp="1"/>
          </p:cNvSpPr>
          <p:nvPr>
            <p:ph type="title"/>
          </p:nvPr>
        </p:nvSpPr>
        <p:spPr>
          <a:xfrm>
            <a:off x="4572000" y="540000"/>
            <a:ext cx="3852000" cy="10371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89"/>
        <p:cNvGrpSpPr/>
        <p:nvPr/>
      </p:nvGrpSpPr>
      <p:grpSpPr>
        <a:xfrm>
          <a:off x="0" y="0"/>
          <a:ext cx="0" cy="0"/>
          <a:chOff x="0" y="0"/>
          <a:chExt cx="0" cy="0"/>
        </a:xfrm>
      </p:grpSpPr>
      <p:grpSp>
        <p:nvGrpSpPr>
          <p:cNvPr id="1090" name="Google Shape;1090;p35"/>
          <p:cNvGrpSpPr/>
          <p:nvPr/>
        </p:nvGrpSpPr>
        <p:grpSpPr>
          <a:xfrm>
            <a:off x="-174525" y="-22399"/>
            <a:ext cx="9487164" cy="5193049"/>
            <a:chOff x="-174525" y="-22399"/>
            <a:chExt cx="9487164" cy="5193049"/>
          </a:xfrm>
        </p:grpSpPr>
        <p:sp>
          <p:nvSpPr>
            <p:cNvPr id="1091" name="Google Shape;1091;p35"/>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92" name="Google Shape;1092;p35"/>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1093" name="Google Shape;1093;p35"/>
            <p:cNvGrpSpPr/>
            <p:nvPr/>
          </p:nvGrpSpPr>
          <p:grpSpPr>
            <a:xfrm>
              <a:off x="263005" y="845117"/>
              <a:ext cx="3790149" cy="3960313"/>
              <a:chOff x="263005" y="845117"/>
              <a:chExt cx="3790149" cy="3960313"/>
            </a:xfrm>
          </p:grpSpPr>
          <p:sp>
            <p:nvSpPr>
              <p:cNvPr id="1094" name="Google Shape;1094;p3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3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3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p3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3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3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3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3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3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p3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3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5" name="Google Shape;1105;p3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6" name="Google Shape;1106;p3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3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8" name="Google Shape;1108;p3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09" name="Google Shape;1109;p35"/>
            <p:cNvGrpSpPr/>
            <p:nvPr/>
          </p:nvGrpSpPr>
          <p:grpSpPr>
            <a:xfrm>
              <a:off x="5055305" y="845117"/>
              <a:ext cx="3790149" cy="3960313"/>
              <a:chOff x="263005" y="845117"/>
              <a:chExt cx="3790149" cy="3960313"/>
            </a:xfrm>
          </p:grpSpPr>
          <p:sp>
            <p:nvSpPr>
              <p:cNvPr id="1110" name="Google Shape;1110;p3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3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2" name="Google Shape;1112;p3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3" name="Google Shape;1113;p3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3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5" name="Google Shape;1115;p3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6" name="Google Shape;1116;p3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p3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3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9" name="Google Shape;1119;p3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0" name="Google Shape;1120;p3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3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3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3" name="Google Shape;1123;p3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4" name="Google Shape;1124;p3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125" name="Google Shape;1125;p35"/>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1126" name="Google Shape;1126;p35"/>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127" name="Google Shape;1127;p35"/>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128" name="Google Shape;1128;p35"/>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129" name="Google Shape;1129;p35"/>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130" name="Google Shape;1130;p35"/>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1131" name="Google Shape;1131;p35"/>
          <p:cNvSpPr txBox="1">
            <a:spLocks noGrp="1"/>
          </p:cNvSpPr>
          <p:nvPr>
            <p:ph type="title"/>
          </p:nvPr>
        </p:nvSpPr>
        <p:spPr>
          <a:xfrm>
            <a:off x="720000" y="540000"/>
            <a:ext cx="3378600" cy="1017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32" name="Google Shape;1132;p35"/>
          <p:cNvSpPr txBox="1">
            <a:spLocks noGrp="1"/>
          </p:cNvSpPr>
          <p:nvPr>
            <p:ph type="body" idx="1"/>
          </p:nvPr>
        </p:nvSpPr>
        <p:spPr>
          <a:xfrm>
            <a:off x="470700" y="3119125"/>
            <a:ext cx="3378600" cy="12858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SzPts val="1400"/>
              <a:buChar char="●"/>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133" name="Google Shape;1133;p35"/>
          <p:cNvSpPr txBox="1">
            <a:spLocks noGrp="1"/>
          </p:cNvSpPr>
          <p:nvPr>
            <p:ph type="body" idx="2"/>
          </p:nvPr>
        </p:nvSpPr>
        <p:spPr>
          <a:xfrm>
            <a:off x="5368500" y="3105175"/>
            <a:ext cx="3177000" cy="12858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SzPts val="1400"/>
              <a:buChar char="●"/>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134" name="Google Shape;1134;p35"/>
          <p:cNvSpPr txBox="1">
            <a:spLocks noGrp="1"/>
          </p:cNvSpPr>
          <p:nvPr>
            <p:ph type="subTitle" idx="3"/>
          </p:nvPr>
        </p:nvSpPr>
        <p:spPr>
          <a:xfrm>
            <a:off x="906900" y="2586400"/>
            <a:ext cx="25062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135" name="Google Shape;1135;p35"/>
          <p:cNvSpPr txBox="1">
            <a:spLocks noGrp="1"/>
          </p:cNvSpPr>
          <p:nvPr>
            <p:ph type="subTitle" idx="4"/>
          </p:nvPr>
        </p:nvSpPr>
        <p:spPr>
          <a:xfrm>
            <a:off x="5703900" y="2572450"/>
            <a:ext cx="25062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Three Columns">
  <p:cSld name="CUSTOM_3">
    <p:spTree>
      <p:nvGrpSpPr>
        <p:cNvPr id="1" name="Shape 1136"/>
        <p:cNvGrpSpPr/>
        <p:nvPr/>
      </p:nvGrpSpPr>
      <p:grpSpPr>
        <a:xfrm>
          <a:off x="0" y="0"/>
          <a:ext cx="0" cy="0"/>
          <a:chOff x="0" y="0"/>
          <a:chExt cx="0" cy="0"/>
        </a:xfrm>
      </p:grpSpPr>
      <p:grpSp>
        <p:nvGrpSpPr>
          <p:cNvPr id="1137" name="Google Shape;1137;p36"/>
          <p:cNvGrpSpPr/>
          <p:nvPr/>
        </p:nvGrpSpPr>
        <p:grpSpPr>
          <a:xfrm>
            <a:off x="-174525" y="-22399"/>
            <a:ext cx="9487164" cy="5193049"/>
            <a:chOff x="-174525" y="-22399"/>
            <a:chExt cx="9487164" cy="5193049"/>
          </a:xfrm>
        </p:grpSpPr>
        <p:sp>
          <p:nvSpPr>
            <p:cNvPr id="1138" name="Google Shape;1138;p36"/>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39" name="Google Shape;1139;p36"/>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1140" name="Google Shape;1140;p36"/>
            <p:cNvGrpSpPr/>
            <p:nvPr/>
          </p:nvGrpSpPr>
          <p:grpSpPr>
            <a:xfrm>
              <a:off x="263005" y="845117"/>
              <a:ext cx="3790149" cy="3960313"/>
              <a:chOff x="263005" y="845117"/>
              <a:chExt cx="3790149" cy="3960313"/>
            </a:xfrm>
          </p:grpSpPr>
          <p:sp>
            <p:nvSpPr>
              <p:cNvPr id="1141" name="Google Shape;1141;p3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2" name="Google Shape;1142;p3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3" name="Google Shape;1143;p3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4" name="Google Shape;1144;p3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p3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3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3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8" name="Google Shape;1148;p3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9" name="Google Shape;1149;p3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0" name="Google Shape;1150;p3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1" name="Google Shape;1151;p3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2" name="Google Shape;1152;p3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p3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p3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3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56" name="Google Shape;1156;p36"/>
            <p:cNvGrpSpPr/>
            <p:nvPr/>
          </p:nvGrpSpPr>
          <p:grpSpPr>
            <a:xfrm>
              <a:off x="5055305" y="845117"/>
              <a:ext cx="3790149" cy="3960313"/>
              <a:chOff x="263005" y="845117"/>
              <a:chExt cx="3790149" cy="3960313"/>
            </a:xfrm>
          </p:grpSpPr>
          <p:sp>
            <p:nvSpPr>
              <p:cNvPr id="1157" name="Google Shape;1157;p3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p3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3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3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3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3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3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3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3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3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3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3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3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p3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p3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172" name="Google Shape;1172;p36"/>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1173" name="Google Shape;1173;p36"/>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174" name="Google Shape;1174;p36"/>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175" name="Google Shape;1175;p36"/>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176" name="Google Shape;1176;p36"/>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177" name="Google Shape;1177;p36"/>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1178" name="Google Shape;1178;p36"/>
          <p:cNvSpPr txBox="1">
            <a:spLocks noGrp="1"/>
          </p:cNvSpPr>
          <p:nvPr>
            <p:ph type="title"/>
          </p:nvPr>
        </p:nvSpPr>
        <p:spPr>
          <a:xfrm>
            <a:off x="720000" y="540000"/>
            <a:ext cx="3087300" cy="1459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79" name="Google Shape;1179;p36"/>
          <p:cNvSpPr txBox="1">
            <a:spLocks noGrp="1"/>
          </p:cNvSpPr>
          <p:nvPr>
            <p:ph type="subTitle" idx="1"/>
          </p:nvPr>
        </p:nvSpPr>
        <p:spPr>
          <a:xfrm>
            <a:off x="5703898" y="867200"/>
            <a:ext cx="1041600" cy="406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180" name="Google Shape;1180;p36"/>
          <p:cNvSpPr txBox="1">
            <a:spLocks noGrp="1"/>
          </p:cNvSpPr>
          <p:nvPr>
            <p:ph type="subTitle" idx="2"/>
          </p:nvPr>
        </p:nvSpPr>
        <p:spPr>
          <a:xfrm>
            <a:off x="5703898" y="2856550"/>
            <a:ext cx="1041600" cy="406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181" name="Google Shape;1181;p36"/>
          <p:cNvSpPr txBox="1">
            <a:spLocks noGrp="1"/>
          </p:cNvSpPr>
          <p:nvPr>
            <p:ph type="subTitle" idx="3"/>
          </p:nvPr>
        </p:nvSpPr>
        <p:spPr>
          <a:xfrm>
            <a:off x="906900" y="2856550"/>
            <a:ext cx="1041600" cy="406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182" name="Google Shape;1182;p36"/>
          <p:cNvSpPr txBox="1">
            <a:spLocks noGrp="1"/>
          </p:cNvSpPr>
          <p:nvPr>
            <p:ph type="subTitle" idx="4"/>
          </p:nvPr>
        </p:nvSpPr>
        <p:spPr>
          <a:xfrm>
            <a:off x="906900" y="3263350"/>
            <a:ext cx="2506200" cy="1134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183" name="Google Shape;1183;p36"/>
          <p:cNvSpPr txBox="1">
            <a:spLocks noGrp="1"/>
          </p:cNvSpPr>
          <p:nvPr>
            <p:ph type="subTitle" idx="5"/>
          </p:nvPr>
        </p:nvSpPr>
        <p:spPr>
          <a:xfrm>
            <a:off x="5703900" y="3263350"/>
            <a:ext cx="2506200" cy="1134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184" name="Google Shape;1184;p36"/>
          <p:cNvSpPr txBox="1">
            <a:spLocks noGrp="1"/>
          </p:cNvSpPr>
          <p:nvPr>
            <p:ph type="subTitle" idx="6"/>
          </p:nvPr>
        </p:nvSpPr>
        <p:spPr>
          <a:xfrm>
            <a:off x="5703900" y="1289800"/>
            <a:ext cx="2506200" cy="1134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Text 1">
  <p:cSld name="CUSTOM_4">
    <p:spTree>
      <p:nvGrpSpPr>
        <p:cNvPr id="1" name="Shape 1185"/>
        <p:cNvGrpSpPr/>
        <p:nvPr/>
      </p:nvGrpSpPr>
      <p:grpSpPr>
        <a:xfrm>
          <a:off x="0" y="0"/>
          <a:ext cx="0" cy="0"/>
          <a:chOff x="0" y="0"/>
          <a:chExt cx="0" cy="0"/>
        </a:xfrm>
      </p:grpSpPr>
      <p:grpSp>
        <p:nvGrpSpPr>
          <p:cNvPr id="1186" name="Google Shape;1186;p37"/>
          <p:cNvGrpSpPr/>
          <p:nvPr/>
        </p:nvGrpSpPr>
        <p:grpSpPr>
          <a:xfrm>
            <a:off x="-1700" y="329"/>
            <a:ext cx="9147400" cy="5142843"/>
            <a:chOff x="238125" y="854700"/>
            <a:chExt cx="7142500" cy="4015650"/>
          </a:xfrm>
        </p:grpSpPr>
        <p:sp>
          <p:nvSpPr>
            <p:cNvPr id="1187" name="Google Shape;1187;p37"/>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37"/>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37"/>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37"/>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37"/>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37"/>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37"/>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37"/>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37"/>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37"/>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7" name="Google Shape;1197;p37"/>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37"/>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37"/>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37"/>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37"/>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37"/>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37"/>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37"/>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37"/>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6" name="Google Shape;1206;p37"/>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37"/>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p37"/>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09" name="Google Shape;1209;p37"/>
          <p:cNvSpPr txBox="1">
            <a:spLocks noGrp="1"/>
          </p:cNvSpPr>
          <p:nvPr>
            <p:ph type="title"/>
          </p:nvPr>
        </p:nvSpPr>
        <p:spPr>
          <a:xfrm>
            <a:off x="5314275" y="982000"/>
            <a:ext cx="3109500" cy="13386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10" name="Google Shape;1210;p37"/>
          <p:cNvSpPr txBox="1">
            <a:spLocks noGrp="1"/>
          </p:cNvSpPr>
          <p:nvPr>
            <p:ph type="subTitle" idx="1"/>
          </p:nvPr>
        </p:nvSpPr>
        <p:spPr>
          <a:xfrm>
            <a:off x="6241125" y="2642075"/>
            <a:ext cx="2182800" cy="1436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g Title">
  <p:cSld name="CUSTOM_5">
    <p:bg>
      <p:bgPr>
        <a:solidFill>
          <a:schemeClr val="lt2"/>
        </a:solidFill>
        <a:effectLst/>
      </p:bgPr>
    </p:bg>
    <p:spTree>
      <p:nvGrpSpPr>
        <p:cNvPr id="1" name="Shape 1211"/>
        <p:cNvGrpSpPr/>
        <p:nvPr/>
      </p:nvGrpSpPr>
      <p:grpSpPr>
        <a:xfrm>
          <a:off x="0" y="0"/>
          <a:ext cx="0" cy="0"/>
          <a:chOff x="0" y="0"/>
          <a:chExt cx="0" cy="0"/>
        </a:xfrm>
      </p:grpSpPr>
      <p:sp>
        <p:nvSpPr>
          <p:cNvPr id="1212" name="Google Shape;1212;p38"/>
          <p:cNvSpPr txBox="1">
            <a:spLocks noGrp="1"/>
          </p:cNvSpPr>
          <p:nvPr>
            <p:ph type="title"/>
          </p:nvPr>
        </p:nvSpPr>
        <p:spPr>
          <a:xfrm>
            <a:off x="3223200" y="1570950"/>
            <a:ext cx="2697600" cy="20016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13"/>
        <p:cNvGrpSpPr/>
        <p:nvPr/>
      </p:nvGrpSpPr>
      <p:grpSpPr>
        <a:xfrm>
          <a:off x="0" y="0"/>
          <a:ext cx="0" cy="0"/>
          <a:chOff x="0" y="0"/>
          <a:chExt cx="0" cy="0"/>
        </a:xfrm>
      </p:grpSpPr>
      <p:grpSp>
        <p:nvGrpSpPr>
          <p:cNvPr id="1214" name="Google Shape;1214;p39"/>
          <p:cNvGrpSpPr/>
          <p:nvPr/>
        </p:nvGrpSpPr>
        <p:grpSpPr>
          <a:xfrm>
            <a:off x="-1700" y="329"/>
            <a:ext cx="9147400" cy="5142843"/>
            <a:chOff x="238125" y="854700"/>
            <a:chExt cx="7142500" cy="4015650"/>
          </a:xfrm>
        </p:grpSpPr>
        <p:sp>
          <p:nvSpPr>
            <p:cNvPr id="1215" name="Google Shape;1215;p39"/>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6" name="Google Shape;1216;p39"/>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39"/>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p39"/>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9" name="Google Shape;1219;p39"/>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0" name="Google Shape;1220;p39"/>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p39"/>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2" name="Google Shape;1222;p39"/>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3" name="Google Shape;1223;p39"/>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4" name="Google Shape;1224;p39"/>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5" name="Google Shape;1225;p39"/>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6" name="Google Shape;1226;p39"/>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7" name="Google Shape;1227;p39"/>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8" name="Google Shape;1228;p39"/>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9" name="Google Shape;1229;p39"/>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0" name="Google Shape;1230;p39"/>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1" name="Google Shape;1231;p39"/>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2" name="Google Shape;1232;p39"/>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3" name="Google Shape;1233;p39"/>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234" name="Google Shape;1234;p39"/>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1235" name="Google Shape;1235;p39"/>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6" name="Google Shape;1236;p39"/>
          <p:cNvSpPr txBox="1">
            <a:spLocks noGrp="1"/>
          </p:cNvSpPr>
          <p:nvPr>
            <p:ph type="title"/>
          </p:nvPr>
        </p:nvSpPr>
        <p:spPr>
          <a:xfrm>
            <a:off x="720000" y="1484450"/>
            <a:ext cx="3519300" cy="1679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4800"/>
              <a:buNone/>
              <a:defRPr sz="55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237" name="Google Shape;1237;p39"/>
          <p:cNvSpPr txBox="1">
            <a:spLocks noGrp="1"/>
          </p:cNvSpPr>
          <p:nvPr>
            <p:ph type="subTitle" idx="1"/>
          </p:nvPr>
        </p:nvSpPr>
        <p:spPr>
          <a:xfrm rot="684086">
            <a:off x="5795182" y="1704721"/>
            <a:ext cx="1878775" cy="1788169"/>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design">
  <p:cSld name="CUSTOM_11">
    <p:spTree>
      <p:nvGrpSpPr>
        <p:cNvPr id="1" name="Shape 1238"/>
        <p:cNvGrpSpPr/>
        <p:nvPr/>
      </p:nvGrpSpPr>
      <p:grpSpPr>
        <a:xfrm>
          <a:off x="0" y="0"/>
          <a:ext cx="0" cy="0"/>
          <a:chOff x="0" y="0"/>
          <a:chExt cx="0" cy="0"/>
        </a:xfrm>
      </p:grpSpPr>
      <p:sp>
        <p:nvSpPr>
          <p:cNvPr id="1239" name="Google Shape;1239;p40"/>
          <p:cNvSpPr txBox="1">
            <a:spLocks noGrp="1"/>
          </p:cNvSpPr>
          <p:nvPr>
            <p:ph type="title"/>
          </p:nvPr>
        </p:nvSpPr>
        <p:spPr>
          <a:xfrm>
            <a:off x="4572000" y="540000"/>
            <a:ext cx="3852000" cy="4887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48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grpSp>
        <p:nvGrpSpPr>
          <p:cNvPr id="1240" name="Google Shape;1240;p40"/>
          <p:cNvGrpSpPr/>
          <p:nvPr/>
        </p:nvGrpSpPr>
        <p:grpSpPr>
          <a:xfrm>
            <a:off x="-1700" y="329"/>
            <a:ext cx="9147400" cy="5142843"/>
            <a:chOff x="238125" y="854700"/>
            <a:chExt cx="7142500" cy="4015650"/>
          </a:xfrm>
        </p:grpSpPr>
        <p:sp>
          <p:nvSpPr>
            <p:cNvPr id="1241" name="Google Shape;1241;p40"/>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 name="Google Shape;1242;p40"/>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3" name="Google Shape;1243;p40"/>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4" name="Google Shape;1244;p40"/>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5" name="Google Shape;1245;p40"/>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6" name="Google Shape;1246;p40"/>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7" name="Google Shape;1247;p40"/>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8" name="Google Shape;1248;p40"/>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9" name="Google Shape;1249;p40"/>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0" name="Google Shape;1250;p40"/>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1" name="Google Shape;1251;p40"/>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2" name="Google Shape;1252;p40"/>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3" name="Google Shape;1253;p40"/>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4" name="Google Shape;1254;p40"/>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5" name="Google Shape;1255;p40"/>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6" name="Google Shape;1256;p40"/>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7" name="Google Shape;1257;p40"/>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8" name="Google Shape;1258;p40"/>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9" name="Google Shape;1259;p40"/>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0" name="Google Shape;1260;p40"/>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1" name="Google Shape;1261;p40"/>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2" name="Google Shape;1262;p40"/>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Four Columns">
  <p:cSld name="CUSTOM_6">
    <p:spTree>
      <p:nvGrpSpPr>
        <p:cNvPr id="1" name="Shape 1263"/>
        <p:cNvGrpSpPr/>
        <p:nvPr/>
      </p:nvGrpSpPr>
      <p:grpSpPr>
        <a:xfrm>
          <a:off x="0" y="0"/>
          <a:ext cx="0" cy="0"/>
          <a:chOff x="0" y="0"/>
          <a:chExt cx="0" cy="0"/>
        </a:xfrm>
      </p:grpSpPr>
      <p:grpSp>
        <p:nvGrpSpPr>
          <p:cNvPr id="1264" name="Google Shape;1264;p41"/>
          <p:cNvGrpSpPr/>
          <p:nvPr/>
        </p:nvGrpSpPr>
        <p:grpSpPr>
          <a:xfrm>
            <a:off x="-174525" y="-22399"/>
            <a:ext cx="9487164" cy="5193049"/>
            <a:chOff x="-174525" y="-22399"/>
            <a:chExt cx="9487164" cy="5193049"/>
          </a:xfrm>
        </p:grpSpPr>
        <p:sp>
          <p:nvSpPr>
            <p:cNvPr id="1265" name="Google Shape;1265;p41"/>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266" name="Google Shape;1266;p41"/>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1267" name="Google Shape;1267;p41"/>
            <p:cNvGrpSpPr/>
            <p:nvPr/>
          </p:nvGrpSpPr>
          <p:grpSpPr>
            <a:xfrm>
              <a:off x="263005" y="845117"/>
              <a:ext cx="3790149" cy="3960313"/>
              <a:chOff x="263005" y="845117"/>
              <a:chExt cx="3790149" cy="3960313"/>
            </a:xfrm>
          </p:grpSpPr>
          <p:sp>
            <p:nvSpPr>
              <p:cNvPr id="1268" name="Google Shape;1268;p41"/>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9" name="Google Shape;1269;p41"/>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0" name="Google Shape;1270;p41"/>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1" name="Google Shape;1271;p41"/>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2" name="Google Shape;1272;p41"/>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3" name="Google Shape;1273;p41"/>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4" name="Google Shape;1274;p41"/>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5" name="Google Shape;1275;p41"/>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6" name="Google Shape;1276;p41"/>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7" name="Google Shape;1277;p41"/>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8" name="Google Shape;1278;p41"/>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9" name="Google Shape;1279;p41"/>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0" name="Google Shape;1280;p41"/>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1" name="Google Shape;1281;p41"/>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2" name="Google Shape;1282;p41"/>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83" name="Google Shape;1283;p41"/>
            <p:cNvGrpSpPr/>
            <p:nvPr/>
          </p:nvGrpSpPr>
          <p:grpSpPr>
            <a:xfrm>
              <a:off x="5055305" y="845117"/>
              <a:ext cx="3790149" cy="3960313"/>
              <a:chOff x="263005" y="845117"/>
              <a:chExt cx="3790149" cy="3960313"/>
            </a:xfrm>
          </p:grpSpPr>
          <p:sp>
            <p:nvSpPr>
              <p:cNvPr id="1284" name="Google Shape;1284;p41"/>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5" name="Google Shape;1285;p41"/>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6" name="Google Shape;1286;p41"/>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7" name="Google Shape;1287;p41"/>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8" name="Google Shape;1288;p41"/>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9" name="Google Shape;1289;p41"/>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0" name="Google Shape;1290;p41"/>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1" name="Google Shape;1291;p41"/>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2" name="Google Shape;1292;p41"/>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3" name="Google Shape;1293;p41"/>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4" name="Google Shape;1294;p41"/>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5" name="Google Shape;1295;p41"/>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6" name="Google Shape;1296;p41"/>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7" name="Google Shape;1297;p41"/>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8" name="Google Shape;1298;p41"/>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299" name="Google Shape;1299;p41"/>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1300" name="Google Shape;1300;p41"/>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301" name="Google Shape;1301;p41"/>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302" name="Google Shape;1302;p41"/>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303" name="Google Shape;1303;p41"/>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304" name="Google Shape;1304;p41"/>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1305" name="Google Shape;1305;p41"/>
          <p:cNvSpPr txBox="1">
            <a:spLocks noGrp="1"/>
          </p:cNvSpPr>
          <p:nvPr>
            <p:ph type="subTitle" idx="1"/>
          </p:nvPr>
        </p:nvSpPr>
        <p:spPr>
          <a:xfrm>
            <a:off x="906900" y="3567725"/>
            <a:ext cx="2506200" cy="34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306" name="Google Shape;1306;p41"/>
          <p:cNvSpPr txBox="1">
            <a:spLocks noGrp="1"/>
          </p:cNvSpPr>
          <p:nvPr>
            <p:ph type="subTitle" idx="2"/>
          </p:nvPr>
        </p:nvSpPr>
        <p:spPr>
          <a:xfrm>
            <a:off x="5703900" y="3567725"/>
            <a:ext cx="2506200" cy="34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307" name="Google Shape;1307;p41"/>
          <p:cNvSpPr txBox="1">
            <a:spLocks noGrp="1"/>
          </p:cNvSpPr>
          <p:nvPr>
            <p:ph type="subTitle" idx="3"/>
          </p:nvPr>
        </p:nvSpPr>
        <p:spPr>
          <a:xfrm>
            <a:off x="906900" y="2028275"/>
            <a:ext cx="25062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308" name="Google Shape;1308;p41"/>
          <p:cNvSpPr txBox="1">
            <a:spLocks noGrp="1"/>
          </p:cNvSpPr>
          <p:nvPr>
            <p:ph type="subTitle" idx="4"/>
          </p:nvPr>
        </p:nvSpPr>
        <p:spPr>
          <a:xfrm>
            <a:off x="5427475" y="1810450"/>
            <a:ext cx="25062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309" name="Google Shape;1309;p41"/>
          <p:cNvSpPr txBox="1">
            <a:spLocks noGrp="1"/>
          </p:cNvSpPr>
          <p:nvPr>
            <p:ph type="subTitle" idx="5"/>
          </p:nvPr>
        </p:nvSpPr>
        <p:spPr>
          <a:xfrm>
            <a:off x="906900" y="2520325"/>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310" name="Google Shape;1310;p41"/>
          <p:cNvSpPr txBox="1">
            <a:spLocks noGrp="1"/>
          </p:cNvSpPr>
          <p:nvPr>
            <p:ph type="subTitle" idx="6"/>
          </p:nvPr>
        </p:nvSpPr>
        <p:spPr>
          <a:xfrm>
            <a:off x="5703900" y="2520325"/>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311" name="Google Shape;1311;p41"/>
          <p:cNvSpPr txBox="1">
            <a:spLocks noGrp="1"/>
          </p:cNvSpPr>
          <p:nvPr>
            <p:ph type="subTitle" idx="7"/>
          </p:nvPr>
        </p:nvSpPr>
        <p:spPr>
          <a:xfrm>
            <a:off x="906900" y="4030800"/>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312" name="Google Shape;1312;p41"/>
          <p:cNvSpPr txBox="1">
            <a:spLocks noGrp="1"/>
          </p:cNvSpPr>
          <p:nvPr>
            <p:ph type="subTitle" idx="8"/>
          </p:nvPr>
        </p:nvSpPr>
        <p:spPr>
          <a:xfrm>
            <a:off x="5703900" y="4030800"/>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313" name="Google Shape;1313;p41"/>
          <p:cNvSpPr txBox="1">
            <a:spLocks noGrp="1"/>
          </p:cNvSpPr>
          <p:nvPr>
            <p:ph type="title"/>
          </p:nvPr>
        </p:nvSpPr>
        <p:spPr>
          <a:xfrm>
            <a:off x="720000" y="540000"/>
            <a:ext cx="3330000" cy="99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9"/>
        <p:cNvGrpSpPr/>
        <p:nvPr/>
      </p:nvGrpSpPr>
      <p:grpSpPr>
        <a:xfrm>
          <a:off x="0" y="0"/>
          <a:ext cx="0" cy="0"/>
          <a:chOff x="0" y="0"/>
          <a:chExt cx="0" cy="0"/>
        </a:xfrm>
      </p:grpSpPr>
      <p:grpSp>
        <p:nvGrpSpPr>
          <p:cNvPr id="170" name="Google Shape;170;p5"/>
          <p:cNvGrpSpPr/>
          <p:nvPr/>
        </p:nvGrpSpPr>
        <p:grpSpPr>
          <a:xfrm>
            <a:off x="-1700" y="329"/>
            <a:ext cx="9147400" cy="5142843"/>
            <a:chOff x="238125" y="854700"/>
            <a:chExt cx="7142500" cy="4015650"/>
          </a:xfrm>
        </p:grpSpPr>
        <p:sp>
          <p:nvSpPr>
            <p:cNvPr id="171" name="Google Shape;171;p5"/>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5"/>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5"/>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5"/>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5"/>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5"/>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5"/>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5"/>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5"/>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5"/>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5"/>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5"/>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5"/>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5"/>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5"/>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5"/>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5"/>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5"/>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5"/>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0" name="Google Shape;190;p5"/>
          <p:cNvSpPr txBox="1">
            <a:spLocks noGrp="1"/>
          </p:cNvSpPr>
          <p:nvPr>
            <p:ph type="title"/>
          </p:nvPr>
        </p:nvSpPr>
        <p:spPr>
          <a:xfrm>
            <a:off x="1061575" y="1371025"/>
            <a:ext cx="2808000" cy="7557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2400"/>
              <a:buNone/>
              <a:defRPr sz="6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91" name="Google Shape;191;p5"/>
          <p:cNvSpPr txBox="1">
            <a:spLocks noGrp="1"/>
          </p:cNvSpPr>
          <p:nvPr>
            <p:ph type="body" idx="1"/>
          </p:nvPr>
        </p:nvSpPr>
        <p:spPr>
          <a:xfrm>
            <a:off x="1061575" y="2618975"/>
            <a:ext cx="2808000" cy="1153500"/>
          </a:xfrm>
          <a:prstGeom prst="rect">
            <a:avLst/>
          </a:prstGeom>
          <a:noFill/>
          <a:ln>
            <a:noFill/>
          </a:ln>
        </p:spPr>
        <p:txBody>
          <a:bodyPr spcFirstLastPara="1" wrap="square" lIns="91425" tIns="91425" rIns="91425" bIns="91425" anchor="t" anchorCtr="0">
            <a:noAutofit/>
          </a:bodyPr>
          <a:lstStyle>
            <a:lvl1pPr marL="457200" lvl="0" indent="-304800" algn="ctr">
              <a:lnSpc>
                <a:spcPct val="115000"/>
              </a:lnSpc>
              <a:spcBef>
                <a:spcPts val="0"/>
              </a:spcBef>
              <a:spcAft>
                <a:spcPts val="0"/>
              </a:spcAft>
              <a:buSzPts val="1200"/>
              <a:buChar char="●"/>
              <a:defRPr sz="16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cxnSp>
        <p:nvCxnSpPr>
          <p:cNvPr id="192" name="Google Shape;192;p5"/>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193" name="Google Shape;193;p5"/>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14"/>
        <p:cNvGrpSpPr/>
        <p:nvPr/>
      </p:nvGrpSpPr>
      <p:grpSpPr>
        <a:xfrm>
          <a:off x="0" y="0"/>
          <a:ext cx="0" cy="0"/>
          <a:chOff x="0" y="0"/>
          <a:chExt cx="0" cy="0"/>
        </a:xfrm>
      </p:grpSpPr>
      <p:grpSp>
        <p:nvGrpSpPr>
          <p:cNvPr id="1315" name="Google Shape;1315;p42"/>
          <p:cNvGrpSpPr/>
          <p:nvPr/>
        </p:nvGrpSpPr>
        <p:grpSpPr>
          <a:xfrm>
            <a:off x="-1700" y="329"/>
            <a:ext cx="9147400" cy="5142843"/>
            <a:chOff x="238125" y="854700"/>
            <a:chExt cx="7142500" cy="4015650"/>
          </a:xfrm>
        </p:grpSpPr>
        <p:sp>
          <p:nvSpPr>
            <p:cNvPr id="1316" name="Google Shape;1316;p42"/>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7" name="Google Shape;1317;p42"/>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8" name="Google Shape;1318;p42"/>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9" name="Google Shape;1319;p42"/>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0" name="Google Shape;1320;p42"/>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1" name="Google Shape;1321;p42"/>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2" name="Google Shape;1322;p42"/>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3" name="Google Shape;1323;p42"/>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4" name="Google Shape;1324;p42"/>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5" name="Google Shape;1325;p42"/>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6" name="Google Shape;1326;p42"/>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7" name="Google Shape;1327;p42"/>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8" name="Google Shape;1328;p42"/>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9" name="Google Shape;1329;p42"/>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0" name="Google Shape;1330;p42"/>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1" name="Google Shape;1331;p42"/>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2" name="Google Shape;1332;p42"/>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3" name="Google Shape;1333;p42"/>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4" name="Google Shape;1334;p42"/>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5" name="Google Shape;1335;p42"/>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6" name="Google Shape;1336;p42"/>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7" name="Google Shape;1337;p42"/>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38" name="Google Shape;1338;p42"/>
          <p:cNvSpPr txBox="1">
            <a:spLocks noGrp="1"/>
          </p:cNvSpPr>
          <p:nvPr>
            <p:ph type="title"/>
          </p:nvPr>
        </p:nvSpPr>
        <p:spPr>
          <a:xfrm>
            <a:off x="720000" y="540000"/>
            <a:ext cx="4824600" cy="99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39"/>
        <p:cNvGrpSpPr/>
        <p:nvPr/>
      </p:nvGrpSpPr>
      <p:grpSpPr>
        <a:xfrm>
          <a:off x="0" y="0"/>
          <a:ext cx="0" cy="0"/>
          <a:chOff x="0" y="0"/>
          <a:chExt cx="0" cy="0"/>
        </a:xfrm>
      </p:grpSpPr>
      <p:grpSp>
        <p:nvGrpSpPr>
          <p:cNvPr id="1340" name="Google Shape;1340;p43"/>
          <p:cNvGrpSpPr/>
          <p:nvPr/>
        </p:nvGrpSpPr>
        <p:grpSpPr>
          <a:xfrm>
            <a:off x="-1700" y="329"/>
            <a:ext cx="9147400" cy="5142843"/>
            <a:chOff x="238125" y="854700"/>
            <a:chExt cx="7142500" cy="4015650"/>
          </a:xfrm>
        </p:grpSpPr>
        <p:sp>
          <p:nvSpPr>
            <p:cNvPr id="1341" name="Google Shape;1341;p43"/>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2" name="Google Shape;1342;p43"/>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3" name="Google Shape;1343;p43"/>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4" name="Google Shape;1344;p43"/>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5" name="Google Shape;1345;p43"/>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6" name="Google Shape;1346;p43"/>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7" name="Google Shape;1347;p43"/>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8" name="Google Shape;1348;p43"/>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9" name="Google Shape;1349;p43"/>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0" name="Google Shape;1350;p43"/>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1" name="Google Shape;1351;p43"/>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2" name="Google Shape;1352;p43"/>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3" name="Google Shape;1353;p43"/>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4" name="Google Shape;1354;p43"/>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5" name="Google Shape;1355;p43"/>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6" name="Google Shape;1356;p43"/>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7" name="Google Shape;1357;p43"/>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8" name="Google Shape;1358;p43"/>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9" name="Google Shape;1359;p43"/>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360" name="Google Shape;1360;p43"/>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1361" name="Google Shape;1361;p43"/>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2" name="Google Shape;1362;p43"/>
          <p:cNvSpPr txBox="1">
            <a:spLocks noGrp="1"/>
          </p:cNvSpPr>
          <p:nvPr>
            <p:ph type="title"/>
          </p:nvPr>
        </p:nvSpPr>
        <p:spPr>
          <a:xfrm>
            <a:off x="720000" y="540000"/>
            <a:ext cx="5363400" cy="572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 Six Columns">
  <p:cSld name="CUSTOM_7">
    <p:spTree>
      <p:nvGrpSpPr>
        <p:cNvPr id="1" name="Shape 1363"/>
        <p:cNvGrpSpPr/>
        <p:nvPr/>
      </p:nvGrpSpPr>
      <p:grpSpPr>
        <a:xfrm>
          <a:off x="0" y="0"/>
          <a:ext cx="0" cy="0"/>
          <a:chOff x="0" y="0"/>
          <a:chExt cx="0" cy="0"/>
        </a:xfrm>
      </p:grpSpPr>
      <p:grpSp>
        <p:nvGrpSpPr>
          <p:cNvPr id="1364" name="Google Shape;1364;p44"/>
          <p:cNvGrpSpPr/>
          <p:nvPr/>
        </p:nvGrpSpPr>
        <p:grpSpPr>
          <a:xfrm>
            <a:off x="-1700" y="329"/>
            <a:ext cx="9147400" cy="5142843"/>
            <a:chOff x="238125" y="854700"/>
            <a:chExt cx="7142500" cy="4015650"/>
          </a:xfrm>
        </p:grpSpPr>
        <p:sp>
          <p:nvSpPr>
            <p:cNvPr id="1365" name="Google Shape;1365;p4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6" name="Google Shape;1366;p4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7" name="Google Shape;1367;p4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8" name="Google Shape;1368;p4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9" name="Google Shape;1369;p4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0" name="Google Shape;1370;p4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1" name="Google Shape;1371;p4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2" name="Google Shape;1372;p4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3" name="Google Shape;1373;p4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4" name="Google Shape;1374;p4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5" name="Google Shape;1375;p4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6" name="Google Shape;1376;p4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p4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8" name="Google Shape;1378;p4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9" name="Google Shape;1379;p4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0" name="Google Shape;1380;p4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1" name="Google Shape;1381;p44"/>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2" name="Google Shape;1382;p4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3" name="Google Shape;1383;p4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4" name="Google Shape;1384;p4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5" name="Google Shape;1385;p4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6" name="Google Shape;1386;p4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87" name="Google Shape;1387;p44"/>
          <p:cNvSpPr txBox="1">
            <a:spLocks noGrp="1"/>
          </p:cNvSpPr>
          <p:nvPr>
            <p:ph type="subTitle" idx="1"/>
          </p:nvPr>
        </p:nvSpPr>
        <p:spPr>
          <a:xfrm>
            <a:off x="804150" y="3222265"/>
            <a:ext cx="2506200" cy="34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sz="1600" b="1">
                <a:latin typeface="Itim"/>
                <a:ea typeface="Itim"/>
                <a:cs typeface="Itim"/>
                <a:sym typeface="Itim"/>
              </a:defRPr>
            </a:lvl2pPr>
            <a:lvl3pPr lvl="2" algn="ctr">
              <a:lnSpc>
                <a:spcPct val="100000"/>
              </a:lnSpc>
              <a:spcBef>
                <a:spcPts val="0"/>
              </a:spcBef>
              <a:spcAft>
                <a:spcPts val="0"/>
              </a:spcAft>
              <a:buSzPts val="1600"/>
              <a:buFont typeface="Itim"/>
              <a:buNone/>
              <a:defRPr sz="1600" b="1">
                <a:latin typeface="Itim"/>
                <a:ea typeface="Itim"/>
                <a:cs typeface="Itim"/>
                <a:sym typeface="Itim"/>
              </a:defRPr>
            </a:lvl3pPr>
            <a:lvl4pPr lvl="3" algn="ctr">
              <a:lnSpc>
                <a:spcPct val="100000"/>
              </a:lnSpc>
              <a:spcBef>
                <a:spcPts val="0"/>
              </a:spcBef>
              <a:spcAft>
                <a:spcPts val="0"/>
              </a:spcAft>
              <a:buSzPts val="1600"/>
              <a:buFont typeface="Itim"/>
              <a:buNone/>
              <a:defRPr sz="1600" b="1">
                <a:latin typeface="Itim"/>
                <a:ea typeface="Itim"/>
                <a:cs typeface="Itim"/>
                <a:sym typeface="Itim"/>
              </a:defRPr>
            </a:lvl4pPr>
            <a:lvl5pPr lvl="4" algn="ctr">
              <a:lnSpc>
                <a:spcPct val="100000"/>
              </a:lnSpc>
              <a:spcBef>
                <a:spcPts val="0"/>
              </a:spcBef>
              <a:spcAft>
                <a:spcPts val="0"/>
              </a:spcAft>
              <a:buSzPts val="1600"/>
              <a:buFont typeface="Itim"/>
              <a:buNone/>
              <a:defRPr sz="1600" b="1">
                <a:latin typeface="Itim"/>
                <a:ea typeface="Itim"/>
                <a:cs typeface="Itim"/>
                <a:sym typeface="Itim"/>
              </a:defRPr>
            </a:lvl5pPr>
            <a:lvl6pPr lvl="5" algn="ctr">
              <a:lnSpc>
                <a:spcPct val="100000"/>
              </a:lnSpc>
              <a:spcBef>
                <a:spcPts val="0"/>
              </a:spcBef>
              <a:spcAft>
                <a:spcPts val="0"/>
              </a:spcAft>
              <a:buSzPts val="1600"/>
              <a:buFont typeface="Itim"/>
              <a:buNone/>
              <a:defRPr sz="1600" b="1">
                <a:latin typeface="Itim"/>
                <a:ea typeface="Itim"/>
                <a:cs typeface="Itim"/>
                <a:sym typeface="Itim"/>
              </a:defRPr>
            </a:lvl6pPr>
            <a:lvl7pPr lvl="6" algn="ctr">
              <a:lnSpc>
                <a:spcPct val="100000"/>
              </a:lnSpc>
              <a:spcBef>
                <a:spcPts val="0"/>
              </a:spcBef>
              <a:spcAft>
                <a:spcPts val="0"/>
              </a:spcAft>
              <a:buSzPts val="1600"/>
              <a:buFont typeface="Itim"/>
              <a:buNone/>
              <a:defRPr sz="1600" b="1">
                <a:latin typeface="Itim"/>
                <a:ea typeface="Itim"/>
                <a:cs typeface="Itim"/>
                <a:sym typeface="Itim"/>
              </a:defRPr>
            </a:lvl7pPr>
            <a:lvl8pPr lvl="7" algn="ctr">
              <a:lnSpc>
                <a:spcPct val="100000"/>
              </a:lnSpc>
              <a:spcBef>
                <a:spcPts val="0"/>
              </a:spcBef>
              <a:spcAft>
                <a:spcPts val="0"/>
              </a:spcAft>
              <a:buSzPts val="1600"/>
              <a:buFont typeface="Itim"/>
              <a:buNone/>
              <a:defRPr sz="1600" b="1">
                <a:latin typeface="Itim"/>
                <a:ea typeface="Itim"/>
                <a:cs typeface="Itim"/>
                <a:sym typeface="Itim"/>
              </a:defRPr>
            </a:lvl8pPr>
            <a:lvl9pPr lvl="8" algn="ctr">
              <a:lnSpc>
                <a:spcPct val="100000"/>
              </a:lnSpc>
              <a:spcBef>
                <a:spcPts val="0"/>
              </a:spcBef>
              <a:spcAft>
                <a:spcPts val="0"/>
              </a:spcAft>
              <a:buSzPts val="1600"/>
              <a:buFont typeface="Itim"/>
              <a:buNone/>
              <a:defRPr sz="1600" b="1">
                <a:latin typeface="Itim"/>
                <a:ea typeface="Itim"/>
                <a:cs typeface="Itim"/>
                <a:sym typeface="Itim"/>
              </a:defRPr>
            </a:lvl9pPr>
          </a:lstStyle>
          <a:p>
            <a:endParaRPr/>
          </a:p>
        </p:txBody>
      </p:sp>
      <p:sp>
        <p:nvSpPr>
          <p:cNvPr id="1388" name="Google Shape;1388;p44"/>
          <p:cNvSpPr txBox="1">
            <a:spLocks noGrp="1"/>
          </p:cNvSpPr>
          <p:nvPr>
            <p:ph type="subTitle" idx="2"/>
          </p:nvPr>
        </p:nvSpPr>
        <p:spPr>
          <a:xfrm>
            <a:off x="5833650" y="3222265"/>
            <a:ext cx="2506200" cy="34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sz="1600" b="1">
                <a:latin typeface="Itim"/>
                <a:ea typeface="Itim"/>
                <a:cs typeface="Itim"/>
                <a:sym typeface="Itim"/>
              </a:defRPr>
            </a:lvl2pPr>
            <a:lvl3pPr lvl="2" algn="ctr">
              <a:lnSpc>
                <a:spcPct val="100000"/>
              </a:lnSpc>
              <a:spcBef>
                <a:spcPts val="0"/>
              </a:spcBef>
              <a:spcAft>
                <a:spcPts val="0"/>
              </a:spcAft>
              <a:buSzPts val="1600"/>
              <a:buFont typeface="Itim"/>
              <a:buNone/>
              <a:defRPr sz="1600" b="1">
                <a:latin typeface="Itim"/>
                <a:ea typeface="Itim"/>
                <a:cs typeface="Itim"/>
                <a:sym typeface="Itim"/>
              </a:defRPr>
            </a:lvl3pPr>
            <a:lvl4pPr lvl="3" algn="ctr">
              <a:lnSpc>
                <a:spcPct val="100000"/>
              </a:lnSpc>
              <a:spcBef>
                <a:spcPts val="0"/>
              </a:spcBef>
              <a:spcAft>
                <a:spcPts val="0"/>
              </a:spcAft>
              <a:buSzPts val="1600"/>
              <a:buFont typeface="Itim"/>
              <a:buNone/>
              <a:defRPr sz="1600" b="1">
                <a:latin typeface="Itim"/>
                <a:ea typeface="Itim"/>
                <a:cs typeface="Itim"/>
                <a:sym typeface="Itim"/>
              </a:defRPr>
            </a:lvl4pPr>
            <a:lvl5pPr lvl="4" algn="ctr">
              <a:lnSpc>
                <a:spcPct val="100000"/>
              </a:lnSpc>
              <a:spcBef>
                <a:spcPts val="0"/>
              </a:spcBef>
              <a:spcAft>
                <a:spcPts val="0"/>
              </a:spcAft>
              <a:buSzPts val="1600"/>
              <a:buFont typeface="Itim"/>
              <a:buNone/>
              <a:defRPr sz="1600" b="1">
                <a:latin typeface="Itim"/>
                <a:ea typeface="Itim"/>
                <a:cs typeface="Itim"/>
                <a:sym typeface="Itim"/>
              </a:defRPr>
            </a:lvl5pPr>
            <a:lvl6pPr lvl="5" algn="ctr">
              <a:lnSpc>
                <a:spcPct val="100000"/>
              </a:lnSpc>
              <a:spcBef>
                <a:spcPts val="0"/>
              </a:spcBef>
              <a:spcAft>
                <a:spcPts val="0"/>
              </a:spcAft>
              <a:buSzPts val="1600"/>
              <a:buFont typeface="Itim"/>
              <a:buNone/>
              <a:defRPr sz="1600" b="1">
                <a:latin typeface="Itim"/>
                <a:ea typeface="Itim"/>
                <a:cs typeface="Itim"/>
                <a:sym typeface="Itim"/>
              </a:defRPr>
            </a:lvl6pPr>
            <a:lvl7pPr lvl="6" algn="ctr">
              <a:lnSpc>
                <a:spcPct val="100000"/>
              </a:lnSpc>
              <a:spcBef>
                <a:spcPts val="0"/>
              </a:spcBef>
              <a:spcAft>
                <a:spcPts val="0"/>
              </a:spcAft>
              <a:buSzPts val="1600"/>
              <a:buFont typeface="Itim"/>
              <a:buNone/>
              <a:defRPr sz="1600" b="1">
                <a:latin typeface="Itim"/>
                <a:ea typeface="Itim"/>
                <a:cs typeface="Itim"/>
                <a:sym typeface="Itim"/>
              </a:defRPr>
            </a:lvl7pPr>
            <a:lvl8pPr lvl="7" algn="ctr">
              <a:lnSpc>
                <a:spcPct val="100000"/>
              </a:lnSpc>
              <a:spcBef>
                <a:spcPts val="0"/>
              </a:spcBef>
              <a:spcAft>
                <a:spcPts val="0"/>
              </a:spcAft>
              <a:buSzPts val="1600"/>
              <a:buFont typeface="Itim"/>
              <a:buNone/>
              <a:defRPr sz="1600" b="1">
                <a:latin typeface="Itim"/>
                <a:ea typeface="Itim"/>
                <a:cs typeface="Itim"/>
                <a:sym typeface="Itim"/>
              </a:defRPr>
            </a:lvl8pPr>
            <a:lvl9pPr lvl="8" algn="ctr">
              <a:lnSpc>
                <a:spcPct val="100000"/>
              </a:lnSpc>
              <a:spcBef>
                <a:spcPts val="0"/>
              </a:spcBef>
              <a:spcAft>
                <a:spcPts val="0"/>
              </a:spcAft>
              <a:buSzPts val="1600"/>
              <a:buFont typeface="Itim"/>
              <a:buNone/>
              <a:defRPr sz="1600" b="1">
                <a:latin typeface="Itim"/>
                <a:ea typeface="Itim"/>
                <a:cs typeface="Itim"/>
                <a:sym typeface="Itim"/>
              </a:defRPr>
            </a:lvl9pPr>
          </a:lstStyle>
          <a:p>
            <a:endParaRPr/>
          </a:p>
        </p:txBody>
      </p:sp>
      <p:sp>
        <p:nvSpPr>
          <p:cNvPr id="1389" name="Google Shape;1389;p44"/>
          <p:cNvSpPr txBox="1">
            <a:spLocks noGrp="1"/>
          </p:cNvSpPr>
          <p:nvPr>
            <p:ph type="subTitle" idx="3"/>
          </p:nvPr>
        </p:nvSpPr>
        <p:spPr>
          <a:xfrm>
            <a:off x="804150" y="1682815"/>
            <a:ext cx="25062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sz="1600" b="1">
                <a:latin typeface="Itim"/>
                <a:ea typeface="Itim"/>
                <a:cs typeface="Itim"/>
                <a:sym typeface="Itim"/>
              </a:defRPr>
            </a:lvl2pPr>
            <a:lvl3pPr lvl="2" algn="ctr">
              <a:lnSpc>
                <a:spcPct val="100000"/>
              </a:lnSpc>
              <a:spcBef>
                <a:spcPts val="0"/>
              </a:spcBef>
              <a:spcAft>
                <a:spcPts val="0"/>
              </a:spcAft>
              <a:buSzPts val="1600"/>
              <a:buFont typeface="Itim"/>
              <a:buNone/>
              <a:defRPr sz="1600" b="1">
                <a:latin typeface="Itim"/>
                <a:ea typeface="Itim"/>
                <a:cs typeface="Itim"/>
                <a:sym typeface="Itim"/>
              </a:defRPr>
            </a:lvl3pPr>
            <a:lvl4pPr lvl="3" algn="ctr">
              <a:lnSpc>
                <a:spcPct val="100000"/>
              </a:lnSpc>
              <a:spcBef>
                <a:spcPts val="0"/>
              </a:spcBef>
              <a:spcAft>
                <a:spcPts val="0"/>
              </a:spcAft>
              <a:buSzPts val="1600"/>
              <a:buFont typeface="Itim"/>
              <a:buNone/>
              <a:defRPr sz="1600" b="1">
                <a:latin typeface="Itim"/>
                <a:ea typeface="Itim"/>
                <a:cs typeface="Itim"/>
                <a:sym typeface="Itim"/>
              </a:defRPr>
            </a:lvl4pPr>
            <a:lvl5pPr lvl="4" algn="ctr">
              <a:lnSpc>
                <a:spcPct val="100000"/>
              </a:lnSpc>
              <a:spcBef>
                <a:spcPts val="0"/>
              </a:spcBef>
              <a:spcAft>
                <a:spcPts val="0"/>
              </a:spcAft>
              <a:buSzPts val="1600"/>
              <a:buFont typeface="Itim"/>
              <a:buNone/>
              <a:defRPr sz="1600" b="1">
                <a:latin typeface="Itim"/>
                <a:ea typeface="Itim"/>
                <a:cs typeface="Itim"/>
                <a:sym typeface="Itim"/>
              </a:defRPr>
            </a:lvl5pPr>
            <a:lvl6pPr lvl="5" algn="ctr">
              <a:lnSpc>
                <a:spcPct val="100000"/>
              </a:lnSpc>
              <a:spcBef>
                <a:spcPts val="0"/>
              </a:spcBef>
              <a:spcAft>
                <a:spcPts val="0"/>
              </a:spcAft>
              <a:buSzPts val="1600"/>
              <a:buFont typeface="Itim"/>
              <a:buNone/>
              <a:defRPr sz="1600" b="1">
                <a:latin typeface="Itim"/>
                <a:ea typeface="Itim"/>
                <a:cs typeface="Itim"/>
                <a:sym typeface="Itim"/>
              </a:defRPr>
            </a:lvl6pPr>
            <a:lvl7pPr lvl="6" algn="ctr">
              <a:lnSpc>
                <a:spcPct val="100000"/>
              </a:lnSpc>
              <a:spcBef>
                <a:spcPts val="0"/>
              </a:spcBef>
              <a:spcAft>
                <a:spcPts val="0"/>
              </a:spcAft>
              <a:buSzPts val="1600"/>
              <a:buFont typeface="Itim"/>
              <a:buNone/>
              <a:defRPr sz="1600" b="1">
                <a:latin typeface="Itim"/>
                <a:ea typeface="Itim"/>
                <a:cs typeface="Itim"/>
                <a:sym typeface="Itim"/>
              </a:defRPr>
            </a:lvl7pPr>
            <a:lvl8pPr lvl="7" algn="ctr">
              <a:lnSpc>
                <a:spcPct val="100000"/>
              </a:lnSpc>
              <a:spcBef>
                <a:spcPts val="0"/>
              </a:spcBef>
              <a:spcAft>
                <a:spcPts val="0"/>
              </a:spcAft>
              <a:buSzPts val="1600"/>
              <a:buFont typeface="Itim"/>
              <a:buNone/>
              <a:defRPr sz="1600" b="1">
                <a:latin typeface="Itim"/>
                <a:ea typeface="Itim"/>
                <a:cs typeface="Itim"/>
                <a:sym typeface="Itim"/>
              </a:defRPr>
            </a:lvl8pPr>
            <a:lvl9pPr lvl="8" algn="ctr">
              <a:lnSpc>
                <a:spcPct val="100000"/>
              </a:lnSpc>
              <a:spcBef>
                <a:spcPts val="0"/>
              </a:spcBef>
              <a:spcAft>
                <a:spcPts val="0"/>
              </a:spcAft>
              <a:buSzPts val="1600"/>
              <a:buFont typeface="Itim"/>
              <a:buNone/>
              <a:defRPr sz="1600" b="1">
                <a:latin typeface="Itim"/>
                <a:ea typeface="Itim"/>
                <a:cs typeface="Itim"/>
                <a:sym typeface="Itim"/>
              </a:defRPr>
            </a:lvl9pPr>
          </a:lstStyle>
          <a:p>
            <a:endParaRPr/>
          </a:p>
        </p:txBody>
      </p:sp>
      <p:sp>
        <p:nvSpPr>
          <p:cNvPr id="1390" name="Google Shape;1390;p44"/>
          <p:cNvSpPr txBox="1">
            <a:spLocks noGrp="1"/>
          </p:cNvSpPr>
          <p:nvPr>
            <p:ph type="subTitle" idx="4"/>
          </p:nvPr>
        </p:nvSpPr>
        <p:spPr>
          <a:xfrm>
            <a:off x="5833650" y="1682815"/>
            <a:ext cx="25062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sz="1600" b="1">
                <a:latin typeface="Itim"/>
                <a:ea typeface="Itim"/>
                <a:cs typeface="Itim"/>
                <a:sym typeface="Itim"/>
              </a:defRPr>
            </a:lvl2pPr>
            <a:lvl3pPr lvl="2" algn="ctr">
              <a:lnSpc>
                <a:spcPct val="100000"/>
              </a:lnSpc>
              <a:spcBef>
                <a:spcPts val="0"/>
              </a:spcBef>
              <a:spcAft>
                <a:spcPts val="0"/>
              </a:spcAft>
              <a:buSzPts val="1600"/>
              <a:buFont typeface="Itim"/>
              <a:buNone/>
              <a:defRPr sz="1600" b="1">
                <a:latin typeface="Itim"/>
                <a:ea typeface="Itim"/>
                <a:cs typeface="Itim"/>
                <a:sym typeface="Itim"/>
              </a:defRPr>
            </a:lvl3pPr>
            <a:lvl4pPr lvl="3" algn="ctr">
              <a:lnSpc>
                <a:spcPct val="100000"/>
              </a:lnSpc>
              <a:spcBef>
                <a:spcPts val="0"/>
              </a:spcBef>
              <a:spcAft>
                <a:spcPts val="0"/>
              </a:spcAft>
              <a:buSzPts val="1600"/>
              <a:buFont typeface="Itim"/>
              <a:buNone/>
              <a:defRPr sz="1600" b="1">
                <a:latin typeface="Itim"/>
                <a:ea typeface="Itim"/>
                <a:cs typeface="Itim"/>
                <a:sym typeface="Itim"/>
              </a:defRPr>
            </a:lvl4pPr>
            <a:lvl5pPr lvl="4" algn="ctr">
              <a:lnSpc>
                <a:spcPct val="100000"/>
              </a:lnSpc>
              <a:spcBef>
                <a:spcPts val="0"/>
              </a:spcBef>
              <a:spcAft>
                <a:spcPts val="0"/>
              </a:spcAft>
              <a:buSzPts val="1600"/>
              <a:buFont typeface="Itim"/>
              <a:buNone/>
              <a:defRPr sz="1600" b="1">
                <a:latin typeface="Itim"/>
                <a:ea typeface="Itim"/>
                <a:cs typeface="Itim"/>
                <a:sym typeface="Itim"/>
              </a:defRPr>
            </a:lvl5pPr>
            <a:lvl6pPr lvl="5" algn="ctr">
              <a:lnSpc>
                <a:spcPct val="100000"/>
              </a:lnSpc>
              <a:spcBef>
                <a:spcPts val="0"/>
              </a:spcBef>
              <a:spcAft>
                <a:spcPts val="0"/>
              </a:spcAft>
              <a:buSzPts val="1600"/>
              <a:buFont typeface="Itim"/>
              <a:buNone/>
              <a:defRPr sz="1600" b="1">
                <a:latin typeface="Itim"/>
                <a:ea typeface="Itim"/>
                <a:cs typeface="Itim"/>
                <a:sym typeface="Itim"/>
              </a:defRPr>
            </a:lvl6pPr>
            <a:lvl7pPr lvl="6" algn="ctr">
              <a:lnSpc>
                <a:spcPct val="100000"/>
              </a:lnSpc>
              <a:spcBef>
                <a:spcPts val="0"/>
              </a:spcBef>
              <a:spcAft>
                <a:spcPts val="0"/>
              </a:spcAft>
              <a:buSzPts val="1600"/>
              <a:buFont typeface="Itim"/>
              <a:buNone/>
              <a:defRPr sz="1600" b="1">
                <a:latin typeface="Itim"/>
                <a:ea typeface="Itim"/>
                <a:cs typeface="Itim"/>
                <a:sym typeface="Itim"/>
              </a:defRPr>
            </a:lvl7pPr>
            <a:lvl8pPr lvl="7" algn="ctr">
              <a:lnSpc>
                <a:spcPct val="100000"/>
              </a:lnSpc>
              <a:spcBef>
                <a:spcPts val="0"/>
              </a:spcBef>
              <a:spcAft>
                <a:spcPts val="0"/>
              </a:spcAft>
              <a:buSzPts val="1600"/>
              <a:buFont typeface="Itim"/>
              <a:buNone/>
              <a:defRPr sz="1600" b="1">
                <a:latin typeface="Itim"/>
                <a:ea typeface="Itim"/>
                <a:cs typeface="Itim"/>
                <a:sym typeface="Itim"/>
              </a:defRPr>
            </a:lvl8pPr>
            <a:lvl9pPr lvl="8" algn="ctr">
              <a:lnSpc>
                <a:spcPct val="100000"/>
              </a:lnSpc>
              <a:spcBef>
                <a:spcPts val="0"/>
              </a:spcBef>
              <a:spcAft>
                <a:spcPts val="0"/>
              </a:spcAft>
              <a:buSzPts val="1600"/>
              <a:buFont typeface="Itim"/>
              <a:buNone/>
              <a:defRPr sz="1600" b="1">
                <a:latin typeface="Itim"/>
                <a:ea typeface="Itim"/>
                <a:cs typeface="Itim"/>
                <a:sym typeface="Itim"/>
              </a:defRPr>
            </a:lvl9pPr>
          </a:lstStyle>
          <a:p>
            <a:endParaRPr/>
          </a:p>
        </p:txBody>
      </p:sp>
      <p:sp>
        <p:nvSpPr>
          <p:cNvPr id="1391" name="Google Shape;1391;p44"/>
          <p:cNvSpPr txBox="1">
            <a:spLocks noGrp="1"/>
          </p:cNvSpPr>
          <p:nvPr>
            <p:ph type="subTitle" idx="5"/>
          </p:nvPr>
        </p:nvSpPr>
        <p:spPr>
          <a:xfrm>
            <a:off x="3318900" y="3222265"/>
            <a:ext cx="2506200" cy="34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sz="1600" b="1">
                <a:latin typeface="Itim"/>
                <a:ea typeface="Itim"/>
                <a:cs typeface="Itim"/>
                <a:sym typeface="Itim"/>
              </a:defRPr>
            </a:lvl2pPr>
            <a:lvl3pPr lvl="2" algn="ctr">
              <a:lnSpc>
                <a:spcPct val="100000"/>
              </a:lnSpc>
              <a:spcBef>
                <a:spcPts val="0"/>
              </a:spcBef>
              <a:spcAft>
                <a:spcPts val="0"/>
              </a:spcAft>
              <a:buSzPts val="1600"/>
              <a:buFont typeface="Itim"/>
              <a:buNone/>
              <a:defRPr sz="1600" b="1">
                <a:latin typeface="Itim"/>
                <a:ea typeface="Itim"/>
                <a:cs typeface="Itim"/>
                <a:sym typeface="Itim"/>
              </a:defRPr>
            </a:lvl3pPr>
            <a:lvl4pPr lvl="3" algn="ctr">
              <a:lnSpc>
                <a:spcPct val="100000"/>
              </a:lnSpc>
              <a:spcBef>
                <a:spcPts val="0"/>
              </a:spcBef>
              <a:spcAft>
                <a:spcPts val="0"/>
              </a:spcAft>
              <a:buSzPts val="1600"/>
              <a:buFont typeface="Itim"/>
              <a:buNone/>
              <a:defRPr sz="1600" b="1">
                <a:latin typeface="Itim"/>
                <a:ea typeface="Itim"/>
                <a:cs typeface="Itim"/>
                <a:sym typeface="Itim"/>
              </a:defRPr>
            </a:lvl4pPr>
            <a:lvl5pPr lvl="4" algn="ctr">
              <a:lnSpc>
                <a:spcPct val="100000"/>
              </a:lnSpc>
              <a:spcBef>
                <a:spcPts val="0"/>
              </a:spcBef>
              <a:spcAft>
                <a:spcPts val="0"/>
              </a:spcAft>
              <a:buSzPts val="1600"/>
              <a:buFont typeface="Itim"/>
              <a:buNone/>
              <a:defRPr sz="1600" b="1">
                <a:latin typeface="Itim"/>
                <a:ea typeface="Itim"/>
                <a:cs typeface="Itim"/>
                <a:sym typeface="Itim"/>
              </a:defRPr>
            </a:lvl5pPr>
            <a:lvl6pPr lvl="5" algn="ctr">
              <a:lnSpc>
                <a:spcPct val="100000"/>
              </a:lnSpc>
              <a:spcBef>
                <a:spcPts val="0"/>
              </a:spcBef>
              <a:spcAft>
                <a:spcPts val="0"/>
              </a:spcAft>
              <a:buSzPts val="1600"/>
              <a:buFont typeface="Itim"/>
              <a:buNone/>
              <a:defRPr sz="1600" b="1">
                <a:latin typeface="Itim"/>
                <a:ea typeface="Itim"/>
                <a:cs typeface="Itim"/>
                <a:sym typeface="Itim"/>
              </a:defRPr>
            </a:lvl6pPr>
            <a:lvl7pPr lvl="6" algn="ctr">
              <a:lnSpc>
                <a:spcPct val="100000"/>
              </a:lnSpc>
              <a:spcBef>
                <a:spcPts val="0"/>
              </a:spcBef>
              <a:spcAft>
                <a:spcPts val="0"/>
              </a:spcAft>
              <a:buSzPts val="1600"/>
              <a:buFont typeface="Itim"/>
              <a:buNone/>
              <a:defRPr sz="1600" b="1">
                <a:latin typeface="Itim"/>
                <a:ea typeface="Itim"/>
                <a:cs typeface="Itim"/>
                <a:sym typeface="Itim"/>
              </a:defRPr>
            </a:lvl7pPr>
            <a:lvl8pPr lvl="7" algn="ctr">
              <a:lnSpc>
                <a:spcPct val="100000"/>
              </a:lnSpc>
              <a:spcBef>
                <a:spcPts val="0"/>
              </a:spcBef>
              <a:spcAft>
                <a:spcPts val="0"/>
              </a:spcAft>
              <a:buSzPts val="1600"/>
              <a:buFont typeface="Itim"/>
              <a:buNone/>
              <a:defRPr sz="1600" b="1">
                <a:latin typeface="Itim"/>
                <a:ea typeface="Itim"/>
                <a:cs typeface="Itim"/>
                <a:sym typeface="Itim"/>
              </a:defRPr>
            </a:lvl8pPr>
            <a:lvl9pPr lvl="8" algn="ctr">
              <a:lnSpc>
                <a:spcPct val="100000"/>
              </a:lnSpc>
              <a:spcBef>
                <a:spcPts val="0"/>
              </a:spcBef>
              <a:spcAft>
                <a:spcPts val="0"/>
              </a:spcAft>
              <a:buSzPts val="1600"/>
              <a:buFont typeface="Itim"/>
              <a:buNone/>
              <a:defRPr sz="1600" b="1">
                <a:latin typeface="Itim"/>
                <a:ea typeface="Itim"/>
                <a:cs typeface="Itim"/>
                <a:sym typeface="Itim"/>
              </a:defRPr>
            </a:lvl9pPr>
          </a:lstStyle>
          <a:p>
            <a:endParaRPr/>
          </a:p>
        </p:txBody>
      </p:sp>
      <p:sp>
        <p:nvSpPr>
          <p:cNvPr id="1392" name="Google Shape;1392;p44"/>
          <p:cNvSpPr txBox="1">
            <a:spLocks noGrp="1"/>
          </p:cNvSpPr>
          <p:nvPr>
            <p:ph type="subTitle" idx="6"/>
          </p:nvPr>
        </p:nvSpPr>
        <p:spPr>
          <a:xfrm>
            <a:off x="3318900" y="1682815"/>
            <a:ext cx="25062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sz="1600" b="1">
                <a:latin typeface="Itim"/>
                <a:ea typeface="Itim"/>
                <a:cs typeface="Itim"/>
                <a:sym typeface="Itim"/>
              </a:defRPr>
            </a:lvl2pPr>
            <a:lvl3pPr lvl="2" algn="ctr">
              <a:lnSpc>
                <a:spcPct val="100000"/>
              </a:lnSpc>
              <a:spcBef>
                <a:spcPts val="0"/>
              </a:spcBef>
              <a:spcAft>
                <a:spcPts val="0"/>
              </a:spcAft>
              <a:buSzPts val="1600"/>
              <a:buFont typeface="Itim"/>
              <a:buNone/>
              <a:defRPr sz="1600" b="1">
                <a:latin typeface="Itim"/>
                <a:ea typeface="Itim"/>
                <a:cs typeface="Itim"/>
                <a:sym typeface="Itim"/>
              </a:defRPr>
            </a:lvl3pPr>
            <a:lvl4pPr lvl="3" algn="ctr">
              <a:lnSpc>
                <a:spcPct val="100000"/>
              </a:lnSpc>
              <a:spcBef>
                <a:spcPts val="0"/>
              </a:spcBef>
              <a:spcAft>
                <a:spcPts val="0"/>
              </a:spcAft>
              <a:buSzPts val="1600"/>
              <a:buFont typeface="Itim"/>
              <a:buNone/>
              <a:defRPr sz="1600" b="1">
                <a:latin typeface="Itim"/>
                <a:ea typeface="Itim"/>
                <a:cs typeface="Itim"/>
                <a:sym typeface="Itim"/>
              </a:defRPr>
            </a:lvl4pPr>
            <a:lvl5pPr lvl="4" algn="ctr">
              <a:lnSpc>
                <a:spcPct val="100000"/>
              </a:lnSpc>
              <a:spcBef>
                <a:spcPts val="0"/>
              </a:spcBef>
              <a:spcAft>
                <a:spcPts val="0"/>
              </a:spcAft>
              <a:buSzPts val="1600"/>
              <a:buFont typeface="Itim"/>
              <a:buNone/>
              <a:defRPr sz="1600" b="1">
                <a:latin typeface="Itim"/>
                <a:ea typeface="Itim"/>
                <a:cs typeface="Itim"/>
                <a:sym typeface="Itim"/>
              </a:defRPr>
            </a:lvl5pPr>
            <a:lvl6pPr lvl="5" algn="ctr">
              <a:lnSpc>
                <a:spcPct val="100000"/>
              </a:lnSpc>
              <a:spcBef>
                <a:spcPts val="0"/>
              </a:spcBef>
              <a:spcAft>
                <a:spcPts val="0"/>
              </a:spcAft>
              <a:buSzPts val="1600"/>
              <a:buFont typeface="Itim"/>
              <a:buNone/>
              <a:defRPr sz="1600" b="1">
                <a:latin typeface="Itim"/>
                <a:ea typeface="Itim"/>
                <a:cs typeface="Itim"/>
                <a:sym typeface="Itim"/>
              </a:defRPr>
            </a:lvl6pPr>
            <a:lvl7pPr lvl="6" algn="ctr">
              <a:lnSpc>
                <a:spcPct val="100000"/>
              </a:lnSpc>
              <a:spcBef>
                <a:spcPts val="0"/>
              </a:spcBef>
              <a:spcAft>
                <a:spcPts val="0"/>
              </a:spcAft>
              <a:buSzPts val="1600"/>
              <a:buFont typeface="Itim"/>
              <a:buNone/>
              <a:defRPr sz="1600" b="1">
                <a:latin typeface="Itim"/>
                <a:ea typeface="Itim"/>
                <a:cs typeface="Itim"/>
                <a:sym typeface="Itim"/>
              </a:defRPr>
            </a:lvl7pPr>
            <a:lvl8pPr lvl="7" algn="ctr">
              <a:lnSpc>
                <a:spcPct val="100000"/>
              </a:lnSpc>
              <a:spcBef>
                <a:spcPts val="0"/>
              </a:spcBef>
              <a:spcAft>
                <a:spcPts val="0"/>
              </a:spcAft>
              <a:buSzPts val="1600"/>
              <a:buFont typeface="Itim"/>
              <a:buNone/>
              <a:defRPr sz="1600" b="1">
                <a:latin typeface="Itim"/>
                <a:ea typeface="Itim"/>
                <a:cs typeface="Itim"/>
                <a:sym typeface="Itim"/>
              </a:defRPr>
            </a:lvl8pPr>
            <a:lvl9pPr lvl="8" algn="ctr">
              <a:lnSpc>
                <a:spcPct val="100000"/>
              </a:lnSpc>
              <a:spcBef>
                <a:spcPts val="0"/>
              </a:spcBef>
              <a:spcAft>
                <a:spcPts val="0"/>
              </a:spcAft>
              <a:buSzPts val="1600"/>
              <a:buFont typeface="Itim"/>
              <a:buNone/>
              <a:defRPr sz="1600" b="1">
                <a:latin typeface="Itim"/>
                <a:ea typeface="Itim"/>
                <a:cs typeface="Itim"/>
                <a:sym typeface="Itim"/>
              </a:defRPr>
            </a:lvl9pPr>
          </a:lstStyle>
          <a:p>
            <a:endParaRPr/>
          </a:p>
        </p:txBody>
      </p:sp>
      <p:sp>
        <p:nvSpPr>
          <p:cNvPr id="1393" name="Google Shape;1393;p44"/>
          <p:cNvSpPr txBox="1">
            <a:spLocks noGrp="1"/>
          </p:cNvSpPr>
          <p:nvPr>
            <p:ph type="title"/>
          </p:nvPr>
        </p:nvSpPr>
        <p:spPr>
          <a:xfrm>
            <a:off x="720000" y="540000"/>
            <a:ext cx="77040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94" name="Google Shape;1394;p44"/>
          <p:cNvSpPr txBox="1">
            <a:spLocks noGrp="1"/>
          </p:cNvSpPr>
          <p:nvPr>
            <p:ph type="subTitle" idx="7"/>
          </p:nvPr>
        </p:nvSpPr>
        <p:spPr>
          <a:xfrm>
            <a:off x="804150" y="2098665"/>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395" name="Google Shape;1395;p44"/>
          <p:cNvSpPr txBox="1">
            <a:spLocks noGrp="1"/>
          </p:cNvSpPr>
          <p:nvPr>
            <p:ph type="subTitle" idx="8"/>
          </p:nvPr>
        </p:nvSpPr>
        <p:spPr>
          <a:xfrm>
            <a:off x="5833650" y="2098665"/>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396" name="Google Shape;1396;p44"/>
          <p:cNvSpPr txBox="1">
            <a:spLocks noGrp="1"/>
          </p:cNvSpPr>
          <p:nvPr>
            <p:ph type="subTitle" idx="9"/>
          </p:nvPr>
        </p:nvSpPr>
        <p:spPr>
          <a:xfrm>
            <a:off x="804150" y="3609140"/>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397" name="Google Shape;1397;p44"/>
          <p:cNvSpPr txBox="1">
            <a:spLocks noGrp="1"/>
          </p:cNvSpPr>
          <p:nvPr>
            <p:ph type="subTitle" idx="13"/>
          </p:nvPr>
        </p:nvSpPr>
        <p:spPr>
          <a:xfrm>
            <a:off x="5833650" y="3609140"/>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398" name="Google Shape;1398;p44"/>
          <p:cNvSpPr txBox="1">
            <a:spLocks noGrp="1"/>
          </p:cNvSpPr>
          <p:nvPr>
            <p:ph type="subTitle" idx="14"/>
          </p:nvPr>
        </p:nvSpPr>
        <p:spPr>
          <a:xfrm>
            <a:off x="3318900" y="2098665"/>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399" name="Google Shape;1399;p44"/>
          <p:cNvSpPr txBox="1">
            <a:spLocks noGrp="1"/>
          </p:cNvSpPr>
          <p:nvPr>
            <p:ph type="subTitle" idx="15"/>
          </p:nvPr>
        </p:nvSpPr>
        <p:spPr>
          <a:xfrm>
            <a:off x="3318900" y="3609140"/>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00"/>
        <p:cNvGrpSpPr/>
        <p:nvPr/>
      </p:nvGrpSpPr>
      <p:grpSpPr>
        <a:xfrm>
          <a:off x="0" y="0"/>
          <a:ext cx="0" cy="0"/>
          <a:chOff x="0" y="0"/>
          <a:chExt cx="0" cy="0"/>
        </a:xfrm>
      </p:grpSpPr>
      <p:grpSp>
        <p:nvGrpSpPr>
          <p:cNvPr id="1401" name="Google Shape;1401;p45"/>
          <p:cNvGrpSpPr/>
          <p:nvPr/>
        </p:nvGrpSpPr>
        <p:grpSpPr>
          <a:xfrm>
            <a:off x="-1700" y="329"/>
            <a:ext cx="9147400" cy="5142843"/>
            <a:chOff x="238125" y="854700"/>
            <a:chExt cx="7142500" cy="4015650"/>
          </a:xfrm>
        </p:grpSpPr>
        <p:sp>
          <p:nvSpPr>
            <p:cNvPr id="1402" name="Google Shape;1402;p45"/>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3" name="Google Shape;1403;p45"/>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4" name="Google Shape;1404;p45"/>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5" name="Google Shape;1405;p45"/>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6" name="Google Shape;1406;p45"/>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7" name="Google Shape;1407;p45"/>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8" name="Google Shape;1408;p45"/>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9" name="Google Shape;1409;p45"/>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0" name="Google Shape;1410;p45"/>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1" name="Google Shape;1411;p45"/>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2" name="Google Shape;1412;p45"/>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3" name="Google Shape;1413;p45"/>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4" name="Google Shape;1414;p45"/>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5" name="Google Shape;1415;p45"/>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6" name="Google Shape;1416;p45"/>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7" name="Google Shape;1417;p45"/>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8" name="Google Shape;1418;p45"/>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9" name="Google Shape;1419;p45"/>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0" name="Google Shape;1420;p45"/>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421" name="Google Shape;1421;p45"/>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1422" name="Google Shape;1422;p45"/>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3" name="Google Shape;1423;p45"/>
          <p:cNvSpPr txBox="1">
            <a:spLocks noGrp="1"/>
          </p:cNvSpPr>
          <p:nvPr>
            <p:ph type="title" hasCustomPrompt="1"/>
          </p:nvPr>
        </p:nvSpPr>
        <p:spPr>
          <a:xfrm>
            <a:off x="1768200" y="1629238"/>
            <a:ext cx="5607600" cy="13611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2000"/>
              <a:buNone/>
              <a:defRPr sz="6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424" name="Google Shape;1424;p45"/>
          <p:cNvSpPr txBox="1">
            <a:spLocks noGrp="1"/>
          </p:cNvSpPr>
          <p:nvPr>
            <p:ph type="body" idx="1"/>
          </p:nvPr>
        </p:nvSpPr>
        <p:spPr>
          <a:xfrm>
            <a:off x="2710050" y="2850942"/>
            <a:ext cx="3723900" cy="663300"/>
          </a:xfrm>
          <a:prstGeom prst="rect">
            <a:avLst/>
          </a:prstGeom>
          <a:noFill/>
          <a:ln>
            <a:noFill/>
          </a:ln>
        </p:spPr>
        <p:txBody>
          <a:bodyPr spcFirstLastPara="1" wrap="square" lIns="91425" tIns="91425" rIns="91425" bIns="91425" anchor="t" anchorCtr="0">
            <a:noAutofit/>
          </a:bodyPr>
          <a:lstStyle>
            <a:lvl1pPr marL="457200" lvl="0" indent="-330200" algn="ctr">
              <a:lnSpc>
                <a:spcPct val="115000"/>
              </a:lnSpc>
              <a:spcBef>
                <a:spcPts val="0"/>
              </a:spcBef>
              <a:spcAft>
                <a:spcPts val="0"/>
              </a:spcAft>
              <a:buSzPts val="1600"/>
              <a:buChar char="●"/>
              <a:defRPr/>
            </a:lvl1pPr>
            <a:lvl2pPr marL="914400" lvl="1" indent="-330200" algn="ctr">
              <a:lnSpc>
                <a:spcPct val="115000"/>
              </a:lnSpc>
              <a:spcBef>
                <a:spcPts val="1600"/>
              </a:spcBef>
              <a:spcAft>
                <a:spcPts val="0"/>
              </a:spcAft>
              <a:buSzPts val="1600"/>
              <a:buChar char="○"/>
              <a:defRPr/>
            </a:lvl2pPr>
            <a:lvl3pPr marL="1371600" lvl="2" indent="-330200" algn="ctr">
              <a:lnSpc>
                <a:spcPct val="115000"/>
              </a:lnSpc>
              <a:spcBef>
                <a:spcPts val="1600"/>
              </a:spcBef>
              <a:spcAft>
                <a:spcPts val="0"/>
              </a:spcAft>
              <a:buSzPts val="1600"/>
              <a:buChar char="■"/>
              <a:defRPr/>
            </a:lvl3pPr>
            <a:lvl4pPr marL="1828800" lvl="3" indent="-330200" algn="ctr">
              <a:lnSpc>
                <a:spcPct val="115000"/>
              </a:lnSpc>
              <a:spcBef>
                <a:spcPts val="1600"/>
              </a:spcBef>
              <a:spcAft>
                <a:spcPts val="0"/>
              </a:spcAft>
              <a:buSzPts val="1600"/>
              <a:buChar char="●"/>
              <a:defRPr/>
            </a:lvl4pPr>
            <a:lvl5pPr marL="2286000" lvl="4" indent="-330200" algn="ctr">
              <a:lnSpc>
                <a:spcPct val="115000"/>
              </a:lnSpc>
              <a:spcBef>
                <a:spcPts val="1600"/>
              </a:spcBef>
              <a:spcAft>
                <a:spcPts val="0"/>
              </a:spcAft>
              <a:buSzPts val="1600"/>
              <a:buChar char="○"/>
              <a:defRPr/>
            </a:lvl5pPr>
            <a:lvl6pPr marL="2743200" lvl="5" indent="-330200" algn="ctr">
              <a:lnSpc>
                <a:spcPct val="115000"/>
              </a:lnSpc>
              <a:spcBef>
                <a:spcPts val="1600"/>
              </a:spcBef>
              <a:spcAft>
                <a:spcPts val="0"/>
              </a:spcAft>
              <a:buSzPts val="1600"/>
              <a:buChar char="■"/>
              <a:defRPr/>
            </a:lvl6pPr>
            <a:lvl7pPr marL="3200400" lvl="6" indent="-330200" algn="ctr">
              <a:lnSpc>
                <a:spcPct val="115000"/>
              </a:lnSpc>
              <a:spcBef>
                <a:spcPts val="1600"/>
              </a:spcBef>
              <a:spcAft>
                <a:spcPts val="0"/>
              </a:spcAft>
              <a:buSzPts val="1600"/>
              <a:buChar char="●"/>
              <a:defRPr/>
            </a:lvl7pPr>
            <a:lvl8pPr marL="3657600" lvl="7" indent="-330200" algn="ctr">
              <a:lnSpc>
                <a:spcPct val="115000"/>
              </a:lnSpc>
              <a:spcBef>
                <a:spcPts val="1600"/>
              </a:spcBef>
              <a:spcAft>
                <a:spcPts val="0"/>
              </a:spcAft>
              <a:buSzPts val="1600"/>
              <a:buChar char="○"/>
              <a:defRPr/>
            </a:lvl8pPr>
            <a:lvl9pPr marL="4114800" lvl="8" indent="-330200" algn="ctr">
              <a:lnSpc>
                <a:spcPct val="115000"/>
              </a:lnSpc>
              <a:spcBef>
                <a:spcPts val="1600"/>
              </a:spcBef>
              <a:spcAft>
                <a:spcPts val="1600"/>
              </a:spcAft>
              <a:buSzPts val="16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Numbers">
  <p:cSld name="CUSTOM_8">
    <p:spTree>
      <p:nvGrpSpPr>
        <p:cNvPr id="1" name="Shape 1425"/>
        <p:cNvGrpSpPr/>
        <p:nvPr/>
      </p:nvGrpSpPr>
      <p:grpSpPr>
        <a:xfrm>
          <a:off x="0" y="0"/>
          <a:ext cx="0" cy="0"/>
          <a:chOff x="0" y="0"/>
          <a:chExt cx="0" cy="0"/>
        </a:xfrm>
      </p:grpSpPr>
      <p:grpSp>
        <p:nvGrpSpPr>
          <p:cNvPr id="1426" name="Google Shape;1426;p46"/>
          <p:cNvGrpSpPr/>
          <p:nvPr/>
        </p:nvGrpSpPr>
        <p:grpSpPr>
          <a:xfrm>
            <a:off x="-174525" y="-22399"/>
            <a:ext cx="9487164" cy="5193049"/>
            <a:chOff x="-174525" y="-22399"/>
            <a:chExt cx="9487164" cy="5193049"/>
          </a:xfrm>
        </p:grpSpPr>
        <p:sp>
          <p:nvSpPr>
            <p:cNvPr id="1427" name="Google Shape;1427;p46"/>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428" name="Google Shape;1428;p46"/>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1429" name="Google Shape;1429;p46"/>
            <p:cNvGrpSpPr/>
            <p:nvPr/>
          </p:nvGrpSpPr>
          <p:grpSpPr>
            <a:xfrm>
              <a:off x="263005" y="845117"/>
              <a:ext cx="3790149" cy="3960313"/>
              <a:chOff x="263005" y="845117"/>
              <a:chExt cx="3790149" cy="3960313"/>
            </a:xfrm>
          </p:grpSpPr>
          <p:sp>
            <p:nvSpPr>
              <p:cNvPr id="1430" name="Google Shape;1430;p4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1" name="Google Shape;1431;p4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2" name="Google Shape;1432;p4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3" name="Google Shape;1433;p4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4" name="Google Shape;1434;p4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5" name="Google Shape;1435;p4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6" name="Google Shape;1436;p4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7" name="Google Shape;1437;p4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8" name="Google Shape;1438;p4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9" name="Google Shape;1439;p4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0" name="Google Shape;1440;p4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1" name="Google Shape;1441;p4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2" name="Google Shape;1442;p4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3" name="Google Shape;1443;p4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4" name="Google Shape;1444;p4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45" name="Google Shape;1445;p46"/>
            <p:cNvGrpSpPr/>
            <p:nvPr/>
          </p:nvGrpSpPr>
          <p:grpSpPr>
            <a:xfrm>
              <a:off x="5055305" y="845117"/>
              <a:ext cx="3790149" cy="3960313"/>
              <a:chOff x="263005" y="845117"/>
              <a:chExt cx="3790149" cy="3960313"/>
            </a:xfrm>
          </p:grpSpPr>
          <p:sp>
            <p:nvSpPr>
              <p:cNvPr id="1446" name="Google Shape;1446;p4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7" name="Google Shape;1447;p4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8" name="Google Shape;1448;p4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9" name="Google Shape;1449;p4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0" name="Google Shape;1450;p4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1" name="Google Shape;1451;p4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2" name="Google Shape;1452;p4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3" name="Google Shape;1453;p4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4" name="Google Shape;1454;p4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5" name="Google Shape;1455;p4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6" name="Google Shape;1456;p4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7" name="Google Shape;1457;p4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8" name="Google Shape;1458;p4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9" name="Google Shape;1459;p4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0" name="Google Shape;1460;p4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461" name="Google Shape;1461;p46"/>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1462" name="Google Shape;1462;p46"/>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463" name="Google Shape;1463;p46"/>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464" name="Google Shape;1464;p46"/>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465" name="Google Shape;1465;p46"/>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466" name="Google Shape;1466;p46"/>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1467" name="Google Shape;1467;p46"/>
          <p:cNvSpPr txBox="1">
            <a:spLocks noGrp="1"/>
          </p:cNvSpPr>
          <p:nvPr>
            <p:ph type="title"/>
          </p:nvPr>
        </p:nvSpPr>
        <p:spPr>
          <a:xfrm>
            <a:off x="720000" y="1143700"/>
            <a:ext cx="3330000" cy="7959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1468" name="Google Shape;1468;p46"/>
          <p:cNvSpPr txBox="1">
            <a:spLocks noGrp="1"/>
          </p:cNvSpPr>
          <p:nvPr>
            <p:ph type="title" idx="2"/>
          </p:nvPr>
        </p:nvSpPr>
        <p:spPr>
          <a:xfrm>
            <a:off x="720000" y="2946225"/>
            <a:ext cx="3330000" cy="7959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1469" name="Google Shape;1469;p46"/>
          <p:cNvSpPr txBox="1">
            <a:spLocks noGrp="1"/>
          </p:cNvSpPr>
          <p:nvPr>
            <p:ph type="title" idx="3"/>
          </p:nvPr>
        </p:nvSpPr>
        <p:spPr>
          <a:xfrm>
            <a:off x="5094000" y="2946225"/>
            <a:ext cx="3330000" cy="7959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1470" name="Google Shape;1470;p46"/>
          <p:cNvSpPr txBox="1">
            <a:spLocks noGrp="1"/>
          </p:cNvSpPr>
          <p:nvPr>
            <p:ph type="subTitle" idx="1"/>
          </p:nvPr>
        </p:nvSpPr>
        <p:spPr>
          <a:xfrm>
            <a:off x="720000" y="1939588"/>
            <a:ext cx="2939400" cy="41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471" name="Google Shape;1471;p46"/>
          <p:cNvSpPr txBox="1">
            <a:spLocks noGrp="1"/>
          </p:cNvSpPr>
          <p:nvPr>
            <p:ph type="subTitle" idx="4"/>
          </p:nvPr>
        </p:nvSpPr>
        <p:spPr>
          <a:xfrm>
            <a:off x="720000" y="3742100"/>
            <a:ext cx="2939400" cy="41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472" name="Google Shape;1472;p46"/>
          <p:cNvSpPr txBox="1">
            <a:spLocks noGrp="1"/>
          </p:cNvSpPr>
          <p:nvPr>
            <p:ph type="subTitle" idx="5"/>
          </p:nvPr>
        </p:nvSpPr>
        <p:spPr>
          <a:xfrm>
            <a:off x="5291700" y="3742125"/>
            <a:ext cx="31323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design 1">
  <p:cSld name="TITLE_ONLY_1">
    <p:spTree>
      <p:nvGrpSpPr>
        <p:cNvPr id="1" name="Shape 1473"/>
        <p:cNvGrpSpPr/>
        <p:nvPr/>
      </p:nvGrpSpPr>
      <p:grpSpPr>
        <a:xfrm>
          <a:off x="0" y="0"/>
          <a:ext cx="0" cy="0"/>
          <a:chOff x="0" y="0"/>
          <a:chExt cx="0" cy="0"/>
        </a:xfrm>
      </p:grpSpPr>
      <p:grpSp>
        <p:nvGrpSpPr>
          <p:cNvPr id="1474" name="Google Shape;1474;p47"/>
          <p:cNvGrpSpPr/>
          <p:nvPr/>
        </p:nvGrpSpPr>
        <p:grpSpPr>
          <a:xfrm>
            <a:off x="-1700" y="329"/>
            <a:ext cx="9147400" cy="5142843"/>
            <a:chOff x="238125" y="854700"/>
            <a:chExt cx="7142500" cy="4015650"/>
          </a:xfrm>
        </p:grpSpPr>
        <p:sp>
          <p:nvSpPr>
            <p:cNvPr id="1475" name="Google Shape;1475;p47"/>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6" name="Google Shape;1476;p47"/>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7" name="Google Shape;1477;p47"/>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8" name="Google Shape;1478;p47"/>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9" name="Google Shape;1479;p47"/>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0" name="Google Shape;1480;p47"/>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1" name="Google Shape;1481;p47"/>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2" name="Google Shape;1482;p47"/>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3" name="Google Shape;1483;p47"/>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4" name="Google Shape;1484;p47"/>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5" name="Google Shape;1485;p47"/>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6" name="Google Shape;1486;p47"/>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7" name="Google Shape;1487;p47"/>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8" name="Google Shape;1488;p47"/>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9" name="Google Shape;1489;p47"/>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0" name="Google Shape;1490;p47"/>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1" name="Google Shape;1491;p47"/>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2" name="Google Shape;1492;p47"/>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3" name="Google Shape;1493;p47"/>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494" name="Google Shape;1494;p47"/>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1495" name="Google Shape;1495;p47"/>
          <p:cNvSpPr txBox="1">
            <a:spLocks noGrp="1"/>
          </p:cNvSpPr>
          <p:nvPr>
            <p:ph type="title"/>
          </p:nvPr>
        </p:nvSpPr>
        <p:spPr>
          <a:xfrm>
            <a:off x="720000" y="540000"/>
            <a:ext cx="7704000" cy="406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 Text 2">
  <p:cSld name="CUSTOM_9">
    <p:spTree>
      <p:nvGrpSpPr>
        <p:cNvPr id="1" name="Shape 1496"/>
        <p:cNvGrpSpPr/>
        <p:nvPr/>
      </p:nvGrpSpPr>
      <p:grpSpPr>
        <a:xfrm>
          <a:off x="0" y="0"/>
          <a:ext cx="0" cy="0"/>
          <a:chOff x="0" y="0"/>
          <a:chExt cx="0" cy="0"/>
        </a:xfrm>
      </p:grpSpPr>
      <p:grpSp>
        <p:nvGrpSpPr>
          <p:cNvPr id="1497" name="Google Shape;1497;p48"/>
          <p:cNvGrpSpPr/>
          <p:nvPr/>
        </p:nvGrpSpPr>
        <p:grpSpPr>
          <a:xfrm>
            <a:off x="-174525" y="-22399"/>
            <a:ext cx="9487164" cy="5193049"/>
            <a:chOff x="-174525" y="-22399"/>
            <a:chExt cx="9487164" cy="5193049"/>
          </a:xfrm>
        </p:grpSpPr>
        <p:sp>
          <p:nvSpPr>
            <p:cNvPr id="1498" name="Google Shape;1498;p48"/>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499" name="Google Shape;1499;p48"/>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1500" name="Google Shape;1500;p48"/>
            <p:cNvGrpSpPr/>
            <p:nvPr/>
          </p:nvGrpSpPr>
          <p:grpSpPr>
            <a:xfrm>
              <a:off x="263005" y="845117"/>
              <a:ext cx="3790149" cy="3960313"/>
              <a:chOff x="263005" y="845117"/>
              <a:chExt cx="3790149" cy="3960313"/>
            </a:xfrm>
          </p:grpSpPr>
          <p:sp>
            <p:nvSpPr>
              <p:cNvPr id="1501" name="Google Shape;1501;p48"/>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2" name="Google Shape;1502;p48"/>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3" name="Google Shape;1503;p48"/>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4" name="Google Shape;1504;p48"/>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5" name="Google Shape;1505;p48"/>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6" name="Google Shape;1506;p48"/>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7" name="Google Shape;1507;p48"/>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8" name="Google Shape;1508;p48"/>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9" name="Google Shape;1509;p48"/>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0" name="Google Shape;1510;p48"/>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1" name="Google Shape;1511;p48"/>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2" name="Google Shape;1512;p48"/>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3" name="Google Shape;1513;p48"/>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4" name="Google Shape;1514;p48"/>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5" name="Google Shape;1515;p48"/>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16" name="Google Shape;1516;p48"/>
            <p:cNvGrpSpPr/>
            <p:nvPr/>
          </p:nvGrpSpPr>
          <p:grpSpPr>
            <a:xfrm>
              <a:off x="5055305" y="845117"/>
              <a:ext cx="3790149" cy="3960313"/>
              <a:chOff x="263005" y="845117"/>
              <a:chExt cx="3790149" cy="3960313"/>
            </a:xfrm>
          </p:grpSpPr>
          <p:sp>
            <p:nvSpPr>
              <p:cNvPr id="1517" name="Google Shape;1517;p48"/>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8" name="Google Shape;1518;p48"/>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9" name="Google Shape;1519;p48"/>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0" name="Google Shape;1520;p48"/>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1" name="Google Shape;1521;p48"/>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2" name="Google Shape;1522;p48"/>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3" name="Google Shape;1523;p48"/>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4" name="Google Shape;1524;p48"/>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5" name="Google Shape;1525;p48"/>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6" name="Google Shape;1526;p48"/>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7" name="Google Shape;1527;p48"/>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8" name="Google Shape;1528;p48"/>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9" name="Google Shape;1529;p48"/>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0" name="Google Shape;1530;p48"/>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1" name="Google Shape;1531;p48"/>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532" name="Google Shape;1532;p48"/>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1533" name="Google Shape;1533;p48"/>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534" name="Google Shape;1534;p48"/>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535" name="Google Shape;1535;p48"/>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536" name="Google Shape;1536;p48"/>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537" name="Google Shape;1537;p48"/>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1538" name="Google Shape;1538;p48"/>
          <p:cNvSpPr txBox="1">
            <a:spLocks noGrp="1"/>
          </p:cNvSpPr>
          <p:nvPr>
            <p:ph type="subTitle" idx="1"/>
          </p:nvPr>
        </p:nvSpPr>
        <p:spPr>
          <a:xfrm>
            <a:off x="720000" y="2633338"/>
            <a:ext cx="2073600" cy="1594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539" name="Google Shape;1539;p48"/>
          <p:cNvSpPr txBox="1">
            <a:spLocks noGrp="1"/>
          </p:cNvSpPr>
          <p:nvPr>
            <p:ph type="title"/>
          </p:nvPr>
        </p:nvSpPr>
        <p:spPr>
          <a:xfrm>
            <a:off x="720000" y="1452200"/>
            <a:ext cx="1621200" cy="9936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 Text 3">
  <p:cSld name="CUSTOM_9_1">
    <p:spTree>
      <p:nvGrpSpPr>
        <p:cNvPr id="1" name="Shape 1540"/>
        <p:cNvGrpSpPr/>
        <p:nvPr/>
      </p:nvGrpSpPr>
      <p:grpSpPr>
        <a:xfrm>
          <a:off x="0" y="0"/>
          <a:ext cx="0" cy="0"/>
          <a:chOff x="0" y="0"/>
          <a:chExt cx="0" cy="0"/>
        </a:xfrm>
      </p:grpSpPr>
      <p:grpSp>
        <p:nvGrpSpPr>
          <p:cNvPr id="1541" name="Google Shape;1541;p49"/>
          <p:cNvGrpSpPr/>
          <p:nvPr/>
        </p:nvGrpSpPr>
        <p:grpSpPr>
          <a:xfrm>
            <a:off x="-174525" y="-22399"/>
            <a:ext cx="9487164" cy="5193049"/>
            <a:chOff x="-174525" y="-22399"/>
            <a:chExt cx="9487164" cy="5193049"/>
          </a:xfrm>
        </p:grpSpPr>
        <p:sp>
          <p:nvSpPr>
            <p:cNvPr id="1542" name="Google Shape;1542;p49"/>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43" name="Google Shape;1543;p49"/>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1544" name="Google Shape;1544;p49"/>
            <p:cNvGrpSpPr/>
            <p:nvPr/>
          </p:nvGrpSpPr>
          <p:grpSpPr>
            <a:xfrm>
              <a:off x="263005" y="845117"/>
              <a:ext cx="3790149" cy="3960313"/>
              <a:chOff x="263005" y="845117"/>
              <a:chExt cx="3790149" cy="3960313"/>
            </a:xfrm>
          </p:grpSpPr>
          <p:sp>
            <p:nvSpPr>
              <p:cNvPr id="1545" name="Google Shape;1545;p49"/>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6" name="Google Shape;1546;p49"/>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7" name="Google Shape;1547;p49"/>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8" name="Google Shape;1548;p49"/>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9" name="Google Shape;1549;p49"/>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0" name="Google Shape;1550;p49"/>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1" name="Google Shape;1551;p49"/>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2" name="Google Shape;1552;p49"/>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3" name="Google Shape;1553;p49"/>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4" name="Google Shape;1554;p49"/>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5" name="Google Shape;1555;p49"/>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6" name="Google Shape;1556;p49"/>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7" name="Google Shape;1557;p49"/>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8" name="Google Shape;1558;p49"/>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9" name="Google Shape;1559;p49"/>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60" name="Google Shape;1560;p49"/>
            <p:cNvGrpSpPr/>
            <p:nvPr/>
          </p:nvGrpSpPr>
          <p:grpSpPr>
            <a:xfrm>
              <a:off x="5055305" y="845117"/>
              <a:ext cx="3790149" cy="3960313"/>
              <a:chOff x="263005" y="845117"/>
              <a:chExt cx="3790149" cy="3960313"/>
            </a:xfrm>
          </p:grpSpPr>
          <p:sp>
            <p:nvSpPr>
              <p:cNvPr id="1561" name="Google Shape;1561;p49"/>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2" name="Google Shape;1562;p49"/>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3" name="Google Shape;1563;p49"/>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4" name="Google Shape;1564;p49"/>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5" name="Google Shape;1565;p49"/>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6" name="Google Shape;1566;p49"/>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7" name="Google Shape;1567;p49"/>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8" name="Google Shape;1568;p49"/>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9" name="Google Shape;1569;p49"/>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0" name="Google Shape;1570;p49"/>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1" name="Google Shape;1571;p49"/>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2" name="Google Shape;1572;p49"/>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3" name="Google Shape;1573;p49"/>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4" name="Google Shape;1574;p49"/>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5" name="Google Shape;1575;p49"/>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576" name="Google Shape;1576;p49"/>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1577" name="Google Shape;1577;p49"/>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578" name="Google Shape;1578;p49"/>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579" name="Google Shape;1579;p49"/>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580" name="Google Shape;1580;p49"/>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581" name="Google Shape;1581;p49"/>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1582" name="Google Shape;1582;p49"/>
          <p:cNvSpPr txBox="1">
            <a:spLocks noGrp="1"/>
          </p:cNvSpPr>
          <p:nvPr>
            <p:ph type="subTitle" idx="1"/>
          </p:nvPr>
        </p:nvSpPr>
        <p:spPr>
          <a:xfrm>
            <a:off x="6302975" y="2571750"/>
            <a:ext cx="2121300" cy="1594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583" name="Google Shape;1583;p49"/>
          <p:cNvSpPr txBox="1">
            <a:spLocks noGrp="1"/>
          </p:cNvSpPr>
          <p:nvPr>
            <p:ph type="title"/>
          </p:nvPr>
        </p:nvSpPr>
        <p:spPr>
          <a:xfrm>
            <a:off x="6682500" y="1452213"/>
            <a:ext cx="1741500" cy="9936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3000"/>
              <a:buNone/>
              <a:defRPr/>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anks">
  <p:cSld name="CUSTOM_10">
    <p:spTree>
      <p:nvGrpSpPr>
        <p:cNvPr id="1" name="Shape 1584"/>
        <p:cNvGrpSpPr/>
        <p:nvPr/>
      </p:nvGrpSpPr>
      <p:grpSpPr>
        <a:xfrm>
          <a:off x="0" y="0"/>
          <a:ext cx="0" cy="0"/>
          <a:chOff x="0" y="0"/>
          <a:chExt cx="0" cy="0"/>
        </a:xfrm>
      </p:grpSpPr>
      <p:grpSp>
        <p:nvGrpSpPr>
          <p:cNvPr id="1585" name="Google Shape;1585;p50"/>
          <p:cNvGrpSpPr/>
          <p:nvPr/>
        </p:nvGrpSpPr>
        <p:grpSpPr>
          <a:xfrm>
            <a:off x="-1700" y="329"/>
            <a:ext cx="9147400" cy="5142843"/>
            <a:chOff x="238125" y="854700"/>
            <a:chExt cx="7142500" cy="4015650"/>
          </a:xfrm>
        </p:grpSpPr>
        <p:sp>
          <p:nvSpPr>
            <p:cNvPr id="1586" name="Google Shape;1586;p50"/>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7" name="Google Shape;1587;p50"/>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8" name="Google Shape;1588;p50"/>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9" name="Google Shape;1589;p50"/>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0" name="Google Shape;1590;p50"/>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1" name="Google Shape;1591;p50"/>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2" name="Google Shape;1592;p50"/>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3" name="Google Shape;1593;p50"/>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4" name="Google Shape;1594;p50"/>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5" name="Google Shape;1595;p50"/>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6" name="Google Shape;1596;p50"/>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7" name="Google Shape;1597;p50"/>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8" name="Google Shape;1598;p50"/>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9" name="Google Shape;1599;p50"/>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0" name="Google Shape;1600;p50"/>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1" name="Google Shape;1601;p50"/>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2" name="Google Shape;1602;p50"/>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3" name="Google Shape;1603;p50"/>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4" name="Google Shape;1604;p50"/>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605" name="Google Shape;1605;p50"/>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1606" name="Google Shape;1606;p50"/>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7" name="Google Shape;1607;p50"/>
          <p:cNvSpPr txBox="1">
            <a:spLocks noGrp="1"/>
          </p:cNvSpPr>
          <p:nvPr>
            <p:ph type="ctrTitle"/>
          </p:nvPr>
        </p:nvSpPr>
        <p:spPr>
          <a:xfrm>
            <a:off x="2351875" y="540000"/>
            <a:ext cx="4440300" cy="9291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5200"/>
              <a:buNone/>
              <a:defRPr sz="6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608" name="Google Shape;1608;p50"/>
          <p:cNvSpPr txBox="1"/>
          <p:nvPr/>
        </p:nvSpPr>
        <p:spPr>
          <a:xfrm>
            <a:off x="2422213" y="3744575"/>
            <a:ext cx="4299600" cy="6330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0" i="0" u="none" strike="noStrike" cap="none">
                <a:solidFill>
                  <a:schemeClr val="dk2"/>
                </a:solidFill>
                <a:latin typeface="Arial"/>
                <a:ea typeface="Arial"/>
                <a:cs typeface="Arial"/>
                <a:sym typeface="Arial"/>
              </a:rPr>
              <a:t>CREDITS: This presentation template was created by </a:t>
            </a:r>
            <a:r>
              <a:rPr lang="en" sz="1200" b="0" i="0" u="none" strike="noStrike" cap="none">
                <a:solidFill>
                  <a:schemeClr val="hlink"/>
                </a:solidFill>
                <a:uFill>
                  <a:noFill/>
                </a:uFill>
                <a:latin typeface="Arial"/>
                <a:ea typeface="Arial"/>
                <a:cs typeface="Arial"/>
                <a:sym typeface="Arial"/>
                <a:hlinkClick r:id="rId2"/>
              </a:rPr>
              <a:t>Slidesgo</a:t>
            </a:r>
            <a:r>
              <a:rPr lang="en" sz="1200" b="0" i="0" u="none" strike="noStrike" cap="none">
                <a:solidFill>
                  <a:schemeClr val="dk2"/>
                </a:solidFill>
                <a:latin typeface="Arial"/>
                <a:ea typeface="Arial"/>
                <a:cs typeface="Arial"/>
                <a:sym typeface="Arial"/>
              </a:rPr>
              <a:t>, including icons by </a:t>
            </a:r>
            <a:r>
              <a:rPr lang="en" sz="1200" b="0" i="0" u="none" strike="noStrike" cap="none">
                <a:solidFill>
                  <a:schemeClr val="hlink"/>
                </a:solidFill>
                <a:uFill>
                  <a:noFill/>
                </a:uFill>
                <a:latin typeface="Arial"/>
                <a:ea typeface="Arial"/>
                <a:cs typeface="Arial"/>
                <a:sym typeface="Arial"/>
                <a:hlinkClick r:id="rId3"/>
              </a:rPr>
              <a:t>Flaticon</a:t>
            </a:r>
            <a:r>
              <a:rPr lang="en" sz="1200" b="0" i="0" u="none" strike="noStrike" cap="none">
                <a:solidFill>
                  <a:schemeClr val="dk2"/>
                </a:solidFill>
                <a:latin typeface="Arial"/>
                <a:ea typeface="Arial"/>
                <a:cs typeface="Arial"/>
                <a:sym typeface="Arial"/>
              </a:rPr>
              <a:t>, and infographics &amp; images by </a:t>
            </a:r>
            <a:r>
              <a:rPr lang="en" sz="1200" b="0" i="0" u="none" strike="noStrike" cap="none">
                <a:solidFill>
                  <a:schemeClr val="hlink"/>
                </a:solidFill>
                <a:uFill>
                  <a:noFill/>
                </a:uFill>
                <a:latin typeface="Arial"/>
                <a:ea typeface="Arial"/>
                <a:cs typeface="Arial"/>
                <a:sym typeface="Arial"/>
                <a:hlinkClick r:id="rId4"/>
              </a:rPr>
              <a:t>Freepik</a:t>
            </a:r>
            <a:r>
              <a:rPr lang="en" sz="1200" b="0" i="0" u="none" strike="noStrike" cap="none">
                <a:solidFill>
                  <a:schemeClr val="dk2"/>
                </a:solidFill>
                <a:latin typeface="Arial"/>
                <a:ea typeface="Arial"/>
                <a:cs typeface="Arial"/>
                <a:sym typeface="Arial"/>
              </a:rPr>
              <a:t>. </a:t>
            </a:r>
            <a:endParaRPr sz="1200" b="0" i="0" u="none" strike="noStrike" cap="none">
              <a:solidFill>
                <a:schemeClr val="dk2"/>
              </a:solidFill>
              <a:latin typeface="Arial"/>
              <a:ea typeface="Arial"/>
              <a:cs typeface="Arial"/>
              <a:sym typeface="Arial"/>
            </a:endParaRPr>
          </a:p>
        </p:txBody>
      </p:sp>
      <p:sp>
        <p:nvSpPr>
          <p:cNvPr id="1609" name="Google Shape;1609;p50"/>
          <p:cNvSpPr txBox="1">
            <a:spLocks noGrp="1"/>
          </p:cNvSpPr>
          <p:nvPr>
            <p:ph type="subTitle" idx="1"/>
          </p:nvPr>
        </p:nvSpPr>
        <p:spPr>
          <a:xfrm>
            <a:off x="2955600" y="2001450"/>
            <a:ext cx="3232800" cy="1778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SzPts val="2800"/>
              <a:buNone/>
              <a:defRPr>
                <a:latin typeface="Merriweather"/>
                <a:ea typeface="Merriweather"/>
                <a:cs typeface="Merriweather"/>
                <a:sym typeface="Merriweather"/>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610" name="Google Shape;1610;p50"/>
          <p:cNvGrpSpPr/>
          <p:nvPr/>
        </p:nvGrpSpPr>
        <p:grpSpPr>
          <a:xfrm rot="697126">
            <a:off x="8218474" y="-369190"/>
            <a:ext cx="1305393" cy="1346461"/>
            <a:chOff x="1492000" y="427450"/>
            <a:chExt cx="1188000" cy="1225375"/>
          </a:xfrm>
        </p:grpSpPr>
        <p:sp>
          <p:nvSpPr>
            <p:cNvPr id="1611" name="Google Shape;1611;p50"/>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2" name="Google Shape;1612;p50"/>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3" name="Google Shape;1613;p50"/>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4" name="Google Shape;1614;p50"/>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5" name="Google Shape;1615;p50"/>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6" name="Google Shape;1616;p50"/>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7" name="Google Shape;1617;p50"/>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8" name="Google Shape;1618;p50"/>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9" name="Google Shape;1619;p50"/>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0" name="Google Shape;1620;p50"/>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1" name="Google Shape;1621;p50"/>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22"/>
        <p:cNvGrpSpPr/>
        <p:nvPr/>
      </p:nvGrpSpPr>
      <p:grpSpPr>
        <a:xfrm>
          <a:off x="0" y="0"/>
          <a:ext cx="0" cy="0"/>
          <a:chOff x="0" y="0"/>
          <a:chExt cx="0" cy="0"/>
        </a:xfrm>
      </p:grpSpPr>
      <p:sp>
        <p:nvSpPr>
          <p:cNvPr id="1623" name="Google Shape;1623;p51"/>
          <p:cNvSpPr txBox="1">
            <a:spLocks noGrp="1"/>
          </p:cNvSpPr>
          <p:nvPr>
            <p:ph type="title"/>
          </p:nvPr>
        </p:nvSpPr>
        <p:spPr>
          <a:xfrm>
            <a:off x="311700" y="2150850"/>
            <a:ext cx="8520600" cy="8418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194"/>
        <p:cNvGrpSpPr/>
        <p:nvPr/>
      </p:nvGrpSpPr>
      <p:grpSpPr>
        <a:xfrm>
          <a:off x="0" y="0"/>
          <a:ext cx="0" cy="0"/>
          <a:chOff x="0" y="0"/>
          <a:chExt cx="0" cy="0"/>
        </a:xfrm>
      </p:grpSpPr>
      <p:grpSp>
        <p:nvGrpSpPr>
          <p:cNvPr id="195" name="Google Shape;195;p6"/>
          <p:cNvGrpSpPr/>
          <p:nvPr/>
        </p:nvGrpSpPr>
        <p:grpSpPr>
          <a:xfrm>
            <a:off x="-1700" y="329"/>
            <a:ext cx="9147400" cy="5142843"/>
            <a:chOff x="238125" y="854700"/>
            <a:chExt cx="7142500" cy="4015650"/>
          </a:xfrm>
        </p:grpSpPr>
        <p:sp>
          <p:nvSpPr>
            <p:cNvPr id="196" name="Google Shape;196;p6"/>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6"/>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6"/>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6"/>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6"/>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6"/>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6"/>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6"/>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6"/>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6"/>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6"/>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6"/>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6"/>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6"/>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6"/>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6"/>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6"/>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6"/>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6"/>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6"/>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6"/>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6"/>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8" name="Google Shape;218;p6"/>
          <p:cNvSpPr txBox="1">
            <a:spLocks noGrp="1"/>
          </p:cNvSpPr>
          <p:nvPr>
            <p:ph type="subTitle" idx="1"/>
          </p:nvPr>
        </p:nvSpPr>
        <p:spPr>
          <a:xfrm>
            <a:off x="3983700" y="1758177"/>
            <a:ext cx="4440300" cy="9723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19" name="Google Shape;219;p6"/>
          <p:cNvSpPr txBox="1">
            <a:spLocks noGrp="1"/>
          </p:cNvSpPr>
          <p:nvPr>
            <p:ph type="ctrTitle"/>
          </p:nvPr>
        </p:nvSpPr>
        <p:spPr>
          <a:xfrm>
            <a:off x="5875800" y="2837502"/>
            <a:ext cx="2548200" cy="461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5200"/>
              <a:buNone/>
              <a:defRPr sz="1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grpSp>
        <p:nvGrpSpPr>
          <p:cNvPr id="220" name="Google Shape;220;p6"/>
          <p:cNvGrpSpPr/>
          <p:nvPr/>
        </p:nvGrpSpPr>
        <p:grpSpPr>
          <a:xfrm>
            <a:off x="7673759" y="-287513"/>
            <a:ext cx="788762" cy="861588"/>
            <a:chOff x="7673759" y="-287513"/>
            <a:chExt cx="788762" cy="861588"/>
          </a:xfrm>
        </p:grpSpPr>
        <p:grpSp>
          <p:nvGrpSpPr>
            <p:cNvPr id="221" name="Google Shape;221;p6"/>
            <p:cNvGrpSpPr/>
            <p:nvPr/>
          </p:nvGrpSpPr>
          <p:grpSpPr>
            <a:xfrm rot="350572">
              <a:off x="7712287" y="-253348"/>
              <a:ext cx="711705" cy="793257"/>
              <a:chOff x="6554696" y="509501"/>
              <a:chExt cx="711709" cy="793261"/>
            </a:xfrm>
          </p:grpSpPr>
          <p:sp>
            <p:nvSpPr>
              <p:cNvPr id="222" name="Google Shape;222;p6"/>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6"/>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4" name="Google Shape;224;p6"/>
            <p:cNvSpPr/>
            <p:nvPr/>
          </p:nvSpPr>
          <p:spPr>
            <a:xfrm rot="442426">
              <a:off x="8229710" y="-161880"/>
              <a:ext cx="102851" cy="551273"/>
            </a:xfrm>
            <a:prstGeom prst="roundRect">
              <a:avLst>
                <a:gd name="adj" fmla="val 50000"/>
              </a:avLst>
            </a:prstGeom>
            <a:solidFill>
              <a:schemeClr val="lt2">
                <a:alpha val="4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624"/>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1625"/>
        <p:cNvGrpSpPr/>
        <p:nvPr/>
      </p:nvGrpSpPr>
      <p:grpSpPr>
        <a:xfrm>
          <a:off x="0" y="0"/>
          <a:ext cx="0" cy="0"/>
          <a:chOff x="0" y="0"/>
          <a:chExt cx="0" cy="0"/>
        </a:xfrm>
      </p:grpSpPr>
      <p:sp>
        <p:nvSpPr>
          <p:cNvPr id="1626" name="Google Shape;1626;p53"/>
          <p:cNvSpPr txBox="1">
            <a:spLocks noGrp="1"/>
          </p:cNvSpPr>
          <p:nvPr>
            <p:ph type="ctrTitle"/>
          </p:nvPr>
        </p:nvSpPr>
        <p:spPr>
          <a:xfrm>
            <a:off x="311708" y="744575"/>
            <a:ext cx="8520600" cy="20526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27" name="Google Shape;1627;p5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1600"/>
              </a:spcBef>
              <a:spcAft>
                <a:spcPts val="0"/>
              </a:spcAft>
              <a:buSzPts val="2800"/>
              <a:buNone/>
              <a:defRPr sz="2800"/>
            </a:lvl2pPr>
            <a:lvl3pPr lvl="2" algn="ctr" rtl="0">
              <a:lnSpc>
                <a:spcPct val="100000"/>
              </a:lnSpc>
              <a:spcBef>
                <a:spcPts val="1600"/>
              </a:spcBef>
              <a:spcAft>
                <a:spcPts val="0"/>
              </a:spcAft>
              <a:buSzPts val="2800"/>
              <a:buNone/>
              <a:defRPr sz="2800"/>
            </a:lvl3pPr>
            <a:lvl4pPr lvl="3" algn="ctr" rtl="0">
              <a:lnSpc>
                <a:spcPct val="100000"/>
              </a:lnSpc>
              <a:spcBef>
                <a:spcPts val="1600"/>
              </a:spcBef>
              <a:spcAft>
                <a:spcPts val="0"/>
              </a:spcAft>
              <a:buSzPts val="2800"/>
              <a:buNone/>
              <a:defRPr sz="2800"/>
            </a:lvl4pPr>
            <a:lvl5pPr lvl="4" algn="ctr" rtl="0">
              <a:lnSpc>
                <a:spcPct val="100000"/>
              </a:lnSpc>
              <a:spcBef>
                <a:spcPts val="1600"/>
              </a:spcBef>
              <a:spcAft>
                <a:spcPts val="0"/>
              </a:spcAft>
              <a:buSzPts val="2800"/>
              <a:buNone/>
              <a:defRPr sz="2800"/>
            </a:lvl5pPr>
            <a:lvl6pPr lvl="5" algn="ctr" rtl="0">
              <a:lnSpc>
                <a:spcPct val="100000"/>
              </a:lnSpc>
              <a:spcBef>
                <a:spcPts val="1600"/>
              </a:spcBef>
              <a:spcAft>
                <a:spcPts val="0"/>
              </a:spcAft>
              <a:buSzPts val="2800"/>
              <a:buNone/>
              <a:defRPr sz="2800"/>
            </a:lvl6pPr>
            <a:lvl7pPr lvl="6" algn="ctr" rtl="0">
              <a:lnSpc>
                <a:spcPct val="100000"/>
              </a:lnSpc>
              <a:spcBef>
                <a:spcPts val="1600"/>
              </a:spcBef>
              <a:spcAft>
                <a:spcPts val="0"/>
              </a:spcAft>
              <a:buSzPts val="2800"/>
              <a:buNone/>
              <a:defRPr sz="2800"/>
            </a:lvl7pPr>
            <a:lvl8pPr lvl="7" algn="ctr" rtl="0">
              <a:lnSpc>
                <a:spcPct val="100000"/>
              </a:lnSpc>
              <a:spcBef>
                <a:spcPts val="1600"/>
              </a:spcBef>
              <a:spcAft>
                <a:spcPts val="0"/>
              </a:spcAft>
              <a:buSzPts val="2800"/>
              <a:buNone/>
              <a:defRPr sz="2800"/>
            </a:lvl8pPr>
            <a:lvl9pPr lvl="8" algn="ctr" rtl="0">
              <a:lnSpc>
                <a:spcPct val="100000"/>
              </a:lnSpc>
              <a:spcBef>
                <a:spcPts val="1600"/>
              </a:spcBef>
              <a:spcAft>
                <a:spcPts val="0"/>
              </a:spcAft>
              <a:buSzPts val="2800"/>
              <a:buNone/>
              <a:defRPr sz="2800"/>
            </a:lvl9pPr>
          </a:lstStyle>
          <a:p>
            <a:endParaRPr/>
          </a:p>
        </p:txBody>
      </p:sp>
      <p:sp>
        <p:nvSpPr>
          <p:cNvPr id="1628" name="Google Shape;1628;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5"/>
        <p:cNvGrpSpPr/>
        <p:nvPr/>
      </p:nvGrpSpPr>
      <p:grpSpPr>
        <a:xfrm>
          <a:off x="0" y="0"/>
          <a:ext cx="0" cy="0"/>
          <a:chOff x="0" y="0"/>
          <a:chExt cx="0" cy="0"/>
        </a:xfrm>
      </p:grpSpPr>
      <p:grpSp>
        <p:nvGrpSpPr>
          <p:cNvPr id="226" name="Google Shape;226;p7"/>
          <p:cNvGrpSpPr/>
          <p:nvPr/>
        </p:nvGrpSpPr>
        <p:grpSpPr>
          <a:xfrm>
            <a:off x="-1700" y="329"/>
            <a:ext cx="9147400" cy="5142843"/>
            <a:chOff x="238125" y="854700"/>
            <a:chExt cx="7142500" cy="4015650"/>
          </a:xfrm>
        </p:grpSpPr>
        <p:sp>
          <p:nvSpPr>
            <p:cNvPr id="227" name="Google Shape;227;p7"/>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7"/>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7"/>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7"/>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7"/>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7"/>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7"/>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7"/>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7"/>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7"/>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7"/>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7"/>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7"/>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7"/>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7"/>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7"/>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7"/>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7"/>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7"/>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7"/>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7"/>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7"/>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9" name="Google Shape;249;p7"/>
          <p:cNvSpPr txBox="1">
            <a:spLocks noGrp="1"/>
          </p:cNvSpPr>
          <p:nvPr>
            <p:ph type="subTitle" idx="1"/>
          </p:nvPr>
        </p:nvSpPr>
        <p:spPr>
          <a:xfrm>
            <a:off x="3117150" y="3648238"/>
            <a:ext cx="2909700" cy="904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0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50" name="Google Shape;250;p7"/>
          <p:cNvSpPr txBox="1">
            <a:spLocks noGrp="1"/>
          </p:cNvSpPr>
          <p:nvPr>
            <p:ph type="title"/>
          </p:nvPr>
        </p:nvSpPr>
        <p:spPr>
          <a:xfrm>
            <a:off x="1918650" y="1613838"/>
            <a:ext cx="5306700" cy="14823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SzPts val="4200"/>
              <a:buNone/>
              <a:defRPr sz="60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51" name="Google Shape;251;p7"/>
          <p:cNvSpPr txBox="1">
            <a:spLocks noGrp="1"/>
          </p:cNvSpPr>
          <p:nvPr>
            <p:ph type="title" idx="2"/>
          </p:nvPr>
        </p:nvSpPr>
        <p:spPr>
          <a:xfrm>
            <a:off x="3843750" y="591063"/>
            <a:ext cx="1456500" cy="675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grpSp>
        <p:nvGrpSpPr>
          <p:cNvPr id="252" name="Google Shape;252;p7"/>
          <p:cNvGrpSpPr/>
          <p:nvPr/>
        </p:nvGrpSpPr>
        <p:grpSpPr>
          <a:xfrm rot="-697126" flipH="1">
            <a:off x="569287" y="-351303"/>
            <a:ext cx="1305393" cy="1346461"/>
            <a:chOff x="1492000" y="427450"/>
            <a:chExt cx="1188000" cy="1225375"/>
          </a:xfrm>
        </p:grpSpPr>
        <p:sp>
          <p:nvSpPr>
            <p:cNvPr id="253" name="Google Shape;253;p7"/>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7"/>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7"/>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7"/>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7"/>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7"/>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7"/>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7"/>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7"/>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7"/>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7"/>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Text">
  <p:cSld name="CUSTOM_2">
    <p:spTree>
      <p:nvGrpSpPr>
        <p:cNvPr id="1" name="Shape 264"/>
        <p:cNvGrpSpPr/>
        <p:nvPr/>
      </p:nvGrpSpPr>
      <p:grpSpPr>
        <a:xfrm>
          <a:off x="0" y="0"/>
          <a:ext cx="0" cy="0"/>
          <a:chOff x="0" y="0"/>
          <a:chExt cx="0" cy="0"/>
        </a:xfrm>
      </p:grpSpPr>
      <p:grpSp>
        <p:nvGrpSpPr>
          <p:cNvPr id="265" name="Google Shape;265;p8"/>
          <p:cNvGrpSpPr/>
          <p:nvPr/>
        </p:nvGrpSpPr>
        <p:grpSpPr>
          <a:xfrm>
            <a:off x="-1700" y="329"/>
            <a:ext cx="9147400" cy="5142843"/>
            <a:chOff x="238125" y="854700"/>
            <a:chExt cx="7142500" cy="4015650"/>
          </a:xfrm>
        </p:grpSpPr>
        <p:sp>
          <p:nvSpPr>
            <p:cNvPr id="266" name="Google Shape;266;p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8"/>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5" name="Google Shape;285;p8"/>
          <p:cNvSpPr txBox="1">
            <a:spLocks noGrp="1"/>
          </p:cNvSpPr>
          <p:nvPr>
            <p:ph type="subTitle" idx="1"/>
          </p:nvPr>
        </p:nvSpPr>
        <p:spPr>
          <a:xfrm>
            <a:off x="890100" y="1760244"/>
            <a:ext cx="7533900" cy="2777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Char char="●"/>
              <a:defRPr sz="1600"/>
            </a:lvl1pPr>
            <a:lvl2pPr lvl="1" algn="ctr">
              <a:lnSpc>
                <a:spcPct val="100000"/>
              </a:lnSpc>
              <a:spcBef>
                <a:spcPts val="0"/>
              </a:spcBef>
              <a:spcAft>
                <a:spcPts val="0"/>
              </a:spcAft>
              <a:buSzPts val="2800"/>
              <a:buChar char="○"/>
              <a:defRPr sz="2800"/>
            </a:lvl2pPr>
            <a:lvl3pPr lvl="2" algn="ctr">
              <a:lnSpc>
                <a:spcPct val="100000"/>
              </a:lnSpc>
              <a:spcBef>
                <a:spcPts val="0"/>
              </a:spcBef>
              <a:spcAft>
                <a:spcPts val="0"/>
              </a:spcAft>
              <a:buSzPts val="2800"/>
              <a:buChar char="■"/>
              <a:defRPr sz="2800"/>
            </a:lvl3pPr>
            <a:lvl4pPr lvl="3" algn="ctr">
              <a:lnSpc>
                <a:spcPct val="100000"/>
              </a:lnSpc>
              <a:spcBef>
                <a:spcPts val="0"/>
              </a:spcBef>
              <a:spcAft>
                <a:spcPts val="0"/>
              </a:spcAft>
              <a:buSzPts val="2800"/>
              <a:buChar char="●"/>
              <a:defRPr sz="2800"/>
            </a:lvl4pPr>
            <a:lvl5pPr lvl="4" algn="ctr">
              <a:lnSpc>
                <a:spcPct val="100000"/>
              </a:lnSpc>
              <a:spcBef>
                <a:spcPts val="0"/>
              </a:spcBef>
              <a:spcAft>
                <a:spcPts val="0"/>
              </a:spcAft>
              <a:buSzPts val="2800"/>
              <a:buChar char="○"/>
              <a:defRPr sz="2800"/>
            </a:lvl5pPr>
            <a:lvl6pPr lvl="5" algn="ctr">
              <a:lnSpc>
                <a:spcPct val="100000"/>
              </a:lnSpc>
              <a:spcBef>
                <a:spcPts val="0"/>
              </a:spcBef>
              <a:spcAft>
                <a:spcPts val="0"/>
              </a:spcAft>
              <a:buSzPts val="2800"/>
              <a:buChar char="■"/>
              <a:defRPr sz="2800"/>
            </a:lvl6pPr>
            <a:lvl7pPr lvl="6" algn="ctr">
              <a:lnSpc>
                <a:spcPct val="100000"/>
              </a:lnSpc>
              <a:spcBef>
                <a:spcPts val="0"/>
              </a:spcBef>
              <a:spcAft>
                <a:spcPts val="0"/>
              </a:spcAft>
              <a:buSzPts val="2800"/>
              <a:buChar char="●"/>
              <a:defRPr sz="2800"/>
            </a:lvl7pPr>
            <a:lvl8pPr lvl="7" algn="ctr">
              <a:lnSpc>
                <a:spcPct val="100000"/>
              </a:lnSpc>
              <a:spcBef>
                <a:spcPts val="0"/>
              </a:spcBef>
              <a:spcAft>
                <a:spcPts val="0"/>
              </a:spcAft>
              <a:buSzPts val="2800"/>
              <a:buChar char="○"/>
              <a:defRPr sz="2800"/>
            </a:lvl8pPr>
            <a:lvl9pPr lvl="8" algn="ctr">
              <a:lnSpc>
                <a:spcPct val="100000"/>
              </a:lnSpc>
              <a:spcBef>
                <a:spcPts val="0"/>
              </a:spcBef>
              <a:spcAft>
                <a:spcPts val="0"/>
              </a:spcAft>
              <a:buSzPts val="2800"/>
              <a:buChar char="■"/>
              <a:defRPr sz="2800"/>
            </a:lvl9pPr>
          </a:lstStyle>
          <a:p>
            <a:endParaRPr/>
          </a:p>
        </p:txBody>
      </p:sp>
      <p:sp>
        <p:nvSpPr>
          <p:cNvPr id="286" name="Google Shape;286;p8"/>
          <p:cNvSpPr txBox="1">
            <a:spLocks noGrp="1"/>
          </p:cNvSpPr>
          <p:nvPr>
            <p:ph type="title"/>
          </p:nvPr>
        </p:nvSpPr>
        <p:spPr>
          <a:xfrm>
            <a:off x="4572000" y="540000"/>
            <a:ext cx="3852000" cy="10371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7"/>
        <p:cNvGrpSpPr/>
        <p:nvPr/>
      </p:nvGrpSpPr>
      <p:grpSpPr>
        <a:xfrm>
          <a:off x="0" y="0"/>
          <a:ext cx="0" cy="0"/>
          <a:chOff x="0" y="0"/>
          <a:chExt cx="0" cy="0"/>
        </a:xfrm>
      </p:grpSpPr>
      <p:grpSp>
        <p:nvGrpSpPr>
          <p:cNvPr id="288" name="Google Shape;288;p9"/>
          <p:cNvGrpSpPr/>
          <p:nvPr/>
        </p:nvGrpSpPr>
        <p:grpSpPr>
          <a:xfrm>
            <a:off x="-174525" y="-22399"/>
            <a:ext cx="9487164" cy="5193049"/>
            <a:chOff x="-174525" y="-22399"/>
            <a:chExt cx="9487164" cy="5193049"/>
          </a:xfrm>
        </p:grpSpPr>
        <p:sp>
          <p:nvSpPr>
            <p:cNvPr id="289" name="Google Shape;289;p9"/>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90" name="Google Shape;290;p9"/>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291" name="Google Shape;291;p9"/>
            <p:cNvGrpSpPr/>
            <p:nvPr/>
          </p:nvGrpSpPr>
          <p:grpSpPr>
            <a:xfrm>
              <a:off x="263005" y="845117"/>
              <a:ext cx="3790149" cy="3960313"/>
              <a:chOff x="263005" y="845117"/>
              <a:chExt cx="3790149" cy="3960313"/>
            </a:xfrm>
          </p:grpSpPr>
          <p:sp>
            <p:nvSpPr>
              <p:cNvPr id="292" name="Google Shape;292;p9"/>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9"/>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9"/>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9"/>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9"/>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9"/>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9"/>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9"/>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9"/>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9"/>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9"/>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9"/>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9"/>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9"/>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9"/>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7" name="Google Shape;307;p9"/>
            <p:cNvGrpSpPr/>
            <p:nvPr/>
          </p:nvGrpSpPr>
          <p:grpSpPr>
            <a:xfrm>
              <a:off x="5055305" y="845117"/>
              <a:ext cx="3790149" cy="3960313"/>
              <a:chOff x="263005" y="845117"/>
              <a:chExt cx="3790149" cy="3960313"/>
            </a:xfrm>
          </p:grpSpPr>
          <p:sp>
            <p:nvSpPr>
              <p:cNvPr id="308" name="Google Shape;308;p9"/>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9"/>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9"/>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9"/>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9"/>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9"/>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9"/>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9"/>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9"/>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9"/>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9"/>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9"/>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9"/>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9"/>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9"/>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323" name="Google Shape;323;p9"/>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324" name="Google Shape;324;p9"/>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25" name="Google Shape;325;p9"/>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26" name="Google Shape;326;p9"/>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27" name="Google Shape;327;p9"/>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28" name="Google Shape;328;p9"/>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329" name="Google Shape;329;p9"/>
          <p:cNvSpPr txBox="1">
            <a:spLocks noGrp="1"/>
          </p:cNvSpPr>
          <p:nvPr>
            <p:ph type="title"/>
          </p:nvPr>
        </p:nvSpPr>
        <p:spPr>
          <a:xfrm>
            <a:off x="720000" y="540000"/>
            <a:ext cx="3378600" cy="1017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0" name="Google Shape;330;p9"/>
          <p:cNvSpPr txBox="1">
            <a:spLocks noGrp="1"/>
          </p:cNvSpPr>
          <p:nvPr>
            <p:ph type="body" idx="1"/>
          </p:nvPr>
        </p:nvSpPr>
        <p:spPr>
          <a:xfrm>
            <a:off x="470700" y="3119125"/>
            <a:ext cx="3378600" cy="12858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SzPts val="1400"/>
              <a:buChar char="●"/>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1" name="Google Shape;331;p9"/>
          <p:cNvSpPr txBox="1">
            <a:spLocks noGrp="1"/>
          </p:cNvSpPr>
          <p:nvPr>
            <p:ph type="body" idx="2"/>
          </p:nvPr>
        </p:nvSpPr>
        <p:spPr>
          <a:xfrm>
            <a:off x="5368500" y="3105175"/>
            <a:ext cx="3177000" cy="12858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SzPts val="1400"/>
              <a:buChar char="●"/>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2" name="Google Shape;332;p9"/>
          <p:cNvSpPr txBox="1">
            <a:spLocks noGrp="1"/>
          </p:cNvSpPr>
          <p:nvPr>
            <p:ph type="subTitle" idx="3"/>
          </p:nvPr>
        </p:nvSpPr>
        <p:spPr>
          <a:xfrm>
            <a:off x="906900" y="2586400"/>
            <a:ext cx="25062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333" name="Google Shape;333;p9"/>
          <p:cNvSpPr txBox="1">
            <a:spLocks noGrp="1"/>
          </p:cNvSpPr>
          <p:nvPr>
            <p:ph type="subTitle" idx="4"/>
          </p:nvPr>
        </p:nvSpPr>
        <p:spPr>
          <a:xfrm>
            <a:off x="5703900" y="2572450"/>
            <a:ext cx="25062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hree Columns">
  <p:cSld name="CUSTOM_3">
    <p:spTree>
      <p:nvGrpSpPr>
        <p:cNvPr id="1" name="Shape 334"/>
        <p:cNvGrpSpPr/>
        <p:nvPr/>
      </p:nvGrpSpPr>
      <p:grpSpPr>
        <a:xfrm>
          <a:off x="0" y="0"/>
          <a:ext cx="0" cy="0"/>
          <a:chOff x="0" y="0"/>
          <a:chExt cx="0" cy="0"/>
        </a:xfrm>
      </p:grpSpPr>
      <p:grpSp>
        <p:nvGrpSpPr>
          <p:cNvPr id="335" name="Google Shape;335;p10"/>
          <p:cNvGrpSpPr/>
          <p:nvPr/>
        </p:nvGrpSpPr>
        <p:grpSpPr>
          <a:xfrm>
            <a:off x="-174525" y="-22399"/>
            <a:ext cx="9487164" cy="5193049"/>
            <a:chOff x="-174525" y="-22399"/>
            <a:chExt cx="9487164" cy="5193049"/>
          </a:xfrm>
        </p:grpSpPr>
        <p:sp>
          <p:nvSpPr>
            <p:cNvPr id="336" name="Google Shape;336;p10"/>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37" name="Google Shape;337;p10"/>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338" name="Google Shape;338;p10"/>
            <p:cNvGrpSpPr/>
            <p:nvPr/>
          </p:nvGrpSpPr>
          <p:grpSpPr>
            <a:xfrm>
              <a:off x="263005" y="845117"/>
              <a:ext cx="3790149" cy="3960313"/>
              <a:chOff x="263005" y="845117"/>
              <a:chExt cx="3790149" cy="3960313"/>
            </a:xfrm>
          </p:grpSpPr>
          <p:sp>
            <p:nvSpPr>
              <p:cNvPr id="339" name="Google Shape;339;p10"/>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10"/>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10"/>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10"/>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10"/>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10"/>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10"/>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10"/>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10"/>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10"/>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10"/>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0"/>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10"/>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10"/>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10"/>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4" name="Google Shape;354;p10"/>
            <p:cNvGrpSpPr/>
            <p:nvPr/>
          </p:nvGrpSpPr>
          <p:grpSpPr>
            <a:xfrm>
              <a:off x="5055305" y="845117"/>
              <a:ext cx="3790149" cy="3960313"/>
              <a:chOff x="263005" y="845117"/>
              <a:chExt cx="3790149" cy="3960313"/>
            </a:xfrm>
          </p:grpSpPr>
          <p:sp>
            <p:nvSpPr>
              <p:cNvPr id="355" name="Google Shape;355;p10"/>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10"/>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10"/>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10"/>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10"/>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10"/>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10"/>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10"/>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10"/>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10"/>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10"/>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10"/>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10"/>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10"/>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10"/>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370" name="Google Shape;370;p10"/>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371" name="Google Shape;371;p10"/>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72" name="Google Shape;372;p10"/>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73" name="Google Shape;373;p10"/>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74" name="Google Shape;374;p10"/>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75" name="Google Shape;375;p10"/>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376" name="Google Shape;376;p10"/>
          <p:cNvSpPr txBox="1">
            <a:spLocks noGrp="1"/>
          </p:cNvSpPr>
          <p:nvPr>
            <p:ph type="title"/>
          </p:nvPr>
        </p:nvSpPr>
        <p:spPr>
          <a:xfrm>
            <a:off x="720000" y="540000"/>
            <a:ext cx="3087300" cy="1459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7" name="Google Shape;377;p10"/>
          <p:cNvSpPr txBox="1">
            <a:spLocks noGrp="1"/>
          </p:cNvSpPr>
          <p:nvPr>
            <p:ph type="subTitle" idx="1"/>
          </p:nvPr>
        </p:nvSpPr>
        <p:spPr>
          <a:xfrm>
            <a:off x="5703898" y="867200"/>
            <a:ext cx="1041600" cy="406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378" name="Google Shape;378;p10"/>
          <p:cNvSpPr txBox="1">
            <a:spLocks noGrp="1"/>
          </p:cNvSpPr>
          <p:nvPr>
            <p:ph type="subTitle" idx="2"/>
          </p:nvPr>
        </p:nvSpPr>
        <p:spPr>
          <a:xfrm>
            <a:off x="5703898" y="2856550"/>
            <a:ext cx="1041600" cy="406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379" name="Google Shape;379;p10"/>
          <p:cNvSpPr txBox="1">
            <a:spLocks noGrp="1"/>
          </p:cNvSpPr>
          <p:nvPr>
            <p:ph type="subTitle" idx="3"/>
          </p:nvPr>
        </p:nvSpPr>
        <p:spPr>
          <a:xfrm>
            <a:off x="906900" y="2856550"/>
            <a:ext cx="1041600" cy="406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380" name="Google Shape;380;p10"/>
          <p:cNvSpPr txBox="1">
            <a:spLocks noGrp="1"/>
          </p:cNvSpPr>
          <p:nvPr>
            <p:ph type="subTitle" idx="4"/>
          </p:nvPr>
        </p:nvSpPr>
        <p:spPr>
          <a:xfrm>
            <a:off x="906900" y="3263350"/>
            <a:ext cx="2506200" cy="1134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381" name="Google Shape;381;p10"/>
          <p:cNvSpPr txBox="1">
            <a:spLocks noGrp="1"/>
          </p:cNvSpPr>
          <p:nvPr>
            <p:ph type="subTitle" idx="5"/>
          </p:nvPr>
        </p:nvSpPr>
        <p:spPr>
          <a:xfrm>
            <a:off x="5703900" y="3263350"/>
            <a:ext cx="2506200" cy="1134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382" name="Google Shape;382;p10"/>
          <p:cNvSpPr txBox="1">
            <a:spLocks noGrp="1"/>
          </p:cNvSpPr>
          <p:nvPr>
            <p:ph type="subTitle" idx="6"/>
          </p:nvPr>
        </p:nvSpPr>
        <p:spPr>
          <a:xfrm>
            <a:off x="5703900" y="1289800"/>
            <a:ext cx="2506200" cy="1134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9pPr>
          </a:lstStyle>
          <a:p>
            <a:endParaRPr/>
          </a:p>
        </p:txBody>
      </p:sp>
      <p:sp>
        <p:nvSpPr>
          <p:cNvPr id="7" name="Google Shape;7;p1"/>
          <p:cNvSpPr txBox="1">
            <a:spLocks noGrp="1"/>
          </p:cNvSpPr>
          <p:nvPr>
            <p:ph type="body" idx="1"/>
          </p:nvPr>
        </p:nvSpPr>
        <p:spPr>
          <a:xfrm>
            <a:off x="720000" y="1187100"/>
            <a:ext cx="77040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1pPr>
            <a:lvl2pPr marL="914400" marR="0" lvl="1"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6pPr>
            <a:lvl7pPr marL="3200400" marR="0" lvl="6"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7pPr>
            <a:lvl8pPr marL="3657600" marR="0" lvl="7"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8pPr>
            <a:lvl9pPr marL="4114800" marR="0" lvl="8" indent="-330200" algn="l" rtl="0">
              <a:lnSpc>
                <a:spcPct val="115000"/>
              </a:lnSpc>
              <a:spcBef>
                <a:spcPts val="1600"/>
              </a:spcBef>
              <a:spcAft>
                <a:spcPts val="1600"/>
              </a:spcAft>
              <a:buClr>
                <a:schemeClr val="dk2"/>
              </a:buClr>
              <a:buSzPts val="1600"/>
              <a:buFont typeface="Arial"/>
              <a:buChar char="■"/>
              <a:defRPr sz="1600" b="0" i="0" u="none" strike="noStrike" cap="none">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823"/>
        <p:cNvGrpSpPr/>
        <p:nvPr/>
      </p:nvGrpSpPr>
      <p:grpSpPr>
        <a:xfrm>
          <a:off x="0" y="0"/>
          <a:ext cx="0" cy="0"/>
          <a:chOff x="0" y="0"/>
          <a:chExt cx="0" cy="0"/>
        </a:xfrm>
      </p:grpSpPr>
      <p:sp>
        <p:nvSpPr>
          <p:cNvPr id="824" name="Google Shape;824;p27"/>
          <p:cNvSpPr txBox="1">
            <a:spLocks noGrp="1"/>
          </p:cNvSpPr>
          <p:nvPr>
            <p:ph type="title"/>
          </p:nvPr>
        </p:nvSpPr>
        <p:spPr>
          <a:xfrm>
            <a:off x="720000" y="540000"/>
            <a:ext cx="7704000" cy="572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9pPr>
          </a:lstStyle>
          <a:p>
            <a:endParaRPr/>
          </a:p>
        </p:txBody>
      </p:sp>
      <p:sp>
        <p:nvSpPr>
          <p:cNvPr id="825" name="Google Shape;825;p27"/>
          <p:cNvSpPr txBox="1">
            <a:spLocks noGrp="1"/>
          </p:cNvSpPr>
          <p:nvPr>
            <p:ph type="body" idx="1"/>
          </p:nvPr>
        </p:nvSpPr>
        <p:spPr>
          <a:xfrm>
            <a:off x="720000" y="1187100"/>
            <a:ext cx="77040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1pPr>
            <a:lvl2pPr marL="914400" marR="0" lvl="1"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6pPr>
            <a:lvl7pPr marL="3200400" marR="0" lvl="6"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7pPr>
            <a:lvl8pPr marL="3657600" marR="0" lvl="7"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8pPr>
            <a:lvl9pPr marL="4114800" marR="0" lvl="8" indent="-330200" algn="l" rtl="0">
              <a:lnSpc>
                <a:spcPct val="115000"/>
              </a:lnSpc>
              <a:spcBef>
                <a:spcPts val="1600"/>
              </a:spcBef>
              <a:spcAft>
                <a:spcPts val="1600"/>
              </a:spcAft>
              <a:buClr>
                <a:schemeClr val="dk2"/>
              </a:buClr>
              <a:buSzPts val="1600"/>
              <a:buFont typeface="Arial"/>
              <a:buChar char="■"/>
              <a:defRPr sz="1600" b="0" i="0" u="none" strike="noStrike" cap="none">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hyperlink" Target="https://www.cdc.gov/ticks/geographic_distribution.html" TargetMode="External"/><Relationship Id="rId5" Type="http://schemas.openxmlformats.org/officeDocument/2006/relationships/image" Target="../media/image8.png"/><Relationship Id="rId4" Type="http://schemas.openxmlformats.org/officeDocument/2006/relationships/hyperlink" Target="https://www.cdc.gov/ticks/data-summary/index.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hyperlink" Target="https://science2017.globalchange.gov/chapter/6/" TargetMode="External"/><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hyperlink" Target="https://science2017.globalchange.gov/chapter/7/" TargetMode="External"/><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presentation/d/10sbYTPcefVqtRhQzhguvMIeNlHlyHaOXI7D5xA4d1nk/edit?usp=sharing" TargetMode="External"/><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ticks/removing_a_tick.html" TargetMode="External"/><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8" Type="http://schemas.openxmlformats.org/officeDocument/2006/relationships/hyperlink" Target="https://www.fda.gov/media/151502/download" TargetMode="External"/><Relationship Id="rId3" Type="http://schemas.openxmlformats.org/officeDocument/2006/relationships/image" Target="../media/image13.png"/><Relationship Id="rId7" Type="http://schemas.openxmlformats.org/officeDocument/2006/relationships/hyperlink" Target="https://www.fda.gov/media/151994/download" TargetMode="External"/><Relationship Id="rId12" Type="http://schemas.openxmlformats.org/officeDocument/2006/relationships/hyperlink" Target="https://www.fda.gov/animal-veterinary/animal-health-literacy/one-health-its-all-us" TargetMode="External"/><Relationship Id="rId2" Type="http://schemas.openxmlformats.org/officeDocument/2006/relationships/notesSlide" Target="../notesSlides/notesSlide34.xml"/><Relationship Id="rId1" Type="http://schemas.openxmlformats.org/officeDocument/2006/relationships/slideLayout" Target="../slideLayouts/slideLayout51.xml"/><Relationship Id="rId6" Type="http://schemas.openxmlformats.org/officeDocument/2006/relationships/hyperlink" Target="https://www.fda.gov/media/105365/download" TargetMode="External"/><Relationship Id="rId11" Type="http://schemas.openxmlformats.org/officeDocument/2006/relationships/hyperlink" Target="https://www.usda.gov/topics/animals/one-health" TargetMode="External"/><Relationship Id="rId5" Type="http://schemas.openxmlformats.org/officeDocument/2006/relationships/hyperlink" Target="https://www.fda.gov/consumers/consumer-updates/safe-use-flea-and-tick-products-pets" TargetMode="External"/><Relationship Id="rId10" Type="http://schemas.openxmlformats.org/officeDocument/2006/relationships/hyperlink" Target="https://www.cdc.gov/onehealth/in-action/index.html" TargetMode="External"/><Relationship Id="rId4" Type="http://schemas.openxmlformats.org/officeDocument/2006/relationships/hyperlink" Target="https://www.fda.gov/consumers/consumer-updates/ticks-and-lyme-disease-symptoms-treatment-and-prevention" TargetMode="External"/><Relationship Id="rId9" Type="http://schemas.openxmlformats.org/officeDocument/2006/relationships/hyperlink" Target="https://watermark.silverchair.com/hvaa040.pdf?token=AQECAHi208BE49Ooan9kkhW_Ercy7Dm3ZL_9Cf3qfKAc485ysgAAAs0wggLJBgkqhkiG9w0BBwagggK6MIICtgIBADCCAq8GCSqGSIb3DQEHATAeBglghkgBZQMEAS4wEQQMiCs9dsWjToVY4wIQAgEQgIICgBpwFDghqJpk62ZSDuLef5ksUIiZsaZmwb2LjFsh9EtFvyeTkFsirgUW8QI5kNpExeaD3IDr8Xf8-Vcv2LkmNmld2OZsMaFbmxnUt13Dg5B8twJ2YaA7NZyQWqENGE19ICNqtYe4-e6xhrZGrQODW4I3yuxmTOxYPZYfrDV9S-f8JO_1O5Q-feduZkRzqUzhzq4cTROHgeJISHt5YBYPcStERxHMuRaqJ3C96Qa8VtsqePakVHO73oBTUlqzve5ctmb8fcBfpePGyVLQV0ANOErAW5Uw5h2lkOde4wRljUDwJ8z91K5lgC-A16vnDDKZnYcI5GU7wD15-wsM8MsCRVgbSQYkfCO-ryLclXHYoX88cANfczwI-CDbdYxH0ZLhFjrsbTium9nu9NMx1PpuB-FZGvDJX74kbgcJJmbaO7Q_UySUVIWaQhCH5Je6WHz_BMAKa57uCn2_FwVWViO_-6I0QgdSlSAN0qpuTFuKdYpjIq7MPBrMXgXORGd_SccI_Tp34KTlIVF-cLgjZFD4k2FBoO1CLeSKZk43iyNV4whHzQIjhN5huJwtEJLnAiY1i-6AloxRuBBr90YzmoyKjIcvwzIBpzlTF-ZYCOPkceNMrSZl7iQU-Qu-IBRWfgBVB-CnA7ir29IrLtcvb0a0IFdQq_c5FcPe4UmTd0QGRL3nGbeLGz07S7iES2fUh_6WJqbJ21PTueootl2p_KmzeuekkvTxcZdB32CsHLz9Gt6hURkk0UOt3_PgSG2XRAb_qrJN9RqitBAGtsEktLgrdUUxz9Z3vOL9yIAqdjW1kgtOa2Ewd1pG9bL3DEWnfwRqCkYUasMjut2QHq_MuAqksH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36.xml"/><Relationship Id="rId4" Type="http://schemas.openxmlformats.org/officeDocument/2006/relationships/hyperlink" Target="https://sites.google.com/view/outreachprograms/part-6-one-health-and-tick-borne-diseases/good-job-you-just-completed-part-6-of-6"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7.xml"/><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8.xml"/><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2"/>
        <p:cNvGrpSpPr/>
        <p:nvPr/>
      </p:nvGrpSpPr>
      <p:grpSpPr>
        <a:xfrm>
          <a:off x="0" y="0"/>
          <a:ext cx="0" cy="0"/>
          <a:chOff x="0" y="0"/>
          <a:chExt cx="0" cy="0"/>
        </a:xfrm>
      </p:grpSpPr>
      <p:sp>
        <p:nvSpPr>
          <p:cNvPr id="1633" name="Google Shape;1633;p54"/>
          <p:cNvSpPr txBox="1">
            <a:spLocks noGrp="1"/>
          </p:cNvSpPr>
          <p:nvPr>
            <p:ph type="body" idx="1"/>
          </p:nvPr>
        </p:nvSpPr>
        <p:spPr>
          <a:xfrm>
            <a:off x="3913632" y="3813048"/>
            <a:ext cx="3401700" cy="321000"/>
          </a:xfrm>
          <a:prstGeom prst="rect">
            <a:avLst/>
          </a:prstGeom>
          <a:noFill/>
          <a:ln>
            <a:noFill/>
          </a:ln>
        </p:spPr>
        <p:txBody>
          <a:bodyPr spcFirstLastPara="1" wrap="square" lIns="91425" tIns="91425" rIns="91425" bIns="91425" anchor="t" anchorCtr="0">
            <a:noAutofit/>
          </a:bodyPr>
          <a:lstStyle/>
          <a:p>
            <a:pPr marL="0" lvl="0" indent="0" algn="ctr" rtl="0">
              <a:lnSpc>
                <a:spcPct val="50000"/>
              </a:lnSpc>
              <a:spcBef>
                <a:spcPts val="0"/>
              </a:spcBef>
              <a:spcAft>
                <a:spcPts val="0"/>
              </a:spcAft>
              <a:buSzPts val="1600"/>
              <a:buNone/>
            </a:pPr>
            <a:endParaRPr/>
          </a:p>
        </p:txBody>
      </p:sp>
      <p:sp>
        <p:nvSpPr>
          <p:cNvPr id="1634" name="Google Shape;1634;p54"/>
          <p:cNvSpPr txBox="1">
            <a:spLocks noGrp="1"/>
          </p:cNvSpPr>
          <p:nvPr>
            <p:ph type="body" idx="2"/>
          </p:nvPr>
        </p:nvSpPr>
        <p:spPr>
          <a:xfrm>
            <a:off x="2366274" y="3813048"/>
            <a:ext cx="1441200" cy="218400"/>
          </a:xfrm>
          <a:prstGeom prst="rect">
            <a:avLst/>
          </a:prstGeom>
          <a:noFill/>
          <a:ln>
            <a:noFill/>
          </a:ln>
        </p:spPr>
        <p:txBody>
          <a:bodyPr spcFirstLastPara="1" wrap="square" lIns="91425" tIns="91425" rIns="91425" bIns="91425" anchor="t" anchorCtr="0">
            <a:noAutofit/>
          </a:bodyPr>
          <a:lstStyle/>
          <a:p>
            <a:pPr marL="0" lvl="0" indent="0" algn="ctr" rtl="0">
              <a:lnSpc>
                <a:spcPct val="50000"/>
              </a:lnSpc>
              <a:spcBef>
                <a:spcPts val="0"/>
              </a:spcBef>
              <a:spcAft>
                <a:spcPts val="0"/>
              </a:spcAft>
              <a:buSzPts val="1600"/>
              <a:buNone/>
            </a:pPr>
            <a:endParaRPr/>
          </a:p>
        </p:txBody>
      </p:sp>
      <p:sp>
        <p:nvSpPr>
          <p:cNvPr id="1635" name="Google Shape;1635;p54"/>
          <p:cNvSpPr txBox="1">
            <a:spLocks noGrp="1"/>
          </p:cNvSpPr>
          <p:nvPr>
            <p:ph type="body" idx="3"/>
          </p:nvPr>
        </p:nvSpPr>
        <p:spPr>
          <a:xfrm>
            <a:off x="1686350" y="3120400"/>
            <a:ext cx="5803500" cy="32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7"/>
        <p:cNvGrpSpPr/>
        <p:nvPr/>
      </p:nvGrpSpPr>
      <p:grpSpPr>
        <a:xfrm>
          <a:off x="0" y="0"/>
          <a:ext cx="0" cy="0"/>
          <a:chOff x="0" y="0"/>
          <a:chExt cx="0" cy="0"/>
        </a:xfrm>
      </p:grpSpPr>
      <p:grpSp>
        <p:nvGrpSpPr>
          <p:cNvPr id="1878" name="Google Shape;1878;p63"/>
          <p:cNvGrpSpPr/>
          <p:nvPr/>
        </p:nvGrpSpPr>
        <p:grpSpPr>
          <a:xfrm>
            <a:off x="3476927" y="1940288"/>
            <a:ext cx="2190131" cy="176025"/>
            <a:chOff x="4345425" y="2175475"/>
            <a:chExt cx="800750" cy="176025"/>
          </a:xfrm>
        </p:grpSpPr>
        <p:sp>
          <p:nvSpPr>
            <p:cNvPr id="1879" name="Google Shape;1879;p6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0" name="Google Shape;1880;p6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81" name="Google Shape;1881;p63"/>
          <p:cNvGrpSpPr/>
          <p:nvPr/>
        </p:nvGrpSpPr>
        <p:grpSpPr>
          <a:xfrm>
            <a:off x="3733251" y="2407525"/>
            <a:ext cx="1677491" cy="176025"/>
            <a:chOff x="4345425" y="2175475"/>
            <a:chExt cx="800750" cy="176025"/>
          </a:xfrm>
        </p:grpSpPr>
        <p:sp>
          <p:nvSpPr>
            <p:cNvPr id="1882" name="Google Shape;1882;p6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3" name="Google Shape;1883;p6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84" name="Google Shape;1884;p63"/>
          <p:cNvGrpSpPr/>
          <p:nvPr/>
        </p:nvGrpSpPr>
        <p:grpSpPr>
          <a:xfrm rot="140656">
            <a:off x="3657782" y="2861854"/>
            <a:ext cx="1828441" cy="176031"/>
            <a:chOff x="4345425" y="2175475"/>
            <a:chExt cx="800750" cy="176025"/>
          </a:xfrm>
        </p:grpSpPr>
        <p:sp>
          <p:nvSpPr>
            <p:cNvPr id="1885" name="Google Shape;1885;p6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6" name="Google Shape;1886;p6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87" name="Google Shape;1887;p63"/>
          <p:cNvGrpSpPr/>
          <p:nvPr/>
        </p:nvGrpSpPr>
        <p:grpSpPr>
          <a:xfrm rot="140725">
            <a:off x="3947913" y="3353403"/>
            <a:ext cx="1234670" cy="176031"/>
            <a:chOff x="4345425" y="2175475"/>
            <a:chExt cx="800750" cy="176025"/>
          </a:xfrm>
        </p:grpSpPr>
        <p:sp>
          <p:nvSpPr>
            <p:cNvPr id="1888" name="Google Shape;1888;p6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9" name="Google Shape;1889;p6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90" name="Google Shape;1890;p63"/>
          <p:cNvSpPr txBox="1">
            <a:spLocks noGrp="1"/>
          </p:cNvSpPr>
          <p:nvPr>
            <p:ph type="title"/>
          </p:nvPr>
        </p:nvSpPr>
        <p:spPr>
          <a:xfrm>
            <a:off x="2618725" y="1570950"/>
            <a:ext cx="3901800" cy="5955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en"/>
              <a:t>Part 3a</a:t>
            </a:r>
            <a:endParaRPr/>
          </a:p>
        </p:txBody>
      </p:sp>
      <p:sp>
        <p:nvSpPr>
          <p:cNvPr id="1891" name="Google Shape;1891;p63"/>
          <p:cNvSpPr/>
          <p:nvPr/>
        </p:nvSpPr>
        <p:spPr>
          <a:xfrm>
            <a:off x="7335175" y="3492600"/>
            <a:ext cx="1030054" cy="1376819"/>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2" name="Google Shape;1892;p63"/>
          <p:cNvSpPr/>
          <p:nvPr/>
        </p:nvSpPr>
        <p:spPr>
          <a:xfrm rot="9797852">
            <a:off x="544930" y="949988"/>
            <a:ext cx="1030058" cy="1376825"/>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3" name="Google Shape;1893;p63"/>
          <p:cNvSpPr txBox="1"/>
          <p:nvPr/>
        </p:nvSpPr>
        <p:spPr>
          <a:xfrm>
            <a:off x="3072000" y="2198100"/>
            <a:ext cx="2981400" cy="1403700"/>
          </a:xfrm>
          <a:prstGeom prst="rect">
            <a:avLst/>
          </a:prstGeom>
          <a:solidFill>
            <a:schemeClr val="accent4"/>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400" b="1">
                <a:solidFill>
                  <a:schemeClr val="dk2"/>
                </a:solidFill>
                <a:latin typeface="Calibri"/>
                <a:ea typeface="Calibri"/>
                <a:cs typeface="Calibri"/>
                <a:sym typeface="Calibri"/>
              </a:rPr>
              <a:t>Analyzing patterns in tick-borne diseases</a:t>
            </a:r>
            <a:endParaRPr sz="2400" b="1">
              <a:solidFill>
                <a:schemeClr val="dk2"/>
              </a:solidFill>
              <a:latin typeface="Calibri"/>
              <a:ea typeface="Calibri"/>
              <a:cs typeface="Calibri"/>
              <a:sym typeface="Calibri"/>
            </a:endParaRPr>
          </a:p>
          <a:p>
            <a:pPr marL="0" lvl="0" indent="0" algn="ctr" rtl="0">
              <a:lnSpc>
                <a:spcPct val="115000"/>
              </a:lnSpc>
              <a:spcBef>
                <a:spcPts val="0"/>
              </a:spcBef>
              <a:spcAft>
                <a:spcPts val="0"/>
              </a:spcAft>
              <a:buNone/>
            </a:pPr>
            <a:r>
              <a:rPr lang="en" sz="2400" b="1">
                <a:solidFill>
                  <a:schemeClr val="dk2"/>
                </a:solidFill>
                <a:latin typeface="Calibri"/>
                <a:ea typeface="Calibri"/>
                <a:cs typeface="Calibri"/>
                <a:sym typeface="Calibri"/>
              </a:rPr>
              <a:t>(Distribution)</a:t>
            </a:r>
            <a:endParaRPr sz="2400" b="1">
              <a:solidFill>
                <a:schemeClr val="dk2"/>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1898" name="Google Shape;1898;p64"/>
          <p:cNvSpPr txBox="1">
            <a:spLocks noGrp="1"/>
          </p:cNvSpPr>
          <p:nvPr>
            <p:ph type="title"/>
          </p:nvPr>
        </p:nvSpPr>
        <p:spPr>
          <a:xfrm>
            <a:off x="462550" y="-59900"/>
            <a:ext cx="7709700" cy="8010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SzPts val="3000"/>
              <a:buNone/>
            </a:pPr>
            <a:r>
              <a:rPr lang="en" sz="2700"/>
              <a:t>Part 3a:  Analyzing patterns in tick-borne diseases</a:t>
            </a:r>
            <a:endParaRPr sz="2700"/>
          </a:p>
          <a:p>
            <a:pPr marL="0" lvl="0" indent="0" algn="ctr" rtl="0">
              <a:lnSpc>
                <a:spcPct val="115000"/>
              </a:lnSpc>
              <a:spcBef>
                <a:spcPts val="0"/>
              </a:spcBef>
              <a:spcAft>
                <a:spcPts val="0"/>
              </a:spcAft>
              <a:buClr>
                <a:schemeClr val="dk2"/>
              </a:buClr>
              <a:buSzPts val="1100"/>
              <a:buFont typeface="Arial"/>
              <a:buNone/>
            </a:pPr>
            <a:r>
              <a:rPr lang="en" sz="2700"/>
              <a:t>(Distribution)</a:t>
            </a:r>
            <a:endParaRPr sz="2700"/>
          </a:p>
          <a:p>
            <a:pPr marL="0" lvl="0" indent="0" algn="ctr" rtl="0">
              <a:lnSpc>
                <a:spcPct val="115000"/>
              </a:lnSpc>
              <a:spcBef>
                <a:spcPts val="0"/>
              </a:spcBef>
              <a:spcAft>
                <a:spcPts val="0"/>
              </a:spcAft>
              <a:buClr>
                <a:schemeClr val="dk2"/>
              </a:buClr>
              <a:buSzPts val="1100"/>
              <a:buFont typeface="Arial"/>
              <a:buNone/>
            </a:pPr>
            <a:endParaRPr sz="2700"/>
          </a:p>
          <a:p>
            <a:pPr marL="0" lvl="0" indent="0" algn="ctr" rtl="0">
              <a:lnSpc>
                <a:spcPct val="115000"/>
              </a:lnSpc>
              <a:spcBef>
                <a:spcPts val="0"/>
              </a:spcBef>
              <a:spcAft>
                <a:spcPts val="0"/>
              </a:spcAft>
              <a:buSzPts val="3000"/>
              <a:buNone/>
            </a:pPr>
            <a:r>
              <a:rPr lang="en" sz="2700"/>
              <a:t> </a:t>
            </a:r>
            <a:endParaRPr sz="2700"/>
          </a:p>
        </p:txBody>
      </p:sp>
      <p:sp>
        <p:nvSpPr>
          <p:cNvPr id="1899" name="Google Shape;1899;p64"/>
          <p:cNvSpPr txBox="1">
            <a:spLocks noGrp="1"/>
          </p:cNvSpPr>
          <p:nvPr>
            <p:ph type="body" idx="1"/>
          </p:nvPr>
        </p:nvSpPr>
        <p:spPr>
          <a:xfrm>
            <a:off x="435850" y="1020350"/>
            <a:ext cx="5844600" cy="57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 sz="1500">
                <a:latin typeface="Calibri"/>
                <a:ea typeface="Calibri"/>
                <a:cs typeface="Calibri"/>
                <a:sym typeface="Calibri"/>
              </a:rPr>
              <a:t>1.     Use the graph provided to describe the overall trend in the incidence of tick-borne diseases in the United States.</a:t>
            </a:r>
            <a:endParaRPr sz="1500">
              <a:highlight>
                <a:srgbClr val="FFFFFF"/>
              </a:highlight>
              <a:latin typeface="Calibri"/>
              <a:ea typeface="Calibri"/>
              <a:cs typeface="Calibri"/>
              <a:sym typeface="Calibri"/>
            </a:endParaRPr>
          </a:p>
        </p:txBody>
      </p:sp>
      <p:sp>
        <p:nvSpPr>
          <p:cNvPr id="1900" name="Google Shape;1900;p64"/>
          <p:cNvSpPr txBox="1">
            <a:spLocks noGrp="1"/>
          </p:cNvSpPr>
          <p:nvPr>
            <p:ph type="body" idx="1"/>
          </p:nvPr>
        </p:nvSpPr>
        <p:spPr>
          <a:xfrm>
            <a:off x="435850" y="3563025"/>
            <a:ext cx="5901600" cy="57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 sz="1500">
                <a:latin typeface="Calibri"/>
                <a:ea typeface="Calibri"/>
                <a:cs typeface="Calibri"/>
                <a:sym typeface="Calibri"/>
              </a:rPr>
              <a:t>2.     What part of the United States would you most likely find blacklegged ticks?  </a:t>
            </a:r>
            <a:endParaRPr sz="1500">
              <a:latin typeface="Calibri"/>
              <a:ea typeface="Calibri"/>
              <a:cs typeface="Calibri"/>
              <a:sym typeface="Calibri"/>
            </a:endParaRPr>
          </a:p>
          <a:p>
            <a:pPr marL="0" lvl="0" indent="0" algn="l" rtl="0">
              <a:lnSpc>
                <a:spcPct val="115000"/>
              </a:lnSpc>
              <a:spcBef>
                <a:spcPts val="0"/>
              </a:spcBef>
              <a:spcAft>
                <a:spcPts val="0"/>
              </a:spcAft>
              <a:buClr>
                <a:schemeClr val="dk2"/>
              </a:buClr>
              <a:buSzPts val="1100"/>
              <a:buFont typeface="Arial"/>
              <a:buNone/>
            </a:pPr>
            <a:endParaRPr sz="1500">
              <a:latin typeface="Calibri"/>
              <a:ea typeface="Calibri"/>
              <a:cs typeface="Calibri"/>
              <a:sym typeface="Calibri"/>
            </a:endParaRPr>
          </a:p>
          <a:p>
            <a:pPr marL="0" lvl="0" indent="0" algn="l" rtl="0">
              <a:lnSpc>
                <a:spcPct val="115000"/>
              </a:lnSpc>
              <a:spcBef>
                <a:spcPts val="0"/>
              </a:spcBef>
              <a:spcAft>
                <a:spcPts val="0"/>
              </a:spcAft>
              <a:buClr>
                <a:schemeClr val="dk2"/>
              </a:buClr>
              <a:buSzPts val="1100"/>
              <a:buFont typeface="Arial"/>
              <a:buNone/>
            </a:pPr>
            <a:endParaRPr sz="1500">
              <a:latin typeface="Calibri"/>
              <a:ea typeface="Calibri"/>
              <a:cs typeface="Calibri"/>
              <a:sym typeface="Calibri"/>
            </a:endParaRPr>
          </a:p>
          <a:p>
            <a:pPr marL="0" lvl="0" indent="0" algn="l" rtl="0">
              <a:lnSpc>
                <a:spcPct val="115000"/>
              </a:lnSpc>
              <a:spcBef>
                <a:spcPts val="0"/>
              </a:spcBef>
              <a:spcAft>
                <a:spcPts val="0"/>
              </a:spcAft>
              <a:buClr>
                <a:schemeClr val="dk2"/>
              </a:buClr>
              <a:buSzPts val="1100"/>
              <a:buFont typeface="Arial"/>
              <a:buNone/>
            </a:pPr>
            <a:endParaRPr sz="1500">
              <a:latin typeface="Calibri"/>
              <a:ea typeface="Calibri"/>
              <a:cs typeface="Calibri"/>
              <a:sym typeface="Calibri"/>
            </a:endParaRPr>
          </a:p>
          <a:p>
            <a:pPr marL="0" lvl="0" indent="0" algn="l" rtl="0">
              <a:lnSpc>
                <a:spcPct val="115000"/>
              </a:lnSpc>
              <a:spcBef>
                <a:spcPts val="0"/>
              </a:spcBef>
              <a:spcAft>
                <a:spcPts val="0"/>
              </a:spcAft>
              <a:buClr>
                <a:schemeClr val="dk2"/>
              </a:buClr>
              <a:buSzPts val="1100"/>
              <a:buFont typeface="Arial"/>
              <a:buNone/>
            </a:pPr>
            <a:endParaRPr sz="1500">
              <a:latin typeface="Calibri"/>
              <a:ea typeface="Calibri"/>
              <a:cs typeface="Calibri"/>
              <a:sym typeface="Calibri"/>
            </a:endParaRPr>
          </a:p>
          <a:p>
            <a:pPr marL="0" lvl="0" indent="0" algn="l" rtl="0">
              <a:lnSpc>
                <a:spcPct val="115000"/>
              </a:lnSpc>
              <a:spcBef>
                <a:spcPts val="0"/>
              </a:spcBef>
              <a:spcAft>
                <a:spcPts val="0"/>
              </a:spcAft>
              <a:buClr>
                <a:schemeClr val="dk2"/>
              </a:buClr>
              <a:buSzPts val="1100"/>
              <a:buFont typeface="Arial"/>
              <a:buNone/>
            </a:pPr>
            <a:endParaRPr sz="1500">
              <a:latin typeface="Calibri"/>
              <a:ea typeface="Calibri"/>
              <a:cs typeface="Calibri"/>
              <a:sym typeface="Calibri"/>
            </a:endParaRPr>
          </a:p>
          <a:p>
            <a:pPr marL="0" lvl="0" indent="0" algn="l" rtl="0">
              <a:lnSpc>
                <a:spcPct val="85000"/>
              </a:lnSpc>
              <a:spcBef>
                <a:spcPts val="500"/>
              </a:spcBef>
              <a:spcAft>
                <a:spcPts val="500"/>
              </a:spcAft>
              <a:buSzPts val="1200"/>
              <a:buNone/>
            </a:pPr>
            <a:endParaRPr sz="1500">
              <a:highlight>
                <a:srgbClr val="FFFFFF"/>
              </a:highlight>
              <a:latin typeface="Calibri"/>
              <a:ea typeface="Calibri"/>
              <a:cs typeface="Calibri"/>
              <a:sym typeface="Calibri"/>
            </a:endParaRPr>
          </a:p>
        </p:txBody>
      </p:sp>
      <p:sp>
        <p:nvSpPr>
          <p:cNvPr id="1901" name="Google Shape;1901;p64"/>
          <p:cNvSpPr/>
          <p:nvPr/>
        </p:nvSpPr>
        <p:spPr>
          <a:xfrm>
            <a:off x="789004" y="356461"/>
            <a:ext cx="4356480" cy="78301"/>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02" name="Google Shape;1902;p64"/>
          <p:cNvGrpSpPr/>
          <p:nvPr/>
        </p:nvGrpSpPr>
        <p:grpSpPr>
          <a:xfrm>
            <a:off x="6160750" y="893500"/>
            <a:ext cx="3000000" cy="1398425"/>
            <a:chOff x="6160750" y="893500"/>
            <a:chExt cx="3000000" cy="1398425"/>
          </a:xfrm>
        </p:grpSpPr>
        <p:pic>
          <p:nvPicPr>
            <p:cNvPr id="1903" name="Google Shape;1903;p64"/>
            <p:cNvPicPr preferRelativeResize="0"/>
            <p:nvPr/>
          </p:nvPicPr>
          <p:blipFill>
            <a:blip r:embed="rId3">
              <a:alphaModFix/>
            </a:blip>
            <a:stretch>
              <a:fillRect/>
            </a:stretch>
          </p:blipFill>
          <p:spPr>
            <a:xfrm>
              <a:off x="6280450" y="893500"/>
              <a:ext cx="2703876" cy="1251800"/>
            </a:xfrm>
            <a:prstGeom prst="rect">
              <a:avLst/>
            </a:prstGeom>
            <a:noFill/>
            <a:ln>
              <a:noFill/>
            </a:ln>
          </p:spPr>
        </p:pic>
        <p:sp>
          <p:nvSpPr>
            <p:cNvPr id="1904" name="Google Shape;1904;p64"/>
            <p:cNvSpPr txBox="1"/>
            <p:nvPr/>
          </p:nvSpPr>
          <p:spPr>
            <a:xfrm>
              <a:off x="6160750" y="2030325"/>
              <a:ext cx="3000000" cy="261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500">
                  <a:solidFill>
                    <a:schemeClr val="dk2"/>
                  </a:solidFill>
                  <a:latin typeface="Calibri"/>
                  <a:ea typeface="Calibri"/>
                  <a:cs typeface="Calibri"/>
                  <a:sym typeface="Calibri"/>
                </a:rPr>
                <a:t>Modified from CDC</a:t>
              </a:r>
              <a:r>
                <a:rPr lang="en" sz="500">
                  <a:solidFill>
                    <a:schemeClr val="dk2"/>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 sz="500" u="sng">
                  <a:solidFill>
                    <a:srgbClr val="80008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https://www.cdc.gov/ticks/data-summary/index.html</a:t>
              </a:r>
              <a:endParaRPr sz="500" u="sng">
                <a:solidFill>
                  <a:srgbClr val="800080"/>
                </a:solidFill>
                <a:latin typeface="Calibri"/>
                <a:ea typeface="Calibri"/>
                <a:cs typeface="Calibri"/>
                <a:sym typeface="Calibri"/>
              </a:endParaRPr>
            </a:p>
          </p:txBody>
        </p:sp>
      </p:grpSp>
      <p:sp>
        <p:nvSpPr>
          <p:cNvPr id="1905" name="Google Shape;1905;p64"/>
          <p:cNvSpPr txBox="1"/>
          <p:nvPr/>
        </p:nvSpPr>
        <p:spPr>
          <a:xfrm>
            <a:off x="6351475" y="725150"/>
            <a:ext cx="2739000" cy="276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600" b="1">
                <a:solidFill>
                  <a:schemeClr val="dk2"/>
                </a:solidFill>
                <a:latin typeface="Calibri"/>
                <a:ea typeface="Calibri"/>
                <a:cs typeface="Calibri"/>
                <a:sym typeface="Calibri"/>
              </a:rPr>
              <a:t>Total number of reported tick-borne diseases in humans from 2004-2018</a:t>
            </a:r>
            <a:endParaRPr sz="600" b="1">
              <a:solidFill>
                <a:schemeClr val="dk2"/>
              </a:solidFill>
              <a:latin typeface="Calibri"/>
              <a:ea typeface="Calibri"/>
              <a:cs typeface="Calibri"/>
              <a:sym typeface="Calibri"/>
            </a:endParaRPr>
          </a:p>
        </p:txBody>
      </p:sp>
      <p:grpSp>
        <p:nvGrpSpPr>
          <p:cNvPr id="1906" name="Google Shape;1906;p64"/>
          <p:cNvGrpSpPr/>
          <p:nvPr/>
        </p:nvGrpSpPr>
        <p:grpSpPr>
          <a:xfrm>
            <a:off x="6275275" y="2807500"/>
            <a:ext cx="2924550" cy="2085350"/>
            <a:chOff x="6275275" y="2807500"/>
            <a:chExt cx="2924550" cy="2085350"/>
          </a:xfrm>
        </p:grpSpPr>
        <p:pic>
          <p:nvPicPr>
            <p:cNvPr id="1907" name="Google Shape;1907;p64"/>
            <p:cNvPicPr preferRelativeResize="0"/>
            <p:nvPr/>
          </p:nvPicPr>
          <p:blipFill>
            <a:blip r:embed="rId5">
              <a:alphaModFix/>
            </a:blip>
            <a:stretch>
              <a:fillRect/>
            </a:stretch>
          </p:blipFill>
          <p:spPr>
            <a:xfrm>
              <a:off x="6275275" y="3000124"/>
              <a:ext cx="2827100" cy="1698038"/>
            </a:xfrm>
            <a:prstGeom prst="rect">
              <a:avLst/>
            </a:prstGeom>
            <a:noFill/>
            <a:ln>
              <a:noFill/>
            </a:ln>
          </p:spPr>
        </p:pic>
        <p:sp>
          <p:nvSpPr>
            <p:cNvPr id="1908" name="Google Shape;1908;p64"/>
            <p:cNvSpPr txBox="1"/>
            <p:nvPr/>
          </p:nvSpPr>
          <p:spPr>
            <a:xfrm>
              <a:off x="6460825" y="2807500"/>
              <a:ext cx="2739000" cy="292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2"/>
                </a:buClr>
                <a:buSzPts val="1100"/>
                <a:buFont typeface="Arial"/>
                <a:buNone/>
              </a:pPr>
              <a:r>
                <a:rPr lang="en" sz="700" b="1">
                  <a:solidFill>
                    <a:schemeClr val="dk2"/>
                  </a:solidFill>
                  <a:latin typeface="Calibri"/>
                  <a:ea typeface="Calibri"/>
                  <a:cs typeface="Calibri"/>
                  <a:sym typeface="Calibri"/>
                </a:rPr>
                <a:t> Map of Blacklegged Tick Distribution</a:t>
              </a:r>
              <a:endParaRPr sz="700" b="1">
                <a:solidFill>
                  <a:schemeClr val="dk2"/>
                </a:solidFill>
                <a:latin typeface="Calibri"/>
                <a:ea typeface="Calibri"/>
                <a:cs typeface="Calibri"/>
                <a:sym typeface="Calibri"/>
              </a:endParaRPr>
            </a:p>
          </p:txBody>
        </p:sp>
        <p:sp>
          <p:nvSpPr>
            <p:cNvPr id="1909" name="Google Shape;1909;p64"/>
            <p:cNvSpPr txBox="1"/>
            <p:nvPr/>
          </p:nvSpPr>
          <p:spPr>
            <a:xfrm>
              <a:off x="6329575" y="4631250"/>
              <a:ext cx="2696700" cy="261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500">
                  <a:solidFill>
                    <a:schemeClr val="dk2"/>
                  </a:solidFill>
                  <a:latin typeface="Calibri"/>
                  <a:ea typeface="Calibri"/>
                  <a:cs typeface="Calibri"/>
                  <a:sym typeface="Calibri"/>
                </a:rPr>
                <a:t>Modified from CDC</a:t>
              </a:r>
              <a:r>
                <a:rPr lang="en" sz="500">
                  <a:solidFill>
                    <a:schemeClr val="dk2"/>
                  </a:solidFill>
                  <a:uFill>
                    <a:noFill/>
                  </a:uFill>
                  <a:latin typeface="Calibri"/>
                  <a:ea typeface="Calibri"/>
                  <a:cs typeface="Calibri"/>
                  <a:sym typeface="Calibri"/>
                  <a:hlinkClick r:id="rId6">
                    <a:extLst>
                      <a:ext uri="{A12FA001-AC4F-418D-AE19-62706E023703}">
                        <ahyp:hlinkClr xmlns:ahyp="http://schemas.microsoft.com/office/drawing/2018/hyperlinkcolor" val="tx"/>
                      </a:ext>
                    </a:extLst>
                  </a:hlinkClick>
                </a:rPr>
                <a:t> </a:t>
              </a:r>
              <a:r>
                <a:rPr lang="en" sz="500">
                  <a:solidFill>
                    <a:srgbClr val="800080"/>
                  </a:solidFill>
                  <a:uFill>
                    <a:noFill/>
                  </a:u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https://www.cdc.gov/ticks/geographic_distribution.html</a:t>
              </a:r>
              <a:endParaRPr sz="500">
                <a:solidFill>
                  <a:srgbClr val="800080"/>
                </a:solidFill>
                <a:latin typeface="Calibri"/>
                <a:ea typeface="Calibri"/>
                <a:cs typeface="Calibri"/>
                <a:sym typeface="Calibri"/>
              </a:endParaRPr>
            </a:p>
          </p:txBody>
        </p:sp>
      </p:grpSp>
      <p:sp>
        <p:nvSpPr>
          <p:cNvPr id="1910" name="Google Shape;1910;p64"/>
          <p:cNvSpPr txBox="1">
            <a:spLocks noGrp="1"/>
          </p:cNvSpPr>
          <p:nvPr>
            <p:ph type="body" idx="1"/>
          </p:nvPr>
        </p:nvSpPr>
        <p:spPr>
          <a:xfrm>
            <a:off x="367000" y="4288675"/>
            <a:ext cx="5982300" cy="1008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
        <p:nvSpPr>
          <p:cNvPr id="1911" name="Google Shape;1911;p64"/>
          <p:cNvSpPr txBox="1">
            <a:spLocks noGrp="1"/>
          </p:cNvSpPr>
          <p:nvPr>
            <p:ph type="body" idx="1"/>
          </p:nvPr>
        </p:nvSpPr>
        <p:spPr>
          <a:xfrm>
            <a:off x="386350" y="1735474"/>
            <a:ext cx="5982300" cy="167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5"/>
        <p:cNvGrpSpPr/>
        <p:nvPr/>
      </p:nvGrpSpPr>
      <p:grpSpPr>
        <a:xfrm>
          <a:off x="0" y="0"/>
          <a:ext cx="0" cy="0"/>
          <a:chOff x="0" y="0"/>
          <a:chExt cx="0" cy="0"/>
        </a:xfrm>
      </p:grpSpPr>
      <p:sp>
        <p:nvSpPr>
          <p:cNvPr id="1916" name="Google Shape;1916;p65"/>
          <p:cNvSpPr txBox="1">
            <a:spLocks noGrp="1"/>
          </p:cNvSpPr>
          <p:nvPr>
            <p:ph type="title"/>
          </p:nvPr>
        </p:nvSpPr>
        <p:spPr>
          <a:xfrm>
            <a:off x="462550" y="92500"/>
            <a:ext cx="7709700" cy="801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en" sz="2700"/>
              <a:t>Part 3a:  Analyzing patterns in tick-borne diseases</a:t>
            </a:r>
            <a:endParaRPr sz="2700"/>
          </a:p>
          <a:p>
            <a:pPr marL="0" lvl="0" indent="0" algn="ctr" rtl="0">
              <a:lnSpc>
                <a:spcPct val="100000"/>
              </a:lnSpc>
              <a:spcBef>
                <a:spcPts val="0"/>
              </a:spcBef>
              <a:spcAft>
                <a:spcPts val="0"/>
              </a:spcAft>
              <a:buSzPts val="1100"/>
              <a:buNone/>
            </a:pPr>
            <a:r>
              <a:rPr lang="en" sz="2700"/>
              <a:t>(Distribution)</a:t>
            </a:r>
            <a:endParaRPr sz="2700"/>
          </a:p>
          <a:p>
            <a:pPr marL="0" lvl="0" indent="0" algn="ctr" rtl="0">
              <a:lnSpc>
                <a:spcPct val="100000"/>
              </a:lnSpc>
              <a:spcBef>
                <a:spcPts val="0"/>
              </a:spcBef>
              <a:spcAft>
                <a:spcPts val="0"/>
              </a:spcAft>
              <a:buSzPts val="1100"/>
              <a:buNone/>
            </a:pPr>
            <a:endParaRPr sz="2700"/>
          </a:p>
          <a:p>
            <a:pPr marL="0" lvl="0" indent="0" algn="ctr" rtl="0">
              <a:lnSpc>
                <a:spcPct val="100000"/>
              </a:lnSpc>
              <a:spcBef>
                <a:spcPts val="0"/>
              </a:spcBef>
              <a:spcAft>
                <a:spcPts val="0"/>
              </a:spcAft>
              <a:buSzPts val="3000"/>
              <a:buNone/>
            </a:pPr>
            <a:r>
              <a:rPr lang="en" sz="2700"/>
              <a:t> </a:t>
            </a:r>
            <a:endParaRPr sz="2700"/>
          </a:p>
        </p:txBody>
      </p:sp>
      <p:grpSp>
        <p:nvGrpSpPr>
          <p:cNvPr id="1917" name="Google Shape;1917;p65"/>
          <p:cNvGrpSpPr/>
          <p:nvPr/>
        </p:nvGrpSpPr>
        <p:grpSpPr>
          <a:xfrm>
            <a:off x="789004" y="496543"/>
            <a:ext cx="4356480" cy="88593"/>
            <a:chOff x="4345425" y="2175475"/>
            <a:chExt cx="800750" cy="176025"/>
          </a:xfrm>
        </p:grpSpPr>
        <p:sp>
          <p:nvSpPr>
            <p:cNvPr id="1918" name="Google Shape;1918;p6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9" name="Google Shape;1919;p6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20" name="Google Shape;1920;p65"/>
          <p:cNvSpPr txBox="1">
            <a:spLocks noGrp="1"/>
          </p:cNvSpPr>
          <p:nvPr>
            <p:ph type="body" idx="1"/>
          </p:nvPr>
        </p:nvSpPr>
        <p:spPr>
          <a:xfrm>
            <a:off x="435850" y="1020350"/>
            <a:ext cx="5382600" cy="61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r>
              <a:rPr lang="en" sz="1500">
                <a:latin typeface="Calibri"/>
                <a:ea typeface="Calibri"/>
                <a:cs typeface="Calibri"/>
                <a:sym typeface="Calibri"/>
              </a:rPr>
              <a:t>3.	On the map to the right, Drag the circle below to identify the region of the country researchers focus on because blacklegged tick-borne diseases are prevalent there.</a:t>
            </a:r>
            <a:endParaRPr sz="1500">
              <a:highlight>
                <a:srgbClr val="FFFFFF"/>
              </a:highlight>
              <a:latin typeface="Calibri"/>
              <a:ea typeface="Calibri"/>
              <a:cs typeface="Calibri"/>
              <a:sym typeface="Calibri"/>
            </a:endParaRPr>
          </a:p>
        </p:txBody>
      </p:sp>
      <p:sp>
        <p:nvSpPr>
          <p:cNvPr id="1921" name="Google Shape;1921;p65"/>
          <p:cNvSpPr txBox="1">
            <a:spLocks noGrp="1"/>
          </p:cNvSpPr>
          <p:nvPr>
            <p:ph type="body" idx="1"/>
          </p:nvPr>
        </p:nvSpPr>
        <p:spPr>
          <a:xfrm>
            <a:off x="435850" y="3380100"/>
            <a:ext cx="8708100" cy="542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r>
              <a:rPr lang="en" sz="1500">
                <a:latin typeface="Calibri"/>
                <a:ea typeface="Calibri"/>
                <a:cs typeface="Calibri"/>
                <a:sym typeface="Calibri"/>
              </a:rPr>
              <a:t>4.	Does the incidence of these diseases correlate with the entire geographic range of the blacklegged tick?  Support your answer.</a:t>
            </a:r>
            <a:endParaRPr sz="1500">
              <a:highlight>
                <a:srgbClr val="FFFFFF"/>
              </a:highlight>
              <a:latin typeface="Calibri"/>
              <a:ea typeface="Calibri"/>
              <a:cs typeface="Calibri"/>
              <a:sym typeface="Calibri"/>
            </a:endParaRPr>
          </a:p>
        </p:txBody>
      </p:sp>
      <p:pic>
        <p:nvPicPr>
          <p:cNvPr id="1922" name="Google Shape;1922;p65"/>
          <p:cNvPicPr preferRelativeResize="0"/>
          <p:nvPr/>
        </p:nvPicPr>
        <p:blipFill>
          <a:blip r:embed="rId3">
            <a:alphaModFix/>
          </a:blip>
          <a:stretch>
            <a:fillRect/>
          </a:stretch>
        </p:blipFill>
        <p:spPr>
          <a:xfrm>
            <a:off x="5735825" y="1279452"/>
            <a:ext cx="3323275" cy="1993975"/>
          </a:xfrm>
          <a:prstGeom prst="rect">
            <a:avLst/>
          </a:prstGeom>
          <a:noFill/>
          <a:ln>
            <a:noFill/>
          </a:ln>
        </p:spPr>
      </p:pic>
      <p:sp>
        <p:nvSpPr>
          <p:cNvPr id="1923" name="Google Shape;1923;p65"/>
          <p:cNvSpPr txBox="1"/>
          <p:nvPr/>
        </p:nvSpPr>
        <p:spPr>
          <a:xfrm>
            <a:off x="509625" y="2043625"/>
            <a:ext cx="2887500" cy="1272113"/>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50000"/>
              </a:lnSpc>
              <a:spcBef>
                <a:spcPts val="1000"/>
              </a:spcBef>
              <a:spcAft>
                <a:spcPts val="1000"/>
              </a:spcAft>
              <a:buNone/>
            </a:pPr>
            <a:r>
              <a:rPr lang="en" sz="1200" b="1" u="sng" dirty="0"/>
              <a:t>DRAG </a:t>
            </a:r>
            <a:r>
              <a:rPr lang="en" sz="1200" b="1" dirty="0"/>
              <a:t>this circle to the map. You can make the circle larger or smaller to cover the region you identify. </a:t>
            </a:r>
          </a:p>
        </p:txBody>
      </p:sp>
      <p:sp>
        <p:nvSpPr>
          <p:cNvPr id="1924" name="Google Shape;1924;p65"/>
          <p:cNvSpPr/>
          <p:nvPr/>
        </p:nvSpPr>
        <p:spPr>
          <a:xfrm>
            <a:off x="4314575" y="2196288"/>
            <a:ext cx="1225800" cy="801000"/>
          </a:xfrm>
          <a:prstGeom prst="ellipse">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t>DRAG ME </a:t>
            </a:r>
            <a:endParaRPr sz="1100" b="1"/>
          </a:p>
          <a:p>
            <a:pPr marL="0" lvl="0" indent="0" algn="ctr" rtl="0">
              <a:spcBef>
                <a:spcPts val="0"/>
              </a:spcBef>
              <a:spcAft>
                <a:spcPts val="0"/>
              </a:spcAft>
              <a:buNone/>
            </a:pPr>
            <a:r>
              <a:rPr lang="en" sz="1100" b="1"/>
              <a:t>to the Region </a:t>
            </a:r>
            <a:endParaRPr sz="900" b="1"/>
          </a:p>
        </p:txBody>
      </p:sp>
      <p:cxnSp>
        <p:nvCxnSpPr>
          <p:cNvPr id="1925" name="Google Shape;1925;p65"/>
          <p:cNvCxnSpPr>
            <a:cxnSpLocks/>
          </p:cNvCxnSpPr>
          <p:nvPr/>
        </p:nvCxnSpPr>
        <p:spPr>
          <a:xfrm>
            <a:off x="2603863" y="2551611"/>
            <a:ext cx="1489166" cy="0"/>
          </a:xfrm>
          <a:prstGeom prst="straightConnector1">
            <a:avLst/>
          </a:prstGeom>
          <a:noFill/>
          <a:ln w="28575" cap="flat" cmpd="sng">
            <a:solidFill>
              <a:srgbClr val="980000"/>
            </a:solidFill>
            <a:prstDash val="solid"/>
            <a:round/>
            <a:headEnd type="none" w="med" len="med"/>
            <a:tailEnd type="triangle" w="med" len="med"/>
          </a:ln>
        </p:spPr>
      </p:cxnSp>
      <p:sp>
        <p:nvSpPr>
          <p:cNvPr id="1926" name="Google Shape;1926;p65"/>
          <p:cNvSpPr txBox="1">
            <a:spLocks noGrp="1"/>
          </p:cNvSpPr>
          <p:nvPr>
            <p:ph type="body" idx="1"/>
          </p:nvPr>
        </p:nvSpPr>
        <p:spPr>
          <a:xfrm>
            <a:off x="386350" y="4183725"/>
            <a:ext cx="8708100" cy="959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0"/>
        <p:cNvGrpSpPr/>
        <p:nvPr/>
      </p:nvGrpSpPr>
      <p:grpSpPr>
        <a:xfrm>
          <a:off x="0" y="0"/>
          <a:ext cx="0" cy="0"/>
          <a:chOff x="0" y="0"/>
          <a:chExt cx="0" cy="0"/>
        </a:xfrm>
      </p:grpSpPr>
      <p:sp>
        <p:nvSpPr>
          <p:cNvPr id="1931" name="Google Shape;1931;p66"/>
          <p:cNvSpPr txBox="1">
            <a:spLocks noGrp="1"/>
          </p:cNvSpPr>
          <p:nvPr>
            <p:ph type="title"/>
          </p:nvPr>
        </p:nvSpPr>
        <p:spPr>
          <a:xfrm>
            <a:off x="462550" y="92500"/>
            <a:ext cx="7709700" cy="801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en" sz="2700"/>
              <a:t>Part 3a:  Analyzing patterns in tick-borne diseases</a:t>
            </a:r>
            <a:endParaRPr sz="2700"/>
          </a:p>
          <a:p>
            <a:pPr marL="0" lvl="0" indent="0" algn="ctr" rtl="0">
              <a:lnSpc>
                <a:spcPct val="100000"/>
              </a:lnSpc>
              <a:spcBef>
                <a:spcPts val="0"/>
              </a:spcBef>
              <a:spcAft>
                <a:spcPts val="0"/>
              </a:spcAft>
              <a:buSzPts val="1100"/>
              <a:buNone/>
            </a:pPr>
            <a:r>
              <a:rPr lang="en" sz="2700"/>
              <a:t>(Distribution)</a:t>
            </a:r>
            <a:endParaRPr sz="2700"/>
          </a:p>
          <a:p>
            <a:pPr marL="0" lvl="0" indent="0" algn="ctr" rtl="0">
              <a:lnSpc>
                <a:spcPct val="100000"/>
              </a:lnSpc>
              <a:spcBef>
                <a:spcPts val="0"/>
              </a:spcBef>
              <a:spcAft>
                <a:spcPts val="0"/>
              </a:spcAft>
              <a:buSzPts val="1100"/>
              <a:buNone/>
            </a:pPr>
            <a:endParaRPr sz="2700"/>
          </a:p>
          <a:p>
            <a:pPr marL="0" lvl="0" indent="0" algn="ctr" rtl="0">
              <a:lnSpc>
                <a:spcPct val="100000"/>
              </a:lnSpc>
              <a:spcBef>
                <a:spcPts val="0"/>
              </a:spcBef>
              <a:spcAft>
                <a:spcPts val="0"/>
              </a:spcAft>
              <a:buSzPts val="3000"/>
              <a:buNone/>
            </a:pPr>
            <a:r>
              <a:rPr lang="en" sz="2700"/>
              <a:t> </a:t>
            </a:r>
            <a:endParaRPr sz="2700"/>
          </a:p>
        </p:txBody>
      </p:sp>
      <p:grpSp>
        <p:nvGrpSpPr>
          <p:cNvPr id="1932" name="Google Shape;1932;p66"/>
          <p:cNvGrpSpPr/>
          <p:nvPr/>
        </p:nvGrpSpPr>
        <p:grpSpPr>
          <a:xfrm>
            <a:off x="789004" y="496543"/>
            <a:ext cx="4356480" cy="88593"/>
            <a:chOff x="4345425" y="2175475"/>
            <a:chExt cx="800750" cy="176025"/>
          </a:xfrm>
        </p:grpSpPr>
        <p:sp>
          <p:nvSpPr>
            <p:cNvPr id="1933" name="Google Shape;1933;p6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4" name="Google Shape;1934;p6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35" name="Google Shape;1935;p66"/>
          <p:cNvSpPr txBox="1">
            <a:spLocks noGrp="1"/>
          </p:cNvSpPr>
          <p:nvPr>
            <p:ph type="body" idx="1"/>
          </p:nvPr>
        </p:nvSpPr>
        <p:spPr>
          <a:xfrm>
            <a:off x="435850" y="1616500"/>
            <a:ext cx="5982300" cy="1426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
        <p:nvSpPr>
          <p:cNvPr id="1936" name="Google Shape;1936;p66"/>
          <p:cNvSpPr txBox="1">
            <a:spLocks noGrp="1"/>
          </p:cNvSpPr>
          <p:nvPr>
            <p:ph type="body" idx="1"/>
          </p:nvPr>
        </p:nvSpPr>
        <p:spPr>
          <a:xfrm>
            <a:off x="435850" y="3043175"/>
            <a:ext cx="8708100" cy="83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r>
              <a:rPr lang="en" sz="1500">
                <a:latin typeface="Calibri"/>
                <a:ea typeface="Calibri"/>
                <a:cs typeface="Calibri"/>
                <a:sym typeface="Calibri"/>
              </a:rPr>
              <a:t>6. Can this pattern in temperature change provide an explanation for the increase in tick-borne diseases in this entire region?  Support your answer with information from the Change in Average Annual Temperature map and the previous maps.</a:t>
            </a:r>
            <a:endParaRPr sz="1500">
              <a:highlight>
                <a:srgbClr val="FFFFFF"/>
              </a:highlight>
              <a:latin typeface="Calibri"/>
              <a:ea typeface="Calibri"/>
              <a:cs typeface="Calibri"/>
              <a:sym typeface="Calibri"/>
            </a:endParaRPr>
          </a:p>
        </p:txBody>
      </p:sp>
      <p:grpSp>
        <p:nvGrpSpPr>
          <p:cNvPr id="1937" name="Google Shape;1937;p66"/>
          <p:cNvGrpSpPr/>
          <p:nvPr/>
        </p:nvGrpSpPr>
        <p:grpSpPr>
          <a:xfrm>
            <a:off x="6418150" y="1377463"/>
            <a:ext cx="2646900" cy="1752300"/>
            <a:chOff x="6359975" y="1654325"/>
            <a:chExt cx="2646900" cy="1752300"/>
          </a:xfrm>
        </p:grpSpPr>
        <p:sp>
          <p:nvSpPr>
            <p:cNvPr id="1938" name="Google Shape;1938;p66"/>
            <p:cNvSpPr txBox="1"/>
            <p:nvPr/>
          </p:nvSpPr>
          <p:spPr>
            <a:xfrm>
              <a:off x="6359975" y="1654325"/>
              <a:ext cx="2646900" cy="17523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100" b="1">
                  <a:solidFill>
                    <a:schemeClr val="dk2"/>
                  </a:solidFill>
                  <a:latin typeface="Calibri"/>
                  <a:ea typeface="Calibri"/>
                  <a:cs typeface="Calibri"/>
                  <a:sym typeface="Calibri"/>
                </a:rPr>
                <a:t>Change in Average Annual Temperature</a:t>
              </a:r>
              <a:endParaRPr sz="1100" b="1">
                <a:solidFill>
                  <a:schemeClr val="dk2"/>
                </a:solidFill>
                <a:latin typeface="Calibri"/>
                <a:ea typeface="Calibri"/>
                <a:cs typeface="Calibri"/>
                <a:sym typeface="Calibri"/>
              </a:endParaRPr>
            </a:p>
            <a:p>
              <a:pPr marL="0" lvl="0" indent="0" algn="ctr" rtl="0">
                <a:lnSpc>
                  <a:spcPct val="115000"/>
                </a:lnSpc>
                <a:spcBef>
                  <a:spcPts val="0"/>
                </a:spcBef>
                <a:spcAft>
                  <a:spcPts val="0"/>
                </a:spcAft>
                <a:buNone/>
              </a:pPr>
              <a:endParaRPr sz="800">
                <a:solidFill>
                  <a:schemeClr val="dk2"/>
                </a:solidFill>
                <a:latin typeface="Calibri"/>
                <a:ea typeface="Calibri"/>
                <a:cs typeface="Calibri"/>
                <a:sym typeface="Calibri"/>
              </a:endParaRPr>
            </a:p>
            <a:p>
              <a:pPr marL="0" lvl="0" indent="0" algn="ctr" rtl="0">
                <a:lnSpc>
                  <a:spcPct val="115000"/>
                </a:lnSpc>
                <a:spcBef>
                  <a:spcPts val="0"/>
                </a:spcBef>
                <a:spcAft>
                  <a:spcPts val="0"/>
                </a:spcAft>
                <a:buNone/>
              </a:pPr>
              <a:endParaRPr sz="800">
                <a:solidFill>
                  <a:schemeClr val="dk2"/>
                </a:solidFill>
                <a:latin typeface="Calibri"/>
                <a:ea typeface="Calibri"/>
                <a:cs typeface="Calibri"/>
                <a:sym typeface="Calibri"/>
              </a:endParaRPr>
            </a:p>
            <a:p>
              <a:pPr marL="0" lvl="0" indent="0" algn="ctr" rtl="0">
                <a:lnSpc>
                  <a:spcPct val="115000"/>
                </a:lnSpc>
                <a:spcBef>
                  <a:spcPts val="0"/>
                </a:spcBef>
                <a:spcAft>
                  <a:spcPts val="0"/>
                </a:spcAft>
                <a:buNone/>
              </a:pPr>
              <a:endParaRPr sz="800">
                <a:solidFill>
                  <a:schemeClr val="dk2"/>
                </a:solidFill>
                <a:latin typeface="Calibri"/>
                <a:ea typeface="Calibri"/>
                <a:cs typeface="Calibri"/>
                <a:sym typeface="Calibri"/>
              </a:endParaRPr>
            </a:p>
            <a:p>
              <a:pPr marL="0" lvl="0" indent="0" algn="ctr" rtl="0">
                <a:lnSpc>
                  <a:spcPct val="115000"/>
                </a:lnSpc>
                <a:spcBef>
                  <a:spcPts val="0"/>
                </a:spcBef>
                <a:spcAft>
                  <a:spcPts val="0"/>
                </a:spcAft>
                <a:buNone/>
              </a:pPr>
              <a:endParaRPr sz="800">
                <a:solidFill>
                  <a:schemeClr val="dk2"/>
                </a:solidFill>
                <a:latin typeface="Calibri"/>
                <a:ea typeface="Calibri"/>
                <a:cs typeface="Calibri"/>
                <a:sym typeface="Calibri"/>
              </a:endParaRPr>
            </a:p>
            <a:p>
              <a:pPr marL="0" lvl="0" indent="0" algn="ctr" rtl="0">
                <a:lnSpc>
                  <a:spcPct val="115000"/>
                </a:lnSpc>
                <a:spcBef>
                  <a:spcPts val="0"/>
                </a:spcBef>
                <a:spcAft>
                  <a:spcPts val="0"/>
                </a:spcAft>
                <a:buNone/>
              </a:pPr>
              <a:endParaRPr sz="800">
                <a:solidFill>
                  <a:schemeClr val="dk2"/>
                </a:solidFill>
                <a:latin typeface="Calibri"/>
                <a:ea typeface="Calibri"/>
                <a:cs typeface="Calibri"/>
                <a:sym typeface="Calibri"/>
              </a:endParaRPr>
            </a:p>
            <a:p>
              <a:pPr marL="0" lvl="0" indent="0" algn="ctr" rtl="0">
                <a:lnSpc>
                  <a:spcPct val="115000"/>
                </a:lnSpc>
                <a:spcBef>
                  <a:spcPts val="0"/>
                </a:spcBef>
                <a:spcAft>
                  <a:spcPts val="0"/>
                </a:spcAft>
                <a:buNone/>
              </a:pPr>
              <a:endParaRPr sz="800">
                <a:solidFill>
                  <a:schemeClr val="dk2"/>
                </a:solidFill>
                <a:latin typeface="Calibri"/>
                <a:ea typeface="Calibri"/>
                <a:cs typeface="Calibri"/>
                <a:sym typeface="Calibri"/>
              </a:endParaRPr>
            </a:p>
            <a:p>
              <a:pPr marL="0" lvl="0" indent="0" algn="ctr" rtl="0">
                <a:lnSpc>
                  <a:spcPct val="115000"/>
                </a:lnSpc>
                <a:spcBef>
                  <a:spcPts val="0"/>
                </a:spcBef>
                <a:spcAft>
                  <a:spcPts val="0"/>
                </a:spcAft>
                <a:buNone/>
              </a:pPr>
              <a:endParaRPr sz="800">
                <a:solidFill>
                  <a:schemeClr val="dk2"/>
                </a:solidFill>
                <a:latin typeface="Calibri"/>
                <a:ea typeface="Calibri"/>
                <a:cs typeface="Calibri"/>
                <a:sym typeface="Calibri"/>
              </a:endParaRPr>
            </a:p>
            <a:p>
              <a:pPr marL="0" lvl="0" indent="0" algn="ctr" rtl="0">
                <a:lnSpc>
                  <a:spcPct val="115000"/>
                </a:lnSpc>
                <a:spcBef>
                  <a:spcPts val="0"/>
                </a:spcBef>
                <a:spcAft>
                  <a:spcPts val="0"/>
                </a:spcAft>
                <a:buNone/>
              </a:pPr>
              <a:endParaRPr sz="800">
                <a:solidFill>
                  <a:schemeClr val="dk2"/>
                </a:solidFill>
                <a:latin typeface="Calibri"/>
                <a:ea typeface="Calibri"/>
                <a:cs typeface="Calibri"/>
                <a:sym typeface="Calibri"/>
              </a:endParaRPr>
            </a:p>
            <a:p>
              <a:pPr marL="0" lvl="0" indent="0" algn="ctr" rtl="0">
                <a:lnSpc>
                  <a:spcPct val="115000"/>
                </a:lnSpc>
                <a:spcBef>
                  <a:spcPts val="0"/>
                </a:spcBef>
                <a:spcAft>
                  <a:spcPts val="0"/>
                </a:spcAft>
                <a:buNone/>
              </a:pPr>
              <a:r>
                <a:rPr lang="en" sz="400">
                  <a:solidFill>
                    <a:schemeClr val="dk2"/>
                  </a:solidFill>
                  <a:latin typeface="Calibri"/>
                  <a:ea typeface="Calibri"/>
                  <a:cs typeface="Calibri"/>
                  <a:sym typeface="Calibri"/>
                </a:rPr>
                <a:t>Modified from Climate Science Special Report</a:t>
              </a:r>
              <a:r>
                <a:rPr lang="en" sz="400">
                  <a:solidFill>
                    <a:schemeClr val="dk2"/>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 sz="400">
                  <a:solidFill>
                    <a:srgbClr val="800080"/>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https://science2017.globalchange.gov/chapter/6/</a:t>
              </a:r>
              <a:endParaRPr sz="400">
                <a:solidFill>
                  <a:srgbClr val="800080"/>
                </a:solidFill>
                <a:latin typeface="Calibri"/>
                <a:ea typeface="Calibri"/>
                <a:cs typeface="Calibri"/>
                <a:sym typeface="Calibri"/>
              </a:endParaRPr>
            </a:p>
            <a:p>
              <a:pPr marL="0" lvl="0" indent="0" algn="ctr" rtl="0">
                <a:lnSpc>
                  <a:spcPct val="115000"/>
                </a:lnSpc>
                <a:spcBef>
                  <a:spcPts val="0"/>
                </a:spcBef>
                <a:spcAft>
                  <a:spcPts val="0"/>
                </a:spcAft>
                <a:buNone/>
              </a:pPr>
              <a:r>
                <a:rPr lang="en" sz="1100">
                  <a:solidFill>
                    <a:srgbClr val="555555"/>
                  </a:solidFill>
                  <a:highlight>
                    <a:srgbClr val="DADEE5"/>
                  </a:highlight>
                  <a:latin typeface="Calibri"/>
                  <a:ea typeface="Calibri"/>
                  <a:cs typeface="Calibri"/>
                  <a:sym typeface="Calibri"/>
                </a:rPr>
                <a:t> </a:t>
              </a:r>
              <a:endParaRPr sz="1100">
                <a:solidFill>
                  <a:srgbClr val="555555"/>
                </a:solidFill>
                <a:highlight>
                  <a:srgbClr val="DADEE5"/>
                </a:highlight>
                <a:latin typeface="Calibri"/>
                <a:ea typeface="Calibri"/>
                <a:cs typeface="Calibri"/>
                <a:sym typeface="Calibri"/>
              </a:endParaRPr>
            </a:p>
          </p:txBody>
        </p:sp>
        <p:pic>
          <p:nvPicPr>
            <p:cNvPr id="1939" name="Google Shape;1939;p66"/>
            <p:cNvPicPr preferRelativeResize="0"/>
            <p:nvPr/>
          </p:nvPicPr>
          <p:blipFill>
            <a:blip r:embed="rId4">
              <a:alphaModFix/>
            </a:blip>
            <a:stretch>
              <a:fillRect/>
            </a:stretch>
          </p:blipFill>
          <p:spPr>
            <a:xfrm>
              <a:off x="6560375" y="1922998"/>
              <a:ext cx="2256700" cy="1128350"/>
            </a:xfrm>
            <a:prstGeom prst="rect">
              <a:avLst/>
            </a:prstGeom>
            <a:noFill/>
            <a:ln>
              <a:noFill/>
            </a:ln>
          </p:spPr>
        </p:pic>
      </p:grpSp>
      <p:sp>
        <p:nvSpPr>
          <p:cNvPr id="1940" name="Google Shape;1940;p66"/>
          <p:cNvSpPr txBox="1">
            <a:spLocks noGrp="1"/>
          </p:cNvSpPr>
          <p:nvPr>
            <p:ph type="body" idx="1"/>
          </p:nvPr>
        </p:nvSpPr>
        <p:spPr>
          <a:xfrm>
            <a:off x="435850" y="1020350"/>
            <a:ext cx="8774100" cy="36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r>
              <a:rPr lang="en" sz="1500">
                <a:latin typeface="Calibri"/>
                <a:ea typeface="Calibri"/>
                <a:cs typeface="Calibri"/>
                <a:sym typeface="Calibri"/>
              </a:rPr>
              <a:t>5. What is the trend in annual temperature in the region you identified as important to tick-borne diseases?</a:t>
            </a:r>
            <a:endParaRPr sz="1500">
              <a:highlight>
                <a:srgbClr val="FFFFFF"/>
              </a:highlight>
              <a:latin typeface="Calibri"/>
              <a:ea typeface="Calibri"/>
              <a:cs typeface="Calibri"/>
              <a:sym typeface="Calibri"/>
            </a:endParaRPr>
          </a:p>
        </p:txBody>
      </p:sp>
      <p:sp>
        <p:nvSpPr>
          <p:cNvPr id="1941" name="Google Shape;1941;p66"/>
          <p:cNvSpPr txBox="1">
            <a:spLocks noGrp="1"/>
          </p:cNvSpPr>
          <p:nvPr>
            <p:ph type="body" idx="1"/>
          </p:nvPr>
        </p:nvSpPr>
        <p:spPr>
          <a:xfrm>
            <a:off x="435850" y="4111400"/>
            <a:ext cx="8629200" cy="1122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45"/>
        <p:cNvGrpSpPr/>
        <p:nvPr/>
      </p:nvGrpSpPr>
      <p:grpSpPr>
        <a:xfrm>
          <a:off x="0" y="0"/>
          <a:ext cx="0" cy="0"/>
          <a:chOff x="0" y="0"/>
          <a:chExt cx="0" cy="0"/>
        </a:xfrm>
      </p:grpSpPr>
      <p:grpSp>
        <p:nvGrpSpPr>
          <p:cNvPr id="1946" name="Google Shape;1946;p67"/>
          <p:cNvGrpSpPr/>
          <p:nvPr/>
        </p:nvGrpSpPr>
        <p:grpSpPr>
          <a:xfrm>
            <a:off x="3476927" y="1940288"/>
            <a:ext cx="2190131" cy="176025"/>
            <a:chOff x="4345425" y="2175475"/>
            <a:chExt cx="800750" cy="176025"/>
          </a:xfrm>
        </p:grpSpPr>
        <p:sp>
          <p:nvSpPr>
            <p:cNvPr id="1947" name="Google Shape;1947;p67"/>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8" name="Google Shape;1948;p67"/>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49" name="Google Shape;1949;p67"/>
          <p:cNvGrpSpPr/>
          <p:nvPr/>
        </p:nvGrpSpPr>
        <p:grpSpPr>
          <a:xfrm>
            <a:off x="3733251" y="2407525"/>
            <a:ext cx="1677491" cy="176025"/>
            <a:chOff x="4345425" y="2175475"/>
            <a:chExt cx="800750" cy="176025"/>
          </a:xfrm>
        </p:grpSpPr>
        <p:sp>
          <p:nvSpPr>
            <p:cNvPr id="1950" name="Google Shape;1950;p67"/>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1" name="Google Shape;1951;p67"/>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52" name="Google Shape;1952;p67"/>
          <p:cNvGrpSpPr/>
          <p:nvPr/>
        </p:nvGrpSpPr>
        <p:grpSpPr>
          <a:xfrm rot="140656">
            <a:off x="3657782" y="2861854"/>
            <a:ext cx="1828441" cy="176031"/>
            <a:chOff x="4345425" y="2175475"/>
            <a:chExt cx="800750" cy="176025"/>
          </a:xfrm>
        </p:grpSpPr>
        <p:sp>
          <p:nvSpPr>
            <p:cNvPr id="1953" name="Google Shape;1953;p67"/>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4" name="Google Shape;1954;p67"/>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55" name="Google Shape;1955;p67"/>
          <p:cNvGrpSpPr/>
          <p:nvPr/>
        </p:nvGrpSpPr>
        <p:grpSpPr>
          <a:xfrm rot="140725">
            <a:off x="3947913" y="3353403"/>
            <a:ext cx="1234670" cy="176031"/>
            <a:chOff x="4345425" y="2175475"/>
            <a:chExt cx="800750" cy="176025"/>
          </a:xfrm>
        </p:grpSpPr>
        <p:sp>
          <p:nvSpPr>
            <p:cNvPr id="1956" name="Google Shape;1956;p67"/>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7" name="Google Shape;1957;p67"/>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58" name="Google Shape;1958;p67"/>
          <p:cNvSpPr txBox="1">
            <a:spLocks noGrp="1"/>
          </p:cNvSpPr>
          <p:nvPr>
            <p:ph type="title"/>
          </p:nvPr>
        </p:nvSpPr>
        <p:spPr>
          <a:xfrm>
            <a:off x="2618725" y="1570950"/>
            <a:ext cx="3901800" cy="5955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en"/>
              <a:t>Part 3b</a:t>
            </a:r>
            <a:endParaRPr/>
          </a:p>
        </p:txBody>
      </p:sp>
      <p:sp>
        <p:nvSpPr>
          <p:cNvPr id="1959" name="Google Shape;1959;p67"/>
          <p:cNvSpPr/>
          <p:nvPr/>
        </p:nvSpPr>
        <p:spPr>
          <a:xfrm>
            <a:off x="7335175" y="3492600"/>
            <a:ext cx="1030054" cy="1376819"/>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0" name="Google Shape;1960;p67"/>
          <p:cNvSpPr/>
          <p:nvPr/>
        </p:nvSpPr>
        <p:spPr>
          <a:xfrm rot="9797852">
            <a:off x="544930" y="949988"/>
            <a:ext cx="1030058" cy="1376825"/>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1" name="Google Shape;1961;p67"/>
          <p:cNvSpPr txBox="1"/>
          <p:nvPr/>
        </p:nvSpPr>
        <p:spPr>
          <a:xfrm>
            <a:off x="2712250" y="2198100"/>
            <a:ext cx="3674400" cy="1403700"/>
          </a:xfrm>
          <a:prstGeom prst="rect">
            <a:avLst/>
          </a:prstGeom>
          <a:solidFill>
            <a:schemeClr val="accent4"/>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400" b="1">
                <a:solidFill>
                  <a:schemeClr val="dk2"/>
                </a:solidFill>
                <a:latin typeface="Calibri"/>
                <a:ea typeface="Calibri"/>
                <a:cs typeface="Calibri"/>
                <a:sym typeface="Calibri"/>
              </a:rPr>
              <a:t>Analyzing patterns in tick-borne diseases</a:t>
            </a:r>
            <a:endParaRPr sz="2400" b="1">
              <a:solidFill>
                <a:schemeClr val="dk2"/>
              </a:solidFill>
              <a:latin typeface="Calibri"/>
              <a:ea typeface="Calibri"/>
              <a:cs typeface="Calibri"/>
              <a:sym typeface="Calibri"/>
            </a:endParaRPr>
          </a:p>
          <a:p>
            <a:pPr marL="0" lvl="0" indent="0" algn="ctr" rtl="0">
              <a:lnSpc>
                <a:spcPct val="115000"/>
              </a:lnSpc>
              <a:spcBef>
                <a:spcPts val="0"/>
              </a:spcBef>
              <a:spcAft>
                <a:spcPts val="0"/>
              </a:spcAft>
              <a:buNone/>
            </a:pPr>
            <a:r>
              <a:rPr lang="en" sz="2400" b="1">
                <a:solidFill>
                  <a:schemeClr val="dk2"/>
                </a:solidFill>
                <a:latin typeface="Calibri"/>
                <a:ea typeface="Calibri"/>
                <a:cs typeface="Calibri"/>
                <a:sym typeface="Calibri"/>
              </a:rPr>
              <a:t>(Environmental Factors)</a:t>
            </a:r>
            <a:endParaRPr sz="2400" b="1">
              <a:solidFill>
                <a:schemeClr val="dk2"/>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5"/>
        <p:cNvGrpSpPr/>
        <p:nvPr/>
      </p:nvGrpSpPr>
      <p:grpSpPr>
        <a:xfrm>
          <a:off x="0" y="0"/>
          <a:ext cx="0" cy="0"/>
          <a:chOff x="0" y="0"/>
          <a:chExt cx="0" cy="0"/>
        </a:xfrm>
      </p:grpSpPr>
      <p:sp>
        <p:nvSpPr>
          <p:cNvPr id="1966" name="Google Shape;1966;p68"/>
          <p:cNvSpPr txBox="1">
            <a:spLocks noGrp="1"/>
          </p:cNvSpPr>
          <p:nvPr>
            <p:ph type="body" idx="1"/>
          </p:nvPr>
        </p:nvSpPr>
        <p:spPr>
          <a:xfrm>
            <a:off x="435850" y="715550"/>
            <a:ext cx="8708100" cy="27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r>
              <a:rPr lang="en" sz="1500">
                <a:latin typeface="Calibri"/>
                <a:ea typeface="Calibri"/>
                <a:cs typeface="Calibri"/>
                <a:sym typeface="Calibri"/>
              </a:rPr>
              <a:t>7.	What is the trend in annual precipitation in the region you identified as important to tick-borne disease? </a:t>
            </a:r>
            <a:endParaRPr sz="1500">
              <a:highlight>
                <a:srgbClr val="FFFFFF"/>
              </a:highlight>
              <a:latin typeface="Calibri"/>
              <a:ea typeface="Calibri"/>
              <a:cs typeface="Calibri"/>
              <a:sym typeface="Calibri"/>
            </a:endParaRPr>
          </a:p>
        </p:txBody>
      </p:sp>
      <p:sp>
        <p:nvSpPr>
          <p:cNvPr id="1967" name="Google Shape;1967;p68"/>
          <p:cNvSpPr txBox="1">
            <a:spLocks noGrp="1"/>
          </p:cNvSpPr>
          <p:nvPr>
            <p:ph type="body" idx="1"/>
          </p:nvPr>
        </p:nvSpPr>
        <p:spPr>
          <a:xfrm>
            <a:off x="435850" y="2811350"/>
            <a:ext cx="8708100" cy="76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r>
              <a:rPr lang="en" sz="1500">
                <a:latin typeface="Calibri"/>
                <a:ea typeface="Calibri"/>
                <a:cs typeface="Calibri"/>
                <a:sym typeface="Calibri"/>
              </a:rPr>
              <a:t>8.	Can this pattern in precipitation change provide an explanation for the increase in tick-borne diseases in this entire region?  Support your answer with information from the Change in Average Annual Precipitation map and the previous maps.</a:t>
            </a:r>
            <a:endParaRPr sz="1500">
              <a:highlight>
                <a:srgbClr val="FFFFFF"/>
              </a:highlight>
              <a:latin typeface="Calibri"/>
              <a:ea typeface="Calibri"/>
              <a:cs typeface="Calibri"/>
              <a:sym typeface="Calibri"/>
            </a:endParaRPr>
          </a:p>
        </p:txBody>
      </p:sp>
      <p:sp>
        <p:nvSpPr>
          <p:cNvPr id="1968" name="Google Shape;1968;p68"/>
          <p:cNvSpPr txBox="1"/>
          <p:nvPr/>
        </p:nvSpPr>
        <p:spPr>
          <a:xfrm>
            <a:off x="6337450" y="1192575"/>
            <a:ext cx="2713200" cy="1624500"/>
          </a:xfrm>
          <a:prstGeom prst="rect">
            <a:avLst/>
          </a:prstGeom>
          <a:solidFill>
            <a:schemeClr val="lt1"/>
          </a:solidFill>
          <a:ln w="9525" cap="flat" cmpd="sng">
            <a:solidFill>
              <a:srgbClr val="285AAB"/>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800" b="1">
                <a:solidFill>
                  <a:schemeClr val="dk2"/>
                </a:solidFill>
                <a:latin typeface="Calibri"/>
                <a:ea typeface="Calibri"/>
                <a:cs typeface="Calibri"/>
                <a:sym typeface="Calibri"/>
              </a:rPr>
              <a:t>Change in Average Annual Precipitation</a:t>
            </a:r>
            <a:endParaRPr sz="800" b="1">
              <a:solidFill>
                <a:schemeClr val="dk2"/>
              </a:solidFill>
              <a:latin typeface="Calibri"/>
              <a:ea typeface="Calibri"/>
              <a:cs typeface="Calibri"/>
              <a:sym typeface="Calibri"/>
            </a:endParaRPr>
          </a:p>
          <a:p>
            <a:pPr marL="0" lvl="0" indent="0" algn="ctr" rtl="0">
              <a:lnSpc>
                <a:spcPct val="115000"/>
              </a:lnSpc>
              <a:spcBef>
                <a:spcPts val="0"/>
              </a:spcBef>
              <a:spcAft>
                <a:spcPts val="0"/>
              </a:spcAft>
              <a:buNone/>
            </a:pPr>
            <a:endParaRPr sz="800" b="1">
              <a:solidFill>
                <a:schemeClr val="dk2"/>
              </a:solidFill>
              <a:latin typeface="Calibri"/>
              <a:ea typeface="Calibri"/>
              <a:cs typeface="Calibri"/>
              <a:sym typeface="Calibri"/>
            </a:endParaRPr>
          </a:p>
          <a:p>
            <a:pPr marL="0" lvl="0" indent="0" algn="ctr" rtl="0">
              <a:lnSpc>
                <a:spcPct val="115000"/>
              </a:lnSpc>
              <a:spcBef>
                <a:spcPts val="0"/>
              </a:spcBef>
              <a:spcAft>
                <a:spcPts val="0"/>
              </a:spcAft>
              <a:buNone/>
            </a:pPr>
            <a:endParaRPr sz="800" b="1">
              <a:solidFill>
                <a:schemeClr val="dk2"/>
              </a:solidFill>
              <a:latin typeface="Calibri"/>
              <a:ea typeface="Calibri"/>
              <a:cs typeface="Calibri"/>
              <a:sym typeface="Calibri"/>
            </a:endParaRPr>
          </a:p>
          <a:p>
            <a:pPr marL="0" lvl="0" indent="0" algn="ctr" rtl="0">
              <a:lnSpc>
                <a:spcPct val="115000"/>
              </a:lnSpc>
              <a:spcBef>
                <a:spcPts val="0"/>
              </a:spcBef>
              <a:spcAft>
                <a:spcPts val="0"/>
              </a:spcAft>
              <a:buNone/>
            </a:pPr>
            <a:endParaRPr sz="800" b="1">
              <a:solidFill>
                <a:schemeClr val="dk2"/>
              </a:solidFill>
              <a:latin typeface="Calibri"/>
              <a:ea typeface="Calibri"/>
              <a:cs typeface="Calibri"/>
              <a:sym typeface="Calibri"/>
            </a:endParaRPr>
          </a:p>
          <a:p>
            <a:pPr marL="0" lvl="0" indent="0" algn="ctr" rtl="0">
              <a:lnSpc>
                <a:spcPct val="115000"/>
              </a:lnSpc>
              <a:spcBef>
                <a:spcPts val="0"/>
              </a:spcBef>
              <a:spcAft>
                <a:spcPts val="0"/>
              </a:spcAft>
              <a:buNone/>
            </a:pPr>
            <a:endParaRPr sz="800" b="1">
              <a:solidFill>
                <a:schemeClr val="dk2"/>
              </a:solidFill>
              <a:latin typeface="Calibri"/>
              <a:ea typeface="Calibri"/>
              <a:cs typeface="Calibri"/>
              <a:sym typeface="Calibri"/>
            </a:endParaRPr>
          </a:p>
          <a:p>
            <a:pPr marL="0" lvl="0" indent="0" algn="ctr" rtl="0">
              <a:lnSpc>
                <a:spcPct val="115000"/>
              </a:lnSpc>
              <a:spcBef>
                <a:spcPts val="0"/>
              </a:spcBef>
              <a:spcAft>
                <a:spcPts val="0"/>
              </a:spcAft>
              <a:buNone/>
            </a:pPr>
            <a:endParaRPr sz="800" b="1">
              <a:solidFill>
                <a:schemeClr val="dk2"/>
              </a:solidFill>
              <a:latin typeface="Calibri"/>
              <a:ea typeface="Calibri"/>
              <a:cs typeface="Calibri"/>
              <a:sym typeface="Calibri"/>
            </a:endParaRPr>
          </a:p>
          <a:p>
            <a:pPr marL="0" lvl="0" indent="0" algn="ctr" rtl="0">
              <a:lnSpc>
                <a:spcPct val="115000"/>
              </a:lnSpc>
              <a:spcBef>
                <a:spcPts val="0"/>
              </a:spcBef>
              <a:spcAft>
                <a:spcPts val="0"/>
              </a:spcAft>
              <a:buNone/>
            </a:pPr>
            <a:endParaRPr sz="800" b="1">
              <a:solidFill>
                <a:schemeClr val="dk2"/>
              </a:solidFill>
              <a:latin typeface="Calibri"/>
              <a:ea typeface="Calibri"/>
              <a:cs typeface="Calibri"/>
              <a:sym typeface="Calibri"/>
            </a:endParaRPr>
          </a:p>
          <a:p>
            <a:pPr marL="0" lvl="0" indent="0" algn="ctr" rtl="0">
              <a:lnSpc>
                <a:spcPct val="115000"/>
              </a:lnSpc>
              <a:spcBef>
                <a:spcPts val="0"/>
              </a:spcBef>
              <a:spcAft>
                <a:spcPts val="0"/>
              </a:spcAft>
              <a:buNone/>
            </a:pPr>
            <a:endParaRPr sz="800" b="1">
              <a:solidFill>
                <a:schemeClr val="dk2"/>
              </a:solidFill>
              <a:latin typeface="Calibri"/>
              <a:ea typeface="Calibri"/>
              <a:cs typeface="Calibri"/>
              <a:sym typeface="Calibri"/>
            </a:endParaRPr>
          </a:p>
          <a:p>
            <a:pPr marL="0" lvl="0" indent="0" algn="ctr" rtl="0">
              <a:lnSpc>
                <a:spcPct val="115000"/>
              </a:lnSpc>
              <a:spcBef>
                <a:spcPts val="0"/>
              </a:spcBef>
              <a:spcAft>
                <a:spcPts val="0"/>
              </a:spcAft>
              <a:buNone/>
            </a:pPr>
            <a:endParaRPr sz="800" b="1">
              <a:solidFill>
                <a:schemeClr val="dk2"/>
              </a:solidFill>
              <a:latin typeface="Calibri"/>
              <a:ea typeface="Calibri"/>
              <a:cs typeface="Calibri"/>
              <a:sym typeface="Calibri"/>
            </a:endParaRPr>
          </a:p>
          <a:p>
            <a:pPr marL="0" lvl="0" indent="0" algn="ctr" rtl="0">
              <a:lnSpc>
                <a:spcPct val="115000"/>
              </a:lnSpc>
              <a:spcBef>
                <a:spcPts val="0"/>
              </a:spcBef>
              <a:spcAft>
                <a:spcPts val="0"/>
              </a:spcAft>
              <a:buNone/>
            </a:pPr>
            <a:r>
              <a:rPr lang="en" sz="500">
                <a:solidFill>
                  <a:schemeClr val="dk2"/>
                </a:solidFill>
                <a:latin typeface="Calibri"/>
                <a:ea typeface="Calibri"/>
                <a:cs typeface="Calibri"/>
                <a:sym typeface="Calibri"/>
              </a:rPr>
              <a:t> </a:t>
            </a:r>
            <a:endParaRPr sz="500">
              <a:solidFill>
                <a:schemeClr val="dk2"/>
              </a:solidFill>
              <a:latin typeface="Calibri"/>
              <a:ea typeface="Calibri"/>
              <a:cs typeface="Calibri"/>
              <a:sym typeface="Calibri"/>
            </a:endParaRPr>
          </a:p>
          <a:p>
            <a:pPr marL="0" lvl="0" indent="0" algn="ctr" rtl="0">
              <a:lnSpc>
                <a:spcPct val="115000"/>
              </a:lnSpc>
              <a:spcBef>
                <a:spcPts val="0"/>
              </a:spcBef>
              <a:spcAft>
                <a:spcPts val="0"/>
              </a:spcAft>
              <a:buNone/>
            </a:pPr>
            <a:r>
              <a:rPr lang="en" sz="500">
                <a:solidFill>
                  <a:schemeClr val="dk2"/>
                </a:solidFill>
                <a:latin typeface="Calibri"/>
                <a:ea typeface="Calibri"/>
                <a:cs typeface="Calibri"/>
                <a:sym typeface="Calibri"/>
              </a:rPr>
              <a:t>Modified from Climate Science Special report</a:t>
            </a:r>
            <a:r>
              <a:rPr lang="en" sz="500">
                <a:solidFill>
                  <a:schemeClr val="dk2"/>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 sz="500">
                <a:solidFill>
                  <a:srgbClr val="800080"/>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https://science2017.globalchange.gov/chapter/7/</a:t>
            </a:r>
            <a:endParaRPr sz="800">
              <a:solidFill>
                <a:schemeClr val="dk2"/>
              </a:solidFill>
              <a:latin typeface="Calibri"/>
              <a:ea typeface="Calibri"/>
              <a:cs typeface="Calibri"/>
              <a:sym typeface="Calibri"/>
            </a:endParaRPr>
          </a:p>
        </p:txBody>
      </p:sp>
      <p:pic>
        <p:nvPicPr>
          <p:cNvPr id="1969" name="Google Shape;1969;p68"/>
          <p:cNvPicPr preferRelativeResize="0"/>
          <p:nvPr/>
        </p:nvPicPr>
        <p:blipFill>
          <a:blip r:embed="rId4">
            <a:alphaModFix/>
          </a:blip>
          <a:stretch>
            <a:fillRect/>
          </a:stretch>
        </p:blipFill>
        <p:spPr>
          <a:xfrm>
            <a:off x="6562225" y="1445100"/>
            <a:ext cx="2334750" cy="1167375"/>
          </a:xfrm>
          <a:prstGeom prst="rect">
            <a:avLst/>
          </a:prstGeom>
          <a:noFill/>
          <a:ln>
            <a:noFill/>
          </a:ln>
        </p:spPr>
      </p:pic>
      <p:sp>
        <p:nvSpPr>
          <p:cNvPr id="1970" name="Google Shape;1970;p68"/>
          <p:cNvSpPr txBox="1">
            <a:spLocks noGrp="1"/>
          </p:cNvSpPr>
          <p:nvPr>
            <p:ph type="body" idx="1"/>
          </p:nvPr>
        </p:nvSpPr>
        <p:spPr>
          <a:xfrm>
            <a:off x="435850" y="1516549"/>
            <a:ext cx="5901600" cy="137432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dirty="0">
              <a:highlight>
                <a:srgbClr val="FFFFFF"/>
              </a:highlight>
              <a:latin typeface="Calibri"/>
              <a:ea typeface="Calibri"/>
              <a:cs typeface="Calibri"/>
              <a:sym typeface="Calibri"/>
            </a:endParaRPr>
          </a:p>
        </p:txBody>
      </p:sp>
      <p:sp>
        <p:nvSpPr>
          <p:cNvPr id="1971" name="Google Shape;1971;p68"/>
          <p:cNvSpPr txBox="1">
            <a:spLocks noGrp="1"/>
          </p:cNvSpPr>
          <p:nvPr>
            <p:ph type="body" idx="1"/>
          </p:nvPr>
        </p:nvSpPr>
        <p:spPr>
          <a:xfrm>
            <a:off x="435850" y="3903500"/>
            <a:ext cx="8629200" cy="83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
        <p:nvSpPr>
          <p:cNvPr id="1972" name="Google Shape;1972;p68"/>
          <p:cNvSpPr txBox="1">
            <a:spLocks noGrp="1"/>
          </p:cNvSpPr>
          <p:nvPr>
            <p:ph type="title"/>
          </p:nvPr>
        </p:nvSpPr>
        <p:spPr>
          <a:xfrm>
            <a:off x="462550" y="16300"/>
            <a:ext cx="7709700" cy="801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en" sz="2700"/>
              <a:t>Part 3b:  Analyzing patterns in tick-borne diseases</a:t>
            </a:r>
            <a:endParaRPr sz="2700"/>
          </a:p>
          <a:p>
            <a:pPr marL="0" lvl="0" indent="0" algn="ctr" rtl="0">
              <a:spcBef>
                <a:spcPts val="0"/>
              </a:spcBef>
              <a:spcAft>
                <a:spcPts val="0"/>
              </a:spcAft>
              <a:buSzPts val="1100"/>
              <a:buNone/>
            </a:pPr>
            <a:r>
              <a:rPr lang="en" sz="2700"/>
              <a:t>(Environmental Factors) </a:t>
            </a:r>
            <a:endParaRPr sz="2700"/>
          </a:p>
        </p:txBody>
      </p:sp>
      <p:grpSp>
        <p:nvGrpSpPr>
          <p:cNvPr id="1973" name="Google Shape;1973;p68"/>
          <p:cNvGrpSpPr/>
          <p:nvPr/>
        </p:nvGrpSpPr>
        <p:grpSpPr>
          <a:xfrm>
            <a:off x="789004" y="420343"/>
            <a:ext cx="4356480" cy="88593"/>
            <a:chOff x="4345425" y="2175475"/>
            <a:chExt cx="800750" cy="176025"/>
          </a:xfrm>
        </p:grpSpPr>
        <p:sp>
          <p:nvSpPr>
            <p:cNvPr id="1974" name="Google Shape;1974;p6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5" name="Google Shape;1975;p6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9"/>
        <p:cNvGrpSpPr/>
        <p:nvPr/>
      </p:nvGrpSpPr>
      <p:grpSpPr>
        <a:xfrm>
          <a:off x="0" y="0"/>
          <a:ext cx="0" cy="0"/>
          <a:chOff x="0" y="0"/>
          <a:chExt cx="0" cy="0"/>
        </a:xfrm>
      </p:grpSpPr>
      <p:sp>
        <p:nvSpPr>
          <p:cNvPr id="1980" name="Google Shape;1980;p69"/>
          <p:cNvSpPr txBox="1">
            <a:spLocks noGrp="1"/>
          </p:cNvSpPr>
          <p:nvPr>
            <p:ph type="title"/>
          </p:nvPr>
        </p:nvSpPr>
        <p:spPr>
          <a:xfrm>
            <a:off x="462550" y="16300"/>
            <a:ext cx="7709700" cy="801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en" sz="2700"/>
              <a:t>Part 3b:  Analyzing patterns in tick-borne diseases</a:t>
            </a:r>
            <a:endParaRPr sz="2700"/>
          </a:p>
          <a:p>
            <a:pPr marL="0" lvl="0" indent="0" algn="ctr" rtl="0">
              <a:spcBef>
                <a:spcPts val="0"/>
              </a:spcBef>
              <a:spcAft>
                <a:spcPts val="0"/>
              </a:spcAft>
              <a:buSzPts val="1100"/>
              <a:buNone/>
            </a:pPr>
            <a:r>
              <a:rPr lang="en" sz="2700"/>
              <a:t>(Environmental Factors) </a:t>
            </a:r>
            <a:endParaRPr sz="2700"/>
          </a:p>
          <a:p>
            <a:pPr marL="0" lvl="0" indent="0" algn="ctr" rtl="0">
              <a:lnSpc>
                <a:spcPct val="100000"/>
              </a:lnSpc>
              <a:spcBef>
                <a:spcPts val="0"/>
              </a:spcBef>
              <a:spcAft>
                <a:spcPts val="0"/>
              </a:spcAft>
              <a:buSzPts val="1100"/>
              <a:buNone/>
            </a:pPr>
            <a:endParaRPr sz="2700"/>
          </a:p>
          <a:p>
            <a:pPr marL="0" lvl="0" indent="0" algn="ctr" rtl="0">
              <a:lnSpc>
                <a:spcPct val="100000"/>
              </a:lnSpc>
              <a:spcBef>
                <a:spcPts val="0"/>
              </a:spcBef>
              <a:spcAft>
                <a:spcPts val="0"/>
              </a:spcAft>
              <a:buSzPts val="3000"/>
              <a:buNone/>
            </a:pPr>
            <a:r>
              <a:rPr lang="en" sz="2700"/>
              <a:t> </a:t>
            </a:r>
            <a:endParaRPr sz="2700"/>
          </a:p>
        </p:txBody>
      </p:sp>
      <p:grpSp>
        <p:nvGrpSpPr>
          <p:cNvPr id="1981" name="Google Shape;1981;p69"/>
          <p:cNvGrpSpPr/>
          <p:nvPr/>
        </p:nvGrpSpPr>
        <p:grpSpPr>
          <a:xfrm>
            <a:off x="789004" y="420343"/>
            <a:ext cx="4356480" cy="88593"/>
            <a:chOff x="4345425" y="2175475"/>
            <a:chExt cx="800750" cy="176025"/>
          </a:xfrm>
        </p:grpSpPr>
        <p:sp>
          <p:nvSpPr>
            <p:cNvPr id="1982" name="Google Shape;1982;p6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3" name="Google Shape;1983;p6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84" name="Google Shape;1984;p69"/>
          <p:cNvSpPr txBox="1">
            <a:spLocks noGrp="1"/>
          </p:cNvSpPr>
          <p:nvPr>
            <p:ph type="body" idx="1"/>
          </p:nvPr>
        </p:nvSpPr>
        <p:spPr>
          <a:xfrm>
            <a:off x="417600" y="779650"/>
            <a:ext cx="8708100" cy="27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r>
              <a:rPr lang="en" sz="1500">
                <a:latin typeface="Calibri"/>
                <a:ea typeface="Calibri"/>
                <a:cs typeface="Calibri"/>
                <a:sym typeface="Calibri"/>
              </a:rPr>
              <a:t>9.	What effect does relative humidity have on the proportion of ticks alive after 200 hours? </a:t>
            </a:r>
            <a:endParaRPr sz="1500">
              <a:highlight>
                <a:srgbClr val="FFFFFF"/>
              </a:highlight>
              <a:latin typeface="Calibri"/>
              <a:ea typeface="Calibri"/>
              <a:cs typeface="Calibri"/>
              <a:sym typeface="Calibri"/>
            </a:endParaRPr>
          </a:p>
        </p:txBody>
      </p:sp>
      <p:sp>
        <p:nvSpPr>
          <p:cNvPr id="1985" name="Google Shape;1985;p69"/>
          <p:cNvSpPr txBox="1">
            <a:spLocks noGrp="1"/>
          </p:cNvSpPr>
          <p:nvPr>
            <p:ph type="body" idx="1"/>
          </p:nvPr>
        </p:nvSpPr>
        <p:spPr>
          <a:xfrm>
            <a:off x="329427" y="2339850"/>
            <a:ext cx="6463257" cy="31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r>
              <a:rPr lang="en" sz="1500" dirty="0">
                <a:latin typeface="Calibri"/>
                <a:ea typeface="Calibri"/>
                <a:cs typeface="Calibri"/>
                <a:sym typeface="Calibri"/>
              </a:rPr>
              <a:t>10.	Does the data support the scientists’ hypothesis?  Why or why not?</a:t>
            </a:r>
            <a:endParaRPr sz="1500" dirty="0">
              <a:highlight>
                <a:srgbClr val="FFFFFF"/>
              </a:highlight>
              <a:latin typeface="Calibri"/>
              <a:ea typeface="Calibri"/>
              <a:cs typeface="Calibri"/>
              <a:sym typeface="Calibri"/>
            </a:endParaRPr>
          </a:p>
        </p:txBody>
      </p:sp>
      <p:sp>
        <p:nvSpPr>
          <p:cNvPr id="1986" name="Google Shape;1986;p69"/>
          <p:cNvSpPr txBox="1">
            <a:spLocks noGrp="1"/>
          </p:cNvSpPr>
          <p:nvPr>
            <p:ph type="body" idx="1"/>
          </p:nvPr>
        </p:nvSpPr>
        <p:spPr>
          <a:xfrm>
            <a:off x="440100" y="1236825"/>
            <a:ext cx="5982300" cy="1103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
        <p:nvSpPr>
          <p:cNvPr id="1987" name="Google Shape;1987;p69"/>
          <p:cNvSpPr txBox="1">
            <a:spLocks noGrp="1"/>
          </p:cNvSpPr>
          <p:nvPr>
            <p:ph type="body" idx="1"/>
          </p:nvPr>
        </p:nvSpPr>
        <p:spPr>
          <a:xfrm>
            <a:off x="399100" y="2914685"/>
            <a:ext cx="8745000" cy="65148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dirty="0">
              <a:highlight>
                <a:srgbClr val="FFFFFF"/>
              </a:highlight>
              <a:latin typeface="Calibri"/>
              <a:ea typeface="Calibri"/>
              <a:cs typeface="Calibri"/>
              <a:sym typeface="Calibri"/>
            </a:endParaRPr>
          </a:p>
        </p:txBody>
      </p:sp>
      <p:grpSp>
        <p:nvGrpSpPr>
          <p:cNvPr id="1988" name="Google Shape;1988;p69"/>
          <p:cNvGrpSpPr/>
          <p:nvPr/>
        </p:nvGrpSpPr>
        <p:grpSpPr>
          <a:xfrm>
            <a:off x="6533073" y="1177265"/>
            <a:ext cx="2578540" cy="1345096"/>
            <a:chOff x="6418150" y="1584350"/>
            <a:chExt cx="2632500" cy="1946400"/>
          </a:xfrm>
        </p:grpSpPr>
        <p:sp>
          <p:nvSpPr>
            <p:cNvPr id="1989" name="Google Shape;1989;p69"/>
            <p:cNvSpPr txBox="1"/>
            <p:nvPr/>
          </p:nvSpPr>
          <p:spPr>
            <a:xfrm>
              <a:off x="6418150" y="1584350"/>
              <a:ext cx="2632500" cy="1946400"/>
            </a:xfrm>
            <a:prstGeom prst="rect">
              <a:avLst/>
            </a:prstGeom>
            <a:solidFill>
              <a:schemeClr val="lt1"/>
            </a:solidFill>
            <a:ln w="9525" cap="flat" cmpd="sng">
              <a:solidFill>
                <a:srgbClr val="285AAB"/>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800" b="1" dirty="0">
                  <a:solidFill>
                    <a:schemeClr val="dk2"/>
                  </a:solidFill>
                  <a:latin typeface="Calibri"/>
                  <a:ea typeface="Calibri"/>
                  <a:cs typeface="Calibri"/>
                  <a:sym typeface="Calibri"/>
                </a:rPr>
                <a:t>This graph represents the data that the scientists collected:</a:t>
              </a:r>
              <a:endParaRPr sz="800" b="1" dirty="0">
                <a:solidFill>
                  <a:schemeClr val="dk2"/>
                </a:solidFill>
                <a:latin typeface="Calibri"/>
                <a:ea typeface="Calibri"/>
                <a:cs typeface="Calibri"/>
                <a:sym typeface="Calibri"/>
              </a:endParaRPr>
            </a:p>
            <a:p>
              <a:pPr marL="0" lvl="0" indent="0" algn="ctr" rtl="0">
                <a:lnSpc>
                  <a:spcPct val="115000"/>
                </a:lnSpc>
                <a:spcBef>
                  <a:spcPts val="0"/>
                </a:spcBef>
                <a:spcAft>
                  <a:spcPts val="0"/>
                </a:spcAft>
                <a:buNone/>
              </a:pPr>
              <a:endParaRPr sz="800" b="1" dirty="0">
                <a:solidFill>
                  <a:schemeClr val="dk2"/>
                </a:solidFill>
                <a:latin typeface="Calibri"/>
                <a:ea typeface="Calibri"/>
                <a:cs typeface="Calibri"/>
                <a:sym typeface="Calibri"/>
              </a:endParaRPr>
            </a:p>
            <a:p>
              <a:pPr marL="0" lvl="0" indent="0" algn="ctr" rtl="0">
                <a:lnSpc>
                  <a:spcPct val="115000"/>
                </a:lnSpc>
                <a:spcBef>
                  <a:spcPts val="0"/>
                </a:spcBef>
                <a:spcAft>
                  <a:spcPts val="0"/>
                </a:spcAft>
                <a:buNone/>
              </a:pPr>
              <a:endParaRPr sz="800" b="1" dirty="0">
                <a:solidFill>
                  <a:schemeClr val="dk2"/>
                </a:solidFill>
                <a:latin typeface="Calibri"/>
                <a:ea typeface="Calibri"/>
                <a:cs typeface="Calibri"/>
                <a:sym typeface="Calibri"/>
              </a:endParaRPr>
            </a:p>
            <a:p>
              <a:pPr marL="0" lvl="0" indent="0" algn="ctr" rtl="0">
                <a:lnSpc>
                  <a:spcPct val="115000"/>
                </a:lnSpc>
                <a:spcBef>
                  <a:spcPts val="0"/>
                </a:spcBef>
                <a:spcAft>
                  <a:spcPts val="0"/>
                </a:spcAft>
                <a:buNone/>
              </a:pPr>
              <a:endParaRPr sz="800" b="1" dirty="0">
                <a:solidFill>
                  <a:schemeClr val="dk2"/>
                </a:solidFill>
                <a:latin typeface="Calibri"/>
                <a:ea typeface="Calibri"/>
                <a:cs typeface="Calibri"/>
                <a:sym typeface="Calibri"/>
              </a:endParaRPr>
            </a:p>
            <a:p>
              <a:pPr marL="0" lvl="0" indent="0" algn="ctr" rtl="0">
                <a:lnSpc>
                  <a:spcPct val="115000"/>
                </a:lnSpc>
                <a:spcBef>
                  <a:spcPts val="0"/>
                </a:spcBef>
                <a:spcAft>
                  <a:spcPts val="0"/>
                </a:spcAft>
                <a:buNone/>
              </a:pPr>
              <a:endParaRPr sz="800" b="1" dirty="0">
                <a:solidFill>
                  <a:schemeClr val="dk2"/>
                </a:solidFill>
                <a:latin typeface="Calibri"/>
                <a:ea typeface="Calibri"/>
                <a:cs typeface="Calibri"/>
                <a:sym typeface="Calibri"/>
              </a:endParaRPr>
            </a:p>
            <a:p>
              <a:pPr marL="0" lvl="0" indent="0" algn="ctr" rtl="0">
                <a:lnSpc>
                  <a:spcPct val="115000"/>
                </a:lnSpc>
                <a:spcBef>
                  <a:spcPts val="0"/>
                </a:spcBef>
                <a:spcAft>
                  <a:spcPts val="0"/>
                </a:spcAft>
                <a:buNone/>
              </a:pPr>
              <a:endParaRPr sz="800" b="1" dirty="0">
                <a:solidFill>
                  <a:schemeClr val="dk2"/>
                </a:solidFill>
                <a:latin typeface="Calibri"/>
                <a:ea typeface="Calibri"/>
                <a:cs typeface="Calibri"/>
                <a:sym typeface="Calibri"/>
              </a:endParaRPr>
            </a:p>
            <a:p>
              <a:pPr marL="0" lvl="0" indent="0" algn="ctr" rtl="0">
                <a:lnSpc>
                  <a:spcPct val="115000"/>
                </a:lnSpc>
                <a:spcBef>
                  <a:spcPts val="0"/>
                </a:spcBef>
                <a:spcAft>
                  <a:spcPts val="0"/>
                </a:spcAft>
                <a:buNone/>
              </a:pPr>
              <a:endParaRPr sz="800" b="1" dirty="0">
                <a:solidFill>
                  <a:schemeClr val="dk2"/>
                </a:solidFill>
                <a:latin typeface="Calibri"/>
                <a:ea typeface="Calibri"/>
                <a:cs typeface="Calibri"/>
                <a:sym typeface="Calibri"/>
              </a:endParaRPr>
            </a:p>
            <a:p>
              <a:pPr marL="0" lvl="0" indent="0" algn="l" rtl="0">
                <a:lnSpc>
                  <a:spcPct val="115000"/>
                </a:lnSpc>
                <a:spcBef>
                  <a:spcPts val="0"/>
                </a:spcBef>
                <a:spcAft>
                  <a:spcPts val="0"/>
                </a:spcAft>
                <a:buNone/>
              </a:pPr>
              <a:endParaRPr sz="500" dirty="0">
                <a:solidFill>
                  <a:schemeClr val="dk2"/>
                </a:solidFill>
                <a:latin typeface="Calibri"/>
                <a:ea typeface="Calibri"/>
                <a:cs typeface="Calibri"/>
                <a:sym typeface="Calibri"/>
              </a:endParaRPr>
            </a:p>
            <a:p>
              <a:pPr marL="0" lvl="0" indent="0" algn="ctr" rtl="0">
                <a:lnSpc>
                  <a:spcPct val="115000"/>
                </a:lnSpc>
                <a:spcBef>
                  <a:spcPts val="0"/>
                </a:spcBef>
                <a:spcAft>
                  <a:spcPts val="0"/>
                </a:spcAft>
                <a:buNone/>
              </a:pPr>
              <a:r>
                <a:rPr lang="en" sz="500" dirty="0">
                  <a:solidFill>
                    <a:schemeClr val="dk2"/>
                  </a:solidFill>
                  <a:latin typeface="Calibri"/>
                  <a:ea typeface="Calibri"/>
                  <a:cs typeface="Calibri"/>
                  <a:sym typeface="Calibri"/>
                </a:rPr>
                <a:t>Modified from </a:t>
              </a:r>
              <a:r>
                <a:rPr lang="en" sz="500" dirty="0" err="1">
                  <a:solidFill>
                    <a:schemeClr val="dk2"/>
                  </a:solidFill>
                  <a:latin typeface="Calibri"/>
                  <a:ea typeface="Calibri"/>
                  <a:cs typeface="Calibri"/>
                  <a:sym typeface="Calibri"/>
                </a:rPr>
                <a:t>PLoS</a:t>
              </a:r>
              <a:r>
                <a:rPr lang="en" sz="500" dirty="0">
                  <a:solidFill>
                    <a:schemeClr val="dk2"/>
                  </a:solidFill>
                  <a:latin typeface="Calibri"/>
                  <a:ea typeface="Calibri"/>
                  <a:cs typeface="Calibri"/>
                  <a:sym typeface="Calibri"/>
                </a:rPr>
                <a:t> ONE https://</a:t>
              </a:r>
              <a:r>
                <a:rPr lang="en" sz="500" dirty="0" err="1">
                  <a:solidFill>
                    <a:schemeClr val="dk2"/>
                  </a:solidFill>
                  <a:latin typeface="Calibri"/>
                  <a:ea typeface="Calibri"/>
                  <a:cs typeface="Calibri"/>
                  <a:sym typeface="Calibri"/>
                </a:rPr>
                <a:t>www.ncbi.nlm.nih.gov</a:t>
              </a:r>
              <a:r>
                <a:rPr lang="en" sz="500" dirty="0">
                  <a:solidFill>
                    <a:schemeClr val="dk2"/>
                  </a:solidFill>
                  <a:latin typeface="Calibri"/>
                  <a:ea typeface="Calibri"/>
                  <a:cs typeface="Calibri"/>
                  <a:sym typeface="Calibri"/>
                </a:rPr>
                <a:t>/</a:t>
              </a:r>
              <a:r>
                <a:rPr lang="en" sz="500" dirty="0" err="1">
                  <a:solidFill>
                    <a:schemeClr val="dk2"/>
                  </a:solidFill>
                  <a:latin typeface="Calibri"/>
                  <a:ea typeface="Calibri"/>
                  <a:cs typeface="Calibri"/>
                  <a:sym typeface="Calibri"/>
                </a:rPr>
                <a:t>pmc</a:t>
              </a:r>
              <a:r>
                <a:rPr lang="en" sz="500" dirty="0">
                  <a:solidFill>
                    <a:schemeClr val="dk2"/>
                  </a:solidFill>
                  <a:latin typeface="Calibri"/>
                  <a:ea typeface="Calibri"/>
                  <a:cs typeface="Calibri"/>
                  <a:sym typeface="Calibri"/>
                </a:rPr>
                <a:t>/articles/PMC5226345/</a:t>
              </a:r>
              <a:r>
                <a:rPr lang="en" sz="800" dirty="0">
                  <a:solidFill>
                    <a:schemeClr val="dk2"/>
                  </a:solidFill>
                  <a:latin typeface="Calibri"/>
                  <a:ea typeface="Calibri"/>
                  <a:cs typeface="Calibri"/>
                  <a:sym typeface="Calibri"/>
                </a:rPr>
                <a:t> </a:t>
              </a:r>
              <a:endParaRPr sz="800" dirty="0">
                <a:solidFill>
                  <a:schemeClr val="dk2"/>
                </a:solidFill>
                <a:latin typeface="Calibri"/>
                <a:ea typeface="Calibri"/>
                <a:cs typeface="Calibri"/>
                <a:sym typeface="Calibri"/>
              </a:endParaRPr>
            </a:p>
          </p:txBody>
        </p:sp>
        <p:pic>
          <p:nvPicPr>
            <p:cNvPr id="1990" name="Google Shape;1990;p69"/>
            <p:cNvPicPr preferRelativeResize="0"/>
            <p:nvPr/>
          </p:nvPicPr>
          <p:blipFill>
            <a:blip r:embed="rId3">
              <a:alphaModFix/>
            </a:blip>
            <a:stretch>
              <a:fillRect/>
            </a:stretch>
          </p:blipFill>
          <p:spPr>
            <a:xfrm>
              <a:off x="6594425" y="2106256"/>
              <a:ext cx="2274450" cy="1167494"/>
            </a:xfrm>
            <a:prstGeom prst="rect">
              <a:avLst/>
            </a:prstGeom>
            <a:noFill/>
            <a:ln>
              <a:noFill/>
            </a:ln>
          </p:spPr>
        </p:pic>
      </p:grpSp>
      <p:sp>
        <p:nvSpPr>
          <p:cNvPr id="1991" name="Google Shape;1991;p69"/>
          <p:cNvSpPr txBox="1">
            <a:spLocks noGrp="1"/>
          </p:cNvSpPr>
          <p:nvPr>
            <p:ph type="body" idx="1"/>
          </p:nvPr>
        </p:nvSpPr>
        <p:spPr>
          <a:xfrm>
            <a:off x="417600" y="3592700"/>
            <a:ext cx="8708100" cy="31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r>
              <a:rPr lang="en" sz="1500">
                <a:latin typeface="Calibri"/>
                <a:ea typeface="Calibri"/>
                <a:cs typeface="Calibri"/>
                <a:sym typeface="Calibri"/>
              </a:rPr>
              <a:t>11.	Explain how this difference in behavior could lead to more tick-borne pathogens spreading to humans in the Northeast.</a:t>
            </a:r>
            <a:endParaRPr sz="1500">
              <a:highlight>
                <a:srgbClr val="FFFFFF"/>
              </a:highlight>
              <a:latin typeface="Calibri"/>
              <a:ea typeface="Calibri"/>
              <a:cs typeface="Calibri"/>
              <a:sym typeface="Calibri"/>
            </a:endParaRPr>
          </a:p>
        </p:txBody>
      </p:sp>
      <p:sp>
        <p:nvSpPr>
          <p:cNvPr id="1992" name="Google Shape;1992;p69"/>
          <p:cNvSpPr txBox="1">
            <a:spLocks noGrp="1"/>
          </p:cNvSpPr>
          <p:nvPr>
            <p:ph type="body" idx="1"/>
          </p:nvPr>
        </p:nvSpPr>
        <p:spPr>
          <a:xfrm>
            <a:off x="440100" y="4301225"/>
            <a:ext cx="8708100" cy="84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96"/>
        <p:cNvGrpSpPr/>
        <p:nvPr/>
      </p:nvGrpSpPr>
      <p:grpSpPr>
        <a:xfrm>
          <a:off x="0" y="0"/>
          <a:ext cx="0" cy="0"/>
          <a:chOff x="0" y="0"/>
          <a:chExt cx="0" cy="0"/>
        </a:xfrm>
      </p:grpSpPr>
      <p:grpSp>
        <p:nvGrpSpPr>
          <p:cNvPr id="1997" name="Google Shape;1997;p70"/>
          <p:cNvGrpSpPr/>
          <p:nvPr/>
        </p:nvGrpSpPr>
        <p:grpSpPr>
          <a:xfrm>
            <a:off x="3476927" y="1940288"/>
            <a:ext cx="2190131" cy="176025"/>
            <a:chOff x="4345425" y="2175475"/>
            <a:chExt cx="800750" cy="176025"/>
          </a:xfrm>
        </p:grpSpPr>
        <p:sp>
          <p:nvSpPr>
            <p:cNvPr id="1998" name="Google Shape;1998;p7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9" name="Google Shape;1999;p7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00" name="Google Shape;2000;p70"/>
          <p:cNvGrpSpPr/>
          <p:nvPr/>
        </p:nvGrpSpPr>
        <p:grpSpPr>
          <a:xfrm>
            <a:off x="3733251" y="2407525"/>
            <a:ext cx="1677491" cy="176025"/>
            <a:chOff x="4345425" y="2175475"/>
            <a:chExt cx="800750" cy="176025"/>
          </a:xfrm>
        </p:grpSpPr>
        <p:sp>
          <p:nvSpPr>
            <p:cNvPr id="2001" name="Google Shape;2001;p7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2" name="Google Shape;2002;p7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03" name="Google Shape;2003;p70"/>
          <p:cNvGrpSpPr/>
          <p:nvPr/>
        </p:nvGrpSpPr>
        <p:grpSpPr>
          <a:xfrm rot="140656">
            <a:off x="3657782" y="2861854"/>
            <a:ext cx="1828441" cy="176031"/>
            <a:chOff x="4345425" y="2175475"/>
            <a:chExt cx="800750" cy="176025"/>
          </a:xfrm>
        </p:grpSpPr>
        <p:sp>
          <p:nvSpPr>
            <p:cNvPr id="2004" name="Google Shape;2004;p7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5" name="Google Shape;2005;p7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06" name="Google Shape;2006;p70"/>
          <p:cNvGrpSpPr/>
          <p:nvPr/>
        </p:nvGrpSpPr>
        <p:grpSpPr>
          <a:xfrm rot="140725">
            <a:off x="3947913" y="3353403"/>
            <a:ext cx="1234670" cy="176031"/>
            <a:chOff x="4345425" y="2175475"/>
            <a:chExt cx="800750" cy="176025"/>
          </a:xfrm>
        </p:grpSpPr>
        <p:sp>
          <p:nvSpPr>
            <p:cNvPr id="2007" name="Google Shape;2007;p7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8" name="Google Shape;2008;p7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09" name="Google Shape;2009;p70"/>
          <p:cNvSpPr txBox="1">
            <a:spLocks noGrp="1"/>
          </p:cNvSpPr>
          <p:nvPr>
            <p:ph type="title"/>
          </p:nvPr>
        </p:nvSpPr>
        <p:spPr>
          <a:xfrm>
            <a:off x="2618725" y="1570950"/>
            <a:ext cx="3901800" cy="5955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en"/>
              <a:t>Part 4a</a:t>
            </a:r>
            <a:endParaRPr/>
          </a:p>
        </p:txBody>
      </p:sp>
      <p:sp>
        <p:nvSpPr>
          <p:cNvPr id="2010" name="Google Shape;2010;p70"/>
          <p:cNvSpPr/>
          <p:nvPr/>
        </p:nvSpPr>
        <p:spPr>
          <a:xfrm>
            <a:off x="7335175" y="3492600"/>
            <a:ext cx="1030054" cy="1376819"/>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1" name="Google Shape;2011;p70"/>
          <p:cNvSpPr/>
          <p:nvPr/>
        </p:nvSpPr>
        <p:spPr>
          <a:xfrm rot="9797852">
            <a:off x="544930" y="949988"/>
            <a:ext cx="1030058" cy="1376825"/>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2" name="Google Shape;2012;p70"/>
          <p:cNvSpPr txBox="1"/>
          <p:nvPr/>
        </p:nvSpPr>
        <p:spPr>
          <a:xfrm>
            <a:off x="2618725" y="2198100"/>
            <a:ext cx="3901800" cy="1403700"/>
          </a:xfrm>
          <a:prstGeom prst="rect">
            <a:avLst/>
          </a:prstGeom>
          <a:solidFill>
            <a:schemeClr val="accent4"/>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400" b="1">
                <a:solidFill>
                  <a:schemeClr val="dk2"/>
                </a:solidFill>
                <a:latin typeface="Calibri"/>
                <a:ea typeface="Calibri"/>
                <a:cs typeface="Calibri"/>
                <a:sym typeface="Calibri"/>
              </a:rPr>
              <a:t>Do living things influence </a:t>
            </a:r>
            <a:endParaRPr sz="2400" b="1">
              <a:solidFill>
                <a:schemeClr val="dk2"/>
              </a:solidFill>
              <a:latin typeface="Calibri"/>
              <a:ea typeface="Calibri"/>
              <a:cs typeface="Calibri"/>
              <a:sym typeface="Calibri"/>
            </a:endParaRPr>
          </a:p>
          <a:p>
            <a:pPr marL="0" lvl="0" indent="0" algn="ctr" rtl="0">
              <a:lnSpc>
                <a:spcPct val="115000"/>
              </a:lnSpc>
              <a:spcBef>
                <a:spcPts val="0"/>
              </a:spcBef>
              <a:spcAft>
                <a:spcPts val="0"/>
              </a:spcAft>
              <a:buNone/>
            </a:pPr>
            <a:r>
              <a:rPr lang="en" sz="2400" b="1">
                <a:solidFill>
                  <a:schemeClr val="dk2"/>
                </a:solidFill>
                <a:latin typeface="Calibri"/>
                <a:ea typeface="Calibri"/>
                <a:cs typeface="Calibri"/>
                <a:sym typeface="Calibri"/>
              </a:rPr>
              <a:t>the pattern of tick-borne diseases?</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sp>
        <p:nvSpPr>
          <p:cNvPr id="2017" name="Google Shape;2017;p71"/>
          <p:cNvSpPr txBox="1">
            <a:spLocks noGrp="1"/>
          </p:cNvSpPr>
          <p:nvPr>
            <p:ph type="body" idx="1"/>
          </p:nvPr>
        </p:nvSpPr>
        <p:spPr>
          <a:xfrm>
            <a:off x="321225" y="748800"/>
            <a:ext cx="8746500" cy="330000"/>
          </a:xfrm>
          <a:prstGeom prst="rect">
            <a:avLst/>
          </a:prstGeom>
          <a:noFill/>
          <a:ln>
            <a:noFill/>
          </a:ln>
        </p:spPr>
        <p:txBody>
          <a:bodyPr spcFirstLastPara="1" wrap="square" lIns="91425" tIns="91425" rIns="91425" bIns="91425" anchor="t" anchorCtr="0">
            <a:noAutofit/>
          </a:bodyPr>
          <a:lstStyle/>
          <a:p>
            <a:pPr marL="228600" lvl="0" indent="0" algn="l" rtl="0">
              <a:lnSpc>
                <a:spcPct val="115000"/>
              </a:lnSpc>
              <a:spcBef>
                <a:spcPts val="0"/>
              </a:spcBef>
              <a:spcAft>
                <a:spcPts val="0"/>
              </a:spcAft>
              <a:buSzPts val="1100"/>
              <a:buNone/>
            </a:pPr>
            <a:r>
              <a:rPr lang="en" sz="1400">
                <a:latin typeface="Calibri"/>
                <a:ea typeface="Calibri"/>
                <a:cs typeface="Calibri"/>
                <a:sym typeface="Calibri"/>
              </a:rPr>
              <a:t>1.	According to the Complex Interactions Model model, what organism is eaten by immature ticks?</a:t>
            </a:r>
            <a:endParaRPr sz="1400">
              <a:highlight>
                <a:srgbClr val="FFFFFF"/>
              </a:highlight>
              <a:latin typeface="Calibri"/>
              <a:ea typeface="Calibri"/>
              <a:cs typeface="Calibri"/>
              <a:sym typeface="Calibri"/>
            </a:endParaRPr>
          </a:p>
        </p:txBody>
      </p:sp>
      <p:sp>
        <p:nvSpPr>
          <p:cNvPr id="2018" name="Google Shape;2018;p71"/>
          <p:cNvSpPr txBox="1">
            <a:spLocks noGrp="1"/>
          </p:cNvSpPr>
          <p:nvPr>
            <p:ph type="body" idx="1"/>
          </p:nvPr>
        </p:nvSpPr>
        <p:spPr>
          <a:xfrm>
            <a:off x="397425" y="1274475"/>
            <a:ext cx="8707200" cy="81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
        <p:nvSpPr>
          <p:cNvPr id="2019" name="Google Shape;2019;p71"/>
          <p:cNvSpPr txBox="1">
            <a:spLocks noGrp="1"/>
          </p:cNvSpPr>
          <p:nvPr>
            <p:ph type="title"/>
          </p:nvPr>
        </p:nvSpPr>
        <p:spPr>
          <a:xfrm>
            <a:off x="436225" y="-76200"/>
            <a:ext cx="8668500" cy="9000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3000"/>
              <a:buNone/>
            </a:pPr>
            <a:r>
              <a:rPr lang="en" sz="2700"/>
              <a:t>Part 4a: Do living things influence the pattern of tick-borne diseases?</a:t>
            </a:r>
            <a:endParaRPr sz="2700"/>
          </a:p>
        </p:txBody>
      </p:sp>
      <p:grpSp>
        <p:nvGrpSpPr>
          <p:cNvPr id="2020" name="Google Shape;2020;p71"/>
          <p:cNvGrpSpPr/>
          <p:nvPr/>
        </p:nvGrpSpPr>
        <p:grpSpPr>
          <a:xfrm>
            <a:off x="3549621" y="332163"/>
            <a:ext cx="4356480" cy="176025"/>
            <a:chOff x="4345425" y="2175475"/>
            <a:chExt cx="800750" cy="176025"/>
          </a:xfrm>
        </p:grpSpPr>
        <p:sp>
          <p:nvSpPr>
            <p:cNvPr id="2021" name="Google Shape;2021;p7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2" name="Google Shape;2022;p7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23" name="Google Shape;2023;p71"/>
          <p:cNvGrpSpPr/>
          <p:nvPr/>
        </p:nvGrpSpPr>
        <p:grpSpPr>
          <a:xfrm rot="1461513">
            <a:off x="7591556" y="325045"/>
            <a:ext cx="2076789" cy="607190"/>
            <a:chOff x="4038775" y="3369325"/>
            <a:chExt cx="1789725" cy="711700"/>
          </a:xfrm>
        </p:grpSpPr>
        <p:sp>
          <p:nvSpPr>
            <p:cNvPr id="2024" name="Google Shape;2024;p71"/>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5" name="Google Shape;2025;p71"/>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6" name="Google Shape;2026;p71"/>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7" name="Google Shape;2027;p71"/>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8" name="Google Shape;2028;p71"/>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9" name="Google Shape;2029;p71"/>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0" name="Google Shape;2030;p71"/>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1" name="Google Shape;2031;p71"/>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2" name="Google Shape;2032;p71"/>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3" name="Google Shape;2033;p71"/>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4" name="Google Shape;2034;p71"/>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5" name="Google Shape;2035;p71"/>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6" name="Google Shape;2036;p71"/>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7" name="Google Shape;2037;p71"/>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8" name="Google Shape;2038;p71"/>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9" name="Google Shape;2039;p71"/>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0" name="Google Shape;2040;p71"/>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1" name="Google Shape;2041;p71"/>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2" name="Google Shape;2042;p71"/>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43" name="Google Shape;2043;p71"/>
          <p:cNvSpPr txBox="1">
            <a:spLocks noGrp="1"/>
          </p:cNvSpPr>
          <p:nvPr>
            <p:ph type="body" idx="1"/>
          </p:nvPr>
        </p:nvSpPr>
        <p:spPr>
          <a:xfrm>
            <a:off x="283825" y="2237850"/>
            <a:ext cx="8746500" cy="330000"/>
          </a:xfrm>
          <a:prstGeom prst="rect">
            <a:avLst/>
          </a:prstGeom>
          <a:noFill/>
          <a:ln>
            <a:noFill/>
          </a:ln>
        </p:spPr>
        <p:txBody>
          <a:bodyPr spcFirstLastPara="1" wrap="square" lIns="91425" tIns="91425" rIns="91425" bIns="91425" anchor="t" anchorCtr="0">
            <a:noAutofit/>
          </a:bodyPr>
          <a:lstStyle/>
          <a:p>
            <a:pPr marL="228600" lvl="0" indent="0" algn="l" rtl="0">
              <a:lnSpc>
                <a:spcPct val="115000"/>
              </a:lnSpc>
              <a:spcBef>
                <a:spcPts val="0"/>
              </a:spcBef>
              <a:spcAft>
                <a:spcPts val="0"/>
              </a:spcAft>
              <a:buSzPts val="1100"/>
              <a:buNone/>
            </a:pPr>
            <a:r>
              <a:rPr lang="en" sz="1400">
                <a:latin typeface="Calibri"/>
                <a:ea typeface="Calibri"/>
                <a:cs typeface="Calibri"/>
                <a:sym typeface="Calibri"/>
              </a:rPr>
              <a:t>2.	What effect would an increase in acorns have on the number of ticks in the environment?  Explain.</a:t>
            </a:r>
            <a:endParaRPr sz="1400">
              <a:highlight>
                <a:srgbClr val="FFFFFF"/>
              </a:highlight>
              <a:latin typeface="Calibri"/>
              <a:ea typeface="Calibri"/>
              <a:cs typeface="Calibri"/>
              <a:sym typeface="Calibri"/>
            </a:endParaRPr>
          </a:p>
        </p:txBody>
      </p:sp>
      <p:sp>
        <p:nvSpPr>
          <p:cNvPr id="2044" name="Google Shape;2044;p71"/>
          <p:cNvSpPr txBox="1">
            <a:spLocks noGrp="1"/>
          </p:cNvSpPr>
          <p:nvPr>
            <p:ph type="body" idx="1"/>
          </p:nvPr>
        </p:nvSpPr>
        <p:spPr>
          <a:xfrm>
            <a:off x="436225" y="2763525"/>
            <a:ext cx="8707200" cy="81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
        <p:nvSpPr>
          <p:cNvPr id="2045" name="Google Shape;2045;p71"/>
          <p:cNvSpPr txBox="1">
            <a:spLocks noGrp="1"/>
          </p:cNvSpPr>
          <p:nvPr>
            <p:ph type="body" idx="1"/>
          </p:nvPr>
        </p:nvSpPr>
        <p:spPr>
          <a:xfrm>
            <a:off x="283825" y="3614975"/>
            <a:ext cx="8746500" cy="330000"/>
          </a:xfrm>
          <a:prstGeom prst="rect">
            <a:avLst/>
          </a:prstGeom>
          <a:noFill/>
          <a:ln>
            <a:noFill/>
          </a:ln>
        </p:spPr>
        <p:txBody>
          <a:bodyPr spcFirstLastPara="1" wrap="square" lIns="91425" tIns="91425" rIns="91425" bIns="91425" anchor="t" anchorCtr="0">
            <a:noAutofit/>
          </a:bodyPr>
          <a:lstStyle/>
          <a:p>
            <a:pPr marL="228600" lvl="0" indent="0" algn="l" rtl="0">
              <a:lnSpc>
                <a:spcPct val="115000"/>
              </a:lnSpc>
              <a:spcBef>
                <a:spcPts val="0"/>
              </a:spcBef>
              <a:spcAft>
                <a:spcPts val="0"/>
              </a:spcAft>
              <a:buSzPts val="1100"/>
              <a:buNone/>
            </a:pPr>
            <a:r>
              <a:rPr lang="en" sz="1400">
                <a:latin typeface="Calibri"/>
                <a:ea typeface="Calibri"/>
                <a:cs typeface="Calibri"/>
                <a:sym typeface="Calibri"/>
              </a:rPr>
              <a:t>3.	What effect would an increase in the number of small mammal predators have on the number of ticks?</a:t>
            </a:r>
            <a:endParaRPr sz="1400">
              <a:highlight>
                <a:srgbClr val="FFFFFF"/>
              </a:highlight>
              <a:latin typeface="Calibri"/>
              <a:ea typeface="Calibri"/>
              <a:cs typeface="Calibri"/>
              <a:sym typeface="Calibri"/>
            </a:endParaRPr>
          </a:p>
        </p:txBody>
      </p:sp>
      <p:sp>
        <p:nvSpPr>
          <p:cNvPr id="2046" name="Google Shape;2046;p71"/>
          <p:cNvSpPr txBox="1">
            <a:spLocks noGrp="1"/>
          </p:cNvSpPr>
          <p:nvPr>
            <p:ph type="body" idx="1"/>
          </p:nvPr>
        </p:nvSpPr>
        <p:spPr>
          <a:xfrm>
            <a:off x="436225" y="4293050"/>
            <a:ext cx="8707200" cy="81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0"/>
        <p:cNvGrpSpPr/>
        <p:nvPr/>
      </p:nvGrpSpPr>
      <p:grpSpPr>
        <a:xfrm>
          <a:off x="0" y="0"/>
          <a:ext cx="0" cy="0"/>
          <a:chOff x="0" y="0"/>
          <a:chExt cx="0" cy="0"/>
        </a:xfrm>
      </p:grpSpPr>
      <p:sp>
        <p:nvSpPr>
          <p:cNvPr id="2051" name="Google Shape;2051;p72"/>
          <p:cNvSpPr txBox="1">
            <a:spLocks noGrp="1"/>
          </p:cNvSpPr>
          <p:nvPr>
            <p:ph type="body" idx="1"/>
          </p:nvPr>
        </p:nvSpPr>
        <p:spPr>
          <a:xfrm>
            <a:off x="431925" y="1816550"/>
            <a:ext cx="3870000" cy="3113100"/>
          </a:xfrm>
          <a:prstGeom prst="rect">
            <a:avLst/>
          </a:prstGeom>
          <a:solidFill>
            <a:srgbClr val="B6B6B6"/>
          </a:solidFill>
          <a:ln w="9525" cap="flat" cmpd="sng">
            <a:solidFill>
              <a:srgbClr val="98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000">
                <a:latin typeface="Calibri"/>
                <a:ea typeface="Calibri"/>
                <a:cs typeface="Calibri"/>
                <a:sym typeface="Calibri"/>
              </a:rPr>
              <a:t>        ____ Immature tick feeds on chipmunk.</a:t>
            </a:r>
            <a:endParaRPr sz="1000">
              <a:latin typeface="Calibri"/>
              <a:ea typeface="Calibri"/>
              <a:cs typeface="Calibri"/>
              <a:sym typeface="Calibri"/>
            </a:endParaRPr>
          </a:p>
          <a:p>
            <a:pPr marL="228600" lvl="0" indent="0" algn="l" rtl="0">
              <a:lnSpc>
                <a:spcPct val="115000"/>
              </a:lnSpc>
              <a:spcBef>
                <a:spcPts val="0"/>
              </a:spcBef>
              <a:spcAft>
                <a:spcPts val="0"/>
              </a:spcAft>
              <a:buSzPts val="1100"/>
              <a:buNone/>
            </a:pPr>
            <a:endParaRPr sz="1000">
              <a:latin typeface="Calibri"/>
              <a:ea typeface="Calibri"/>
              <a:cs typeface="Calibri"/>
              <a:sym typeface="Calibri"/>
            </a:endParaRPr>
          </a:p>
          <a:p>
            <a:pPr marL="228600" lvl="0" indent="0" algn="l" rtl="0">
              <a:lnSpc>
                <a:spcPct val="115000"/>
              </a:lnSpc>
              <a:spcBef>
                <a:spcPts val="0"/>
              </a:spcBef>
              <a:spcAft>
                <a:spcPts val="0"/>
              </a:spcAft>
              <a:buSzPts val="1100"/>
              <a:buNone/>
            </a:pPr>
            <a:r>
              <a:rPr lang="en" sz="1000">
                <a:latin typeface="Calibri"/>
                <a:ea typeface="Calibri"/>
                <a:cs typeface="Calibri"/>
                <a:sym typeface="Calibri"/>
              </a:rPr>
              <a:t>____  Ticks bite Daisey and her owner.</a:t>
            </a:r>
            <a:endParaRPr sz="1000">
              <a:latin typeface="Calibri"/>
              <a:ea typeface="Calibri"/>
              <a:cs typeface="Calibri"/>
              <a:sym typeface="Calibri"/>
            </a:endParaRPr>
          </a:p>
          <a:p>
            <a:pPr marL="228600" lvl="0" indent="0" algn="l" rtl="0">
              <a:lnSpc>
                <a:spcPct val="115000"/>
              </a:lnSpc>
              <a:spcBef>
                <a:spcPts val="0"/>
              </a:spcBef>
              <a:spcAft>
                <a:spcPts val="0"/>
              </a:spcAft>
              <a:buSzPts val="1100"/>
              <a:buNone/>
            </a:pPr>
            <a:endParaRPr sz="1000">
              <a:latin typeface="Calibri"/>
              <a:ea typeface="Calibri"/>
              <a:cs typeface="Calibri"/>
              <a:sym typeface="Calibri"/>
            </a:endParaRPr>
          </a:p>
          <a:p>
            <a:pPr marL="228600" lvl="0" indent="0" algn="l" rtl="0">
              <a:lnSpc>
                <a:spcPct val="115000"/>
              </a:lnSpc>
              <a:spcBef>
                <a:spcPts val="0"/>
              </a:spcBef>
              <a:spcAft>
                <a:spcPts val="0"/>
              </a:spcAft>
              <a:buSzPts val="1100"/>
              <a:buNone/>
            </a:pPr>
            <a:r>
              <a:rPr lang="en" sz="1000" b="1" u="sng">
                <a:solidFill>
                  <a:srgbClr val="980000"/>
                </a:solidFill>
                <a:highlight>
                  <a:srgbClr val="FFF2CC"/>
                </a:highlight>
                <a:latin typeface="Calibri"/>
                <a:ea typeface="Calibri"/>
                <a:cs typeface="Calibri"/>
                <a:sym typeface="Calibri"/>
              </a:rPr>
              <a:t>   1   </a:t>
            </a:r>
            <a:r>
              <a:rPr lang="en" sz="1000" b="1">
                <a:solidFill>
                  <a:srgbClr val="980000"/>
                </a:solidFill>
                <a:highlight>
                  <a:srgbClr val="FFF2CC"/>
                </a:highlight>
                <a:latin typeface="Calibri"/>
                <a:ea typeface="Calibri"/>
                <a:cs typeface="Calibri"/>
                <a:sym typeface="Calibri"/>
              </a:rPr>
              <a:t> </a:t>
            </a:r>
            <a:r>
              <a:rPr lang="en" sz="1000" b="1">
                <a:solidFill>
                  <a:srgbClr val="980000"/>
                </a:solidFill>
                <a:latin typeface="Calibri"/>
                <a:ea typeface="Calibri"/>
                <a:cs typeface="Calibri"/>
                <a:sym typeface="Calibri"/>
              </a:rPr>
              <a:t> </a:t>
            </a:r>
            <a:r>
              <a:rPr lang="en" sz="1000">
                <a:solidFill>
                  <a:srgbClr val="980000"/>
                </a:solidFill>
                <a:latin typeface="Calibri"/>
                <a:ea typeface="Calibri"/>
                <a:cs typeface="Calibri"/>
                <a:sym typeface="Calibri"/>
              </a:rPr>
              <a:t> </a:t>
            </a:r>
            <a:r>
              <a:rPr lang="en" sz="1000">
                <a:latin typeface="Calibri"/>
                <a:ea typeface="Calibri"/>
                <a:cs typeface="Calibri"/>
                <a:sym typeface="Calibri"/>
              </a:rPr>
              <a:t>Adult ticks mate on deer.</a:t>
            </a:r>
            <a:endParaRPr sz="1000">
              <a:latin typeface="Calibri"/>
              <a:ea typeface="Calibri"/>
              <a:cs typeface="Calibri"/>
              <a:sym typeface="Calibri"/>
            </a:endParaRPr>
          </a:p>
          <a:p>
            <a:pPr marL="228600" lvl="0" indent="0" algn="l" rtl="0">
              <a:lnSpc>
                <a:spcPct val="115000"/>
              </a:lnSpc>
              <a:spcBef>
                <a:spcPts val="0"/>
              </a:spcBef>
              <a:spcAft>
                <a:spcPts val="0"/>
              </a:spcAft>
              <a:buSzPts val="1100"/>
              <a:buNone/>
            </a:pPr>
            <a:endParaRPr sz="1000">
              <a:latin typeface="Calibri"/>
              <a:ea typeface="Calibri"/>
              <a:cs typeface="Calibri"/>
              <a:sym typeface="Calibri"/>
            </a:endParaRPr>
          </a:p>
          <a:p>
            <a:pPr marL="228600" lvl="0" indent="0" algn="l" rtl="0">
              <a:lnSpc>
                <a:spcPct val="115000"/>
              </a:lnSpc>
              <a:spcBef>
                <a:spcPts val="0"/>
              </a:spcBef>
              <a:spcAft>
                <a:spcPts val="0"/>
              </a:spcAft>
              <a:buSzPts val="1100"/>
              <a:buNone/>
            </a:pPr>
            <a:r>
              <a:rPr lang="en" sz="1000">
                <a:latin typeface="Calibri"/>
                <a:ea typeface="Calibri"/>
                <a:cs typeface="Calibri"/>
                <a:sym typeface="Calibri"/>
              </a:rPr>
              <a:t>____  Immature ticks leave deer to find a small mammal host.</a:t>
            </a:r>
            <a:endParaRPr sz="1000">
              <a:latin typeface="Calibri"/>
              <a:ea typeface="Calibri"/>
              <a:cs typeface="Calibri"/>
              <a:sym typeface="Calibri"/>
            </a:endParaRPr>
          </a:p>
          <a:p>
            <a:pPr marL="228600" lvl="0" indent="0" algn="l" rtl="0">
              <a:lnSpc>
                <a:spcPct val="115000"/>
              </a:lnSpc>
              <a:spcBef>
                <a:spcPts val="0"/>
              </a:spcBef>
              <a:spcAft>
                <a:spcPts val="0"/>
              </a:spcAft>
              <a:buSzPts val="1100"/>
              <a:buNone/>
            </a:pPr>
            <a:endParaRPr sz="1000">
              <a:latin typeface="Calibri"/>
              <a:ea typeface="Calibri"/>
              <a:cs typeface="Calibri"/>
              <a:sym typeface="Calibri"/>
            </a:endParaRPr>
          </a:p>
          <a:p>
            <a:pPr marL="228600" lvl="0" indent="0" algn="l" rtl="0">
              <a:lnSpc>
                <a:spcPct val="115000"/>
              </a:lnSpc>
              <a:spcBef>
                <a:spcPts val="0"/>
              </a:spcBef>
              <a:spcAft>
                <a:spcPts val="0"/>
              </a:spcAft>
              <a:buSzPts val="1100"/>
              <a:buNone/>
            </a:pPr>
            <a:r>
              <a:rPr lang="en" sz="1000">
                <a:latin typeface="Calibri"/>
                <a:ea typeface="Calibri"/>
                <a:cs typeface="Calibri"/>
                <a:sym typeface="Calibri"/>
              </a:rPr>
              <a:t>____ Tick leaves small mammal host, waits for new host on plants.</a:t>
            </a:r>
            <a:endParaRPr sz="1000">
              <a:latin typeface="Calibri"/>
              <a:ea typeface="Calibri"/>
              <a:cs typeface="Calibri"/>
              <a:sym typeface="Calibri"/>
            </a:endParaRPr>
          </a:p>
          <a:p>
            <a:pPr marL="228600" lvl="0" indent="0" algn="l" rtl="0">
              <a:lnSpc>
                <a:spcPct val="115000"/>
              </a:lnSpc>
              <a:spcBef>
                <a:spcPts val="0"/>
              </a:spcBef>
              <a:spcAft>
                <a:spcPts val="0"/>
              </a:spcAft>
              <a:buSzPts val="1100"/>
              <a:buNone/>
            </a:pPr>
            <a:endParaRPr sz="1000">
              <a:latin typeface="Calibri"/>
              <a:ea typeface="Calibri"/>
              <a:cs typeface="Calibri"/>
              <a:sym typeface="Calibri"/>
            </a:endParaRPr>
          </a:p>
          <a:p>
            <a:pPr marL="228600" lvl="0" indent="0" algn="l" rtl="0">
              <a:lnSpc>
                <a:spcPct val="115000"/>
              </a:lnSpc>
              <a:spcBef>
                <a:spcPts val="0"/>
              </a:spcBef>
              <a:spcAft>
                <a:spcPts val="0"/>
              </a:spcAft>
              <a:buSzPts val="1100"/>
              <a:buNone/>
            </a:pPr>
            <a:r>
              <a:rPr lang="en" sz="1000">
                <a:latin typeface="Calibri"/>
                <a:ea typeface="Calibri"/>
                <a:cs typeface="Calibri"/>
                <a:sym typeface="Calibri"/>
              </a:rPr>
              <a:t>____  Bacteria is transferred from chipmunk to tick.</a:t>
            </a:r>
            <a:endParaRPr sz="1000">
              <a:latin typeface="Calibri"/>
              <a:ea typeface="Calibri"/>
              <a:cs typeface="Calibri"/>
              <a:sym typeface="Calibri"/>
            </a:endParaRPr>
          </a:p>
          <a:p>
            <a:pPr marL="228600" lvl="0" indent="0" algn="l" rtl="0">
              <a:lnSpc>
                <a:spcPct val="115000"/>
              </a:lnSpc>
              <a:spcBef>
                <a:spcPts val="0"/>
              </a:spcBef>
              <a:spcAft>
                <a:spcPts val="0"/>
              </a:spcAft>
              <a:buSzPts val="1100"/>
              <a:buNone/>
            </a:pPr>
            <a:endParaRPr sz="1000">
              <a:latin typeface="Calibri"/>
              <a:ea typeface="Calibri"/>
              <a:cs typeface="Calibri"/>
              <a:sym typeface="Calibri"/>
            </a:endParaRPr>
          </a:p>
          <a:p>
            <a:pPr marL="228600" lvl="0" indent="0" algn="l" rtl="0">
              <a:lnSpc>
                <a:spcPct val="115000"/>
              </a:lnSpc>
              <a:spcBef>
                <a:spcPts val="0"/>
              </a:spcBef>
              <a:spcAft>
                <a:spcPts val="0"/>
              </a:spcAft>
              <a:buSzPts val="1100"/>
              <a:buNone/>
            </a:pPr>
            <a:r>
              <a:rPr lang="en" sz="1000">
                <a:latin typeface="Calibri"/>
                <a:ea typeface="Calibri"/>
                <a:cs typeface="Calibri"/>
                <a:sym typeface="Calibri"/>
              </a:rPr>
              <a:t>____  Immature ticks hatch from eggs on deer.</a:t>
            </a:r>
            <a:endParaRPr sz="1000">
              <a:latin typeface="Calibri"/>
              <a:ea typeface="Calibri"/>
              <a:cs typeface="Calibri"/>
              <a:sym typeface="Calibri"/>
            </a:endParaRPr>
          </a:p>
          <a:p>
            <a:pPr marL="228600" lvl="0" indent="0" algn="l" rtl="0">
              <a:lnSpc>
                <a:spcPct val="115000"/>
              </a:lnSpc>
              <a:spcBef>
                <a:spcPts val="0"/>
              </a:spcBef>
              <a:spcAft>
                <a:spcPts val="0"/>
              </a:spcAft>
              <a:buSzPts val="1100"/>
              <a:buNone/>
            </a:pPr>
            <a:endParaRPr sz="1000">
              <a:latin typeface="Calibri"/>
              <a:ea typeface="Calibri"/>
              <a:cs typeface="Calibri"/>
              <a:sym typeface="Calibri"/>
            </a:endParaRPr>
          </a:p>
          <a:p>
            <a:pPr marL="228600" lvl="0" indent="0" algn="l" rtl="0">
              <a:lnSpc>
                <a:spcPct val="115000"/>
              </a:lnSpc>
              <a:spcBef>
                <a:spcPts val="0"/>
              </a:spcBef>
              <a:spcAft>
                <a:spcPts val="0"/>
              </a:spcAft>
              <a:buSzPts val="1100"/>
              <a:buNone/>
            </a:pPr>
            <a:r>
              <a:rPr lang="en" sz="1000">
                <a:latin typeface="Calibri"/>
                <a:ea typeface="Calibri"/>
                <a:cs typeface="Calibri"/>
                <a:sym typeface="Calibri"/>
              </a:rPr>
              <a:t>____  Ticks leave the plant for a dog or human host.</a:t>
            </a:r>
            <a:endParaRPr sz="1000">
              <a:latin typeface="Calibri"/>
              <a:ea typeface="Calibri"/>
              <a:cs typeface="Calibri"/>
              <a:sym typeface="Calibri"/>
            </a:endParaRPr>
          </a:p>
          <a:p>
            <a:pPr marL="228600" lvl="0" indent="0" algn="l" rtl="0">
              <a:lnSpc>
                <a:spcPct val="115000"/>
              </a:lnSpc>
              <a:spcBef>
                <a:spcPts val="0"/>
              </a:spcBef>
              <a:spcAft>
                <a:spcPts val="0"/>
              </a:spcAft>
              <a:buSzPts val="1100"/>
              <a:buNone/>
            </a:pPr>
            <a:endParaRPr sz="1000">
              <a:latin typeface="Calibri"/>
              <a:ea typeface="Calibri"/>
              <a:cs typeface="Calibri"/>
              <a:sym typeface="Calibri"/>
            </a:endParaRPr>
          </a:p>
          <a:p>
            <a:pPr marL="228600" lvl="0" indent="0" algn="l" rtl="0">
              <a:lnSpc>
                <a:spcPct val="115000"/>
              </a:lnSpc>
              <a:spcBef>
                <a:spcPts val="0"/>
              </a:spcBef>
              <a:spcAft>
                <a:spcPts val="0"/>
              </a:spcAft>
              <a:buSzPts val="1100"/>
              <a:buNone/>
            </a:pPr>
            <a:r>
              <a:rPr lang="en" sz="1000" b="1" u="sng">
                <a:solidFill>
                  <a:srgbClr val="980000"/>
                </a:solidFill>
                <a:highlight>
                  <a:srgbClr val="FFF2CC"/>
                </a:highlight>
                <a:latin typeface="Calibri"/>
                <a:ea typeface="Calibri"/>
                <a:cs typeface="Calibri"/>
                <a:sym typeface="Calibri"/>
              </a:rPr>
              <a:t>   9   </a:t>
            </a:r>
            <a:r>
              <a:rPr lang="en" sz="1000" b="1">
                <a:solidFill>
                  <a:srgbClr val="980000"/>
                </a:solidFill>
                <a:highlight>
                  <a:srgbClr val="FFF2CC"/>
                </a:highlight>
                <a:latin typeface="Calibri"/>
                <a:ea typeface="Calibri"/>
                <a:cs typeface="Calibri"/>
                <a:sym typeface="Calibri"/>
              </a:rPr>
              <a:t>  </a:t>
            </a:r>
            <a:r>
              <a:rPr lang="en" sz="1000">
                <a:latin typeface="Calibri"/>
                <a:ea typeface="Calibri"/>
                <a:cs typeface="Calibri"/>
                <a:sym typeface="Calibri"/>
              </a:rPr>
              <a:t>Tick bites transfer bacteria to Daisy and her owner. </a:t>
            </a:r>
            <a:endParaRPr sz="1000">
              <a:latin typeface="Calibri"/>
              <a:ea typeface="Calibri"/>
              <a:cs typeface="Calibri"/>
              <a:sym typeface="Calibri"/>
            </a:endParaRPr>
          </a:p>
          <a:p>
            <a:pPr marL="228600" lvl="0" indent="0" algn="l" rtl="0">
              <a:lnSpc>
                <a:spcPct val="115000"/>
              </a:lnSpc>
              <a:spcBef>
                <a:spcPts val="0"/>
              </a:spcBef>
              <a:spcAft>
                <a:spcPts val="0"/>
              </a:spcAft>
              <a:buSzPts val="1100"/>
              <a:buNone/>
            </a:pPr>
            <a:endParaRPr sz="1000">
              <a:latin typeface="Calibri"/>
              <a:ea typeface="Calibri"/>
              <a:cs typeface="Calibri"/>
              <a:sym typeface="Calibri"/>
            </a:endParaRPr>
          </a:p>
        </p:txBody>
      </p:sp>
      <p:sp>
        <p:nvSpPr>
          <p:cNvPr id="2052" name="Google Shape;2052;p72"/>
          <p:cNvSpPr txBox="1">
            <a:spLocks noGrp="1"/>
          </p:cNvSpPr>
          <p:nvPr>
            <p:ph type="title"/>
          </p:nvPr>
        </p:nvSpPr>
        <p:spPr>
          <a:xfrm>
            <a:off x="436225" y="-76200"/>
            <a:ext cx="8668500" cy="9000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3000"/>
              <a:buNone/>
            </a:pPr>
            <a:r>
              <a:rPr lang="en" sz="2700"/>
              <a:t>Part 4a: Do living things influence the pattern of tick-borne diseases?</a:t>
            </a:r>
            <a:endParaRPr sz="2700"/>
          </a:p>
        </p:txBody>
      </p:sp>
      <p:sp>
        <p:nvSpPr>
          <p:cNvPr id="2053" name="Google Shape;2053;p72"/>
          <p:cNvSpPr txBox="1">
            <a:spLocks noGrp="1"/>
          </p:cNvSpPr>
          <p:nvPr>
            <p:ph type="body" idx="1"/>
          </p:nvPr>
        </p:nvSpPr>
        <p:spPr>
          <a:xfrm>
            <a:off x="358775" y="1017975"/>
            <a:ext cx="8785200" cy="40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100">
                <a:latin typeface="Calibri"/>
                <a:ea typeface="Calibri"/>
                <a:cs typeface="Calibri"/>
                <a:sym typeface="Calibri"/>
              </a:rPr>
              <a:t>4.  Use the information from the two diagrams to explain how Daisy and her owner were most likely exposed to Borrelia burgdorferi, the bacteria that causes Lyme disease.Move the numbers (2-8) to the lines to place the events in the correct order.    </a:t>
            </a:r>
            <a:endParaRPr sz="1100">
              <a:highlight>
                <a:srgbClr val="FFFFFF"/>
              </a:highlight>
              <a:latin typeface="Calibri"/>
              <a:ea typeface="Calibri"/>
              <a:cs typeface="Calibri"/>
              <a:sym typeface="Calibri"/>
            </a:endParaRPr>
          </a:p>
        </p:txBody>
      </p:sp>
      <p:sp>
        <p:nvSpPr>
          <p:cNvPr id="2054" name="Google Shape;2054;p72"/>
          <p:cNvSpPr txBox="1"/>
          <p:nvPr/>
        </p:nvSpPr>
        <p:spPr>
          <a:xfrm>
            <a:off x="3594750" y="447800"/>
            <a:ext cx="5175000" cy="538800"/>
          </a:xfrm>
          <a:prstGeom prst="rect">
            <a:avLst/>
          </a:prstGeom>
          <a:solidFill>
            <a:srgbClr val="FFF2CC"/>
          </a:solidFill>
          <a:ln w="9525" cap="flat" cmpd="sng">
            <a:solidFill>
              <a:srgbClr val="7F6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2"/>
                </a:solidFill>
                <a:latin typeface="Calibri"/>
                <a:ea typeface="Calibri"/>
                <a:cs typeface="Calibri"/>
                <a:sym typeface="Calibri"/>
              </a:rPr>
              <a:t>If you did not do so yet,</a:t>
            </a:r>
            <a:r>
              <a:rPr lang="en" sz="1200">
                <a:solidFill>
                  <a:schemeClr val="dk2"/>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a:t>
            </a:r>
            <a:r>
              <a:rPr lang="en" sz="1100" u="sng">
                <a:solidFill>
                  <a:srgbClr val="80008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Click Here</a:t>
            </a:r>
            <a:r>
              <a:rPr lang="en" sz="1050" u="sng">
                <a:solidFill>
                  <a:srgbClr val="80008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 sz="1100">
                <a:solidFill>
                  <a:srgbClr val="212121"/>
                </a:solidFill>
                <a:latin typeface="Calibri"/>
                <a:ea typeface="Calibri"/>
                <a:cs typeface="Calibri"/>
                <a:sym typeface="Calibri"/>
              </a:rPr>
              <a:t> </a:t>
            </a:r>
            <a:r>
              <a:rPr lang="en" sz="1100">
                <a:solidFill>
                  <a:schemeClr val="dk2"/>
                </a:solidFill>
                <a:latin typeface="Calibri"/>
                <a:ea typeface="Calibri"/>
                <a:cs typeface="Calibri"/>
                <a:sym typeface="Calibri"/>
              </a:rPr>
              <a:t>to see if you found where the bacteria that causes Lyme disease is </a:t>
            </a:r>
            <a:r>
              <a:rPr lang="en" sz="1100" u="sng">
                <a:solidFill>
                  <a:schemeClr val="dk2"/>
                </a:solidFill>
                <a:latin typeface="Calibri"/>
                <a:ea typeface="Calibri"/>
                <a:cs typeface="Calibri"/>
                <a:sym typeface="Calibri"/>
              </a:rPr>
              <a:t>transferred</a:t>
            </a:r>
            <a:r>
              <a:rPr lang="en" sz="1100">
                <a:solidFill>
                  <a:schemeClr val="dk2"/>
                </a:solidFill>
                <a:latin typeface="Calibri"/>
                <a:ea typeface="Calibri"/>
                <a:cs typeface="Calibri"/>
                <a:sym typeface="Calibri"/>
              </a:rPr>
              <a:t> to the tick, then answer questions 4-5. </a:t>
            </a:r>
            <a:endParaRPr/>
          </a:p>
        </p:txBody>
      </p:sp>
      <p:grpSp>
        <p:nvGrpSpPr>
          <p:cNvPr id="2055" name="Google Shape;2055;p72"/>
          <p:cNvGrpSpPr/>
          <p:nvPr/>
        </p:nvGrpSpPr>
        <p:grpSpPr>
          <a:xfrm rot="1461513">
            <a:off x="7591556" y="182170"/>
            <a:ext cx="2076789" cy="607190"/>
            <a:chOff x="4038775" y="3369325"/>
            <a:chExt cx="1789725" cy="711700"/>
          </a:xfrm>
        </p:grpSpPr>
        <p:sp>
          <p:nvSpPr>
            <p:cNvPr id="2056" name="Google Shape;2056;p72"/>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7" name="Google Shape;2057;p72"/>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8" name="Google Shape;2058;p72"/>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9" name="Google Shape;2059;p72"/>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0" name="Google Shape;2060;p72"/>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1" name="Google Shape;2061;p72"/>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2" name="Google Shape;2062;p72"/>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3" name="Google Shape;2063;p72"/>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4" name="Google Shape;2064;p72"/>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5" name="Google Shape;2065;p72"/>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6" name="Google Shape;2066;p72"/>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7" name="Google Shape;2067;p72"/>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8" name="Google Shape;2068;p72"/>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9" name="Google Shape;2069;p72"/>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0" name="Google Shape;2070;p72"/>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1" name="Google Shape;2071;p72"/>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2" name="Google Shape;2072;p72"/>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3" name="Google Shape;2073;p72"/>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4" name="Google Shape;2074;p72"/>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75" name="Google Shape;2075;p72"/>
          <p:cNvSpPr txBox="1"/>
          <p:nvPr/>
        </p:nvSpPr>
        <p:spPr>
          <a:xfrm>
            <a:off x="6508427" y="1321003"/>
            <a:ext cx="224400" cy="219600"/>
          </a:xfrm>
          <a:prstGeom prst="rect">
            <a:avLst/>
          </a:prstGeom>
          <a:solidFill>
            <a:srgbClr val="FFF2CC"/>
          </a:solidFill>
          <a:ln w="9525" cap="flat" cmpd="sng">
            <a:solidFill>
              <a:srgbClr val="7F6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3</a:t>
            </a:r>
            <a:endParaRPr b="1"/>
          </a:p>
        </p:txBody>
      </p:sp>
      <p:sp>
        <p:nvSpPr>
          <p:cNvPr id="2076" name="Google Shape;2076;p72"/>
          <p:cNvSpPr txBox="1"/>
          <p:nvPr/>
        </p:nvSpPr>
        <p:spPr>
          <a:xfrm>
            <a:off x="6871456" y="1321003"/>
            <a:ext cx="224400" cy="219600"/>
          </a:xfrm>
          <a:prstGeom prst="rect">
            <a:avLst/>
          </a:prstGeom>
          <a:solidFill>
            <a:srgbClr val="FFF2CC"/>
          </a:solidFill>
          <a:ln w="9525" cap="flat" cmpd="sng">
            <a:solidFill>
              <a:srgbClr val="7F6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4</a:t>
            </a:r>
            <a:endParaRPr b="1"/>
          </a:p>
        </p:txBody>
      </p:sp>
      <p:sp>
        <p:nvSpPr>
          <p:cNvPr id="2077" name="Google Shape;2077;p72"/>
          <p:cNvSpPr txBox="1"/>
          <p:nvPr/>
        </p:nvSpPr>
        <p:spPr>
          <a:xfrm>
            <a:off x="7256089" y="1321003"/>
            <a:ext cx="224400" cy="219600"/>
          </a:xfrm>
          <a:prstGeom prst="rect">
            <a:avLst/>
          </a:prstGeom>
          <a:solidFill>
            <a:srgbClr val="FFF2CC"/>
          </a:solidFill>
          <a:ln w="9525" cap="flat" cmpd="sng">
            <a:solidFill>
              <a:srgbClr val="7F6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5</a:t>
            </a:r>
            <a:endParaRPr b="1"/>
          </a:p>
        </p:txBody>
      </p:sp>
      <p:sp>
        <p:nvSpPr>
          <p:cNvPr id="2078" name="Google Shape;2078;p72"/>
          <p:cNvSpPr txBox="1"/>
          <p:nvPr/>
        </p:nvSpPr>
        <p:spPr>
          <a:xfrm>
            <a:off x="7619118" y="1321003"/>
            <a:ext cx="224400" cy="219600"/>
          </a:xfrm>
          <a:prstGeom prst="rect">
            <a:avLst/>
          </a:prstGeom>
          <a:solidFill>
            <a:srgbClr val="FFF2CC"/>
          </a:solidFill>
          <a:ln w="9525" cap="flat" cmpd="sng">
            <a:solidFill>
              <a:srgbClr val="7F6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6</a:t>
            </a:r>
            <a:endParaRPr b="1"/>
          </a:p>
        </p:txBody>
      </p:sp>
      <p:sp>
        <p:nvSpPr>
          <p:cNvPr id="2079" name="Google Shape;2079;p72"/>
          <p:cNvSpPr txBox="1"/>
          <p:nvPr/>
        </p:nvSpPr>
        <p:spPr>
          <a:xfrm>
            <a:off x="7982147" y="1321003"/>
            <a:ext cx="224400" cy="219600"/>
          </a:xfrm>
          <a:prstGeom prst="rect">
            <a:avLst/>
          </a:prstGeom>
          <a:solidFill>
            <a:srgbClr val="FFF2CC"/>
          </a:solidFill>
          <a:ln w="9525" cap="flat" cmpd="sng">
            <a:solidFill>
              <a:srgbClr val="7F6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7</a:t>
            </a:r>
            <a:endParaRPr b="1"/>
          </a:p>
        </p:txBody>
      </p:sp>
      <p:sp>
        <p:nvSpPr>
          <p:cNvPr id="2080" name="Google Shape;2080;p72"/>
          <p:cNvSpPr txBox="1"/>
          <p:nvPr/>
        </p:nvSpPr>
        <p:spPr>
          <a:xfrm>
            <a:off x="8366781" y="1321003"/>
            <a:ext cx="224400" cy="219600"/>
          </a:xfrm>
          <a:prstGeom prst="rect">
            <a:avLst/>
          </a:prstGeom>
          <a:solidFill>
            <a:srgbClr val="FFF2CC"/>
          </a:solidFill>
          <a:ln w="9525" cap="flat" cmpd="sng">
            <a:solidFill>
              <a:srgbClr val="7F6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8</a:t>
            </a:r>
            <a:endParaRPr b="1"/>
          </a:p>
        </p:txBody>
      </p:sp>
      <p:sp>
        <p:nvSpPr>
          <p:cNvPr id="2081" name="Google Shape;2081;p72"/>
          <p:cNvSpPr txBox="1">
            <a:spLocks noGrp="1"/>
          </p:cNvSpPr>
          <p:nvPr>
            <p:ph type="body" idx="1"/>
          </p:nvPr>
        </p:nvSpPr>
        <p:spPr>
          <a:xfrm>
            <a:off x="4351225" y="1875000"/>
            <a:ext cx="4753500" cy="1027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100">
                <a:latin typeface="Calibri"/>
                <a:ea typeface="Calibri"/>
                <a:cs typeface="Calibri"/>
                <a:sym typeface="Calibri"/>
              </a:rPr>
              <a:t>5.  People often read in the newspaper that when deer populations are high, there is an increased risk for tick-borne diseases.  Explain why a large deer population may increase the transmission of tick-borne diseases. </a:t>
            </a:r>
            <a:endParaRPr sz="1100">
              <a:highlight>
                <a:srgbClr val="FFFFFF"/>
              </a:highlight>
              <a:latin typeface="Calibri"/>
              <a:ea typeface="Calibri"/>
              <a:cs typeface="Calibri"/>
              <a:sym typeface="Calibri"/>
            </a:endParaRPr>
          </a:p>
        </p:txBody>
      </p:sp>
      <p:sp>
        <p:nvSpPr>
          <p:cNvPr id="2082" name="Google Shape;2082;p72"/>
          <p:cNvSpPr txBox="1"/>
          <p:nvPr/>
        </p:nvSpPr>
        <p:spPr>
          <a:xfrm>
            <a:off x="6177055" y="1321003"/>
            <a:ext cx="224400" cy="219600"/>
          </a:xfrm>
          <a:prstGeom prst="rect">
            <a:avLst/>
          </a:prstGeom>
          <a:solidFill>
            <a:srgbClr val="FFF2CC"/>
          </a:solidFill>
          <a:ln w="9525" cap="flat" cmpd="sng">
            <a:solidFill>
              <a:srgbClr val="7F6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2</a:t>
            </a:r>
            <a:endParaRPr b="1"/>
          </a:p>
        </p:txBody>
      </p:sp>
      <p:sp>
        <p:nvSpPr>
          <p:cNvPr id="2083" name="Google Shape;2083;p72"/>
          <p:cNvSpPr txBox="1">
            <a:spLocks noGrp="1"/>
          </p:cNvSpPr>
          <p:nvPr>
            <p:ph type="body" idx="1"/>
          </p:nvPr>
        </p:nvSpPr>
        <p:spPr>
          <a:xfrm>
            <a:off x="4434875" y="2807425"/>
            <a:ext cx="4709100" cy="221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9"/>
        <p:cNvGrpSpPr/>
        <p:nvPr/>
      </p:nvGrpSpPr>
      <p:grpSpPr>
        <a:xfrm>
          <a:off x="0" y="0"/>
          <a:ext cx="0" cy="0"/>
          <a:chOff x="0" y="0"/>
          <a:chExt cx="0" cy="0"/>
        </a:xfrm>
      </p:grpSpPr>
      <p:grpSp>
        <p:nvGrpSpPr>
          <p:cNvPr id="1640" name="Google Shape;1640;p55"/>
          <p:cNvGrpSpPr/>
          <p:nvPr/>
        </p:nvGrpSpPr>
        <p:grpSpPr>
          <a:xfrm>
            <a:off x="3476927" y="1940288"/>
            <a:ext cx="2190131" cy="176025"/>
            <a:chOff x="4345425" y="2175475"/>
            <a:chExt cx="800750" cy="176025"/>
          </a:xfrm>
        </p:grpSpPr>
        <p:sp>
          <p:nvSpPr>
            <p:cNvPr id="1641" name="Google Shape;1641;p5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2" name="Google Shape;1642;p5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43" name="Google Shape;1643;p55"/>
          <p:cNvGrpSpPr/>
          <p:nvPr/>
        </p:nvGrpSpPr>
        <p:grpSpPr>
          <a:xfrm>
            <a:off x="3733251" y="2407525"/>
            <a:ext cx="1677491" cy="176025"/>
            <a:chOff x="4345425" y="2175475"/>
            <a:chExt cx="800750" cy="176025"/>
          </a:xfrm>
        </p:grpSpPr>
        <p:sp>
          <p:nvSpPr>
            <p:cNvPr id="1644" name="Google Shape;1644;p5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5" name="Google Shape;1645;p5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46" name="Google Shape;1646;p55"/>
          <p:cNvGrpSpPr/>
          <p:nvPr/>
        </p:nvGrpSpPr>
        <p:grpSpPr>
          <a:xfrm rot="140656">
            <a:off x="3657782" y="2861854"/>
            <a:ext cx="1828441" cy="176031"/>
            <a:chOff x="4345425" y="2175475"/>
            <a:chExt cx="800750" cy="176025"/>
          </a:xfrm>
        </p:grpSpPr>
        <p:sp>
          <p:nvSpPr>
            <p:cNvPr id="1647" name="Google Shape;1647;p5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8" name="Google Shape;1648;p5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49" name="Google Shape;1649;p55"/>
          <p:cNvGrpSpPr/>
          <p:nvPr/>
        </p:nvGrpSpPr>
        <p:grpSpPr>
          <a:xfrm rot="140725">
            <a:off x="3947913" y="3353403"/>
            <a:ext cx="1234670" cy="176031"/>
            <a:chOff x="4345425" y="2175475"/>
            <a:chExt cx="800750" cy="176025"/>
          </a:xfrm>
        </p:grpSpPr>
        <p:sp>
          <p:nvSpPr>
            <p:cNvPr id="1650" name="Google Shape;1650;p5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1" name="Google Shape;1651;p5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52" name="Google Shape;1652;p55"/>
          <p:cNvSpPr txBox="1">
            <a:spLocks noGrp="1"/>
          </p:cNvSpPr>
          <p:nvPr>
            <p:ph type="title"/>
          </p:nvPr>
        </p:nvSpPr>
        <p:spPr>
          <a:xfrm>
            <a:off x="2618725" y="1570950"/>
            <a:ext cx="3901800" cy="5955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en"/>
              <a:t>Part 1</a:t>
            </a:r>
            <a:endParaRPr/>
          </a:p>
        </p:txBody>
      </p:sp>
      <p:sp>
        <p:nvSpPr>
          <p:cNvPr id="1653" name="Google Shape;1653;p55"/>
          <p:cNvSpPr/>
          <p:nvPr/>
        </p:nvSpPr>
        <p:spPr>
          <a:xfrm>
            <a:off x="7335175" y="3492600"/>
            <a:ext cx="1030054" cy="1376819"/>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4" name="Google Shape;1654;p55"/>
          <p:cNvSpPr/>
          <p:nvPr/>
        </p:nvSpPr>
        <p:spPr>
          <a:xfrm rot="9797852">
            <a:off x="544930" y="949988"/>
            <a:ext cx="1030058" cy="1376825"/>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5" name="Google Shape;1655;p55"/>
          <p:cNvSpPr txBox="1"/>
          <p:nvPr/>
        </p:nvSpPr>
        <p:spPr>
          <a:xfrm>
            <a:off x="3072000" y="2198100"/>
            <a:ext cx="2981400" cy="1403700"/>
          </a:xfrm>
          <a:prstGeom prst="rect">
            <a:avLst/>
          </a:prstGeom>
          <a:solidFill>
            <a:schemeClr val="accent4"/>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400" b="1">
                <a:solidFill>
                  <a:schemeClr val="dk2"/>
                </a:solidFill>
                <a:latin typeface="Calibri"/>
                <a:ea typeface="Calibri"/>
                <a:cs typeface="Calibri"/>
                <a:sym typeface="Calibri"/>
              </a:rPr>
              <a:t>What kinds of ticks are present in the ecosystem?  </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87"/>
        <p:cNvGrpSpPr/>
        <p:nvPr/>
      </p:nvGrpSpPr>
      <p:grpSpPr>
        <a:xfrm>
          <a:off x="0" y="0"/>
          <a:ext cx="0" cy="0"/>
          <a:chOff x="0" y="0"/>
          <a:chExt cx="0" cy="0"/>
        </a:xfrm>
      </p:grpSpPr>
      <p:grpSp>
        <p:nvGrpSpPr>
          <p:cNvPr id="2088" name="Google Shape;2088;p73"/>
          <p:cNvGrpSpPr/>
          <p:nvPr/>
        </p:nvGrpSpPr>
        <p:grpSpPr>
          <a:xfrm>
            <a:off x="3476927" y="1940288"/>
            <a:ext cx="2190131" cy="176025"/>
            <a:chOff x="4345425" y="2175475"/>
            <a:chExt cx="800750" cy="176025"/>
          </a:xfrm>
        </p:grpSpPr>
        <p:sp>
          <p:nvSpPr>
            <p:cNvPr id="2089" name="Google Shape;2089;p7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0" name="Google Shape;2090;p7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91" name="Google Shape;2091;p73"/>
          <p:cNvGrpSpPr/>
          <p:nvPr/>
        </p:nvGrpSpPr>
        <p:grpSpPr>
          <a:xfrm>
            <a:off x="3733251" y="2407525"/>
            <a:ext cx="1677491" cy="176025"/>
            <a:chOff x="4345425" y="2175475"/>
            <a:chExt cx="800750" cy="176025"/>
          </a:xfrm>
        </p:grpSpPr>
        <p:sp>
          <p:nvSpPr>
            <p:cNvPr id="2092" name="Google Shape;2092;p7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3" name="Google Shape;2093;p7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94" name="Google Shape;2094;p73"/>
          <p:cNvGrpSpPr/>
          <p:nvPr/>
        </p:nvGrpSpPr>
        <p:grpSpPr>
          <a:xfrm rot="140656">
            <a:off x="3657782" y="2861854"/>
            <a:ext cx="1828441" cy="176031"/>
            <a:chOff x="4345425" y="2175475"/>
            <a:chExt cx="800750" cy="176025"/>
          </a:xfrm>
        </p:grpSpPr>
        <p:sp>
          <p:nvSpPr>
            <p:cNvPr id="2095" name="Google Shape;2095;p7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6" name="Google Shape;2096;p7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97" name="Google Shape;2097;p73"/>
          <p:cNvGrpSpPr/>
          <p:nvPr/>
        </p:nvGrpSpPr>
        <p:grpSpPr>
          <a:xfrm rot="140725">
            <a:off x="3947913" y="3353403"/>
            <a:ext cx="1234670" cy="176031"/>
            <a:chOff x="4345425" y="2175475"/>
            <a:chExt cx="800750" cy="176025"/>
          </a:xfrm>
        </p:grpSpPr>
        <p:sp>
          <p:nvSpPr>
            <p:cNvPr id="2098" name="Google Shape;2098;p7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9" name="Google Shape;2099;p7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00" name="Google Shape;2100;p73"/>
          <p:cNvSpPr txBox="1">
            <a:spLocks noGrp="1"/>
          </p:cNvSpPr>
          <p:nvPr>
            <p:ph type="title"/>
          </p:nvPr>
        </p:nvSpPr>
        <p:spPr>
          <a:xfrm>
            <a:off x="2618725" y="1570950"/>
            <a:ext cx="3901800" cy="5955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en"/>
              <a:t>Part 4b</a:t>
            </a:r>
            <a:endParaRPr/>
          </a:p>
        </p:txBody>
      </p:sp>
      <p:sp>
        <p:nvSpPr>
          <p:cNvPr id="2101" name="Google Shape;2101;p73"/>
          <p:cNvSpPr/>
          <p:nvPr/>
        </p:nvSpPr>
        <p:spPr>
          <a:xfrm>
            <a:off x="7335175" y="3492600"/>
            <a:ext cx="1030054" cy="1376819"/>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2" name="Google Shape;2102;p73"/>
          <p:cNvSpPr/>
          <p:nvPr/>
        </p:nvSpPr>
        <p:spPr>
          <a:xfrm rot="9797852">
            <a:off x="544930" y="949988"/>
            <a:ext cx="1030058" cy="1376825"/>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3" name="Google Shape;2103;p73"/>
          <p:cNvSpPr txBox="1"/>
          <p:nvPr/>
        </p:nvSpPr>
        <p:spPr>
          <a:xfrm>
            <a:off x="2618725" y="2198100"/>
            <a:ext cx="3901800" cy="1293000"/>
          </a:xfrm>
          <a:prstGeom prst="rect">
            <a:avLst/>
          </a:prstGeom>
          <a:solidFill>
            <a:schemeClr val="accent4"/>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solidFill>
                  <a:schemeClr val="dk2"/>
                </a:solidFill>
                <a:latin typeface="Calibri"/>
                <a:ea typeface="Calibri"/>
                <a:cs typeface="Calibri"/>
                <a:sym typeface="Calibri"/>
              </a:rPr>
              <a:t>Predicting </a:t>
            </a:r>
            <a:endParaRPr sz="2400" b="1">
              <a:solidFill>
                <a:schemeClr val="dk2"/>
              </a:solidFill>
              <a:latin typeface="Calibri"/>
              <a:ea typeface="Calibri"/>
              <a:cs typeface="Calibri"/>
              <a:sym typeface="Calibri"/>
            </a:endParaRPr>
          </a:p>
          <a:p>
            <a:pPr marL="0" lvl="0" indent="0" algn="ctr" rtl="0">
              <a:spcBef>
                <a:spcPts val="0"/>
              </a:spcBef>
              <a:spcAft>
                <a:spcPts val="0"/>
              </a:spcAft>
              <a:buNone/>
            </a:pPr>
            <a:r>
              <a:rPr lang="en" sz="2400" b="1">
                <a:solidFill>
                  <a:schemeClr val="dk2"/>
                </a:solidFill>
                <a:latin typeface="Calibri"/>
                <a:ea typeface="Calibri"/>
                <a:cs typeface="Calibri"/>
                <a:sym typeface="Calibri"/>
              </a:rPr>
              <a:t>Incidence of Disease</a:t>
            </a:r>
            <a:endParaRPr sz="2400" b="1">
              <a:solidFill>
                <a:schemeClr val="dk2"/>
              </a:solidFill>
              <a:latin typeface="Calibri"/>
              <a:ea typeface="Calibri"/>
              <a:cs typeface="Calibri"/>
              <a:sym typeface="Calibri"/>
            </a:endParaRPr>
          </a:p>
          <a:p>
            <a:pPr marL="0" lvl="0" indent="0" algn="ctr" rtl="0">
              <a:lnSpc>
                <a:spcPct val="115000"/>
              </a:lnSpc>
              <a:spcBef>
                <a:spcPts val="0"/>
              </a:spcBef>
              <a:spcAft>
                <a:spcPts val="0"/>
              </a:spcAft>
              <a:buNone/>
            </a:pPr>
            <a:endParaRPr sz="2400" b="1">
              <a:solidFill>
                <a:schemeClr val="dk2"/>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7"/>
        <p:cNvGrpSpPr/>
        <p:nvPr/>
      </p:nvGrpSpPr>
      <p:grpSpPr>
        <a:xfrm>
          <a:off x="0" y="0"/>
          <a:ext cx="0" cy="0"/>
          <a:chOff x="0" y="0"/>
          <a:chExt cx="0" cy="0"/>
        </a:xfrm>
      </p:grpSpPr>
      <p:sp>
        <p:nvSpPr>
          <p:cNvPr id="2108" name="Google Shape;2108;p74"/>
          <p:cNvSpPr txBox="1"/>
          <p:nvPr/>
        </p:nvSpPr>
        <p:spPr>
          <a:xfrm>
            <a:off x="528975" y="1353175"/>
            <a:ext cx="8532300" cy="1200600"/>
          </a:xfrm>
          <a:prstGeom prst="rect">
            <a:avLst/>
          </a:prstGeom>
          <a:solidFill>
            <a:srgbClr val="FFF2CC"/>
          </a:solidFill>
          <a:ln w="9525" cap="flat" cmpd="sng">
            <a:solidFill>
              <a:srgbClr val="7F6000"/>
            </a:solidFill>
            <a:prstDash val="solid"/>
            <a:round/>
            <a:headEnd type="none" w="sm" len="sm"/>
            <a:tailEnd type="none" w="sm" len="sm"/>
          </a:ln>
        </p:spPr>
        <p:txBody>
          <a:bodyPr spcFirstLastPara="1" wrap="square" lIns="91425" tIns="91425" rIns="91425" bIns="91425" anchor="t" anchorCtr="0">
            <a:spAutoFit/>
          </a:bodyPr>
          <a:lstStyle/>
          <a:p>
            <a:pPr marL="228600" lvl="0" indent="0" algn="l" rtl="0">
              <a:lnSpc>
                <a:spcPct val="150000"/>
              </a:lnSpc>
              <a:spcBef>
                <a:spcPts val="600"/>
              </a:spcBef>
              <a:spcAft>
                <a:spcPts val="0"/>
              </a:spcAft>
              <a:buClr>
                <a:schemeClr val="dk2"/>
              </a:buClr>
              <a:buSzPts val="1100"/>
              <a:buFont typeface="Arial"/>
              <a:buNone/>
            </a:pPr>
            <a:r>
              <a:rPr lang="en" sz="1100">
                <a:solidFill>
                  <a:schemeClr val="dk2"/>
                </a:solidFill>
                <a:latin typeface="Calibri"/>
                <a:ea typeface="Calibri"/>
                <a:cs typeface="Calibri"/>
                <a:sym typeface="Calibri"/>
              </a:rPr>
              <a:t>DRAG and move this letter     </a:t>
            </a:r>
            <a:r>
              <a:rPr lang="en" b="1">
                <a:solidFill>
                  <a:schemeClr val="dk2"/>
                </a:solidFill>
                <a:latin typeface="Calibri"/>
                <a:ea typeface="Calibri"/>
                <a:cs typeface="Calibri"/>
                <a:sym typeface="Calibri"/>
              </a:rPr>
              <a:t>A    </a:t>
            </a:r>
            <a:r>
              <a:rPr lang="en" sz="1100">
                <a:solidFill>
                  <a:schemeClr val="dk2"/>
                </a:solidFill>
                <a:latin typeface="Calibri"/>
                <a:ea typeface="Calibri"/>
                <a:cs typeface="Calibri"/>
                <a:sym typeface="Calibri"/>
              </a:rPr>
              <a:t>in the box on the timeline corresponding to each year there was a peak in the number of </a:t>
            </a:r>
            <a:r>
              <a:rPr lang="en" sz="1100" b="1">
                <a:solidFill>
                  <a:schemeClr val="dk2"/>
                </a:solidFill>
                <a:latin typeface="Calibri"/>
                <a:ea typeface="Calibri"/>
                <a:cs typeface="Calibri"/>
                <a:sym typeface="Calibri"/>
              </a:rPr>
              <a:t>acorns</a:t>
            </a:r>
            <a:r>
              <a:rPr lang="en" sz="1100">
                <a:solidFill>
                  <a:schemeClr val="dk2"/>
                </a:solidFill>
                <a:latin typeface="Calibri"/>
                <a:ea typeface="Calibri"/>
                <a:cs typeface="Calibri"/>
                <a:sym typeface="Calibri"/>
              </a:rPr>
              <a:t>.</a:t>
            </a:r>
            <a:endParaRPr sz="1100">
              <a:solidFill>
                <a:schemeClr val="dk2"/>
              </a:solidFill>
              <a:latin typeface="Calibri"/>
              <a:ea typeface="Calibri"/>
              <a:cs typeface="Calibri"/>
              <a:sym typeface="Calibri"/>
            </a:endParaRPr>
          </a:p>
          <a:p>
            <a:pPr marL="228600" lvl="0" indent="0" algn="l" rtl="0">
              <a:lnSpc>
                <a:spcPct val="150000"/>
              </a:lnSpc>
              <a:spcBef>
                <a:spcPts val="600"/>
              </a:spcBef>
              <a:spcAft>
                <a:spcPts val="0"/>
              </a:spcAft>
              <a:buClr>
                <a:schemeClr val="dk2"/>
              </a:buClr>
              <a:buSzPts val="1100"/>
              <a:buFont typeface="Arial"/>
              <a:buNone/>
            </a:pPr>
            <a:r>
              <a:rPr lang="en" sz="1100">
                <a:solidFill>
                  <a:schemeClr val="dk2"/>
                </a:solidFill>
                <a:latin typeface="Calibri"/>
                <a:ea typeface="Calibri"/>
                <a:cs typeface="Calibri"/>
                <a:sym typeface="Calibri"/>
              </a:rPr>
              <a:t>DRAG and move this letter     </a:t>
            </a:r>
            <a:r>
              <a:rPr lang="en" b="1">
                <a:solidFill>
                  <a:schemeClr val="dk2"/>
                </a:solidFill>
                <a:latin typeface="Calibri"/>
                <a:ea typeface="Calibri"/>
                <a:cs typeface="Calibri"/>
                <a:sym typeface="Calibri"/>
              </a:rPr>
              <a:t>C    </a:t>
            </a:r>
            <a:r>
              <a:rPr lang="en" sz="1100">
                <a:solidFill>
                  <a:schemeClr val="dk2"/>
                </a:solidFill>
                <a:latin typeface="Calibri"/>
                <a:ea typeface="Calibri"/>
                <a:cs typeface="Calibri"/>
                <a:sym typeface="Calibri"/>
              </a:rPr>
              <a:t>in the box on the timeline corresponding to each year there was a peak in the number of </a:t>
            </a:r>
            <a:r>
              <a:rPr lang="en" sz="1100" b="1">
                <a:solidFill>
                  <a:schemeClr val="dk2"/>
                </a:solidFill>
                <a:latin typeface="Calibri"/>
                <a:ea typeface="Calibri"/>
                <a:cs typeface="Calibri"/>
                <a:sym typeface="Calibri"/>
              </a:rPr>
              <a:t>chipmunks</a:t>
            </a:r>
            <a:r>
              <a:rPr lang="en" sz="1100">
                <a:solidFill>
                  <a:schemeClr val="dk2"/>
                </a:solidFill>
                <a:latin typeface="Calibri"/>
                <a:ea typeface="Calibri"/>
                <a:cs typeface="Calibri"/>
                <a:sym typeface="Calibri"/>
              </a:rPr>
              <a:t>.</a:t>
            </a:r>
            <a:endParaRPr sz="1100">
              <a:solidFill>
                <a:schemeClr val="dk2"/>
              </a:solidFill>
              <a:latin typeface="Calibri"/>
              <a:ea typeface="Calibri"/>
              <a:cs typeface="Calibri"/>
              <a:sym typeface="Calibri"/>
            </a:endParaRPr>
          </a:p>
          <a:p>
            <a:pPr marL="228600" lvl="0" indent="0" algn="l" rtl="0">
              <a:lnSpc>
                <a:spcPct val="150000"/>
              </a:lnSpc>
              <a:spcBef>
                <a:spcPts val="600"/>
              </a:spcBef>
              <a:spcAft>
                <a:spcPts val="0"/>
              </a:spcAft>
              <a:buNone/>
            </a:pPr>
            <a:r>
              <a:rPr lang="en" sz="1100">
                <a:solidFill>
                  <a:schemeClr val="dk2"/>
                </a:solidFill>
                <a:latin typeface="Calibri"/>
                <a:ea typeface="Calibri"/>
                <a:cs typeface="Calibri"/>
                <a:sym typeface="Calibri"/>
              </a:rPr>
              <a:t>DRAG and move this letter    </a:t>
            </a:r>
            <a:r>
              <a:rPr lang="en" b="1">
                <a:solidFill>
                  <a:schemeClr val="dk2"/>
                </a:solidFill>
                <a:latin typeface="Calibri"/>
                <a:ea typeface="Calibri"/>
                <a:cs typeface="Calibri"/>
                <a:sym typeface="Calibri"/>
              </a:rPr>
              <a:t>T    </a:t>
            </a:r>
            <a:r>
              <a:rPr lang="en" sz="1100">
                <a:solidFill>
                  <a:schemeClr val="dk2"/>
                </a:solidFill>
                <a:latin typeface="Calibri"/>
                <a:ea typeface="Calibri"/>
                <a:cs typeface="Calibri"/>
                <a:sym typeface="Calibri"/>
              </a:rPr>
              <a:t>in the box on the timeline corresponding to each year there was a peak in the number of immature </a:t>
            </a:r>
            <a:r>
              <a:rPr lang="en" sz="1100" b="1">
                <a:solidFill>
                  <a:schemeClr val="dk2"/>
                </a:solidFill>
                <a:latin typeface="Calibri"/>
                <a:ea typeface="Calibri"/>
                <a:cs typeface="Calibri"/>
                <a:sym typeface="Calibri"/>
              </a:rPr>
              <a:t>ticks</a:t>
            </a:r>
            <a:r>
              <a:rPr lang="en" sz="1100">
                <a:solidFill>
                  <a:schemeClr val="dk2"/>
                </a:solidFill>
                <a:latin typeface="Calibri"/>
                <a:ea typeface="Calibri"/>
                <a:cs typeface="Calibri"/>
                <a:sym typeface="Calibri"/>
              </a:rPr>
              <a:t>.</a:t>
            </a:r>
            <a:endParaRPr sz="1100">
              <a:solidFill>
                <a:schemeClr val="dk2"/>
              </a:solidFill>
              <a:latin typeface="Calibri"/>
              <a:ea typeface="Calibri"/>
              <a:cs typeface="Calibri"/>
              <a:sym typeface="Calibri"/>
            </a:endParaRPr>
          </a:p>
        </p:txBody>
      </p:sp>
      <p:sp>
        <p:nvSpPr>
          <p:cNvPr id="2109" name="Google Shape;2109;p74"/>
          <p:cNvSpPr txBox="1">
            <a:spLocks noGrp="1"/>
          </p:cNvSpPr>
          <p:nvPr>
            <p:ph type="title"/>
          </p:nvPr>
        </p:nvSpPr>
        <p:spPr>
          <a:xfrm>
            <a:off x="436225" y="194675"/>
            <a:ext cx="8668500" cy="457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3000"/>
              <a:buNone/>
            </a:pPr>
            <a:r>
              <a:rPr lang="en" sz="2700"/>
              <a:t>Part 4b: Predicting Incidence of Disease</a:t>
            </a:r>
            <a:endParaRPr sz="2700"/>
          </a:p>
          <a:p>
            <a:pPr marL="0" lvl="0" indent="0" algn="l" rtl="0">
              <a:lnSpc>
                <a:spcPct val="115000"/>
              </a:lnSpc>
              <a:spcBef>
                <a:spcPts val="0"/>
              </a:spcBef>
              <a:spcAft>
                <a:spcPts val="0"/>
              </a:spcAft>
              <a:buClr>
                <a:schemeClr val="dk2"/>
              </a:buClr>
              <a:buSzPts val="1100"/>
              <a:buFont typeface="Arial"/>
              <a:buNone/>
            </a:pPr>
            <a:endParaRPr sz="2700"/>
          </a:p>
          <a:p>
            <a:pPr marL="0" lvl="0" indent="0" algn="l" rtl="0">
              <a:lnSpc>
                <a:spcPct val="115000"/>
              </a:lnSpc>
              <a:spcBef>
                <a:spcPts val="0"/>
              </a:spcBef>
              <a:spcAft>
                <a:spcPts val="0"/>
              </a:spcAft>
              <a:buSzPts val="3000"/>
              <a:buNone/>
            </a:pPr>
            <a:endParaRPr sz="2700"/>
          </a:p>
        </p:txBody>
      </p:sp>
      <p:grpSp>
        <p:nvGrpSpPr>
          <p:cNvPr id="2110" name="Google Shape;2110;p74"/>
          <p:cNvGrpSpPr/>
          <p:nvPr/>
        </p:nvGrpSpPr>
        <p:grpSpPr>
          <a:xfrm rot="1461513">
            <a:off x="7591556" y="182170"/>
            <a:ext cx="2076789" cy="607190"/>
            <a:chOff x="4038775" y="3369325"/>
            <a:chExt cx="1789725" cy="711700"/>
          </a:xfrm>
        </p:grpSpPr>
        <p:sp>
          <p:nvSpPr>
            <p:cNvPr id="2111" name="Google Shape;2111;p74"/>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2" name="Google Shape;2112;p74"/>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3" name="Google Shape;2113;p74"/>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4" name="Google Shape;2114;p74"/>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5" name="Google Shape;2115;p74"/>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6" name="Google Shape;2116;p74"/>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7" name="Google Shape;2117;p74"/>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8" name="Google Shape;2118;p74"/>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9" name="Google Shape;2119;p74"/>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0" name="Google Shape;2120;p74"/>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1" name="Google Shape;2121;p74"/>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2" name="Google Shape;2122;p74"/>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3" name="Google Shape;2123;p74"/>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4" name="Google Shape;2124;p74"/>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5" name="Google Shape;2125;p74"/>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6" name="Google Shape;2126;p74"/>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7" name="Google Shape;2127;p74"/>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8" name="Google Shape;2128;p74"/>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9" name="Google Shape;2129;p74"/>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30" name="Google Shape;2130;p74"/>
          <p:cNvSpPr txBox="1"/>
          <p:nvPr/>
        </p:nvSpPr>
        <p:spPr>
          <a:xfrm>
            <a:off x="2421336" y="1482604"/>
            <a:ext cx="270600" cy="292500"/>
          </a:xfrm>
          <a:prstGeom prst="rect">
            <a:avLst/>
          </a:prstGeom>
          <a:solidFill>
            <a:srgbClr val="FFF2CC"/>
          </a:solidFill>
          <a:ln w="9525" cap="flat" cmpd="sng">
            <a:solidFill>
              <a:srgbClr val="7F6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000" b="1"/>
              <a:t>A</a:t>
            </a:r>
            <a:endParaRPr sz="1000" b="1"/>
          </a:p>
        </p:txBody>
      </p:sp>
      <p:sp>
        <p:nvSpPr>
          <p:cNvPr id="2131" name="Google Shape;2131;p74"/>
          <p:cNvSpPr txBox="1"/>
          <p:nvPr/>
        </p:nvSpPr>
        <p:spPr>
          <a:xfrm>
            <a:off x="2421336" y="1866101"/>
            <a:ext cx="270600" cy="292500"/>
          </a:xfrm>
          <a:prstGeom prst="rect">
            <a:avLst/>
          </a:prstGeom>
          <a:solidFill>
            <a:srgbClr val="FFF2CC"/>
          </a:solidFill>
          <a:ln w="9525" cap="flat" cmpd="sng">
            <a:solidFill>
              <a:srgbClr val="7F6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000" b="1"/>
              <a:t>C</a:t>
            </a:r>
            <a:endParaRPr sz="1000" b="1"/>
          </a:p>
        </p:txBody>
      </p:sp>
      <p:sp>
        <p:nvSpPr>
          <p:cNvPr id="2132" name="Google Shape;2132;p74"/>
          <p:cNvSpPr txBox="1"/>
          <p:nvPr/>
        </p:nvSpPr>
        <p:spPr>
          <a:xfrm>
            <a:off x="2421336" y="2249604"/>
            <a:ext cx="270600" cy="292500"/>
          </a:xfrm>
          <a:prstGeom prst="rect">
            <a:avLst/>
          </a:prstGeom>
          <a:solidFill>
            <a:srgbClr val="FFF2CC"/>
          </a:solidFill>
          <a:ln w="9525" cap="flat" cmpd="sng">
            <a:solidFill>
              <a:srgbClr val="7F6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000" b="1"/>
              <a:t>T</a:t>
            </a:r>
            <a:endParaRPr sz="1000" b="1"/>
          </a:p>
        </p:txBody>
      </p:sp>
      <p:sp>
        <p:nvSpPr>
          <p:cNvPr id="2133" name="Google Shape;2133;p74"/>
          <p:cNvSpPr txBox="1">
            <a:spLocks noGrp="1"/>
          </p:cNvSpPr>
          <p:nvPr>
            <p:ph type="body" idx="1"/>
          </p:nvPr>
        </p:nvSpPr>
        <p:spPr>
          <a:xfrm>
            <a:off x="436225" y="755650"/>
            <a:ext cx="8668500" cy="52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400">
                <a:latin typeface="Calibri"/>
                <a:ea typeface="Calibri"/>
                <a:cs typeface="Calibri"/>
                <a:sym typeface="Calibri"/>
              </a:rPr>
              <a:t>6. Use the information from the two diagrams to explain how Daisy and her owner were most likely exposed to Borrelia burgdorferi, the bacteria that causes Lyme disease.    </a:t>
            </a:r>
            <a:endParaRPr sz="1400">
              <a:highlight>
                <a:srgbClr val="FFFFFF"/>
              </a:highlight>
              <a:latin typeface="Calibri"/>
              <a:ea typeface="Calibri"/>
              <a:cs typeface="Calibri"/>
              <a:sym typeface="Calibri"/>
            </a:endParaRPr>
          </a:p>
        </p:txBody>
      </p:sp>
      <p:graphicFrame>
        <p:nvGraphicFramePr>
          <p:cNvPr id="2134" name="Google Shape;2134;p74"/>
          <p:cNvGraphicFramePr/>
          <p:nvPr/>
        </p:nvGraphicFramePr>
        <p:xfrm>
          <a:off x="1349000" y="2656600"/>
          <a:ext cx="7354800" cy="798000"/>
        </p:xfrm>
        <a:graphic>
          <a:graphicData uri="http://schemas.openxmlformats.org/drawingml/2006/table">
            <a:tbl>
              <a:tblPr>
                <a:noFill/>
                <a:tableStyleId>{46002508-EB17-4166-84CF-73A97C061253}</a:tableStyleId>
              </a:tblPr>
              <a:tblGrid>
                <a:gridCol w="817200">
                  <a:extLst>
                    <a:ext uri="{9D8B030D-6E8A-4147-A177-3AD203B41FA5}">
                      <a16:colId xmlns:a16="http://schemas.microsoft.com/office/drawing/2014/main" val="20000"/>
                    </a:ext>
                  </a:extLst>
                </a:gridCol>
                <a:gridCol w="817200">
                  <a:extLst>
                    <a:ext uri="{9D8B030D-6E8A-4147-A177-3AD203B41FA5}">
                      <a16:colId xmlns:a16="http://schemas.microsoft.com/office/drawing/2014/main" val="20001"/>
                    </a:ext>
                  </a:extLst>
                </a:gridCol>
                <a:gridCol w="817200">
                  <a:extLst>
                    <a:ext uri="{9D8B030D-6E8A-4147-A177-3AD203B41FA5}">
                      <a16:colId xmlns:a16="http://schemas.microsoft.com/office/drawing/2014/main" val="20002"/>
                    </a:ext>
                  </a:extLst>
                </a:gridCol>
                <a:gridCol w="817200">
                  <a:extLst>
                    <a:ext uri="{9D8B030D-6E8A-4147-A177-3AD203B41FA5}">
                      <a16:colId xmlns:a16="http://schemas.microsoft.com/office/drawing/2014/main" val="20003"/>
                    </a:ext>
                  </a:extLst>
                </a:gridCol>
                <a:gridCol w="817200">
                  <a:extLst>
                    <a:ext uri="{9D8B030D-6E8A-4147-A177-3AD203B41FA5}">
                      <a16:colId xmlns:a16="http://schemas.microsoft.com/office/drawing/2014/main" val="20004"/>
                    </a:ext>
                  </a:extLst>
                </a:gridCol>
                <a:gridCol w="817200">
                  <a:extLst>
                    <a:ext uri="{9D8B030D-6E8A-4147-A177-3AD203B41FA5}">
                      <a16:colId xmlns:a16="http://schemas.microsoft.com/office/drawing/2014/main" val="20005"/>
                    </a:ext>
                  </a:extLst>
                </a:gridCol>
                <a:gridCol w="817200">
                  <a:extLst>
                    <a:ext uri="{9D8B030D-6E8A-4147-A177-3AD203B41FA5}">
                      <a16:colId xmlns:a16="http://schemas.microsoft.com/office/drawing/2014/main" val="20006"/>
                    </a:ext>
                  </a:extLst>
                </a:gridCol>
                <a:gridCol w="817200">
                  <a:extLst>
                    <a:ext uri="{9D8B030D-6E8A-4147-A177-3AD203B41FA5}">
                      <a16:colId xmlns:a16="http://schemas.microsoft.com/office/drawing/2014/main" val="20007"/>
                    </a:ext>
                  </a:extLst>
                </a:gridCol>
                <a:gridCol w="817200">
                  <a:extLst>
                    <a:ext uri="{9D8B030D-6E8A-4147-A177-3AD203B41FA5}">
                      <a16:colId xmlns:a16="http://schemas.microsoft.com/office/drawing/2014/main" val="20008"/>
                    </a:ext>
                  </a:extLst>
                </a:gridCol>
              </a:tblGrid>
              <a:tr h="386400">
                <a:tc>
                  <a:txBody>
                    <a:bodyPr/>
                    <a:lstStyle/>
                    <a:p>
                      <a:pPr marL="0" lvl="0" indent="0" algn="ctr" rtl="0">
                        <a:lnSpc>
                          <a:spcPct val="115000"/>
                        </a:lnSpc>
                        <a:spcBef>
                          <a:spcPts val="0"/>
                        </a:spcBef>
                        <a:spcAft>
                          <a:spcPts val="0"/>
                        </a:spcAft>
                        <a:buNone/>
                      </a:pPr>
                      <a:endParaRPr sz="1100" b="1">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lt2"/>
                    </a:solidFill>
                  </a:tcPr>
                </a:tc>
                <a:tc>
                  <a:txBody>
                    <a:bodyPr/>
                    <a:lstStyle/>
                    <a:p>
                      <a:pPr marL="0" lvl="0" indent="0" algn="ctr" rtl="0">
                        <a:lnSpc>
                          <a:spcPct val="115000"/>
                        </a:lnSpc>
                        <a:spcBef>
                          <a:spcPts val="0"/>
                        </a:spcBef>
                        <a:spcAft>
                          <a:spcPts val="0"/>
                        </a:spcAft>
                        <a:buNone/>
                      </a:pPr>
                      <a:endParaRPr sz="1100" b="1">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lt2"/>
                    </a:solidFill>
                  </a:tcPr>
                </a:tc>
                <a:tc>
                  <a:txBody>
                    <a:bodyPr/>
                    <a:lstStyle/>
                    <a:p>
                      <a:pPr marL="0" lvl="0" indent="0" algn="ctr" rtl="0">
                        <a:lnSpc>
                          <a:spcPct val="115000"/>
                        </a:lnSpc>
                        <a:spcBef>
                          <a:spcPts val="0"/>
                        </a:spcBef>
                        <a:spcAft>
                          <a:spcPts val="0"/>
                        </a:spcAft>
                        <a:buNone/>
                      </a:pPr>
                      <a:endParaRPr sz="1100" b="1">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lt2"/>
                    </a:solidFill>
                  </a:tcPr>
                </a:tc>
                <a:tc>
                  <a:txBody>
                    <a:bodyPr/>
                    <a:lstStyle/>
                    <a:p>
                      <a:pPr marL="0" lvl="0" indent="0" algn="ctr" rtl="0">
                        <a:lnSpc>
                          <a:spcPct val="115000"/>
                        </a:lnSpc>
                        <a:spcBef>
                          <a:spcPts val="0"/>
                        </a:spcBef>
                        <a:spcAft>
                          <a:spcPts val="0"/>
                        </a:spcAft>
                        <a:buNone/>
                      </a:pPr>
                      <a:endParaRPr sz="1100" b="1">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lt2"/>
                    </a:solidFill>
                  </a:tcPr>
                </a:tc>
                <a:tc>
                  <a:txBody>
                    <a:bodyPr/>
                    <a:lstStyle/>
                    <a:p>
                      <a:pPr marL="0" lvl="0" indent="0" algn="ctr" rtl="0">
                        <a:lnSpc>
                          <a:spcPct val="115000"/>
                        </a:lnSpc>
                        <a:spcBef>
                          <a:spcPts val="0"/>
                        </a:spcBef>
                        <a:spcAft>
                          <a:spcPts val="0"/>
                        </a:spcAft>
                        <a:buNone/>
                      </a:pPr>
                      <a:endParaRPr sz="1100" b="1">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lt2"/>
                    </a:solidFill>
                  </a:tcPr>
                </a:tc>
                <a:tc>
                  <a:txBody>
                    <a:bodyPr/>
                    <a:lstStyle/>
                    <a:p>
                      <a:pPr marL="0" lvl="0" indent="0" algn="ctr" rtl="0">
                        <a:lnSpc>
                          <a:spcPct val="115000"/>
                        </a:lnSpc>
                        <a:spcBef>
                          <a:spcPts val="0"/>
                        </a:spcBef>
                        <a:spcAft>
                          <a:spcPts val="0"/>
                        </a:spcAft>
                        <a:buNone/>
                      </a:pPr>
                      <a:endParaRPr sz="1100" b="1">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lt2"/>
                    </a:solidFill>
                  </a:tcPr>
                </a:tc>
                <a:tc>
                  <a:txBody>
                    <a:bodyPr/>
                    <a:lstStyle/>
                    <a:p>
                      <a:pPr marL="0" lvl="0" indent="0" algn="ctr" rtl="0">
                        <a:lnSpc>
                          <a:spcPct val="115000"/>
                        </a:lnSpc>
                        <a:spcBef>
                          <a:spcPts val="0"/>
                        </a:spcBef>
                        <a:spcAft>
                          <a:spcPts val="0"/>
                        </a:spcAft>
                        <a:buNone/>
                      </a:pPr>
                      <a:endParaRPr sz="1100" b="1">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lt2"/>
                    </a:solidFill>
                  </a:tcPr>
                </a:tc>
                <a:tc>
                  <a:txBody>
                    <a:bodyPr/>
                    <a:lstStyle/>
                    <a:p>
                      <a:pPr marL="0" lvl="0" indent="0" algn="ctr" rtl="0">
                        <a:lnSpc>
                          <a:spcPct val="115000"/>
                        </a:lnSpc>
                        <a:spcBef>
                          <a:spcPts val="0"/>
                        </a:spcBef>
                        <a:spcAft>
                          <a:spcPts val="0"/>
                        </a:spcAft>
                        <a:buNone/>
                      </a:pPr>
                      <a:endParaRPr sz="1100" b="1">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lt2"/>
                    </a:solidFill>
                  </a:tcPr>
                </a:tc>
                <a:tc>
                  <a:txBody>
                    <a:bodyPr/>
                    <a:lstStyle/>
                    <a:p>
                      <a:pPr marL="0" lvl="0" indent="0" algn="ctr" rtl="0">
                        <a:lnSpc>
                          <a:spcPct val="115000"/>
                        </a:lnSpc>
                        <a:spcBef>
                          <a:spcPts val="0"/>
                        </a:spcBef>
                        <a:spcAft>
                          <a:spcPts val="0"/>
                        </a:spcAft>
                        <a:buNone/>
                      </a:pPr>
                      <a:endParaRPr sz="1100" b="1">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411600">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1993</a:t>
                      </a:r>
                      <a:endParaRPr sz="1100" b="1">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lt2"/>
                    </a:solidFill>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1994</a:t>
                      </a:r>
                      <a:endParaRPr sz="1100" b="1">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lt2"/>
                    </a:solidFill>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1995</a:t>
                      </a:r>
                      <a:endParaRPr sz="1100" b="1">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lt2"/>
                    </a:solidFill>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1996</a:t>
                      </a:r>
                      <a:endParaRPr sz="1100" b="1">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lt2"/>
                    </a:solidFill>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1997</a:t>
                      </a:r>
                      <a:endParaRPr sz="1100" b="1">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lt2"/>
                    </a:solidFill>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1998</a:t>
                      </a:r>
                      <a:endParaRPr sz="1100" b="1">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lt2"/>
                    </a:solidFill>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1999</a:t>
                      </a:r>
                      <a:endParaRPr sz="1100" b="1">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lt2"/>
                    </a:solidFill>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2000</a:t>
                      </a:r>
                      <a:endParaRPr sz="1100" b="1">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lt2"/>
                    </a:solidFill>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2001</a:t>
                      </a:r>
                      <a:endParaRPr sz="1100" b="1">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bl>
          </a:graphicData>
        </a:graphic>
      </p:graphicFrame>
      <p:sp>
        <p:nvSpPr>
          <p:cNvPr id="2135" name="Google Shape;2135;p74"/>
          <p:cNvSpPr txBox="1"/>
          <p:nvPr/>
        </p:nvSpPr>
        <p:spPr>
          <a:xfrm>
            <a:off x="403725" y="2553775"/>
            <a:ext cx="4337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Timeline</a:t>
            </a:r>
            <a:endParaRPr b="1"/>
          </a:p>
        </p:txBody>
      </p:sp>
      <p:sp>
        <p:nvSpPr>
          <p:cNvPr id="2136" name="Google Shape;2136;p74"/>
          <p:cNvSpPr txBox="1">
            <a:spLocks noGrp="1"/>
          </p:cNvSpPr>
          <p:nvPr>
            <p:ph type="body" idx="1"/>
          </p:nvPr>
        </p:nvSpPr>
        <p:spPr>
          <a:xfrm>
            <a:off x="397425" y="3644400"/>
            <a:ext cx="8746500" cy="33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400">
                <a:latin typeface="Calibri"/>
                <a:ea typeface="Calibri"/>
                <a:cs typeface="Calibri"/>
                <a:sym typeface="Calibri"/>
              </a:rPr>
              <a:t>7. Describe how the pattern of peaks in the chipmunk population compares to the pattern of peaks in the acorn population.</a:t>
            </a:r>
            <a:endParaRPr sz="1400">
              <a:highlight>
                <a:srgbClr val="FFFFFF"/>
              </a:highlight>
              <a:latin typeface="Calibri"/>
              <a:ea typeface="Calibri"/>
              <a:cs typeface="Calibri"/>
              <a:sym typeface="Calibri"/>
            </a:endParaRPr>
          </a:p>
        </p:txBody>
      </p:sp>
      <p:sp>
        <p:nvSpPr>
          <p:cNvPr id="2137" name="Google Shape;2137;p74"/>
          <p:cNvSpPr txBox="1">
            <a:spLocks noGrp="1"/>
          </p:cNvSpPr>
          <p:nvPr>
            <p:ph type="body" idx="1"/>
          </p:nvPr>
        </p:nvSpPr>
        <p:spPr>
          <a:xfrm>
            <a:off x="397425" y="4326050"/>
            <a:ext cx="8746500" cy="92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1"/>
        <p:cNvGrpSpPr/>
        <p:nvPr/>
      </p:nvGrpSpPr>
      <p:grpSpPr>
        <a:xfrm>
          <a:off x="0" y="0"/>
          <a:ext cx="0" cy="0"/>
          <a:chOff x="0" y="0"/>
          <a:chExt cx="0" cy="0"/>
        </a:xfrm>
      </p:grpSpPr>
      <p:sp>
        <p:nvSpPr>
          <p:cNvPr id="2142" name="Google Shape;2142;p75"/>
          <p:cNvSpPr txBox="1">
            <a:spLocks noGrp="1"/>
          </p:cNvSpPr>
          <p:nvPr>
            <p:ph type="title"/>
          </p:nvPr>
        </p:nvSpPr>
        <p:spPr>
          <a:xfrm>
            <a:off x="436225" y="194675"/>
            <a:ext cx="8668500" cy="457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3000"/>
              <a:buNone/>
            </a:pPr>
            <a:r>
              <a:rPr lang="en" sz="2700"/>
              <a:t>Part 4b: Predicting Incidence of Disease</a:t>
            </a:r>
            <a:endParaRPr sz="2700"/>
          </a:p>
          <a:p>
            <a:pPr marL="0" lvl="0" indent="0" algn="l" rtl="0">
              <a:lnSpc>
                <a:spcPct val="115000"/>
              </a:lnSpc>
              <a:spcBef>
                <a:spcPts val="0"/>
              </a:spcBef>
              <a:spcAft>
                <a:spcPts val="0"/>
              </a:spcAft>
              <a:buSzPts val="1100"/>
              <a:buNone/>
            </a:pPr>
            <a:endParaRPr sz="2700"/>
          </a:p>
          <a:p>
            <a:pPr marL="0" lvl="0" indent="0" algn="l" rtl="0">
              <a:lnSpc>
                <a:spcPct val="115000"/>
              </a:lnSpc>
              <a:spcBef>
                <a:spcPts val="0"/>
              </a:spcBef>
              <a:spcAft>
                <a:spcPts val="0"/>
              </a:spcAft>
              <a:buSzPts val="3000"/>
              <a:buNone/>
            </a:pPr>
            <a:endParaRPr sz="2700"/>
          </a:p>
        </p:txBody>
      </p:sp>
      <p:sp>
        <p:nvSpPr>
          <p:cNvPr id="2143" name="Google Shape;2143;p75"/>
          <p:cNvSpPr txBox="1">
            <a:spLocks noGrp="1"/>
          </p:cNvSpPr>
          <p:nvPr>
            <p:ph type="body" idx="1"/>
          </p:nvPr>
        </p:nvSpPr>
        <p:spPr>
          <a:xfrm>
            <a:off x="397225" y="3578050"/>
            <a:ext cx="8746500" cy="33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400">
                <a:latin typeface="Calibri"/>
                <a:ea typeface="Calibri"/>
                <a:cs typeface="Calibri"/>
                <a:sym typeface="Calibri"/>
              </a:rPr>
              <a:t>10. Provide an explanation for this pattern.</a:t>
            </a:r>
            <a:endParaRPr sz="1400">
              <a:highlight>
                <a:srgbClr val="FFFFFF"/>
              </a:highlight>
              <a:latin typeface="Calibri"/>
              <a:ea typeface="Calibri"/>
              <a:cs typeface="Calibri"/>
              <a:sym typeface="Calibri"/>
            </a:endParaRPr>
          </a:p>
        </p:txBody>
      </p:sp>
      <p:sp>
        <p:nvSpPr>
          <p:cNvPr id="2144" name="Google Shape;2144;p75"/>
          <p:cNvSpPr txBox="1">
            <a:spLocks noGrp="1"/>
          </p:cNvSpPr>
          <p:nvPr>
            <p:ph type="body" idx="1"/>
          </p:nvPr>
        </p:nvSpPr>
        <p:spPr>
          <a:xfrm>
            <a:off x="416875" y="4061800"/>
            <a:ext cx="8707200" cy="84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grpSp>
        <p:nvGrpSpPr>
          <p:cNvPr id="2145" name="Google Shape;2145;p75"/>
          <p:cNvGrpSpPr/>
          <p:nvPr/>
        </p:nvGrpSpPr>
        <p:grpSpPr>
          <a:xfrm rot="1461513">
            <a:off x="7591556" y="325045"/>
            <a:ext cx="2076789" cy="607190"/>
            <a:chOff x="4038775" y="3369325"/>
            <a:chExt cx="1789725" cy="711700"/>
          </a:xfrm>
        </p:grpSpPr>
        <p:sp>
          <p:nvSpPr>
            <p:cNvPr id="2146" name="Google Shape;2146;p75"/>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7" name="Google Shape;2147;p75"/>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8" name="Google Shape;2148;p75"/>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9" name="Google Shape;2149;p75"/>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0" name="Google Shape;2150;p75"/>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1" name="Google Shape;2151;p75"/>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2" name="Google Shape;2152;p75"/>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3" name="Google Shape;2153;p75"/>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4" name="Google Shape;2154;p75"/>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5" name="Google Shape;2155;p75"/>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6" name="Google Shape;2156;p75"/>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7" name="Google Shape;2157;p75"/>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8" name="Google Shape;2158;p75"/>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9" name="Google Shape;2159;p75"/>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0" name="Google Shape;2160;p75"/>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1" name="Google Shape;2161;p75"/>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2" name="Google Shape;2162;p75"/>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3" name="Google Shape;2163;p75"/>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4" name="Google Shape;2164;p75"/>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65" name="Google Shape;2165;p75"/>
          <p:cNvGrpSpPr/>
          <p:nvPr/>
        </p:nvGrpSpPr>
        <p:grpSpPr>
          <a:xfrm>
            <a:off x="3308684" y="573376"/>
            <a:ext cx="2819681" cy="78419"/>
            <a:chOff x="4345425" y="2175475"/>
            <a:chExt cx="800750" cy="176025"/>
          </a:xfrm>
        </p:grpSpPr>
        <p:sp>
          <p:nvSpPr>
            <p:cNvPr id="2166" name="Google Shape;2166;p7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7" name="Google Shape;2167;p7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68" name="Google Shape;2168;p75"/>
          <p:cNvSpPr txBox="1">
            <a:spLocks noGrp="1"/>
          </p:cNvSpPr>
          <p:nvPr>
            <p:ph type="body" idx="1"/>
          </p:nvPr>
        </p:nvSpPr>
        <p:spPr>
          <a:xfrm>
            <a:off x="475025" y="777025"/>
            <a:ext cx="8746500" cy="33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400">
                <a:latin typeface="Calibri"/>
                <a:ea typeface="Calibri"/>
                <a:cs typeface="Calibri"/>
                <a:sym typeface="Calibri"/>
              </a:rPr>
              <a:t>8. Provide an explanation for this pattern.</a:t>
            </a:r>
            <a:endParaRPr sz="1400">
              <a:highlight>
                <a:srgbClr val="FFFFFF"/>
              </a:highlight>
              <a:latin typeface="Calibri"/>
              <a:ea typeface="Calibri"/>
              <a:cs typeface="Calibri"/>
              <a:sym typeface="Calibri"/>
            </a:endParaRPr>
          </a:p>
        </p:txBody>
      </p:sp>
      <p:sp>
        <p:nvSpPr>
          <p:cNvPr id="2169" name="Google Shape;2169;p75"/>
          <p:cNvSpPr txBox="1">
            <a:spLocks noGrp="1"/>
          </p:cNvSpPr>
          <p:nvPr>
            <p:ph type="body" idx="1"/>
          </p:nvPr>
        </p:nvSpPr>
        <p:spPr>
          <a:xfrm>
            <a:off x="398825" y="1199800"/>
            <a:ext cx="8707200" cy="906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
        <p:nvSpPr>
          <p:cNvPr id="2170" name="Google Shape;2170;p75"/>
          <p:cNvSpPr txBox="1">
            <a:spLocks noGrp="1"/>
          </p:cNvSpPr>
          <p:nvPr>
            <p:ph type="body" idx="1"/>
          </p:nvPr>
        </p:nvSpPr>
        <p:spPr>
          <a:xfrm>
            <a:off x="475025" y="2065900"/>
            <a:ext cx="8746500" cy="33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400">
                <a:latin typeface="Calibri"/>
                <a:ea typeface="Calibri"/>
                <a:cs typeface="Calibri"/>
                <a:sym typeface="Calibri"/>
              </a:rPr>
              <a:t>9. Describe how the pattern of peaks in the chipmunk population compares to the pattern of peaks in the tick population.</a:t>
            </a:r>
            <a:endParaRPr sz="1400">
              <a:highlight>
                <a:srgbClr val="FFFFFF"/>
              </a:highlight>
              <a:latin typeface="Calibri"/>
              <a:ea typeface="Calibri"/>
              <a:cs typeface="Calibri"/>
              <a:sym typeface="Calibri"/>
            </a:endParaRPr>
          </a:p>
        </p:txBody>
      </p:sp>
      <p:sp>
        <p:nvSpPr>
          <p:cNvPr id="2171" name="Google Shape;2171;p75"/>
          <p:cNvSpPr txBox="1">
            <a:spLocks noGrp="1"/>
          </p:cNvSpPr>
          <p:nvPr>
            <p:ph type="body" idx="1"/>
          </p:nvPr>
        </p:nvSpPr>
        <p:spPr>
          <a:xfrm>
            <a:off x="416875" y="2742025"/>
            <a:ext cx="8707200" cy="906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5"/>
        <p:cNvGrpSpPr/>
        <p:nvPr/>
      </p:nvGrpSpPr>
      <p:grpSpPr>
        <a:xfrm>
          <a:off x="0" y="0"/>
          <a:ext cx="0" cy="0"/>
          <a:chOff x="0" y="0"/>
          <a:chExt cx="0" cy="0"/>
        </a:xfrm>
      </p:grpSpPr>
      <p:sp>
        <p:nvSpPr>
          <p:cNvPr id="2176" name="Google Shape;2176;p76"/>
          <p:cNvSpPr txBox="1">
            <a:spLocks noGrp="1"/>
          </p:cNvSpPr>
          <p:nvPr>
            <p:ph type="title"/>
          </p:nvPr>
        </p:nvSpPr>
        <p:spPr>
          <a:xfrm>
            <a:off x="436225" y="194675"/>
            <a:ext cx="8668500" cy="457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3000"/>
              <a:buNone/>
            </a:pPr>
            <a:r>
              <a:rPr lang="en" sz="2700"/>
              <a:t>Part 4b: Predicting Incidence of Disease</a:t>
            </a:r>
            <a:endParaRPr sz="2700"/>
          </a:p>
          <a:p>
            <a:pPr marL="0" lvl="0" indent="0" algn="l" rtl="0">
              <a:lnSpc>
                <a:spcPct val="115000"/>
              </a:lnSpc>
              <a:spcBef>
                <a:spcPts val="0"/>
              </a:spcBef>
              <a:spcAft>
                <a:spcPts val="0"/>
              </a:spcAft>
              <a:buSzPts val="1100"/>
              <a:buNone/>
            </a:pPr>
            <a:endParaRPr sz="2700"/>
          </a:p>
          <a:p>
            <a:pPr marL="0" lvl="0" indent="0" algn="l" rtl="0">
              <a:lnSpc>
                <a:spcPct val="115000"/>
              </a:lnSpc>
              <a:spcBef>
                <a:spcPts val="0"/>
              </a:spcBef>
              <a:spcAft>
                <a:spcPts val="0"/>
              </a:spcAft>
              <a:buSzPts val="3000"/>
              <a:buNone/>
            </a:pPr>
            <a:endParaRPr sz="2700"/>
          </a:p>
        </p:txBody>
      </p:sp>
      <p:sp>
        <p:nvSpPr>
          <p:cNvPr id="2177" name="Google Shape;2177;p76"/>
          <p:cNvSpPr txBox="1">
            <a:spLocks noGrp="1"/>
          </p:cNvSpPr>
          <p:nvPr>
            <p:ph type="body" idx="1"/>
          </p:nvPr>
        </p:nvSpPr>
        <p:spPr>
          <a:xfrm>
            <a:off x="397225" y="3578050"/>
            <a:ext cx="8746500" cy="33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400">
                <a:latin typeface="Calibri"/>
                <a:ea typeface="Calibri"/>
                <a:cs typeface="Calibri"/>
                <a:sym typeface="Calibri"/>
              </a:rPr>
              <a:t>13. Would environmental scientists worried about tick-borne diseases recommend an increase or a decrease in the population of apex predators?</a:t>
            </a:r>
            <a:endParaRPr sz="1400">
              <a:highlight>
                <a:srgbClr val="FFFFFF"/>
              </a:highlight>
              <a:latin typeface="Calibri"/>
              <a:ea typeface="Calibri"/>
              <a:cs typeface="Calibri"/>
              <a:sym typeface="Calibri"/>
            </a:endParaRPr>
          </a:p>
        </p:txBody>
      </p:sp>
      <p:sp>
        <p:nvSpPr>
          <p:cNvPr id="2178" name="Google Shape;2178;p76"/>
          <p:cNvSpPr txBox="1">
            <a:spLocks noGrp="1"/>
          </p:cNvSpPr>
          <p:nvPr>
            <p:ph type="body" idx="1"/>
          </p:nvPr>
        </p:nvSpPr>
        <p:spPr>
          <a:xfrm>
            <a:off x="416875" y="4316675"/>
            <a:ext cx="8707200" cy="84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grpSp>
        <p:nvGrpSpPr>
          <p:cNvPr id="2179" name="Google Shape;2179;p76"/>
          <p:cNvGrpSpPr/>
          <p:nvPr/>
        </p:nvGrpSpPr>
        <p:grpSpPr>
          <a:xfrm rot="1461513">
            <a:off x="7591556" y="325045"/>
            <a:ext cx="2076789" cy="607190"/>
            <a:chOff x="4038775" y="3369325"/>
            <a:chExt cx="1789725" cy="711700"/>
          </a:xfrm>
        </p:grpSpPr>
        <p:sp>
          <p:nvSpPr>
            <p:cNvPr id="2180" name="Google Shape;2180;p76"/>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1" name="Google Shape;2181;p76"/>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2" name="Google Shape;2182;p76"/>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3" name="Google Shape;2183;p76"/>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4" name="Google Shape;2184;p76"/>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5" name="Google Shape;2185;p76"/>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6" name="Google Shape;2186;p76"/>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7" name="Google Shape;2187;p76"/>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8" name="Google Shape;2188;p76"/>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9" name="Google Shape;2189;p76"/>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0" name="Google Shape;2190;p76"/>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1" name="Google Shape;2191;p76"/>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2" name="Google Shape;2192;p76"/>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3" name="Google Shape;2193;p76"/>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4" name="Google Shape;2194;p76"/>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5" name="Google Shape;2195;p76"/>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6" name="Google Shape;2196;p76"/>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7" name="Google Shape;2197;p76"/>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8" name="Google Shape;2198;p76"/>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99" name="Google Shape;2199;p76"/>
          <p:cNvGrpSpPr/>
          <p:nvPr/>
        </p:nvGrpSpPr>
        <p:grpSpPr>
          <a:xfrm>
            <a:off x="3308684" y="573376"/>
            <a:ext cx="2819681" cy="78419"/>
            <a:chOff x="4345425" y="2175475"/>
            <a:chExt cx="800750" cy="176025"/>
          </a:xfrm>
        </p:grpSpPr>
        <p:sp>
          <p:nvSpPr>
            <p:cNvPr id="2200" name="Google Shape;2200;p7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1" name="Google Shape;2201;p7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02" name="Google Shape;2202;p76"/>
          <p:cNvSpPr txBox="1">
            <a:spLocks noGrp="1"/>
          </p:cNvSpPr>
          <p:nvPr>
            <p:ph type="body" idx="1"/>
          </p:nvPr>
        </p:nvSpPr>
        <p:spPr>
          <a:xfrm>
            <a:off x="398825" y="777025"/>
            <a:ext cx="8746500" cy="33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400">
                <a:latin typeface="Calibri"/>
                <a:ea typeface="Calibri"/>
                <a:cs typeface="Calibri"/>
                <a:sym typeface="Calibri"/>
              </a:rPr>
              <a:t>11. In what 2 years would you expect to see an increase in tick-borne diseases?  Why?</a:t>
            </a:r>
            <a:endParaRPr sz="1400">
              <a:highlight>
                <a:srgbClr val="FFFFFF"/>
              </a:highlight>
              <a:latin typeface="Calibri"/>
              <a:ea typeface="Calibri"/>
              <a:cs typeface="Calibri"/>
              <a:sym typeface="Calibri"/>
            </a:endParaRPr>
          </a:p>
        </p:txBody>
      </p:sp>
      <p:sp>
        <p:nvSpPr>
          <p:cNvPr id="2203" name="Google Shape;2203;p76"/>
          <p:cNvSpPr txBox="1">
            <a:spLocks noGrp="1"/>
          </p:cNvSpPr>
          <p:nvPr>
            <p:ph type="body" idx="1"/>
          </p:nvPr>
        </p:nvSpPr>
        <p:spPr>
          <a:xfrm>
            <a:off x="398825" y="1232175"/>
            <a:ext cx="8707200" cy="87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
        <p:nvSpPr>
          <p:cNvPr id="2204" name="Google Shape;2204;p76"/>
          <p:cNvSpPr txBox="1">
            <a:spLocks noGrp="1"/>
          </p:cNvSpPr>
          <p:nvPr>
            <p:ph type="body" idx="1"/>
          </p:nvPr>
        </p:nvSpPr>
        <p:spPr>
          <a:xfrm>
            <a:off x="398825" y="2065900"/>
            <a:ext cx="8746500" cy="33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400">
                <a:latin typeface="Calibri"/>
                <a:ea typeface="Calibri"/>
                <a:cs typeface="Calibri"/>
                <a:sym typeface="Calibri"/>
              </a:rPr>
              <a:t>12. Assume that 2001 is a peak in the acorn population.  What year, following this peak would you warn people about a potential increase in tick-borne diseases?  Why?</a:t>
            </a:r>
            <a:endParaRPr sz="1400">
              <a:highlight>
                <a:srgbClr val="FFFFFF"/>
              </a:highlight>
              <a:latin typeface="Calibri"/>
              <a:ea typeface="Calibri"/>
              <a:cs typeface="Calibri"/>
              <a:sym typeface="Calibri"/>
            </a:endParaRPr>
          </a:p>
        </p:txBody>
      </p:sp>
      <p:sp>
        <p:nvSpPr>
          <p:cNvPr id="2205" name="Google Shape;2205;p76"/>
          <p:cNvSpPr txBox="1">
            <a:spLocks noGrp="1"/>
          </p:cNvSpPr>
          <p:nvPr>
            <p:ph type="body" idx="1"/>
          </p:nvPr>
        </p:nvSpPr>
        <p:spPr>
          <a:xfrm>
            <a:off x="416875" y="2774425"/>
            <a:ext cx="8707200" cy="87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9"/>
        <p:cNvGrpSpPr/>
        <p:nvPr/>
      </p:nvGrpSpPr>
      <p:grpSpPr>
        <a:xfrm>
          <a:off x="0" y="0"/>
          <a:ext cx="0" cy="0"/>
          <a:chOff x="0" y="0"/>
          <a:chExt cx="0" cy="0"/>
        </a:xfrm>
      </p:grpSpPr>
      <p:sp>
        <p:nvSpPr>
          <p:cNvPr id="2210" name="Google Shape;2210;p77"/>
          <p:cNvSpPr txBox="1">
            <a:spLocks noGrp="1"/>
          </p:cNvSpPr>
          <p:nvPr>
            <p:ph type="title"/>
          </p:nvPr>
        </p:nvSpPr>
        <p:spPr>
          <a:xfrm>
            <a:off x="436225" y="194675"/>
            <a:ext cx="8668500" cy="457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3000"/>
              <a:buNone/>
            </a:pPr>
            <a:r>
              <a:rPr lang="en" sz="2700"/>
              <a:t>Part 4b: Predicting Incidence of Disease</a:t>
            </a:r>
            <a:endParaRPr sz="2700"/>
          </a:p>
          <a:p>
            <a:pPr marL="0" lvl="0" indent="0" algn="l" rtl="0">
              <a:lnSpc>
                <a:spcPct val="115000"/>
              </a:lnSpc>
              <a:spcBef>
                <a:spcPts val="0"/>
              </a:spcBef>
              <a:spcAft>
                <a:spcPts val="0"/>
              </a:spcAft>
              <a:buSzPts val="1100"/>
              <a:buNone/>
            </a:pPr>
            <a:endParaRPr sz="2700"/>
          </a:p>
          <a:p>
            <a:pPr marL="0" lvl="0" indent="0" algn="l" rtl="0">
              <a:lnSpc>
                <a:spcPct val="115000"/>
              </a:lnSpc>
              <a:spcBef>
                <a:spcPts val="0"/>
              </a:spcBef>
              <a:spcAft>
                <a:spcPts val="0"/>
              </a:spcAft>
              <a:buSzPts val="3000"/>
              <a:buNone/>
            </a:pPr>
            <a:endParaRPr sz="2700"/>
          </a:p>
        </p:txBody>
      </p:sp>
      <p:sp>
        <p:nvSpPr>
          <p:cNvPr id="2211" name="Google Shape;2211;p77"/>
          <p:cNvSpPr txBox="1">
            <a:spLocks noGrp="1"/>
          </p:cNvSpPr>
          <p:nvPr>
            <p:ph type="body" idx="1"/>
          </p:nvPr>
        </p:nvSpPr>
        <p:spPr>
          <a:xfrm>
            <a:off x="418475" y="3627900"/>
            <a:ext cx="8707200" cy="1515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grpSp>
        <p:nvGrpSpPr>
          <p:cNvPr id="2212" name="Google Shape;2212;p77"/>
          <p:cNvGrpSpPr/>
          <p:nvPr/>
        </p:nvGrpSpPr>
        <p:grpSpPr>
          <a:xfrm rot="1461513">
            <a:off x="7591556" y="325045"/>
            <a:ext cx="2076789" cy="607190"/>
            <a:chOff x="4038775" y="3369325"/>
            <a:chExt cx="1789725" cy="711700"/>
          </a:xfrm>
        </p:grpSpPr>
        <p:sp>
          <p:nvSpPr>
            <p:cNvPr id="2213" name="Google Shape;2213;p77"/>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4" name="Google Shape;2214;p77"/>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5" name="Google Shape;2215;p77"/>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6" name="Google Shape;2216;p77"/>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7" name="Google Shape;2217;p77"/>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8" name="Google Shape;2218;p77"/>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9" name="Google Shape;2219;p77"/>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0" name="Google Shape;2220;p77"/>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1" name="Google Shape;2221;p77"/>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2" name="Google Shape;2222;p77"/>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3" name="Google Shape;2223;p77"/>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4" name="Google Shape;2224;p77"/>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5" name="Google Shape;2225;p77"/>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6" name="Google Shape;2226;p77"/>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7" name="Google Shape;2227;p77"/>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8" name="Google Shape;2228;p77"/>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9" name="Google Shape;2229;p77"/>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0" name="Google Shape;2230;p77"/>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1" name="Google Shape;2231;p77"/>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32" name="Google Shape;2232;p77"/>
          <p:cNvGrpSpPr/>
          <p:nvPr/>
        </p:nvGrpSpPr>
        <p:grpSpPr>
          <a:xfrm>
            <a:off x="3308684" y="573376"/>
            <a:ext cx="2819681" cy="78419"/>
            <a:chOff x="4345425" y="2175475"/>
            <a:chExt cx="800750" cy="176025"/>
          </a:xfrm>
        </p:grpSpPr>
        <p:sp>
          <p:nvSpPr>
            <p:cNvPr id="2233" name="Google Shape;2233;p77"/>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4" name="Google Shape;2234;p77"/>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35" name="Google Shape;2235;p77"/>
          <p:cNvSpPr txBox="1">
            <a:spLocks noGrp="1"/>
          </p:cNvSpPr>
          <p:nvPr>
            <p:ph type="body" idx="1"/>
          </p:nvPr>
        </p:nvSpPr>
        <p:spPr>
          <a:xfrm>
            <a:off x="398825" y="777025"/>
            <a:ext cx="8746500" cy="33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400">
                <a:latin typeface="Calibri"/>
                <a:ea typeface="Calibri"/>
                <a:cs typeface="Calibri"/>
                <a:sym typeface="Calibri"/>
              </a:rPr>
              <a:t>14. Explain why environmental scientists would make this recommendation.</a:t>
            </a:r>
            <a:endParaRPr sz="1400">
              <a:highlight>
                <a:srgbClr val="FFFFFF"/>
              </a:highlight>
              <a:latin typeface="Calibri"/>
              <a:ea typeface="Calibri"/>
              <a:cs typeface="Calibri"/>
              <a:sym typeface="Calibri"/>
            </a:endParaRPr>
          </a:p>
        </p:txBody>
      </p:sp>
      <p:sp>
        <p:nvSpPr>
          <p:cNvPr id="2236" name="Google Shape;2236;p77"/>
          <p:cNvSpPr txBox="1">
            <a:spLocks noGrp="1"/>
          </p:cNvSpPr>
          <p:nvPr>
            <p:ph type="body" idx="1"/>
          </p:nvPr>
        </p:nvSpPr>
        <p:spPr>
          <a:xfrm>
            <a:off x="398825" y="1268575"/>
            <a:ext cx="8707200" cy="161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
        <p:nvSpPr>
          <p:cNvPr id="2237" name="Google Shape;2237;p77"/>
          <p:cNvSpPr txBox="1">
            <a:spLocks noGrp="1"/>
          </p:cNvSpPr>
          <p:nvPr>
            <p:ph type="body" idx="1"/>
          </p:nvPr>
        </p:nvSpPr>
        <p:spPr>
          <a:xfrm>
            <a:off x="398825" y="2827900"/>
            <a:ext cx="8746500" cy="33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400">
                <a:latin typeface="Calibri"/>
                <a:ea typeface="Calibri"/>
                <a:cs typeface="Calibri"/>
                <a:sym typeface="Calibri"/>
              </a:rPr>
              <a:t>15. Provide at least two actions an environmental scientist might suggest to decrease the number of tick-borne diseases that are transmitted to humans, based on the complex interactions in this ecosystem.</a:t>
            </a:r>
            <a:endParaRPr sz="1400">
              <a:highlight>
                <a:srgbClr val="FFFFFF"/>
              </a:highlight>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41"/>
        <p:cNvGrpSpPr/>
        <p:nvPr/>
      </p:nvGrpSpPr>
      <p:grpSpPr>
        <a:xfrm>
          <a:off x="0" y="0"/>
          <a:ext cx="0" cy="0"/>
          <a:chOff x="0" y="0"/>
          <a:chExt cx="0" cy="0"/>
        </a:xfrm>
      </p:grpSpPr>
      <p:grpSp>
        <p:nvGrpSpPr>
          <p:cNvPr id="2242" name="Google Shape;2242;p78"/>
          <p:cNvGrpSpPr/>
          <p:nvPr/>
        </p:nvGrpSpPr>
        <p:grpSpPr>
          <a:xfrm>
            <a:off x="3476927" y="1940288"/>
            <a:ext cx="2190131" cy="176025"/>
            <a:chOff x="4345425" y="2175475"/>
            <a:chExt cx="800750" cy="176025"/>
          </a:xfrm>
        </p:grpSpPr>
        <p:sp>
          <p:nvSpPr>
            <p:cNvPr id="2243" name="Google Shape;2243;p7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4" name="Google Shape;2244;p7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45" name="Google Shape;2245;p78"/>
          <p:cNvGrpSpPr/>
          <p:nvPr/>
        </p:nvGrpSpPr>
        <p:grpSpPr>
          <a:xfrm>
            <a:off x="3733251" y="2407525"/>
            <a:ext cx="1677491" cy="176025"/>
            <a:chOff x="4345425" y="2175475"/>
            <a:chExt cx="800750" cy="176025"/>
          </a:xfrm>
        </p:grpSpPr>
        <p:sp>
          <p:nvSpPr>
            <p:cNvPr id="2246" name="Google Shape;2246;p7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7" name="Google Shape;2247;p7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48" name="Google Shape;2248;p78"/>
          <p:cNvGrpSpPr/>
          <p:nvPr/>
        </p:nvGrpSpPr>
        <p:grpSpPr>
          <a:xfrm rot="140656">
            <a:off x="3657782" y="2861854"/>
            <a:ext cx="1828441" cy="176031"/>
            <a:chOff x="4345425" y="2175475"/>
            <a:chExt cx="800750" cy="176025"/>
          </a:xfrm>
        </p:grpSpPr>
        <p:sp>
          <p:nvSpPr>
            <p:cNvPr id="2249" name="Google Shape;2249;p7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0" name="Google Shape;2250;p7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51" name="Google Shape;2251;p78"/>
          <p:cNvGrpSpPr/>
          <p:nvPr/>
        </p:nvGrpSpPr>
        <p:grpSpPr>
          <a:xfrm rot="140725">
            <a:off x="3947913" y="3353403"/>
            <a:ext cx="1234670" cy="176031"/>
            <a:chOff x="4345425" y="2175475"/>
            <a:chExt cx="800750" cy="176025"/>
          </a:xfrm>
        </p:grpSpPr>
        <p:sp>
          <p:nvSpPr>
            <p:cNvPr id="2252" name="Google Shape;2252;p7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3" name="Google Shape;2253;p7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54" name="Google Shape;2254;p78"/>
          <p:cNvSpPr txBox="1">
            <a:spLocks noGrp="1"/>
          </p:cNvSpPr>
          <p:nvPr>
            <p:ph type="title"/>
          </p:nvPr>
        </p:nvSpPr>
        <p:spPr>
          <a:xfrm>
            <a:off x="2618725" y="1570950"/>
            <a:ext cx="3901800" cy="5955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en"/>
              <a:t>Part 5</a:t>
            </a:r>
            <a:endParaRPr/>
          </a:p>
        </p:txBody>
      </p:sp>
      <p:sp>
        <p:nvSpPr>
          <p:cNvPr id="2255" name="Google Shape;2255;p78"/>
          <p:cNvSpPr/>
          <p:nvPr/>
        </p:nvSpPr>
        <p:spPr>
          <a:xfrm>
            <a:off x="7335175" y="3492600"/>
            <a:ext cx="1030054" cy="1376819"/>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6" name="Google Shape;2256;p78"/>
          <p:cNvSpPr/>
          <p:nvPr/>
        </p:nvSpPr>
        <p:spPr>
          <a:xfrm rot="9797852">
            <a:off x="544930" y="949988"/>
            <a:ext cx="1030058" cy="1376825"/>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7" name="Google Shape;2257;p78"/>
          <p:cNvSpPr txBox="1"/>
          <p:nvPr/>
        </p:nvSpPr>
        <p:spPr>
          <a:xfrm>
            <a:off x="3072000" y="2198100"/>
            <a:ext cx="2981400" cy="1403700"/>
          </a:xfrm>
          <a:prstGeom prst="rect">
            <a:avLst/>
          </a:prstGeom>
          <a:solidFill>
            <a:schemeClr val="accent4"/>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400" b="1">
                <a:solidFill>
                  <a:schemeClr val="dk2"/>
                </a:solidFill>
                <a:latin typeface="Calibri"/>
                <a:ea typeface="Calibri"/>
                <a:cs typeface="Calibri"/>
                <a:sym typeface="Calibri"/>
              </a:rPr>
              <a:t>What should pet owners know about tick-borne diseases?</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61"/>
        <p:cNvGrpSpPr/>
        <p:nvPr/>
      </p:nvGrpSpPr>
      <p:grpSpPr>
        <a:xfrm>
          <a:off x="0" y="0"/>
          <a:ext cx="0" cy="0"/>
          <a:chOff x="0" y="0"/>
          <a:chExt cx="0" cy="0"/>
        </a:xfrm>
      </p:grpSpPr>
      <p:grpSp>
        <p:nvGrpSpPr>
          <p:cNvPr id="2262" name="Google Shape;2262;p79"/>
          <p:cNvGrpSpPr/>
          <p:nvPr/>
        </p:nvGrpSpPr>
        <p:grpSpPr>
          <a:xfrm rot="653793">
            <a:off x="2184582" y="1174014"/>
            <a:ext cx="6801699" cy="3825189"/>
            <a:chOff x="1857000" y="3245400"/>
            <a:chExt cx="1233825" cy="1186575"/>
          </a:xfrm>
        </p:grpSpPr>
        <p:sp>
          <p:nvSpPr>
            <p:cNvPr id="2263" name="Google Shape;2263;p79"/>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4" name="Google Shape;2264;p79"/>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5" name="Google Shape;2265;p79"/>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6" name="Google Shape;2266;p79"/>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7" name="Google Shape;2267;p79"/>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8" name="Google Shape;2268;p79"/>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69" name="Google Shape;2269;p79"/>
          <p:cNvSpPr txBox="1">
            <a:spLocks noGrp="1"/>
          </p:cNvSpPr>
          <p:nvPr>
            <p:ph type="body" idx="1"/>
          </p:nvPr>
        </p:nvSpPr>
        <p:spPr>
          <a:xfrm rot="684878">
            <a:off x="2681505" y="1677777"/>
            <a:ext cx="5795124" cy="1432925"/>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1600"/>
              </a:spcAft>
              <a:buSzPts val="1200"/>
              <a:buNone/>
            </a:pPr>
            <a:r>
              <a:rPr lang="en" sz="1900" b="1">
                <a:latin typeface="Comic Sans MS"/>
                <a:ea typeface="Comic Sans MS"/>
                <a:cs typeface="Comic Sans MS"/>
                <a:sym typeface="Comic Sans MS"/>
              </a:rPr>
              <a:t>Use the internet resources provided to develop well-written responses to the questions that can be included in the FAQ sheet for Dr. Louis. </a:t>
            </a:r>
            <a:endParaRPr sz="1900" b="1">
              <a:latin typeface="Comic Sans MS"/>
              <a:ea typeface="Comic Sans MS"/>
              <a:cs typeface="Comic Sans MS"/>
              <a:sym typeface="Comic Sans MS"/>
            </a:endParaRPr>
          </a:p>
        </p:txBody>
      </p:sp>
      <p:grpSp>
        <p:nvGrpSpPr>
          <p:cNvPr id="2270" name="Google Shape;2270;p79"/>
          <p:cNvGrpSpPr/>
          <p:nvPr/>
        </p:nvGrpSpPr>
        <p:grpSpPr>
          <a:xfrm flipH="1">
            <a:off x="515918" y="524724"/>
            <a:ext cx="5825982" cy="602863"/>
            <a:chOff x="3825497" y="2175474"/>
            <a:chExt cx="1957327" cy="101218"/>
          </a:xfrm>
        </p:grpSpPr>
        <p:sp>
          <p:nvSpPr>
            <p:cNvPr id="2271" name="Google Shape;2271;p79"/>
            <p:cNvSpPr/>
            <p:nvPr/>
          </p:nvSpPr>
          <p:spPr>
            <a:xfrm>
              <a:off x="3825497" y="2175474"/>
              <a:ext cx="1289394" cy="17737"/>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2" name="Google Shape;2272;p79"/>
            <p:cNvSpPr/>
            <p:nvPr/>
          </p:nvSpPr>
          <p:spPr>
            <a:xfrm>
              <a:off x="4982074" y="2253932"/>
              <a:ext cx="800750" cy="22761"/>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73" name="Google Shape;2273;p79"/>
          <p:cNvGrpSpPr/>
          <p:nvPr/>
        </p:nvGrpSpPr>
        <p:grpSpPr>
          <a:xfrm rot="7485814">
            <a:off x="-129044" y="2469747"/>
            <a:ext cx="3474138" cy="888840"/>
            <a:chOff x="3809875" y="1963175"/>
            <a:chExt cx="1923600" cy="492150"/>
          </a:xfrm>
        </p:grpSpPr>
        <p:sp>
          <p:nvSpPr>
            <p:cNvPr id="2274" name="Google Shape;2274;p79"/>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5" name="Google Shape;2275;p79"/>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6" name="Google Shape;2276;p79"/>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7" name="Google Shape;2277;p79"/>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8" name="Google Shape;2278;p79"/>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9" name="Google Shape;2279;p79"/>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0" name="Google Shape;2280;p79"/>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1" name="Google Shape;2281;p79"/>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2" name="Google Shape;2282;p79"/>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3" name="Google Shape;2283;p79"/>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4" name="Google Shape;2284;p79"/>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85" name="Google Shape;2285;p79"/>
          <p:cNvGrpSpPr/>
          <p:nvPr/>
        </p:nvGrpSpPr>
        <p:grpSpPr>
          <a:xfrm rot="1386640">
            <a:off x="6787657" y="793252"/>
            <a:ext cx="806665" cy="421749"/>
            <a:chOff x="1822875" y="1377000"/>
            <a:chExt cx="548075" cy="286550"/>
          </a:xfrm>
        </p:grpSpPr>
        <p:sp>
          <p:nvSpPr>
            <p:cNvPr id="2286" name="Google Shape;2286;p79"/>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7" name="Google Shape;2287;p79"/>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8" name="Google Shape;2288;p79"/>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9" name="Google Shape;2289;p79"/>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0" name="Google Shape;2290;p79"/>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1" name="Google Shape;2291;p79"/>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2" name="Google Shape;2292;p79"/>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3" name="Google Shape;2293;p79"/>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4" name="Google Shape;2294;p79"/>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95" name="Google Shape;2295;p79"/>
          <p:cNvSpPr txBox="1">
            <a:spLocks noGrp="1"/>
          </p:cNvSpPr>
          <p:nvPr>
            <p:ph type="title"/>
          </p:nvPr>
        </p:nvSpPr>
        <p:spPr>
          <a:xfrm>
            <a:off x="436225" y="194675"/>
            <a:ext cx="8743800" cy="457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3000"/>
              <a:buNone/>
            </a:pPr>
            <a:r>
              <a:rPr lang="en" sz="2700"/>
              <a:t>Part 5: What should pet owners know about tick-borne diseases?</a:t>
            </a:r>
            <a:endParaRPr sz="27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9"/>
        <p:cNvGrpSpPr/>
        <p:nvPr/>
      </p:nvGrpSpPr>
      <p:grpSpPr>
        <a:xfrm>
          <a:off x="0" y="0"/>
          <a:ext cx="0" cy="0"/>
          <a:chOff x="0" y="0"/>
          <a:chExt cx="0" cy="0"/>
        </a:xfrm>
      </p:grpSpPr>
      <p:grpSp>
        <p:nvGrpSpPr>
          <p:cNvPr id="2300" name="Google Shape;2300;p80"/>
          <p:cNvGrpSpPr/>
          <p:nvPr/>
        </p:nvGrpSpPr>
        <p:grpSpPr>
          <a:xfrm>
            <a:off x="902704" y="564652"/>
            <a:ext cx="4356480" cy="44675"/>
            <a:chOff x="4345425" y="2175475"/>
            <a:chExt cx="800750" cy="176025"/>
          </a:xfrm>
        </p:grpSpPr>
        <p:sp>
          <p:nvSpPr>
            <p:cNvPr id="2301" name="Google Shape;2301;p8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2" name="Google Shape;2302;p8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03" name="Google Shape;2303;p80"/>
          <p:cNvSpPr txBox="1">
            <a:spLocks noGrp="1"/>
          </p:cNvSpPr>
          <p:nvPr>
            <p:ph type="title"/>
          </p:nvPr>
        </p:nvSpPr>
        <p:spPr>
          <a:xfrm>
            <a:off x="435850" y="1496150"/>
            <a:ext cx="8708100" cy="4401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100"/>
              <a:buNone/>
            </a:pPr>
            <a:r>
              <a:rPr lang="en" sz="2300">
                <a:solidFill>
                  <a:srgbClr val="1C1C1B"/>
                </a:solidFill>
              </a:rPr>
              <a:t>What should I do if I see a tick on my pet?</a:t>
            </a:r>
            <a:endParaRPr sz="2300">
              <a:solidFill>
                <a:srgbClr val="1C1C1B"/>
              </a:solidFill>
            </a:endParaRPr>
          </a:p>
        </p:txBody>
      </p:sp>
      <p:grpSp>
        <p:nvGrpSpPr>
          <p:cNvPr id="2304" name="Google Shape;2304;p80"/>
          <p:cNvGrpSpPr/>
          <p:nvPr/>
        </p:nvGrpSpPr>
        <p:grpSpPr>
          <a:xfrm rot="372491" flipH="1">
            <a:off x="69764" y="101967"/>
            <a:ext cx="595061" cy="675837"/>
            <a:chOff x="5464100" y="4208075"/>
            <a:chExt cx="494625" cy="579650"/>
          </a:xfrm>
        </p:grpSpPr>
        <p:sp>
          <p:nvSpPr>
            <p:cNvPr id="2305" name="Google Shape;2305;p80"/>
            <p:cNvSpPr/>
            <p:nvPr/>
          </p:nvSpPr>
          <p:spPr>
            <a:xfrm>
              <a:off x="5594650" y="4504850"/>
              <a:ext cx="341250" cy="255800"/>
            </a:xfrm>
            <a:custGeom>
              <a:avLst/>
              <a:gdLst/>
              <a:ahLst/>
              <a:cxnLst/>
              <a:rect l="l" t="t" r="r" b="b"/>
              <a:pathLst>
                <a:path w="13650" h="10232" extrusionOk="0">
                  <a:moveTo>
                    <a:pt x="11619" y="0"/>
                  </a:moveTo>
                  <a:cubicBezTo>
                    <a:pt x="11538" y="0"/>
                    <a:pt x="11454" y="19"/>
                    <a:pt x="11367" y="60"/>
                  </a:cubicBezTo>
                  <a:cubicBezTo>
                    <a:pt x="10774" y="356"/>
                    <a:pt x="10157" y="653"/>
                    <a:pt x="9587" y="973"/>
                  </a:cubicBezTo>
                  <a:cubicBezTo>
                    <a:pt x="8423" y="1657"/>
                    <a:pt x="7327" y="2388"/>
                    <a:pt x="6254" y="3209"/>
                  </a:cubicBezTo>
                  <a:cubicBezTo>
                    <a:pt x="4177" y="4784"/>
                    <a:pt x="2100" y="6359"/>
                    <a:pt x="0" y="7934"/>
                  </a:cubicBezTo>
                  <a:cubicBezTo>
                    <a:pt x="584" y="8864"/>
                    <a:pt x="1080" y="10231"/>
                    <a:pt x="2001" y="10231"/>
                  </a:cubicBezTo>
                  <a:cubicBezTo>
                    <a:pt x="2232" y="10231"/>
                    <a:pt x="2491" y="10145"/>
                    <a:pt x="2785" y="9943"/>
                  </a:cubicBezTo>
                  <a:cubicBezTo>
                    <a:pt x="3972" y="9121"/>
                    <a:pt x="5159" y="8300"/>
                    <a:pt x="6323" y="7478"/>
                  </a:cubicBezTo>
                  <a:cubicBezTo>
                    <a:pt x="7281" y="6816"/>
                    <a:pt x="13650" y="2867"/>
                    <a:pt x="13011" y="1726"/>
                  </a:cubicBezTo>
                  <a:cubicBezTo>
                    <a:pt x="12806" y="1338"/>
                    <a:pt x="12310" y="0"/>
                    <a:pt x="11619"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6" name="Google Shape;2306;p80"/>
            <p:cNvSpPr/>
            <p:nvPr/>
          </p:nvSpPr>
          <p:spPr>
            <a:xfrm>
              <a:off x="5518750" y="4363750"/>
              <a:ext cx="340700" cy="255675"/>
            </a:xfrm>
            <a:custGeom>
              <a:avLst/>
              <a:gdLst/>
              <a:ahLst/>
              <a:cxnLst/>
              <a:rect l="l" t="t" r="r" b="b"/>
              <a:pathLst>
                <a:path w="13628" h="10227" extrusionOk="0">
                  <a:moveTo>
                    <a:pt x="11606" y="0"/>
                  </a:moveTo>
                  <a:cubicBezTo>
                    <a:pt x="11522" y="0"/>
                    <a:pt x="11435" y="21"/>
                    <a:pt x="11345" y="66"/>
                  </a:cubicBezTo>
                  <a:cubicBezTo>
                    <a:pt x="10751" y="362"/>
                    <a:pt x="10158" y="659"/>
                    <a:pt x="9587" y="979"/>
                  </a:cubicBezTo>
                  <a:cubicBezTo>
                    <a:pt x="8423" y="1664"/>
                    <a:pt x="7304" y="2394"/>
                    <a:pt x="6232" y="3216"/>
                  </a:cubicBezTo>
                  <a:cubicBezTo>
                    <a:pt x="4155" y="4791"/>
                    <a:pt x="2077" y="6343"/>
                    <a:pt x="0" y="7940"/>
                  </a:cubicBezTo>
                  <a:cubicBezTo>
                    <a:pt x="563" y="8867"/>
                    <a:pt x="1054" y="10226"/>
                    <a:pt x="1967" y="10226"/>
                  </a:cubicBezTo>
                  <a:cubicBezTo>
                    <a:pt x="2201" y="10226"/>
                    <a:pt x="2464" y="10136"/>
                    <a:pt x="2762" y="9926"/>
                  </a:cubicBezTo>
                  <a:cubicBezTo>
                    <a:pt x="3949" y="9127"/>
                    <a:pt x="5136" y="8306"/>
                    <a:pt x="6323" y="7484"/>
                  </a:cubicBezTo>
                  <a:cubicBezTo>
                    <a:pt x="7282" y="6822"/>
                    <a:pt x="13627" y="2873"/>
                    <a:pt x="13011" y="1732"/>
                  </a:cubicBezTo>
                  <a:cubicBezTo>
                    <a:pt x="12787" y="1346"/>
                    <a:pt x="12292" y="0"/>
                    <a:pt x="11606"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7" name="Google Shape;2307;p80"/>
            <p:cNvSpPr/>
            <p:nvPr/>
          </p:nvSpPr>
          <p:spPr>
            <a:xfrm>
              <a:off x="5475950" y="4235275"/>
              <a:ext cx="281925" cy="269375"/>
            </a:xfrm>
            <a:custGeom>
              <a:avLst/>
              <a:gdLst/>
              <a:ahLst/>
              <a:cxnLst/>
              <a:rect l="l" t="t" r="r" b="b"/>
              <a:pathLst>
                <a:path w="11277" h="10775" extrusionOk="0">
                  <a:moveTo>
                    <a:pt x="1210" y="1"/>
                  </a:moveTo>
                  <a:cubicBezTo>
                    <a:pt x="1233" y="23"/>
                    <a:pt x="1233" y="46"/>
                    <a:pt x="1233" y="92"/>
                  </a:cubicBezTo>
                  <a:cubicBezTo>
                    <a:pt x="1005" y="3653"/>
                    <a:pt x="503" y="7213"/>
                    <a:pt x="0" y="10774"/>
                  </a:cubicBezTo>
                  <a:cubicBezTo>
                    <a:pt x="3607" y="7989"/>
                    <a:pt x="7396" y="5456"/>
                    <a:pt x="11276" y="3082"/>
                  </a:cubicBezTo>
                  <a:cubicBezTo>
                    <a:pt x="7967" y="1918"/>
                    <a:pt x="4634" y="868"/>
                    <a:pt x="1210" y="1"/>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8" name="Google Shape;2308;p80"/>
            <p:cNvSpPr/>
            <p:nvPr/>
          </p:nvSpPr>
          <p:spPr>
            <a:xfrm>
              <a:off x="5717000" y="4421125"/>
              <a:ext cx="42000" cy="94525"/>
            </a:xfrm>
            <a:custGeom>
              <a:avLst/>
              <a:gdLst/>
              <a:ahLst/>
              <a:cxnLst/>
              <a:rect l="l" t="t" r="r" b="b"/>
              <a:pathLst>
                <a:path w="1680" h="3781" extrusionOk="0">
                  <a:moveTo>
                    <a:pt x="1497" y="0"/>
                  </a:moveTo>
                  <a:cubicBezTo>
                    <a:pt x="1449" y="0"/>
                    <a:pt x="1398" y="23"/>
                    <a:pt x="1360" y="76"/>
                  </a:cubicBezTo>
                  <a:cubicBezTo>
                    <a:pt x="676" y="1103"/>
                    <a:pt x="265" y="2404"/>
                    <a:pt x="14" y="3614"/>
                  </a:cubicBezTo>
                  <a:cubicBezTo>
                    <a:pt x="0" y="3720"/>
                    <a:pt x="80" y="3780"/>
                    <a:pt x="162" y="3780"/>
                  </a:cubicBezTo>
                  <a:cubicBezTo>
                    <a:pt x="221" y="3780"/>
                    <a:pt x="282" y="3749"/>
                    <a:pt x="310" y="3683"/>
                  </a:cubicBezTo>
                  <a:cubicBezTo>
                    <a:pt x="698" y="2496"/>
                    <a:pt x="1201" y="1377"/>
                    <a:pt x="1634" y="213"/>
                  </a:cubicBezTo>
                  <a:cubicBezTo>
                    <a:pt x="1680" y="91"/>
                    <a:pt x="1594" y="0"/>
                    <a:pt x="1497" y="0"/>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9" name="Google Shape;2309;p80"/>
            <p:cNvSpPr/>
            <p:nvPr/>
          </p:nvSpPr>
          <p:spPr>
            <a:xfrm>
              <a:off x="5750000" y="4392700"/>
              <a:ext cx="46925" cy="98950"/>
            </a:xfrm>
            <a:custGeom>
              <a:avLst/>
              <a:gdLst/>
              <a:ahLst/>
              <a:cxnLst/>
              <a:rect l="l" t="t" r="r" b="b"/>
              <a:pathLst>
                <a:path w="1877" h="3958" extrusionOk="0">
                  <a:moveTo>
                    <a:pt x="1669" y="1"/>
                  </a:moveTo>
                  <a:cubicBezTo>
                    <a:pt x="1627" y="1"/>
                    <a:pt x="1584" y="22"/>
                    <a:pt x="1547" y="72"/>
                  </a:cubicBezTo>
                  <a:cubicBezTo>
                    <a:pt x="771" y="1122"/>
                    <a:pt x="360" y="2446"/>
                    <a:pt x="40" y="3701"/>
                  </a:cubicBezTo>
                  <a:cubicBezTo>
                    <a:pt x="0" y="3860"/>
                    <a:pt x="130" y="3958"/>
                    <a:pt x="259" y="3958"/>
                  </a:cubicBezTo>
                  <a:cubicBezTo>
                    <a:pt x="353" y="3958"/>
                    <a:pt x="445" y="3907"/>
                    <a:pt x="474" y="3792"/>
                  </a:cubicBezTo>
                  <a:cubicBezTo>
                    <a:pt x="816" y="2560"/>
                    <a:pt x="1410" y="1464"/>
                    <a:pt x="1843" y="277"/>
                  </a:cubicBezTo>
                  <a:cubicBezTo>
                    <a:pt x="1877" y="145"/>
                    <a:pt x="1778" y="1"/>
                    <a:pt x="1669"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0" name="Google Shape;2310;p80"/>
            <p:cNvSpPr/>
            <p:nvPr/>
          </p:nvSpPr>
          <p:spPr>
            <a:xfrm>
              <a:off x="5795175" y="4403700"/>
              <a:ext cx="30450" cy="52625"/>
            </a:xfrm>
            <a:custGeom>
              <a:avLst/>
              <a:gdLst/>
              <a:ahLst/>
              <a:cxnLst/>
              <a:rect l="l" t="t" r="r" b="b"/>
              <a:pathLst>
                <a:path w="1218" h="2105" extrusionOk="0">
                  <a:moveTo>
                    <a:pt x="977" y="1"/>
                  </a:moveTo>
                  <a:cubicBezTo>
                    <a:pt x="935" y="1"/>
                    <a:pt x="893" y="14"/>
                    <a:pt x="858" y="43"/>
                  </a:cubicBezTo>
                  <a:cubicBezTo>
                    <a:pt x="356" y="522"/>
                    <a:pt x="105" y="1138"/>
                    <a:pt x="14" y="1800"/>
                  </a:cubicBezTo>
                  <a:cubicBezTo>
                    <a:pt x="0" y="1988"/>
                    <a:pt x="160" y="2104"/>
                    <a:pt x="303" y="2104"/>
                  </a:cubicBezTo>
                  <a:cubicBezTo>
                    <a:pt x="404" y="2104"/>
                    <a:pt x="497" y="2046"/>
                    <a:pt x="516" y="1914"/>
                  </a:cubicBezTo>
                  <a:cubicBezTo>
                    <a:pt x="607" y="1321"/>
                    <a:pt x="835" y="773"/>
                    <a:pt x="1132" y="248"/>
                  </a:cubicBezTo>
                  <a:cubicBezTo>
                    <a:pt x="1217" y="112"/>
                    <a:pt x="1099" y="1"/>
                    <a:pt x="977"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1" name="Google Shape;2311;p80"/>
            <p:cNvSpPr/>
            <p:nvPr/>
          </p:nvSpPr>
          <p:spPr>
            <a:xfrm>
              <a:off x="5783525" y="4580275"/>
              <a:ext cx="38225" cy="81675"/>
            </a:xfrm>
            <a:custGeom>
              <a:avLst/>
              <a:gdLst/>
              <a:ahLst/>
              <a:cxnLst/>
              <a:rect l="l" t="t" r="r" b="b"/>
              <a:pathLst>
                <a:path w="1529" h="3267" extrusionOk="0">
                  <a:moveTo>
                    <a:pt x="1258" y="1"/>
                  </a:moveTo>
                  <a:cubicBezTo>
                    <a:pt x="1191" y="1"/>
                    <a:pt x="1127" y="31"/>
                    <a:pt x="1096" y="101"/>
                  </a:cubicBezTo>
                  <a:cubicBezTo>
                    <a:pt x="845" y="649"/>
                    <a:pt x="617" y="1197"/>
                    <a:pt x="411" y="1745"/>
                  </a:cubicBezTo>
                  <a:cubicBezTo>
                    <a:pt x="251" y="2201"/>
                    <a:pt x="0" y="2680"/>
                    <a:pt x="23" y="3160"/>
                  </a:cubicBezTo>
                  <a:cubicBezTo>
                    <a:pt x="23" y="3231"/>
                    <a:pt x="77" y="3267"/>
                    <a:pt x="133" y="3267"/>
                  </a:cubicBezTo>
                  <a:cubicBezTo>
                    <a:pt x="168" y="3267"/>
                    <a:pt x="203" y="3254"/>
                    <a:pt x="229" y="3228"/>
                  </a:cubicBezTo>
                  <a:cubicBezTo>
                    <a:pt x="594" y="2863"/>
                    <a:pt x="754" y="2270"/>
                    <a:pt x="936" y="1790"/>
                  </a:cubicBezTo>
                  <a:cubicBezTo>
                    <a:pt x="1142" y="1288"/>
                    <a:pt x="1324" y="763"/>
                    <a:pt x="1484" y="261"/>
                  </a:cubicBezTo>
                  <a:cubicBezTo>
                    <a:pt x="1529" y="111"/>
                    <a:pt x="1387" y="1"/>
                    <a:pt x="1258"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2" name="Google Shape;2312;p80"/>
            <p:cNvSpPr/>
            <p:nvPr/>
          </p:nvSpPr>
          <p:spPr>
            <a:xfrm>
              <a:off x="5824600" y="4544075"/>
              <a:ext cx="49675" cy="96575"/>
            </a:xfrm>
            <a:custGeom>
              <a:avLst/>
              <a:gdLst/>
              <a:ahLst/>
              <a:cxnLst/>
              <a:rect l="l" t="t" r="r" b="b"/>
              <a:pathLst>
                <a:path w="1987" h="3863" extrusionOk="0">
                  <a:moveTo>
                    <a:pt x="1601" y="1"/>
                  </a:moveTo>
                  <a:cubicBezTo>
                    <a:pt x="1166" y="1"/>
                    <a:pt x="939" y="623"/>
                    <a:pt x="800" y="1001"/>
                  </a:cubicBezTo>
                  <a:cubicBezTo>
                    <a:pt x="457" y="1846"/>
                    <a:pt x="115" y="2759"/>
                    <a:pt x="1" y="3672"/>
                  </a:cubicBezTo>
                  <a:cubicBezTo>
                    <a:pt x="1" y="3777"/>
                    <a:pt x="100" y="3863"/>
                    <a:pt x="188" y="3863"/>
                  </a:cubicBezTo>
                  <a:cubicBezTo>
                    <a:pt x="233" y="3863"/>
                    <a:pt x="274" y="3840"/>
                    <a:pt x="297" y="3786"/>
                  </a:cubicBezTo>
                  <a:cubicBezTo>
                    <a:pt x="526" y="3215"/>
                    <a:pt x="708" y="2645"/>
                    <a:pt x="914" y="2074"/>
                  </a:cubicBezTo>
                  <a:cubicBezTo>
                    <a:pt x="1028" y="1823"/>
                    <a:pt x="1439" y="385"/>
                    <a:pt x="1735" y="362"/>
                  </a:cubicBezTo>
                  <a:cubicBezTo>
                    <a:pt x="1918" y="362"/>
                    <a:pt x="1987" y="111"/>
                    <a:pt x="1804" y="43"/>
                  </a:cubicBezTo>
                  <a:cubicBezTo>
                    <a:pt x="1731" y="14"/>
                    <a:pt x="1664" y="1"/>
                    <a:pt x="1601"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3" name="Google Shape;2313;p80"/>
            <p:cNvSpPr/>
            <p:nvPr/>
          </p:nvSpPr>
          <p:spPr>
            <a:xfrm>
              <a:off x="5876375" y="4540750"/>
              <a:ext cx="23725" cy="54675"/>
            </a:xfrm>
            <a:custGeom>
              <a:avLst/>
              <a:gdLst/>
              <a:ahLst/>
              <a:cxnLst/>
              <a:rect l="l" t="t" r="r" b="b"/>
              <a:pathLst>
                <a:path w="949" h="2187" extrusionOk="0">
                  <a:moveTo>
                    <a:pt x="772" y="1"/>
                  </a:moveTo>
                  <a:cubicBezTo>
                    <a:pt x="721" y="1"/>
                    <a:pt x="671" y="26"/>
                    <a:pt x="646" y="84"/>
                  </a:cubicBezTo>
                  <a:cubicBezTo>
                    <a:pt x="372" y="701"/>
                    <a:pt x="167" y="1317"/>
                    <a:pt x="30" y="2002"/>
                  </a:cubicBezTo>
                  <a:cubicBezTo>
                    <a:pt x="1" y="2103"/>
                    <a:pt x="101" y="2187"/>
                    <a:pt x="195" y="2187"/>
                  </a:cubicBezTo>
                  <a:cubicBezTo>
                    <a:pt x="249" y="2187"/>
                    <a:pt x="302" y="2159"/>
                    <a:pt x="326" y="2093"/>
                  </a:cubicBezTo>
                  <a:cubicBezTo>
                    <a:pt x="577" y="1477"/>
                    <a:pt x="783" y="838"/>
                    <a:pt x="920" y="176"/>
                  </a:cubicBezTo>
                  <a:cubicBezTo>
                    <a:pt x="949" y="75"/>
                    <a:pt x="859" y="1"/>
                    <a:pt x="772"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4" name="Google Shape;2314;p80"/>
            <p:cNvSpPr/>
            <p:nvPr/>
          </p:nvSpPr>
          <p:spPr>
            <a:xfrm>
              <a:off x="5464100" y="4208075"/>
              <a:ext cx="334850" cy="317675"/>
            </a:xfrm>
            <a:custGeom>
              <a:avLst/>
              <a:gdLst/>
              <a:ahLst/>
              <a:cxnLst/>
              <a:rect l="l" t="t" r="r" b="b"/>
              <a:pathLst>
                <a:path w="13394" h="12707" extrusionOk="0">
                  <a:moveTo>
                    <a:pt x="2027" y="792"/>
                  </a:moveTo>
                  <a:cubicBezTo>
                    <a:pt x="5450" y="1682"/>
                    <a:pt x="8783" y="2732"/>
                    <a:pt x="12115" y="3896"/>
                  </a:cubicBezTo>
                  <a:cubicBezTo>
                    <a:pt x="8212" y="6270"/>
                    <a:pt x="4423" y="8804"/>
                    <a:pt x="817" y="11588"/>
                  </a:cubicBezTo>
                  <a:cubicBezTo>
                    <a:pt x="1319" y="8027"/>
                    <a:pt x="1821" y="4467"/>
                    <a:pt x="2049" y="906"/>
                  </a:cubicBezTo>
                  <a:cubicBezTo>
                    <a:pt x="2049" y="860"/>
                    <a:pt x="2049" y="838"/>
                    <a:pt x="2027" y="792"/>
                  </a:cubicBezTo>
                  <a:close/>
                  <a:moveTo>
                    <a:pt x="1919" y="0"/>
                  </a:moveTo>
                  <a:cubicBezTo>
                    <a:pt x="1586" y="0"/>
                    <a:pt x="1459" y="471"/>
                    <a:pt x="1707" y="678"/>
                  </a:cubicBezTo>
                  <a:cubicBezTo>
                    <a:pt x="1616" y="701"/>
                    <a:pt x="1547" y="769"/>
                    <a:pt x="1547" y="860"/>
                  </a:cubicBezTo>
                  <a:cubicBezTo>
                    <a:pt x="954" y="4649"/>
                    <a:pt x="566" y="8484"/>
                    <a:pt x="18" y="12273"/>
                  </a:cubicBezTo>
                  <a:cubicBezTo>
                    <a:pt x="0" y="12483"/>
                    <a:pt x="158" y="12707"/>
                    <a:pt x="355" y="12707"/>
                  </a:cubicBezTo>
                  <a:cubicBezTo>
                    <a:pt x="415" y="12707"/>
                    <a:pt x="479" y="12686"/>
                    <a:pt x="543" y="12638"/>
                  </a:cubicBezTo>
                  <a:cubicBezTo>
                    <a:pt x="4560" y="9534"/>
                    <a:pt x="8760" y="6658"/>
                    <a:pt x="13165" y="4124"/>
                  </a:cubicBezTo>
                  <a:cubicBezTo>
                    <a:pt x="13371" y="3987"/>
                    <a:pt x="13394" y="3577"/>
                    <a:pt x="13120" y="3485"/>
                  </a:cubicBezTo>
                  <a:cubicBezTo>
                    <a:pt x="9490" y="2139"/>
                    <a:pt x="5770" y="997"/>
                    <a:pt x="2027" y="16"/>
                  </a:cubicBezTo>
                  <a:cubicBezTo>
                    <a:pt x="1989" y="5"/>
                    <a:pt x="1953" y="0"/>
                    <a:pt x="1919" y="0"/>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5" name="Google Shape;2315;p80"/>
            <p:cNvSpPr/>
            <p:nvPr/>
          </p:nvSpPr>
          <p:spPr>
            <a:xfrm>
              <a:off x="5495775" y="4342975"/>
              <a:ext cx="376800" cy="309500"/>
            </a:xfrm>
            <a:custGeom>
              <a:avLst/>
              <a:gdLst/>
              <a:ahLst/>
              <a:cxnLst/>
              <a:rect l="l" t="t" r="r" b="b"/>
              <a:pathLst>
                <a:path w="15072" h="12380" extrusionOk="0">
                  <a:moveTo>
                    <a:pt x="12525" y="1060"/>
                  </a:moveTo>
                  <a:cubicBezTo>
                    <a:pt x="13211" y="1060"/>
                    <a:pt x="13706" y="2403"/>
                    <a:pt x="13930" y="2768"/>
                  </a:cubicBezTo>
                  <a:cubicBezTo>
                    <a:pt x="14546" y="3933"/>
                    <a:pt x="8201" y="7858"/>
                    <a:pt x="7242" y="8520"/>
                  </a:cubicBezTo>
                  <a:cubicBezTo>
                    <a:pt x="6055" y="9342"/>
                    <a:pt x="4868" y="10164"/>
                    <a:pt x="3681" y="10986"/>
                  </a:cubicBezTo>
                  <a:cubicBezTo>
                    <a:pt x="3388" y="11187"/>
                    <a:pt x="3129" y="11274"/>
                    <a:pt x="2897" y="11274"/>
                  </a:cubicBezTo>
                  <a:cubicBezTo>
                    <a:pt x="1977" y="11274"/>
                    <a:pt x="1485" y="9907"/>
                    <a:pt x="919" y="8977"/>
                  </a:cubicBezTo>
                  <a:cubicBezTo>
                    <a:pt x="2996" y="7402"/>
                    <a:pt x="5074" y="5827"/>
                    <a:pt x="7151" y="4252"/>
                  </a:cubicBezTo>
                  <a:cubicBezTo>
                    <a:pt x="8223" y="3453"/>
                    <a:pt x="9342" y="2700"/>
                    <a:pt x="10483" y="2038"/>
                  </a:cubicBezTo>
                  <a:cubicBezTo>
                    <a:pt x="11077" y="1696"/>
                    <a:pt x="11670" y="1399"/>
                    <a:pt x="12264" y="1125"/>
                  </a:cubicBezTo>
                  <a:cubicBezTo>
                    <a:pt x="12354" y="1080"/>
                    <a:pt x="12441" y="1060"/>
                    <a:pt x="12525" y="1060"/>
                  </a:cubicBezTo>
                  <a:close/>
                  <a:moveTo>
                    <a:pt x="12828" y="1"/>
                  </a:moveTo>
                  <a:cubicBezTo>
                    <a:pt x="11774" y="1"/>
                    <a:pt x="10261" y="1278"/>
                    <a:pt x="9525" y="1741"/>
                  </a:cubicBezTo>
                  <a:cubicBezTo>
                    <a:pt x="6215" y="3818"/>
                    <a:pt x="3248" y="6512"/>
                    <a:pt x="189" y="8908"/>
                  </a:cubicBezTo>
                  <a:cubicBezTo>
                    <a:pt x="1" y="9059"/>
                    <a:pt x="139" y="9365"/>
                    <a:pt x="334" y="9365"/>
                  </a:cubicBezTo>
                  <a:cubicBezTo>
                    <a:pt x="375" y="9365"/>
                    <a:pt x="419" y="9351"/>
                    <a:pt x="463" y="9319"/>
                  </a:cubicBezTo>
                  <a:cubicBezTo>
                    <a:pt x="486" y="9296"/>
                    <a:pt x="509" y="9274"/>
                    <a:pt x="531" y="9251"/>
                  </a:cubicBezTo>
                  <a:cubicBezTo>
                    <a:pt x="1125" y="10278"/>
                    <a:pt x="1741" y="11282"/>
                    <a:pt x="2426" y="12241"/>
                  </a:cubicBezTo>
                  <a:cubicBezTo>
                    <a:pt x="2485" y="12329"/>
                    <a:pt x="2582" y="12380"/>
                    <a:pt x="2680" y="12380"/>
                  </a:cubicBezTo>
                  <a:cubicBezTo>
                    <a:pt x="2734" y="12380"/>
                    <a:pt x="2788" y="12365"/>
                    <a:pt x="2837" y="12332"/>
                  </a:cubicBezTo>
                  <a:cubicBezTo>
                    <a:pt x="6991" y="9662"/>
                    <a:pt x="11396" y="6968"/>
                    <a:pt x="14934" y="3453"/>
                  </a:cubicBezTo>
                  <a:cubicBezTo>
                    <a:pt x="15071" y="3316"/>
                    <a:pt x="15048" y="3111"/>
                    <a:pt x="14957" y="2951"/>
                  </a:cubicBezTo>
                  <a:cubicBezTo>
                    <a:pt x="14592" y="2266"/>
                    <a:pt x="13930" y="212"/>
                    <a:pt x="13085" y="29"/>
                  </a:cubicBezTo>
                  <a:cubicBezTo>
                    <a:pt x="13003" y="10"/>
                    <a:pt x="12917" y="1"/>
                    <a:pt x="12828"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6" name="Google Shape;2316;p80"/>
            <p:cNvSpPr/>
            <p:nvPr/>
          </p:nvSpPr>
          <p:spPr>
            <a:xfrm>
              <a:off x="5582050" y="4477650"/>
              <a:ext cx="376675" cy="310075"/>
            </a:xfrm>
            <a:custGeom>
              <a:avLst/>
              <a:gdLst/>
              <a:ahLst/>
              <a:cxnLst/>
              <a:rect l="l" t="t" r="r" b="b"/>
              <a:pathLst>
                <a:path w="15067" h="12403" extrusionOk="0">
                  <a:moveTo>
                    <a:pt x="12512" y="1065"/>
                  </a:moveTo>
                  <a:cubicBezTo>
                    <a:pt x="13207" y="1065"/>
                    <a:pt x="13721" y="2403"/>
                    <a:pt x="13925" y="2791"/>
                  </a:cubicBezTo>
                  <a:cubicBezTo>
                    <a:pt x="14542" y="3932"/>
                    <a:pt x="8196" y="7881"/>
                    <a:pt x="7238" y="8543"/>
                  </a:cubicBezTo>
                  <a:cubicBezTo>
                    <a:pt x="6051" y="9365"/>
                    <a:pt x="4864" y="10186"/>
                    <a:pt x="3677" y="11008"/>
                  </a:cubicBezTo>
                  <a:cubicBezTo>
                    <a:pt x="3383" y="11210"/>
                    <a:pt x="3124" y="11297"/>
                    <a:pt x="2893" y="11297"/>
                  </a:cubicBezTo>
                  <a:cubicBezTo>
                    <a:pt x="1973" y="11297"/>
                    <a:pt x="1480" y="9930"/>
                    <a:pt x="915" y="8999"/>
                  </a:cubicBezTo>
                  <a:cubicBezTo>
                    <a:pt x="2992" y="7425"/>
                    <a:pt x="5069" y="5850"/>
                    <a:pt x="7169" y="4275"/>
                  </a:cubicBezTo>
                  <a:cubicBezTo>
                    <a:pt x="8219" y="3453"/>
                    <a:pt x="9338" y="2723"/>
                    <a:pt x="10502" y="2038"/>
                  </a:cubicBezTo>
                  <a:cubicBezTo>
                    <a:pt x="11072" y="1718"/>
                    <a:pt x="11666" y="1422"/>
                    <a:pt x="12259" y="1125"/>
                  </a:cubicBezTo>
                  <a:cubicBezTo>
                    <a:pt x="12346" y="1084"/>
                    <a:pt x="12430" y="1065"/>
                    <a:pt x="12512" y="1065"/>
                  </a:cubicBezTo>
                  <a:close/>
                  <a:moveTo>
                    <a:pt x="12827" y="1"/>
                  </a:moveTo>
                  <a:cubicBezTo>
                    <a:pt x="11773" y="1"/>
                    <a:pt x="10258" y="1300"/>
                    <a:pt x="9520" y="1764"/>
                  </a:cubicBezTo>
                  <a:cubicBezTo>
                    <a:pt x="6233" y="3841"/>
                    <a:pt x="3266" y="6512"/>
                    <a:pt x="207" y="8931"/>
                  </a:cubicBezTo>
                  <a:cubicBezTo>
                    <a:pt x="0" y="9082"/>
                    <a:pt x="135" y="9388"/>
                    <a:pt x="329" y="9388"/>
                  </a:cubicBezTo>
                  <a:cubicBezTo>
                    <a:pt x="371" y="9388"/>
                    <a:pt x="415" y="9374"/>
                    <a:pt x="459" y="9342"/>
                  </a:cubicBezTo>
                  <a:cubicBezTo>
                    <a:pt x="481" y="9319"/>
                    <a:pt x="504" y="9296"/>
                    <a:pt x="550" y="9273"/>
                  </a:cubicBezTo>
                  <a:cubicBezTo>
                    <a:pt x="1120" y="10301"/>
                    <a:pt x="1737" y="11282"/>
                    <a:pt x="2421" y="12263"/>
                  </a:cubicBezTo>
                  <a:cubicBezTo>
                    <a:pt x="2480" y="12352"/>
                    <a:pt x="2577" y="12402"/>
                    <a:pt x="2676" y="12402"/>
                  </a:cubicBezTo>
                  <a:cubicBezTo>
                    <a:pt x="2730" y="12402"/>
                    <a:pt x="2784" y="12387"/>
                    <a:pt x="2832" y="12355"/>
                  </a:cubicBezTo>
                  <a:cubicBezTo>
                    <a:pt x="7009" y="9661"/>
                    <a:pt x="11392" y="6968"/>
                    <a:pt x="14930" y="3476"/>
                  </a:cubicBezTo>
                  <a:cubicBezTo>
                    <a:pt x="15067" y="3339"/>
                    <a:pt x="15067" y="3111"/>
                    <a:pt x="14975" y="2951"/>
                  </a:cubicBezTo>
                  <a:cubicBezTo>
                    <a:pt x="14587" y="2289"/>
                    <a:pt x="13925" y="235"/>
                    <a:pt x="13081" y="29"/>
                  </a:cubicBezTo>
                  <a:cubicBezTo>
                    <a:pt x="13000" y="10"/>
                    <a:pt x="12915" y="1"/>
                    <a:pt x="12827"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17" name="Google Shape;2317;p80"/>
          <p:cNvGrpSpPr/>
          <p:nvPr/>
        </p:nvGrpSpPr>
        <p:grpSpPr>
          <a:xfrm rot="854098">
            <a:off x="47519" y="4633597"/>
            <a:ext cx="639528" cy="438002"/>
            <a:chOff x="5501450" y="2545600"/>
            <a:chExt cx="639525" cy="438000"/>
          </a:xfrm>
        </p:grpSpPr>
        <p:sp>
          <p:nvSpPr>
            <p:cNvPr id="2318" name="Google Shape;2318;p80"/>
            <p:cNvSpPr/>
            <p:nvPr/>
          </p:nvSpPr>
          <p:spPr>
            <a:xfrm>
              <a:off x="5501450" y="2545600"/>
              <a:ext cx="639525" cy="438000"/>
            </a:xfrm>
            <a:custGeom>
              <a:avLst/>
              <a:gdLst/>
              <a:ahLst/>
              <a:cxnLst/>
              <a:rect l="l" t="t" r="r" b="b"/>
              <a:pathLst>
                <a:path w="25581" h="17520" extrusionOk="0">
                  <a:moveTo>
                    <a:pt x="2054" y="916"/>
                  </a:moveTo>
                  <a:cubicBezTo>
                    <a:pt x="4249" y="1273"/>
                    <a:pt x="6534" y="1376"/>
                    <a:pt x="8837" y="1376"/>
                  </a:cubicBezTo>
                  <a:cubicBezTo>
                    <a:pt x="11993" y="1376"/>
                    <a:pt x="15185" y="1183"/>
                    <a:pt x="18229" y="1183"/>
                  </a:cubicBezTo>
                  <a:cubicBezTo>
                    <a:pt x="18767" y="1183"/>
                    <a:pt x="19366" y="1142"/>
                    <a:pt x="19969" y="1142"/>
                  </a:cubicBezTo>
                  <a:cubicBezTo>
                    <a:pt x="21476" y="1142"/>
                    <a:pt x="23008" y="1398"/>
                    <a:pt x="23668" y="3189"/>
                  </a:cubicBezTo>
                  <a:cubicBezTo>
                    <a:pt x="24139" y="4443"/>
                    <a:pt x="23998" y="6292"/>
                    <a:pt x="24045" y="7625"/>
                  </a:cubicBezTo>
                  <a:cubicBezTo>
                    <a:pt x="24154" y="10242"/>
                    <a:pt x="24076" y="12876"/>
                    <a:pt x="23904" y="15493"/>
                  </a:cubicBezTo>
                  <a:cubicBezTo>
                    <a:pt x="19549" y="16044"/>
                    <a:pt x="15184" y="16308"/>
                    <a:pt x="10802" y="16308"/>
                  </a:cubicBezTo>
                  <a:cubicBezTo>
                    <a:pt x="9570" y="16308"/>
                    <a:pt x="8336" y="16287"/>
                    <a:pt x="7101" y="16246"/>
                  </a:cubicBezTo>
                  <a:cubicBezTo>
                    <a:pt x="5141" y="16167"/>
                    <a:pt x="2398" y="16543"/>
                    <a:pt x="1505" y="14036"/>
                  </a:cubicBezTo>
                  <a:cubicBezTo>
                    <a:pt x="1066" y="12782"/>
                    <a:pt x="1270" y="10916"/>
                    <a:pt x="1207" y="9600"/>
                  </a:cubicBezTo>
                  <a:cubicBezTo>
                    <a:pt x="1160" y="8659"/>
                    <a:pt x="235" y="1700"/>
                    <a:pt x="2054" y="916"/>
                  </a:cubicBezTo>
                  <a:close/>
                  <a:moveTo>
                    <a:pt x="1928" y="0"/>
                  </a:moveTo>
                  <a:cubicBezTo>
                    <a:pt x="478" y="0"/>
                    <a:pt x="29" y="2119"/>
                    <a:pt x="16" y="3518"/>
                  </a:cubicBezTo>
                  <a:cubicBezTo>
                    <a:pt x="0" y="5869"/>
                    <a:pt x="204" y="8252"/>
                    <a:pt x="282" y="10603"/>
                  </a:cubicBezTo>
                  <a:cubicBezTo>
                    <a:pt x="345" y="12139"/>
                    <a:pt x="157" y="14098"/>
                    <a:pt x="1003" y="15462"/>
                  </a:cubicBezTo>
                  <a:cubicBezTo>
                    <a:pt x="2119" y="17247"/>
                    <a:pt x="4806" y="17520"/>
                    <a:pt x="7212" y="17520"/>
                  </a:cubicBezTo>
                  <a:cubicBezTo>
                    <a:pt x="8268" y="17520"/>
                    <a:pt x="9269" y="17467"/>
                    <a:pt x="10061" y="17467"/>
                  </a:cubicBezTo>
                  <a:cubicBezTo>
                    <a:pt x="10126" y="17467"/>
                    <a:pt x="10189" y="17468"/>
                    <a:pt x="10251" y="17468"/>
                  </a:cubicBezTo>
                  <a:cubicBezTo>
                    <a:pt x="10550" y="17471"/>
                    <a:pt x="10848" y="17473"/>
                    <a:pt x="11146" y="17473"/>
                  </a:cubicBezTo>
                  <a:cubicBezTo>
                    <a:pt x="15785" y="17473"/>
                    <a:pt x="20422" y="17132"/>
                    <a:pt x="25016" y="16528"/>
                  </a:cubicBezTo>
                  <a:cubicBezTo>
                    <a:pt x="25581" y="16449"/>
                    <a:pt x="25549" y="15791"/>
                    <a:pt x="25189" y="15509"/>
                  </a:cubicBezTo>
                  <a:cubicBezTo>
                    <a:pt x="25440" y="11857"/>
                    <a:pt x="25534" y="8126"/>
                    <a:pt x="25110" y="4490"/>
                  </a:cubicBezTo>
                  <a:cubicBezTo>
                    <a:pt x="24907" y="2766"/>
                    <a:pt x="24515" y="995"/>
                    <a:pt x="22728" y="305"/>
                  </a:cubicBezTo>
                  <a:cubicBezTo>
                    <a:pt x="22098" y="64"/>
                    <a:pt x="21403" y="15"/>
                    <a:pt x="20716" y="15"/>
                  </a:cubicBezTo>
                  <a:cubicBezTo>
                    <a:pt x="20240" y="15"/>
                    <a:pt x="19769" y="38"/>
                    <a:pt x="19327" y="38"/>
                  </a:cubicBezTo>
                  <a:cubicBezTo>
                    <a:pt x="17132" y="38"/>
                    <a:pt x="14954" y="70"/>
                    <a:pt x="12759" y="70"/>
                  </a:cubicBezTo>
                  <a:cubicBezTo>
                    <a:pt x="12545" y="72"/>
                    <a:pt x="12330" y="73"/>
                    <a:pt x="12115" y="73"/>
                  </a:cubicBezTo>
                  <a:cubicBezTo>
                    <a:pt x="10641" y="73"/>
                    <a:pt x="9140" y="30"/>
                    <a:pt x="7640" y="30"/>
                  </a:cubicBezTo>
                  <a:cubicBezTo>
                    <a:pt x="6052" y="30"/>
                    <a:pt x="4466" y="78"/>
                    <a:pt x="2916" y="274"/>
                  </a:cubicBezTo>
                  <a:cubicBezTo>
                    <a:pt x="2544" y="84"/>
                    <a:pt x="2216" y="0"/>
                    <a:pt x="19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9" name="Google Shape;2319;p80"/>
            <p:cNvSpPr/>
            <p:nvPr/>
          </p:nvSpPr>
          <p:spPr>
            <a:xfrm>
              <a:off x="5714775" y="2654925"/>
              <a:ext cx="280075" cy="257600"/>
            </a:xfrm>
            <a:custGeom>
              <a:avLst/>
              <a:gdLst/>
              <a:ahLst/>
              <a:cxnLst/>
              <a:rect l="l" t="t" r="r" b="b"/>
              <a:pathLst>
                <a:path w="11203" h="10304" extrusionOk="0">
                  <a:moveTo>
                    <a:pt x="652" y="289"/>
                  </a:moveTo>
                  <a:cubicBezTo>
                    <a:pt x="809" y="415"/>
                    <a:pt x="966" y="540"/>
                    <a:pt x="1138" y="650"/>
                  </a:cubicBezTo>
                  <a:cubicBezTo>
                    <a:pt x="1076" y="697"/>
                    <a:pt x="1044" y="775"/>
                    <a:pt x="1029" y="854"/>
                  </a:cubicBezTo>
                  <a:cubicBezTo>
                    <a:pt x="1029" y="1042"/>
                    <a:pt x="1044" y="1214"/>
                    <a:pt x="1044" y="1387"/>
                  </a:cubicBezTo>
                  <a:cubicBezTo>
                    <a:pt x="919" y="1449"/>
                    <a:pt x="825" y="1543"/>
                    <a:pt x="778" y="1669"/>
                  </a:cubicBezTo>
                  <a:cubicBezTo>
                    <a:pt x="746" y="1214"/>
                    <a:pt x="699" y="760"/>
                    <a:pt x="652" y="305"/>
                  </a:cubicBezTo>
                  <a:cubicBezTo>
                    <a:pt x="652" y="305"/>
                    <a:pt x="652" y="289"/>
                    <a:pt x="652" y="289"/>
                  </a:cubicBezTo>
                  <a:close/>
                  <a:moveTo>
                    <a:pt x="5778" y="4208"/>
                  </a:moveTo>
                  <a:lnTo>
                    <a:pt x="5778" y="4208"/>
                  </a:lnTo>
                  <a:cubicBezTo>
                    <a:pt x="6217" y="4333"/>
                    <a:pt x="6671" y="4443"/>
                    <a:pt x="7126" y="4521"/>
                  </a:cubicBezTo>
                  <a:cubicBezTo>
                    <a:pt x="7142" y="4537"/>
                    <a:pt x="7142" y="4537"/>
                    <a:pt x="7157" y="4553"/>
                  </a:cubicBezTo>
                  <a:cubicBezTo>
                    <a:pt x="6844" y="4725"/>
                    <a:pt x="6530" y="4913"/>
                    <a:pt x="6232" y="5101"/>
                  </a:cubicBezTo>
                  <a:cubicBezTo>
                    <a:pt x="6138" y="4804"/>
                    <a:pt x="5966" y="4490"/>
                    <a:pt x="5778" y="4208"/>
                  </a:cubicBezTo>
                  <a:close/>
                  <a:moveTo>
                    <a:pt x="840" y="2296"/>
                  </a:moveTo>
                  <a:lnTo>
                    <a:pt x="840" y="2296"/>
                  </a:lnTo>
                  <a:cubicBezTo>
                    <a:pt x="919" y="2672"/>
                    <a:pt x="1013" y="3032"/>
                    <a:pt x="1076" y="3393"/>
                  </a:cubicBezTo>
                  <a:cubicBezTo>
                    <a:pt x="1123" y="4694"/>
                    <a:pt x="1201" y="5995"/>
                    <a:pt x="1264" y="7280"/>
                  </a:cubicBezTo>
                  <a:cubicBezTo>
                    <a:pt x="1279" y="7500"/>
                    <a:pt x="1436" y="7641"/>
                    <a:pt x="1609" y="7688"/>
                  </a:cubicBezTo>
                  <a:cubicBezTo>
                    <a:pt x="1624" y="7923"/>
                    <a:pt x="1656" y="8142"/>
                    <a:pt x="1671" y="8377"/>
                  </a:cubicBezTo>
                  <a:cubicBezTo>
                    <a:pt x="1671" y="8503"/>
                    <a:pt x="1734" y="8612"/>
                    <a:pt x="1812" y="8706"/>
                  </a:cubicBezTo>
                  <a:cubicBezTo>
                    <a:pt x="1781" y="8753"/>
                    <a:pt x="1765" y="8801"/>
                    <a:pt x="1734" y="8848"/>
                  </a:cubicBezTo>
                  <a:cubicBezTo>
                    <a:pt x="1718" y="8910"/>
                    <a:pt x="1718" y="8957"/>
                    <a:pt x="1703" y="9004"/>
                  </a:cubicBezTo>
                  <a:cubicBezTo>
                    <a:pt x="1577" y="9130"/>
                    <a:pt x="1436" y="9239"/>
                    <a:pt x="1295" y="9365"/>
                  </a:cubicBezTo>
                  <a:cubicBezTo>
                    <a:pt x="1154" y="7014"/>
                    <a:pt x="1029" y="4647"/>
                    <a:pt x="840" y="2296"/>
                  </a:cubicBezTo>
                  <a:close/>
                  <a:moveTo>
                    <a:pt x="299" y="0"/>
                  </a:moveTo>
                  <a:cubicBezTo>
                    <a:pt x="146" y="0"/>
                    <a:pt x="0" y="102"/>
                    <a:pt x="10" y="305"/>
                  </a:cubicBezTo>
                  <a:cubicBezTo>
                    <a:pt x="88" y="3440"/>
                    <a:pt x="355" y="6575"/>
                    <a:pt x="574" y="9710"/>
                  </a:cubicBezTo>
                  <a:cubicBezTo>
                    <a:pt x="590" y="9866"/>
                    <a:pt x="684" y="9976"/>
                    <a:pt x="793" y="10023"/>
                  </a:cubicBezTo>
                  <a:cubicBezTo>
                    <a:pt x="841" y="10176"/>
                    <a:pt x="985" y="10303"/>
                    <a:pt x="1148" y="10303"/>
                  </a:cubicBezTo>
                  <a:cubicBezTo>
                    <a:pt x="1201" y="10303"/>
                    <a:pt x="1256" y="10289"/>
                    <a:pt x="1311" y="10258"/>
                  </a:cubicBezTo>
                  <a:cubicBezTo>
                    <a:pt x="1718" y="10070"/>
                    <a:pt x="2110" y="9851"/>
                    <a:pt x="2486" y="9647"/>
                  </a:cubicBezTo>
                  <a:cubicBezTo>
                    <a:pt x="2627" y="9631"/>
                    <a:pt x="2753" y="9569"/>
                    <a:pt x="2847" y="9475"/>
                  </a:cubicBezTo>
                  <a:cubicBezTo>
                    <a:pt x="2894" y="9427"/>
                    <a:pt x="2941" y="9396"/>
                    <a:pt x="2988" y="9349"/>
                  </a:cubicBezTo>
                  <a:cubicBezTo>
                    <a:pt x="5417" y="7938"/>
                    <a:pt x="7721" y="6199"/>
                    <a:pt x="10151" y="4819"/>
                  </a:cubicBezTo>
                  <a:cubicBezTo>
                    <a:pt x="10229" y="4757"/>
                    <a:pt x="10292" y="4694"/>
                    <a:pt x="10323" y="4615"/>
                  </a:cubicBezTo>
                  <a:cubicBezTo>
                    <a:pt x="10383" y="4639"/>
                    <a:pt x="10441" y="4649"/>
                    <a:pt x="10497" y="4649"/>
                  </a:cubicBezTo>
                  <a:cubicBezTo>
                    <a:pt x="10925" y="4649"/>
                    <a:pt x="11203" y="4024"/>
                    <a:pt x="10731" y="3816"/>
                  </a:cubicBezTo>
                  <a:cubicBezTo>
                    <a:pt x="9101" y="3032"/>
                    <a:pt x="7439" y="2296"/>
                    <a:pt x="5762" y="1606"/>
                  </a:cubicBezTo>
                  <a:cubicBezTo>
                    <a:pt x="4238" y="987"/>
                    <a:pt x="2525" y="34"/>
                    <a:pt x="860" y="34"/>
                  </a:cubicBezTo>
                  <a:cubicBezTo>
                    <a:pt x="796" y="34"/>
                    <a:pt x="732" y="36"/>
                    <a:pt x="668" y="39"/>
                  </a:cubicBezTo>
                  <a:cubicBezTo>
                    <a:pt x="621" y="39"/>
                    <a:pt x="590" y="70"/>
                    <a:pt x="558" y="117"/>
                  </a:cubicBezTo>
                  <a:cubicBezTo>
                    <a:pt x="492" y="39"/>
                    <a:pt x="394" y="0"/>
                    <a:pt x="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20" name="Google Shape;2320;p80"/>
          <p:cNvGrpSpPr/>
          <p:nvPr/>
        </p:nvGrpSpPr>
        <p:grpSpPr>
          <a:xfrm rot="2543991">
            <a:off x="7846715" y="-245608"/>
            <a:ext cx="975685" cy="1652193"/>
            <a:chOff x="2946667" y="3613768"/>
            <a:chExt cx="640047" cy="1096482"/>
          </a:xfrm>
        </p:grpSpPr>
        <p:sp>
          <p:nvSpPr>
            <p:cNvPr id="2321" name="Google Shape;2321;p80"/>
            <p:cNvSpPr/>
            <p:nvPr/>
          </p:nvSpPr>
          <p:spPr>
            <a:xfrm rot="1150281">
              <a:off x="3079389" y="3651109"/>
              <a:ext cx="374604" cy="871569"/>
            </a:xfrm>
            <a:custGeom>
              <a:avLst/>
              <a:gdLst/>
              <a:ahLst/>
              <a:cxnLst/>
              <a:rect l="l" t="t" r="r" b="b"/>
              <a:pathLst>
                <a:path w="11600" h="26989" extrusionOk="0">
                  <a:moveTo>
                    <a:pt x="7894" y="394"/>
                  </a:moveTo>
                  <a:cubicBezTo>
                    <a:pt x="7952" y="394"/>
                    <a:pt x="8012" y="398"/>
                    <a:pt x="8072" y="405"/>
                  </a:cubicBezTo>
                  <a:cubicBezTo>
                    <a:pt x="8887" y="468"/>
                    <a:pt x="9608" y="875"/>
                    <a:pt x="10423" y="985"/>
                  </a:cubicBezTo>
                  <a:lnTo>
                    <a:pt x="10439" y="985"/>
                  </a:lnTo>
                  <a:cubicBezTo>
                    <a:pt x="10894" y="1189"/>
                    <a:pt x="11333" y="1518"/>
                    <a:pt x="11254" y="2333"/>
                  </a:cubicBezTo>
                  <a:cubicBezTo>
                    <a:pt x="11160" y="3164"/>
                    <a:pt x="10627" y="4214"/>
                    <a:pt x="10267" y="5044"/>
                  </a:cubicBezTo>
                  <a:cubicBezTo>
                    <a:pt x="10016" y="4684"/>
                    <a:pt x="9655" y="4386"/>
                    <a:pt x="9436" y="4276"/>
                  </a:cubicBezTo>
                  <a:cubicBezTo>
                    <a:pt x="8558" y="3822"/>
                    <a:pt x="7571" y="3571"/>
                    <a:pt x="6630" y="3273"/>
                  </a:cubicBezTo>
                  <a:cubicBezTo>
                    <a:pt x="6416" y="3209"/>
                    <a:pt x="6231" y="3159"/>
                    <a:pt x="6041" y="3159"/>
                  </a:cubicBezTo>
                  <a:cubicBezTo>
                    <a:pt x="5952" y="3159"/>
                    <a:pt x="5863" y="3170"/>
                    <a:pt x="5768" y="3195"/>
                  </a:cubicBezTo>
                  <a:cubicBezTo>
                    <a:pt x="6003" y="2693"/>
                    <a:pt x="6176" y="2176"/>
                    <a:pt x="6395" y="1674"/>
                  </a:cubicBezTo>
                  <a:cubicBezTo>
                    <a:pt x="6781" y="774"/>
                    <a:pt x="7285" y="394"/>
                    <a:pt x="7894" y="394"/>
                  </a:cubicBezTo>
                  <a:close/>
                  <a:moveTo>
                    <a:pt x="5959" y="3426"/>
                  </a:moveTo>
                  <a:cubicBezTo>
                    <a:pt x="6707" y="3426"/>
                    <a:pt x="7540" y="3948"/>
                    <a:pt x="8057" y="4135"/>
                  </a:cubicBezTo>
                  <a:cubicBezTo>
                    <a:pt x="8370" y="4245"/>
                    <a:pt x="11050" y="5154"/>
                    <a:pt x="10016" y="6345"/>
                  </a:cubicBezTo>
                  <a:cubicBezTo>
                    <a:pt x="9702" y="5703"/>
                    <a:pt x="8715" y="5436"/>
                    <a:pt x="8260" y="5264"/>
                  </a:cubicBezTo>
                  <a:cubicBezTo>
                    <a:pt x="7864" y="5132"/>
                    <a:pt x="6564" y="4520"/>
                    <a:pt x="5630" y="4520"/>
                  </a:cubicBezTo>
                  <a:cubicBezTo>
                    <a:pt x="5457" y="4520"/>
                    <a:pt x="5297" y="4541"/>
                    <a:pt x="5157" y="4590"/>
                  </a:cubicBezTo>
                  <a:cubicBezTo>
                    <a:pt x="5063" y="4590"/>
                    <a:pt x="4969" y="4637"/>
                    <a:pt x="4875" y="4684"/>
                  </a:cubicBezTo>
                  <a:cubicBezTo>
                    <a:pt x="4796" y="4480"/>
                    <a:pt x="4796" y="4198"/>
                    <a:pt x="4937" y="3932"/>
                  </a:cubicBezTo>
                  <a:cubicBezTo>
                    <a:pt x="5016" y="3791"/>
                    <a:pt x="5110" y="3696"/>
                    <a:pt x="5204" y="3634"/>
                  </a:cubicBezTo>
                  <a:cubicBezTo>
                    <a:pt x="5213" y="3643"/>
                    <a:pt x="5222" y="3652"/>
                    <a:pt x="5231" y="3652"/>
                  </a:cubicBezTo>
                  <a:cubicBezTo>
                    <a:pt x="5238" y="3652"/>
                    <a:pt x="5244" y="3647"/>
                    <a:pt x="5251" y="3634"/>
                  </a:cubicBezTo>
                  <a:cubicBezTo>
                    <a:pt x="5467" y="3484"/>
                    <a:pt x="5708" y="3426"/>
                    <a:pt x="5959" y="3426"/>
                  </a:cubicBezTo>
                  <a:close/>
                  <a:moveTo>
                    <a:pt x="5331" y="4825"/>
                  </a:moveTo>
                  <a:cubicBezTo>
                    <a:pt x="6116" y="4825"/>
                    <a:pt x="7484" y="5382"/>
                    <a:pt x="7727" y="5468"/>
                  </a:cubicBezTo>
                  <a:cubicBezTo>
                    <a:pt x="8088" y="5577"/>
                    <a:pt x="10361" y="6095"/>
                    <a:pt x="9671" y="7443"/>
                  </a:cubicBezTo>
                  <a:cubicBezTo>
                    <a:pt x="9138" y="6628"/>
                    <a:pt x="7837" y="6361"/>
                    <a:pt x="7148" y="6173"/>
                  </a:cubicBezTo>
                  <a:cubicBezTo>
                    <a:pt x="6773" y="6066"/>
                    <a:pt x="6128" y="5813"/>
                    <a:pt x="5486" y="5813"/>
                  </a:cubicBezTo>
                  <a:cubicBezTo>
                    <a:pt x="5189" y="5813"/>
                    <a:pt x="4892" y="5867"/>
                    <a:pt x="4624" y="6016"/>
                  </a:cubicBezTo>
                  <a:cubicBezTo>
                    <a:pt x="4624" y="5828"/>
                    <a:pt x="4624" y="5656"/>
                    <a:pt x="4718" y="5483"/>
                  </a:cubicBezTo>
                  <a:cubicBezTo>
                    <a:pt x="4796" y="5295"/>
                    <a:pt x="4922" y="5186"/>
                    <a:pt x="5063" y="5076"/>
                  </a:cubicBezTo>
                  <a:cubicBezTo>
                    <a:pt x="5076" y="5063"/>
                    <a:pt x="5078" y="5040"/>
                    <a:pt x="5070" y="5040"/>
                  </a:cubicBezTo>
                  <a:cubicBezTo>
                    <a:pt x="5068" y="5040"/>
                    <a:pt x="5066" y="5041"/>
                    <a:pt x="5063" y="5044"/>
                  </a:cubicBezTo>
                  <a:cubicBezTo>
                    <a:pt x="4718" y="5107"/>
                    <a:pt x="4405" y="5671"/>
                    <a:pt x="4577" y="6032"/>
                  </a:cubicBezTo>
                  <a:cubicBezTo>
                    <a:pt x="4452" y="6110"/>
                    <a:pt x="4342" y="6204"/>
                    <a:pt x="4232" y="6314"/>
                  </a:cubicBezTo>
                  <a:cubicBezTo>
                    <a:pt x="4279" y="5640"/>
                    <a:pt x="4655" y="5154"/>
                    <a:pt x="5126" y="4841"/>
                  </a:cubicBezTo>
                  <a:cubicBezTo>
                    <a:pt x="5188" y="4830"/>
                    <a:pt x="5257" y="4825"/>
                    <a:pt x="5331" y="4825"/>
                  </a:cubicBezTo>
                  <a:close/>
                  <a:moveTo>
                    <a:pt x="4373" y="7160"/>
                  </a:moveTo>
                  <a:cubicBezTo>
                    <a:pt x="4373" y="7223"/>
                    <a:pt x="4373" y="7270"/>
                    <a:pt x="4405" y="7302"/>
                  </a:cubicBezTo>
                  <a:cubicBezTo>
                    <a:pt x="4326" y="7474"/>
                    <a:pt x="4263" y="7646"/>
                    <a:pt x="4201" y="7819"/>
                  </a:cubicBezTo>
                  <a:cubicBezTo>
                    <a:pt x="4201" y="7772"/>
                    <a:pt x="4201" y="7740"/>
                    <a:pt x="4185" y="7709"/>
                  </a:cubicBezTo>
                  <a:cubicBezTo>
                    <a:pt x="4248" y="7505"/>
                    <a:pt x="4310" y="7333"/>
                    <a:pt x="4373" y="7160"/>
                  </a:cubicBezTo>
                  <a:close/>
                  <a:moveTo>
                    <a:pt x="5232" y="6227"/>
                  </a:moveTo>
                  <a:cubicBezTo>
                    <a:pt x="5264" y="6227"/>
                    <a:pt x="5297" y="6230"/>
                    <a:pt x="5329" y="6236"/>
                  </a:cubicBezTo>
                  <a:cubicBezTo>
                    <a:pt x="5517" y="6236"/>
                    <a:pt x="5690" y="6251"/>
                    <a:pt x="5862" y="6283"/>
                  </a:cubicBezTo>
                  <a:cubicBezTo>
                    <a:pt x="6395" y="6361"/>
                    <a:pt x="6897" y="6471"/>
                    <a:pt x="7383" y="6643"/>
                  </a:cubicBezTo>
                  <a:cubicBezTo>
                    <a:pt x="7759" y="6769"/>
                    <a:pt x="8119" y="6925"/>
                    <a:pt x="8480" y="7113"/>
                  </a:cubicBezTo>
                  <a:cubicBezTo>
                    <a:pt x="8762" y="7270"/>
                    <a:pt x="10361" y="8195"/>
                    <a:pt x="9170" y="9277"/>
                  </a:cubicBezTo>
                  <a:cubicBezTo>
                    <a:pt x="9217" y="9151"/>
                    <a:pt x="9248" y="9026"/>
                    <a:pt x="9295" y="8900"/>
                  </a:cubicBezTo>
                  <a:cubicBezTo>
                    <a:pt x="9326" y="8806"/>
                    <a:pt x="9295" y="8775"/>
                    <a:pt x="9248" y="8775"/>
                  </a:cubicBezTo>
                  <a:lnTo>
                    <a:pt x="9217" y="8681"/>
                  </a:lnTo>
                  <a:cubicBezTo>
                    <a:pt x="9232" y="8634"/>
                    <a:pt x="9232" y="8603"/>
                    <a:pt x="9201" y="8571"/>
                  </a:cubicBezTo>
                  <a:cubicBezTo>
                    <a:pt x="7978" y="7443"/>
                    <a:pt x="6160" y="7113"/>
                    <a:pt x="4530" y="6988"/>
                  </a:cubicBezTo>
                  <a:cubicBezTo>
                    <a:pt x="4522" y="6985"/>
                    <a:pt x="4514" y="6984"/>
                    <a:pt x="4506" y="6984"/>
                  </a:cubicBezTo>
                  <a:cubicBezTo>
                    <a:pt x="4472" y="6984"/>
                    <a:pt x="4446" y="7012"/>
                    <a:pt x="4420" y="7051"/>
                  </a:cubicBezTo>
                  <a:cubicBezTo>
                    <a:pt x="4661" y="6498"/>
                    <a:pt x="4928" y="6227"/>
                    <a:pt x="5232" y="6227"/>
                  </a:cubicBezTo>
                  <a:close/>
                  <a:moveTo>
                    <a:pt x="6270" y="7740"/>
                  </a:moveTo>
                  <a:cubicBezTo>
                    <a:pt x="6771" y="7913"/>
                    <a:pt x="7257" y="8101"/>
                    <a:pt x="7759" y="8289"/>
                  </a:cubicBezTo>
                  <a:cubicBezTo>
                    <a:pt x="7759" y="8352"/>
                    <a:pt x="7759" y="8414"/>
                    <a:pt x="7759" y="8461"/>
                  </a:cubicBezTo>
                  <a:cubicBezTo>
                    <a:pt x="6176" y="12082"/>
                    <a:pt x="4812" y="16001"/>
                    <a:pt x="3715" y="19763"/>
                  </a:cubicBezTo>
                  <a:cubicBezTo>
                    <a:pt x="3684" y="19308"/>
                    <a:pt x="3495" y="18963"/>
                    <a:pt x="3182" y="18838"/>
                  </a:cubicBezTo>
                  <a:cubicBezTo>
                    <a:pt x="3121" y="18819"/>
                    <a:pt x="3058" y="18809"/>
                    <a:pt x="2994" y="18809"/>
                  </a:cubicBezTo>
                  <a:cubicBezTo>
                    <a:pt x="2639" y="18809"/>
                    <a:pt x="2233" y="19088"/>
                    <a:pt x="1928" y="19512"/>
                  </a:cubicBezTo>
                  <a:cubicBezTo>
                    <a:pt x="2618" y="17662"/>
                    <a:pt x="3260" y="15797"/>
                    <a:pt x="3903" y="13932"/>
                  </a:cubicBezTo>
                  <a:cubicBezTo>
                    <a:pt x="4248" y="12960"/>
                    <a:pt x="4593" y="11973"/>
                    <a:pt x="4937" y="11001"/>
                  </a:cubicBezTo>
                  <a:cubicBezTo>
                    <a:pt x="5094" y="10562"/>
                    <a:pt x="5235" y="10123"/>
                    <a:pt x="5392" y="9684"/>
                  </a:cubicBezTo>
                  <a:cubicBezTo>
                    <a:pt x="5423" y="9621"/>
                    <a:pt x="5800" y="8430"/>
                    <a:pt x="5956" y="7866"/>
                  </a:cubicBezTo>
                  <a:cubicBezTo>
                    <a:pt x="6066" y="7819"/>
                    <a:pt x="6160" y="7772"/>
                    <a:pt x="6270" y="7740"/>
                  </a:cubicBezTo>
                  <a:close/>
                  <a:moveTo>
                    <a:pt x="8010" y="8399"/>
                  </a:moveTo>
                  <a:cubicBezTo>
                    <a:pt x="8213" y="8477"/>
                    <a:pt x="8433" y="8571"/>
                    <a:pt x="8637" y="8650"/>
                  </a:cubicBezTo>
                  <a:cubicBezTo>
                    <a:pt x="8762" y="8728"/>
                    <a:pt x="8856" y="8853"/>
                    <a:pt x="8919" y="9010"/>
                  </a:cubicBezTo>
                  <a:cubicBezTo>
                    <a:pt x="8934" y="9073"/>
                    <a:pt x="8950" y="9135"/>
                    <a:pt x="8966" y="9198"/>
                  </a:cubicBezTo>
                  <a:cubicBezTo>
                    <a:pt x="8981" y="9230"/>
                    <a:pt x="8981" y="9245"/>
                    <a:pt x="8997" y="9245"/>
                  </a:cubicBezTo>
                  <a:cubicBezTo>
                    <a:pt x="8401" y="10860"/>
                    <a:pt x="7790" y="12490"/>
                    <a:pt x="7195" y="14120"/>
                  </a:cubicBezTo>
                  <a:cubicBezTo>
                    <a:pt x="7492" y="13242"/>
                    <a:pt x="7759" y="12364"/>
                    <a:pt x="8057" y="11502"/>
                  </a:cubicBezTo>
                  <a:cubicBezTo>
                    <a:pt x="8307" y="10687"/>
                    <a:pt x="8715" y="9825"/>
                    <a:pt x="8574" y="8979"/>
                  </a:cubicBezTo>
                  <a:cubicBezTo>
                    <a:pt x="8574" y="8972"/>
                    <a:pt x="8569" y="8968"/>
                    <a:pt x="8562" y="8968"/>
                  </a:cubicBezTo>
                  <a:cubicBezTo>
                    <a:pt x="8553" y="8968"/>
                    <a:pt x="8543" y="8976"/>
                    <a:pt x="8543" y="8994"/>
                  </a:cubicBezTo>
                  <a:cubicBezTo>
                    <a:pt x="8574" y="9982"/>
                    <a:pt x="8213" y="10922"/>
                    <a:pt x="7900" y="11863"/>
                  </a:cubicBezTo>
                  <a:cubicBezTo>
                    <a:pt x="7586" y="12819"/>
                    <a:pt x="7257" y="13791"/>
                    <a:pt x="6944" y="14747"/>
                  </a:cubicBezTo>
                  <a:cubicBezTo>
                    <a:pt x="6850" y="15013"/>
                    <a:pt x="6771" y="15280"/>
                    <a:pt x="6677" y="15546"/>
                  </a:cubicBezTo>
                  <a:cubicBezTo>
                    <a:pt x="6113" y="17161"/>
                    <a:pt x="5549" y="18759"/>
                    <a:pt x="5016" y="20374"/>
                  </a:cubicBezTo>
                  <a:cubicBezTo>
                    <a:pt x="4922" y="20050"/>
                    <a:pt x="4699" y="19875"/>
                    <a:pt x="4429" y="19875"/>
                  </a:cubicBezTo>
                  <a:cubicBezTo>
                    <a:pt x="4203" y="19875"/>
                    <a:pt x="3943" y="19999"/>
                    <a:pt x="3699" y="20264"/>
                  </a:cubicBezTo>
                  <a:cubicBezTo>
                    <a:pt x="5110" y="16314"/>
                    <a:pt x="6568" y="12380"/>
                    <a:pt x="8010" y="8430"/>
                  </a:cubicBezTo>
                  <a:cubicBezTo>
                    <a:pt x="8010" y="8414"/>
                    <a:pt x="8010" y="8414"/>
                    <a:pt x="8010" y="8399"/>
                  </a:cubicBezTo>
                  <a:close/>
                  <a:moveTo>
                    <a:pt x="1630" y="23195"/>
                  </a:moveTo>
                  <a:cubicBezTo>
                    <a:pt x="1724" y="23211"/>
                    <a:pt x="1834" y="23242"/>
                    <a:pt x="1912" y="23305"/>
                  </a:cubicBezTo>
                  <a:cubicBezTo>
                    <a:pt x="1944" y="23321"/>
                    <a:pt x="1959" y="23336"/>
                    <a:pt x="1991" y="23352"/>
                  </a:cubicBezTo>
                  <a:cubicBezTo>
                    <a:pt x="1991" y="23352"/>
                    <a:pt x="2006" y="23368"/>
                    <a:pt x="2006" y="23383"/>
                  </a:cubicBezTo>
                  <a:cubicBezTo>
                    <a:pt x="1897" y="23321"/>
                    <a:pt x="1787" y="23274"/>
                    <a:pt x="1662" y="23242"/>
                  </a:cubicBezTo>
                  <a:cubicBezTo>
                    <a:pt x="1646" y="23227"/>
                    <a:pt x="1646" y="23211"/>
                    <a:pt x="1630" y="23195"/>
                  </a:cubicBezTo>
                  <a:close/>
                  <a:moveTo>
                    <a:pt x="1019" y="23477"/>
                  </a:moveTo>
                  <a:cubicBezTo>
                    <a:pt x="1035" y="23509"/>
                    <a:pt x="1050" y="23556"/>
                    <a:pt x="1066" y="23603"/>
                  </a:cubicBezTo>
                  <a:cubicBezTo>
                    <a:pt x="1050" y="23650"/>
                    <a:pt x="1035" y="23697"/>
                    <a:pt x="1019" y="23744"/>
                  </a:cubicBezTo>
                  <a:cubicBezTo>
                    <a:pt x="1003" y="23760"/>
                    <a:pt x="988" y="23775"/>
                    <a:pt x="972" y="23807"/>
                  </a:cubicBezTo>
                  <a:cubicBezTo>
                    <a:pt x="972" y="23760"/>
                    <a:pt x="972" y="23713"/>
                    <a:pt x="972" y="23666"/>
                  </a:cubicBezTo>
                  <a:cubicBezTo>
                    <a:pt x="988" y="23619"/>
                    <a:pt x="1003" y="23556"/>
                    <a:pt x="1019" y="23493"/>
                  </a:cubicBezTo>
                  <a:cubicBezTo>
                    <a:pt x="1019" y="23493"/>
                    <a:pt x="1019" y="23477"/>
                    <a:pt x="1019" y="23477"/>
                  </a:cubicBezTo>
                  <a:close/>
                  <a:moveTo>
                    <a:pt x="1072" y="18956"/>
                  </a:moveTo>
                  <a:cubicBezTo>
                    <a:pt x="1135" y="18956"/>
                    <a:pt x="1196" y="18969"/>
                    <a:pt x="1254" y="18995"/>
                  </a:cubicBezTo>
                  <a:cubicBezTo>
                    <a:pt x="1630" y="19167"/>
                    <a:pt x="1614" y="19669"/>
                    <a:pt x="1583" y="20202"/>
                  </a:cubicBezTo>
                  <a:cubicBezTo>
                    <a:pt x="1583" y="20263"/>
                    <a:pt x="1623" y="20305"/>
                    <a:pt x="1668" y="20305"/>
                  </a:cubicBezTo>
                  <a:cubicBezTo>
                    <a:pt x="1704" y="20305"/>
                    <a:pt x="1744" y="20279"/>
                    <a:pt x="1771" y="20217"/>
                  </a:cubicBezTo>
                  <a:cubicBezTo>
                    <a:pt x="1803" y="20123"/>
                    <a:pt x="1834" y="20013"/>
                    <a:pt x="1850" y="19919"/>
                  </a:cubicBezTo>
                  <a:cubicBezTo>
                    <a:pt x="2149" y="19427"/>
                    <a:pt x="2521" y="19199"/>
                    <a:pt x="2832" y="19199"/>
                  </a:cubicBezTo>
                  <a:cubicBezTo>
                    <a:pt x="3302" y="19199"/>
                    <a:pt x="3634" y="19719"/>
                    <a:pt x="3370" y="20625"/>
                  </a:cubicBezTo>
                  <a:cubicBezTo>
                    <a:pt x="3337" y="20748"/>
                    <a:pt x="3386" y="20811"/>
                    <a:pt x="3450" y="20811"/>
                  </a:cubicBezTo>
                  <a:cubicBezTo>
                    <a:pt x="3507" y="20811"/>
                    <a:pt x="3575" y="20760"/>
                    <a:pt x="3605" y="20656"/>
                  </a:cubicBezTo>
                  <a:cubicBezTo>
                    <a:pt x="3605" y="20640"/>
                    <a:pt x="3605" y="20640"/>
                    <a:pt x="3621" y="20625"/>
                  </a:cubicBezTo>
                  <a:cubicBezTo>
                    <a:pt x="3621" y="20625"/>
                    <a:pt x="3636" y="20625"/>
                    <a:pt x="3636" y="20609"/>
                  </a:cubicBezTo>
                  <a:cubicBezTo>
                    <a:pt x="3860" y="20314"/>
                    <a:pt x="4092" y="20183"/>
                    <a:pt x="4289" y="20183"/>
                  </a:cubicBezTo>
                  <a:cubicBezTo>
                    <a:pt x="4604" y="20183"/>
                    <a:pt x="4829" y="20517"/>
                    <a:pt x="4781" y="21048"/>
                  </a:cubicBezTo>
                  <a:cubicBezTo>
                    <a:pt x="4781" y="21064"/>
                    <a:pt x="4781" y="21064"/>
                    <a:pt x="4781" y="21079"/>
                  </a:cubicBezTo>
                  <a:cubicBezTo>
                    <a:pt x="4765" y="21079"/>
                    <a:pt x="4765" y="21095"/>
                    <a:pt x="4765" y="21111"/>
                  </a:cubicBezTo>
                  <a:cubicBezTo>
                    <a:pt x="4075" y="22035"/>
                    <a:pt x="3401" y="22976"/>
                    <a:pt x="2712" y="23901"/>
                  </a:cubicBezTo>
                  <a:cubicBezTo>
                    <a:pt x="2696" y="23932"/>
                    <a:pt x="2665" y="23963"/>
                    <a:pt x="2618" y="24010"/>
                  </a:cubicBezTo>
                  <a:cubicBezTo>
                    <a:pt x="2649" y="23979"/>
                    <a:pt x="2649" y="23948"/>
                    <a:pt x="2649" y="23916"/>
                  </a:cubicBezTo>
                  <a:cubicBezTo>
                    <a:pt x="2557" y="23255"/>
                    <a:pt x="2083" y="22825"/>
                    <a:pt x="1552" y="22825"/>
                  </a:cubicBezTo>
                  <a:cubicBezTo>
                    <a:pt x="1177" y="22825"/>
                    <a:pt x="773" y="23040"/>
                    <a:pt x="455" y="23540"/>
                  </a:cubicBezTo>
                  <a:cubicBezTo>
                    <a:pt x="455" y="23462"/>
                    <a:pt x="439" y="23383"/>
                    <a:pt x="439" y="23305"/>
                  </a:cubicBezTo>
                  <a:cubicBezTo>
                    <a:pt x="345" y="22161"/>
                    <a:pt x="266" y="21001"/>
                    <a:pt x="172" y="19857"/>
                  </a:cubicBezTo>
                  <a:cubicBezTo>
                    <a:pt x="157" y="19810"/>
                    <a:pt x="141" y="19778"/>
                    <a:pt x="110" y="19778"/>
                  </a:cubicBezTo>
                  <a:cubicBezTo>
                    <a:pt x="141" y="19731"/>
                    <a:pt x="172" y="19684"/>
                    <a:pt x="204" y="19622"/>
                  </a:cubicBezTo>
                  <a:cubicBezTo>
                    <a:pt x="235" y="19575"/>
                    <a:pt x="235" y="19543"/>
                    <a:pt x="235" y="19512"/>
                  </a:cubicBezTo>
                  <a:cubicBezTo>
                    <a:pt x="478" y="19192"/>
                    <a:pt x="794" y="18956"/>
                    <a:pt x="1072" y="18956"/>
                  </a:cubicBezTo>
                  <a:close/>
                  <a:moveTo>
                    <a:pt x="1567" y="23697"/>
                  </a:moveTo>
                  <a:lnTo>
                    <a:pt x="1646" y="23713"/>
                  </a:lnTo>
                  <a:cubicBezTo>
                    <a:pt x="1583" y="23885"/>
                    <a:pt x="1505" y="24042"/>
                    <a:pt x="1442" y="24214"/>
                  </a:cubicBezTo>
                  <a:cubicBezTo>
                    <a:pt x="1489" y="24042"/>
                    <a:pt x="1536" y="23869"/>
                    <a:pt x="1567" y="23697"/>
                  </a:cubicBezTo>
                  <a:close/>
                  <a:moveTo>
                    <a:pt x="2116" y="23791"/>
                  </a:moveTo>
                  <a:cubicBezTo>
                    <a:pt x="2100" y="23869"/>
                    <a:pt x="2069" y="23932"/>
                    <a:pt x="2038" y="23995"/>
                  </a:cubicBezTo>
                  <a:cubicBezTo>
                    <a:pt x="1991" y="24089"/>
                    <a:pt x="1928" y="24198"/>
                    <a:pt x="1865" y="24293"/>
                  </a:cubicBezTo>
                  <a:cubicBezTo>
                    <a:pt x="1944" y="24120"/>
                    <a:pt x="2022" y="23963"/>
                    <a:pt x="2100" y="23791"/>
                  </a:cubicBezTo>
                  <a:close/>
                  <a:moveTo>
                    <a:pt x="2336" y="23838"/>
                  </a:moveTo>
                  <a:cubicBezTo>
                    <a:pt x="2367" y="23901"/>
                    <a:pt x="2414" y="23963"/>
                    <a:pt x="2461" y="24010"/>
                  </a:cubicBezTo>
                  <a:cubicBezTo>
                    <a:pt x="2449" y="24005"/>
                    <a:pt x="2436" y="24001"/>
                    <a:pt x="2422" y="24001"/>
                  </a:cubicBezTo>
                  <a:cubicBezTo>
                    <a:pt x="2397" y="24001"/>
                    <a:pt x="2371" y="24012"/>
                    <a:pt x="2351" y="24042"/>
                  </a:cubicBezTo>
                  <a:cubicBezTo>
                    <a:pt x="2257" y="24136"/>
                    <a:pt x="2163" y="24246"/>
                    <a:pt x="2085" y="24340"/>
                  </a:cubicBezTo>
                  <a:cubicBezTo>
                    <a:pt x="2116" y="24277"/>
                    <a:pt x="2147" y="24214"/>
                    <a:pt x="2179" y="24136"/>
                  </a:cubicBezTo>
                  <a:cubicBezTo>
                    <a:pt x="2226" y="24057"/>
                    <a:pt x="2257" y="23995"/>
                    <a:pt x="2288" y="23932"/>
                  </a:cubicBezTo>
                  <a:cubicBezTo>
                    <a:pt x="2304" y="23901"/>
                    <a:pt x="2320" y="23869"/>
                    <a:pt x="2336" y="23838"/>
                  </a:cubicBezTo>
                  <a:close/>
                  <a:moveTo>
                    <a:pt x="1865" y="23744"/>
                  </a:moveTo>
                  <a:cubicBezTo>
                    <a:pt x="1881" y="23744"/>
                    <a:pt x="1897" y="23744"/>
                    <a:pt x="1928" y="23760"/>
                  </a:cubicBezTo>
                  <a:cubicBezTo>
                    <a:pt x="1787" y="24057"/>
                    <a:pt x="1630" y="24355"/>
                    <a:pt x="1489" y="24653"/>
                  </a:cubicBezTo>
                  <a:cubicBezTo>
                    <a:pt x="1599" y="24355"/>
                    <a:pt x="1709" y="24042"/>
                    <a:pt x="1818" y="23744"/>
                  </a:cubicBezTo>
                  <a:close/>
                  <a:moveTo>
                    <a:pt x="2602" y="24042"/>
                  </a:moveTo>
                  <a:lnTo>
                    <a:pt x="2602" y="24042"/>
                  </a:lnTo>
                  <a:cubicBezTo>
                    <a:pt x="2351" y="24402"/>
                    <a:pt x="1834" y="25170"/>
                    <a:pt x="1379" y="25703"/>
                  </a:cubicBezTo>
                  <a:cubicBezTo>
                    <a:pt x="1677" y="25139"/>
                    <a:pt x="2038" y="24637"/>
                    <a:pt x="2477" y="24183"/>
                  </a:cubicBezTo>
                  <a:cubicBezTo>
                    <a:pt x="2508" y="24151"/>
                    <a:pt x="2524" y="24104"/>
                    <a:pt x="2508" y="24073"/>
                  </a:cubicBezTo>
                  <a:lnTo>
                    <a:pt x="2508" y="24073"/>
                  </a:lnTo>
                  <a:cubicBezTo>
                    <a:pt x="2512" y="24077"/>
                    <a:pt x="2519" y="24079"/>
                    <a:pt x="2526" y="24079"/>
                  </a:cubicBezTo>
                  <a:cubicBezTo>
                    <a:pt x="2548" y="24079"/>
                    <a:pt x="2579" y="24065"/>
                    <a:pt x="2602" y="24042"/>
                  </a:cubicBezTo>
                  <a:close/>
                  <a:moveTo>
                    <a:pt x="815" y="23383"/>
                  </a:moveTo>
                  <a:cubicBezTo>
                    <a:pt x="815" y="23430"/>
                    <a:pt x="815" y="23477"/>
                    <a:pt x="815" y="23524"/>
                  </a:cubicBezTo>
                  <a:cubicBezTo>
                    <a:pt x="799" y="23572"/>
                    <a:pt x="784" y="23619"/>
                    <a:pt x="784" y="23681"/>
                  </a:cubicBezTo>
                  <a:cubicBezTo>
                    <a:pt x="784" y="23713"/>
                    <a:pt x="799" y="23744"/>
                    <a:pt x="815" y="23760"/>
                  </a:cubicBezTo>
                  <a:cubicBezTo>
                    <a:pt x="815" y="24026"/>
                    <a:pt x="799" y="24293"/>
                    <a:pt x="784" y="24559"/>
                  </a:cubicBezTo>
                  <a:cubicBezTo>
                    <a:pt x="784" y="24230"/>
                    <a:pt x="784" y="23901"/>
                    <a:pt x="768" y="23572"/>
                  </a:cubicBezTo>
                  <a:cubicBezTo>
                    <a:pt x="768" y="23542"/>
                    <a:pt x="747" y="23526"/>
                    <a:pt x="723" y="23526"/>
                  </a:cubicBezTo>
                  <a:cubicBezTo>
                    <a:pt x="697" y="23526"/>
                    <a:pt x="667" y="23546"/>
                    <a:pt x="658" y="23587"/>
                  </a:cubicBezTo>
                  <a:cubicBezTo>
                    <a:pt x="643" y="24418"/>
                    <a:pt x="658" y="25233"/>
                    <a:pt x="658" y="26064"/>
                  </a:cubicBezTo>
                  <a:cubicBezTo>
                    <a:pt x="611" y="25703"/>
                    <a:pt x="580" y="24888"/>
                    <a:pt x="564" y="24778"/>
                  </a:cubicBezTo>
                  <a:cubicBezTo>
                    <a:pt x="533" y="24434"/>
                    <a:pt x="502" y="24104"/>
                    <a:pt x="470" y="23760"/>
                  </a:cubicBezTo>
                  <a:cubicBezTo>
                    <a:pt x="580" y="23603"/>
                    <a:pt x="690" y="23477"/>
                    <a:pt x="815" y="23383"/>
                  </a:cubicBezTo>
                  <a:close/>
                  <a:moveTo>
                    <a:pt x="1176" y="25876"/>
                  </a:moveTo>
                  <a:cubicBezTo>
                    <a:pt x="1176" y="25876"/>
                    <a:pt x="1191" y="25891"/>
                    <a:pt x="1223" y="25891"/>
                  </a:cubicBezTo>
                  <a:cubicBezTo>
                    <a:pt x="1160" y="25954"/>
                    <a:pt x="1113" y="26017"/>
                    <a:pt x="1066" y="26064"/>
                  </a:cubicBezTo>
                  <a:cubicBezTo>
                    <a:pt x="1097" y="26001"/>
                    <a:pt x="1129" y="25938"/>
                    <a:pt x="1176" y="25876"/>
                  </a:cubicBezTo>
                  <a:close/>
                  <a:moveTo>
                    <a:pt x="7911" y="1"/>
                  </a:moveTo>
                  <a:cubicBezTo>
                    <a:pt x="7753" y="1"/>
                    <a:pt x="7588" y="25"/>
                    <a:pt x="7414" y="91"/>
                  </a:cubicBezTo>
                  <a:cubicBezTo>
                    <a:pt x="6395" y="468"/>
                    <a:pt x="5988" y="1988"/>
                    <a:pt x="5674" y="3179"/>
                  </a:cubicBezTo>
                  <a:cubicBezTo>
                    <a:pt x="5658" y="3195"/>
                    <a:pt x="5658" y="3211"/>
                    <a:pt x="5674" y="3226"/>
                  </a:cubicBezTo>
                  <a:cubicBezTo>
                    <a:pt x="5627" y="3242"/>
                    <a:pt x="5596" y="3258"/>
                    <a:pt x="5549" y="3273"/>
                  </a:cubicBezTo>
                  <a:cubicBezTo>
                    <a:pt x="5520" y="3264"/>
                    <a:pt x="5490" y="3260"/>
                    <a:pt x="5460" y="3260"/>
                  </a:cubicBezTo>
                  <a:cubicBezTo>
                    <a:pt x="5222" y="3260"/>
                    <a:pt x="4934" y="3518"/>
                    <a:pt x="4781" y="3838"/>
                  </a:cubicBezTo>
                  <a:cubicBezTo>
                    <a:pt x="4608" y="4182"/>
                    <a:pt x="4608" y="4559"/>
                    <a:pt x="4734" y="4794"/>
                  </a:cubicBezTo>
                  <a:cubicBezTo>
                    <a:pt x="4326" y="5170"/>
                    <a:pt x="4028" y="5922"/>
                    <a:pt x="4091" y="6424"/>
                  </a:cubicBezTo>
                  <a:cubicBezTo>
                    <a:pt x="4091" y="6439"/>
                    <a:pt x="4107" y="6455"/>
                    <a:pt x="4107" y="6455"/>
                  </a:cubicBezTo>
                  <a:cubicBezTo>
                    <a:pt x="3668" y="7082"/>
                    <a:pt x="3699" y="7646"/>
                    <a:pt x="4060" y="7929"/>
                  </a:cubicBezTo>
                  <a:cubicBezTo>
                    <a:pt x="4068" y="7937"/>
                    <a:pt x="4078" y="7941"/>
                    <a:pt x="4089" y="7941"/>
                  </a:cubicBezTo>
                  <a:cubicBezTo>
                    <a:pt x="4116" y="7941"/>
                    <a:pt x="4147" y="7915"/>
                    <a:pt x="4169" y="7882"/>
                  </a:cubicBezTo>
                  <a:lnTo>
                    <a:pt x="4169" y="7882"/>
                  </a:lnTo>
                  <a:cubicBezTo>
                    <a:pt x="2665" y="11581"/>
                    <a:pt x="1301" y="15390"/>
                    <a:pt x="63" y="19167"/>
                  </a:cubicBezTo>
                  <a:cubicBezTo>
                    <a:pt x="63" y="19261"/>
                    <a:pt x="78" y="19371"/>
                    <a:pt x="78" y="19465"/>
                  </a:cubicBezTo>
                  <a:cubicBezTo>
                    <a:pt x="549" y="18775"/>
                    <a:pt x="784" y="17709"/>
                    <a:pt x="1082" y="16879"/>
                  </a:cubicBezTo>
                  <a:cubicBezTo>
                    <a:pt x="1458" y="15781"/>
                    <a:pt x="1850" y="14684"/>
                    <a:pt x="2241" y="13587"/>
                  </a:cubicBezTo>
                  <a:cubicBezTo>
                    <a:pt x="2947" y="11643"/>
                    <a:pt x="3684" y="9700"/>
                    <a:pt x="4405" y="7756"/>
                  </a:cubicBezTo>
                  <a:cubicBezTo>
                    <a:pt x="4420" y="7756"/>
                    <a:pt x="4420" y="7740"/>
                    <a:pt x="4436" y="7740"/>
                  </a:cubicBezTo>
                  <a:cubicBezTo>
                    <a:pt x="4577" y="7552"/>
                    <a:pt x="4749" y="7443"/>
                    <a:pt x="4922" y="7380"/>
                  </a:cubicBezTo>
                  <a:cubicBezTo>
                    <a:pt x="5141" y="7427"/>
                    <a:pt x="5361" y="7474"/>
                    <a:pt x="5580" y="7537"/>
                  </a:cubicBezTo>
                  <a:cubicBezTo>
                    <a:pt x="5658" y="7599"/>
                    <a:pt x="5737" y="7709"/>
                    <a:pt x="5800" y="7819"/>
                  </a:cubicBezTo>
                  <a:cubicBezTo>
                    <a:pt x="5674" y="8070"/>
                    <a:pt x="5611" y="8367"/>
                    <a:pt x="5486" y="8681"/>
                  </a:cubicBezTo>
                  <a:cubicBezTo>
                    <a:pt x="5079" y="9872"/>
                    <a:pt x="4655" y="11079"/>
                    <a:pt x="4248" y="12270"/>
                  </a:cubicBezTo>
                  <a:cubicBezTo>
                    <a:pt x="3433" y="14637"/>
                    <a:pt x="2602" y="16988"/>
                    <a:pt x="1834" y="19339"/>
                  </a:cubicBezTo>
                  <a:cubicBezTo>
                    <a:pt x="1756" y="18995"/>
                    <a:pt x="1552" y="18728"/>
                    <a:pt x="1317" y="18665"/>
                  </a:cubicBezTo>
                  <a:cubicBezTo>
                    <a:pt x="1267" y="18652"/>
                    <a:pt x="1217" y="18646"/>
                    <a:pt x="1165" y="18646"/>
                  </a:cubicBezTo>
                  <a:cubicBezTo>
                    <a:pt x="794" y="18646"/>
                    <a:pt x="385" y="18981"/>
                    <a:pt x="110" y="19449"/>
                  </a:cubicBezTo>
                  <a:cubicBezTo>
                    <a:pt x="94" y="19465"/>
                    <a:pt x="78" y="19465"/>
                    <a:pt x="78" y="19481"/>
                  </a:cubicBezTo>
                  <a:cubicBezTo>
                    <a:pt x="78" y="19778"/>
                    <a:pt x="47" y="20076"/>
                    <a:pt x="0" y="20358"/>
                  </a:cubicBezTo>
                  <a:cubicBezTo>
                    <a:pt x="63" y="22600"/>
                    <a:pt x="266" y="24747"/>
                    <a:pt x="502" y="26879"/>
                  </a:cubicBezTo>
                  <a:cubicBezTo>
                    <a:pt x="510" y="26954"/>
                    <a:pt x="545" y="26989"/>
                    <a:pt x="587" y="26989"/>
                  </a:cubicBezTo>
                  <a:cubicBezTo>
                    <a:pt x="625" y="26989"/>
                    <a:pt x="669" y="26962"/>
                    <a:pt x="705" y="26910"/>
                  </a:cubicBezTo>
                  <a:cubicBezTo>
                    <a:pt x="2163" y="25061"/>
                    <a:pt x="3605" y="23180"/>
                    <a:pt x="4969" y="21220"/>
                  </a:cubicBezTo>
                  <a:cubicBezTo>
                    <a:pt x="5031" y="21142"/>
                    <a:pt x="5031" y="21079"/>
                    <a:pt x="5016" y="21032"/>
                  </a:cubicBezTo>
                  <a:cubicBezTo>
                    <a:pt x="5031" y="20970"/>
                    <a:pt x="5031" y="20923"/>
                    <a:pt x="5047" y="20876"/>
                  </a:cubicBezTo>
                  <a:cubicBezTo>
                    <a:pt x="6474" y="17176"/>
                    <a:pt x="7759" y="13383"/>
                    <a:pt x="9044" y="9637"/>
                  </a:cubicBezTo>
                  <a:cubicBezTo>
                    <a:pt x="9049" y="9642"/>
                    <a:pt x="9055" y="9644"/>
                    <a:pt x="9060" y="9644"/>
                  </a:cubicBezTo>
                  <a:cubicBezTo>
                    <a:pt x="9070" y="9644"/>
                    <a:pt x="9081" y="9637"/>
                    <a:pt x="9091" y="9637"/>
                  </a:cubicBezTo>
                  <a:cubicBezTo>
                    <a:pt x="9655" y="9324"/>
                    <a:pt x="10016" y="8587"/>
                    <a:pt x="9875" y="7897"/>
                  </a:cubicBezTo>
                  <a:cubicBezTo>
                    <a:pt x="9859" y="7819"/>
                    <a:pt x="9828" y="7756"/>
                    <a:pt x="9796" y="7678"/>
                  </a:cubicBezTo>
                  <a:cubicBezTo>
                    <a:pt x="10063" y="7239"/>
                    <a:pt x="10141" y="6894"/>
                    <a:pt x="10094" y="6596"/>
                  </a:cubicBezTo>
                  <a:cubicBezTo>
                    <a:pt x="10565" y="6173"/>
                    <a:pt x="10580" y="5718"/>
                    <a:pt x="10423" y="5311"/>
                  </a:cubicBezTo>
                  <a:cubicBezTo>
                    <a:pt x="10815" y="4339"/>
                    <a:pt x="11599" y="2913"/>
                    <a:pt x="11536" y="1910"/>
                  </a:cubicBezTo>
                  <a:cubicBezTo>
                    <a:pt x="11489" y="1157"/>
                    <a:pt x="11035" y="812"/>
                    <a:pt x="10533" y="687"/>
                  </a:cubicBezTo>
                  <a:cubicBezTo>
                    <a:pt x="9922" y="436"/>
                    <a:pt x="9264" y="279"/>
                    <a:pt x="8637" y="123"/>
                  </a:cubicBezTo>
                  <a:cubicBezTo>
                    <a:pt x="8404" y="65"/>
                    <a:pt x="8166" y="1"/>
                    <a:pt x="79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2" name="Google Shape;2322;p80"/>
            <p:cNvSpPr/>
            <p:nvPr/>
          </p:nvSpPr>
          <p:spPr>
            <a:xfrm>
              <a:off x="3380325" y="3719775"/>
              <a:ext cx="23925" cy="52975"/>
            </a:xfrm>
            <a:custGeom>
              <a:avLst/>
              <a:gdLst/>
              <a:ahLst/>
              <a:cxnLst/>
              <a:rect l="l" t="t" r="r" b="b"/>
              <a:pathLst>
                <a:path w="957" h="2119" extrusionOk="0">
                  <a:moveTo>
                    <a:pt x="956" y="0"/>
                  </a:moveTo>
                  <a:lnTo>
                    <a:pt x="956" y="0"/>
                  </a:lnTo>
                  <a:cubicBezTo>
                    <a:pt x="470" y="471"/>
                    <a:pt x="63" y="1348"/>
                    <a:pt x="0" y="2101"/>
                  </a:cubicBezTo>
                  <a:cubicBezTo>
                    <a:pt x="0" y="2110"/>
                    <a:pt x="5" y="2119"/>
                    <a:pt x="13" y="2119"/>
                  </a:cubicBezTo>
                  <a:cubicBezTo>
                    <a:pt x="18" y="2119"/>
                    <a:pt x="25" y="2114"/>
                    <a:pt x="31" y="2101"/>
                  </a:cubicBezTo>
                  <a:cubicBezTo>
                    <a:pt x="220" y="1254"/>
                    <a:pt x="486" y="674"/>
                    <a:pt x="9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3" name="Google Shape;2323;p80"/>
            <p:cNvSpPr/>
            <p:nvPr/>
          </p:nvSpPr>
          <p:spPr>
            <a:xfrm>
              <a:off x="3385800" y="3742450"/>
              <a:ext cx="10225" cy="27275"/>
            </a:xfrm>
            <a:custGeom>
              <a:avLst/>
              <a:gdLst/>
              <a:ahLst/>
              <a:cxnLst/>
              <a:rect l="l" t="t" r="r" b="b"/>
              <a:pathLst>
                <a:path w="409" h="1091" extrusionOk="0">
                  <a:moveTo>
                    <a:pt x="395" y="0"/>
                  </a:moveTo>
                  <a:cubicBezTo>
                    <a:pt x="390" y="0"/>
                    <a:pt x="383" y="5"/>
                    <a:pt x="377" y="18"/>
                  </a:cubicBezTo>
                  <a:cubicBezTo>
                    <a:pt x="251" y="363"/>
                    <a:pt x="126" y="708"/>
                    <a:pt x="1" y="1053"/>
                  </a:cubicBezTo>
                  <a:cubicBezTo>
                    <a:pt x="1" y="1079"/>
                    <a:pt x="10" y="1090"/>
                    <a:pt x="21" y="1090"/>
                  </a:cubicBezTo>
                  <a:cubicBezTo>
                    <a:pt x="30" y="1090"/>
                    <a:pt x="41" y="1082"/>
                    <a:pt x="48" y="1068"/>
                  </a:cubicBezTo>
                  <a:cubicBezTo>
                    <a:pt x="173" y="723"/>
                    <a:pt x="283" y="363"/>
                    <a:pt x="408" y="18"/>
                  </a:cubicBezTo>
                  <a:cubicBezTo>
                    <a:pt x="408" y="9"/>
                    <a:pt x="403" y="0"/>
                    <a:pt x="3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4" name="Google Shape;2324;p80"/>
            <p:cNvSpPr/>
            <p:nvPr/>
          </p:nvSpPr>
          <p:spPr>
            <a:xfrm>
              <a:off x="3397550" y="3877700"/>
              <a:ext cx="60275" cy="34650"/>
            </a:xfrm>
            <a:custGeom>
              <a:avLst/>
              <a:gdLst/>
              <a:ahLst/>
              <a:cxnLst/>
              <a:rect l="l" t="t" r="r" b="b"/>
              <a:pathLst>
                <a:path w="2411" h="1386" extrusionOk="0">
                  <a:moveTo>
                    <a:pt x="16" y="0"/>
                  </a:moveTo>
                  <a:cubicBezTo>
                    <a:pt x="1" y="0"/>
                    <a:pt x="1" y="16"/>
                    <a:pt x="16" y="16"/>
                  </a:cubicBezTo>
                  <a:cubicBezTo>
                    <a:pt x="487" y="125"/>
                    <a:pt x="1004" y="251"/>
                    <a:pt x="1443" y="470"/>
                  </a:cubicBezTo>
                  <a:cubicBezTo>
                    <a:pt x="1835" y="690"/>
                    <a:pt x="2085" y="1019"/>
                    <a:pt x="2368" y="1379"/>
                  </a:cubicBezTo>
                  <a:cubicBezTo>
                    <a:pt x="2372" y="1384"/>
                    <a:pt x="2378" y="1386"/>
                    <a:pt x="2384" y="1386"/>
                  </a:cubicBezTo>
                  <a:cubicBezTo>
                    <a:pt x="2398" y="1386"/>
                    <a:pt x="2410" y="1375"/>
                    <a:pt x="2399" y="1364"/>
                  </a:cubicBezTo>
                  <a:cubicBezTo>
                    <a:pt x="2132" y="314"/>
                    <a:pt x="832" y="141"/>
                    <a:pt x="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5" name="Google Shape;2325;p80"/>
            <p:cNvSpPr/>
            <p:nvPr/>
          </p:nvSpPr>
          <p:spPr>
            <a:xfrm>
              <a:off x="3423800" y="3854950"/>
              <a:ext cx="38375" cy="26000"/>
            </a:xfrm>
            <a:custGeom>
              <a:avLst/>
              <a:gdLst/>
              <a:ahLst/>
              <a:cxnLst/>
              <a:rect l="l" t="t" r="r" b="b"/>
              <a:pathLst>
                <a:path w="1535" h="1040" extrusionOk="0">
                  <a:moveTo>
                    <a:pt x="46" y="1"/>
                  </a:moveTo>
                  <a:cubicBezTo>
                    <a:pt x="36" y="1"/>
                    <a:pt x="26" y="1"/>
                    <a:pt x="17" y="1"/>
                  </a:cubicBezTo>
                  <a:cubicBezTo>
                    <a:pt x="1" y="1"/>
                    <a:pt x="1" y="17"/>
                    <a:pt x="1" y="17"/>
                  </a:cubicBezTo>
                  <a:cubicBezTo>
                    <a:pt x="314" y="126"/>
                    <a:pt x="612" y="220"/>
                    <a:pt x="879" y="409"/>
                  </a:cubicBezTo>
                  <a:cubicBezTo>
                    <a:pt x="1114" y="581"/>
                    <a:pt x="1271" y="847"/>
                    <a:pt x="1490" y="1035"/>
                  </a:cubicBezTo>
                  <a:cubicBezTo>
                    <a:pt x="1493" y="1038"/>
                    <a:pt x="1497" y="1040"/>
                    <a:pt x="1500" y="1040"/>
                  </a:cubicBezTo>
                  <a:cubicBezTo>
                    <a:pt x="1516" y="1040"/>
                    <a:pt x="1534" y="1017"/>
                    <a:pt x="1521" y="1004"/>
                  </a:cubicBezTo>
                  <a:cubicBezTo>
                    <a:pt x="1321" y="419"/>
                    <a:pt x="592" y="1"/>
                    <a:pt x="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6" name="Google Shape;2326;p80"/>
            <p:cNvSpPr/>
            <p:nvPr/>
          </p:nvSpPr>
          <p:spPr>
            <a:xfrm>
              <a:off x="3449275" y="3833800"/>
              <a:ext cx="18725" cy="17825"/>
            </a:xfrm>
            <a:custGeom>
              <a:avLst/>
              <a:gdLst/>
              <a:ahLst/>
              <a:cxnLst/>
              <a:rect l="l" t="t" r="r" b="b"/>
              <a:pathLst>
                <a:path w="749" h="713" extrusionOk="0">
                  <a:moveTo>
                    <a:pt x="16" y="1"/>
                  </a:moveTo>
                  <a:cubicBezTo>
                    <a:pt x="1" y="1"/>
                    <a:pt x="1" y="16"/>
                    <a:pt x="1" y="16"/>
                  </a:cubicBezTo>
                  <a:cubicBezTo>
                    <a:pt x="173" y="95"/>
                    <a:pt x="314" y="204"/>
                    <a:pt x="440" y="345"/>
                  </a:cubicBezTo>
                  <a:cubicBezTo>
                    <a:pt x="534" y="455"/>
                    <a:pt x="596" y="612"/>
                    <a:pt x="706" y="706"/>
                  </a:cubicBezTo>
                  <a:cubicBezTo>
                    <a:pt x="711" y="711"/>
                    <a:pt x="717" y="712"/>
                    <a:pt x="722" y="712"/>
                  </a:cubicBezTo>
                  <a:cubicBezTo>
                    <a:pt x="736" y="712"/>
                    <a:pt x="749" y="701"/>
                    <a:pt x="737" y="690"/>
                  </a:cubicBezTo>
                  <a:cubicBezTo>
                    <a:pt x="722" y="502"/>
                    <a:pt x="581" y="361"/>
                    <a:pt x="471" y="251"/>
                  </a:cubicBezTo>
                  <a:cubicBezTo>
                    <a:pt x="346" y="126"/>
                    <a:pt x="189" y="48"/>
                    <a:pt x="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7" name="Google Shape;2327;p80"/>
            <p:cNvSpPr/>
            <p:nvPr/>
          </p:nvSpPr>
          <p:spPr>
            <a:xfrm>
              <a:off x="3108375" y="4434875"/>
              <a:ext cx="173600" cy="275375"/>
            </a:xfrm>
            <a:custGeom>
              <a:avLst/>
              <a:gdLst/>
              <a:ahLst/>
              <a:cxnLst/>
              <a:rect l="l" t="t" r="r" b="b"/>
              <a:pathLst>
                <a:path w="6944" h="11015" extrusionOk="0">
                  <a:moveTo>
                    <a:pt x="4426" y="1"/>
                  </a:moveTo>
                  <a:cubicBezTo>
                    <a:pt x="3056" y="1"/>
                    <a:pt x="1514" y="1379"/>
                    <a:pt x="894" y="2369"/>
                  </a:cubicBezTo>
                  <a:cubicBezTo>
                    <a:pt x="486" y="3011"/>
                    <a:pt x="0" y="3999"/>
                    <a:pt x="392" y="4751"/>
                  </a:cubicBezTo>
                  <a:cubicBezTo>
                    <a:pt x="684" y="5301"/>
                    <a:pt x="1230" y="5371"/>
                    <a:pt x="1781" y="5371"/>
                  </a:cubicBezTo>
                  <a:cubicBezTo>
                    <a:pt x="1968" y="5371"/>
                    <a:pt x="2156" y="5363"/>
                    <a:pt x="2336" y="5363"/>
                  </a:cubicBezTo>
                  <a:cubicBezTo>
                    <a:pt x="2755" y="5363"/>
                    <a:pt x="3292" y="5274"/>
                    <a:pt x="3770" y="5274"/>
                  </a:cubicBezTo>
                  <a:cubicBezTo>
                    <a:pt x="3989" y="5274"/>
                    <a:pt x="4196" y="5293"/>
                    <a:pt x="4373" y="5347"/>
                  </a:cubicBezTo>
                  <a:lnTo>
                    <a:pt x="4828" y="5347"/>
                  </a:lnTo>
                  <a:cubicBezTo>
                    <a:pt x="5235" y="6115"/>
                    <a:pt x="5141" y="6570"/>
                    <a:pt x="4546" y="6679"/>
                  </a:cubicBezTo>
                  <a:cubicBezTo>
                    <a:pt x="4232" y="6867"/>
                    <a:pt x="3778" y="6977"/>
                    <a:pt x="3433" y="7118"/>
                  </a:cubicBezTo>
                  <a:cubicBezTo>
                    <a:pt x="2586" y="7447"/>
                    <a:pt x="1301" y="7839"/>
                    <a:pt x="690" y="8576"/>
                  </a:cubicBezTo>
                  <a:cubicBezTo>
                    <a:pt x="282" y="9062"/>
                    <a:pt x="220" y="9704"/>
                    <a:pt x="705" y="10175"/>
                  </a:cubicBezTo>
                  <a:cubicBezTo>
                    <a:pt x="1017" y="10465"/>
                    <a:pt x="1373" y="10531"/>
                    <a:pt x="1743" y="10531"/>
                  </a:cubicBezTo>
                  <a:cubicBezTo>
                    <a:pt x="2054" y="10531"/>
                    <a:pt x="2375" y="10484"/>
                    <a:pt x="2686" y="10484"/>
                  </a:cubicBezTo>
                  <a:cubicBezTo>
                    <a:pt x="2822" y="10484"/>
                    <a:pt x="2957" y="10493"/>
                    <a:pt x="3088" y="10519"/>
                  </a:cubicBezTo>
                  <a:cubicBezTo>
                    <a:pt x="3072" y="10566"/>
                    <a:pt x="3072" y="10614"/>
                    <a:pt x="3057" y="10661"/>
                  </a:cubicBezTo>
                  <a:cubicBezTo>
                    <a:pt x="3001" y="10873"/>
                    <a:pt x="3161" y="11014"/>
                    <a:pt x="3331" y="11014"/>
                  </a:cubicBezTo>
                  <a:cubicBezTo>
                    <a:pt x="3399" y="11014"/>
                    <a:pt x="3469" y="10992"/>
                    <a:pt x="3527" y="10943"/>
                  </a:cubicBezTo>
                  <a:cubicBezTo>
                    <a:pt x="3684" y="10802"/>
                    <a:pt x="3840" y="10676"/>
                    <a:pt x="3997" y="10551"/>
                  </a:cubicBezTo>
                  <a:cubicBezTo>
                    <a:pt x="4248" y="10347"/>
                    <a:pt x="4122" y="9940"/>
                    <a:pt x="3903" y="9798"/>
                  </a:cubicBezTo>
                  <a:cubicBezTo>
                    <a:pt x="3621" y="9626"/>
                    <a:pt x="3417" y="9548"/>
                    <a:pt x="3088" y="9516"/>
                  </a:cubicBezTo>
                  <a:cubicBezTo>
                    <a:pt x="3074" y="9514"/>
                    <a:pt x="3057" y="9513"/>
                    <a:pt x="3038" y="9513"/>
                  </a:cubicBezTo>
                  <a:cubicBezTo>
                    <a:pt x="2815" y="9513"/>
                    <a:pt x="2268" y="9640"/>
                    <a:pt x="1980" y="9640"/>
                  </a:cubicBezTo>
                  <a:cubicBezTo>
                    <a:pt x="1905" y="9640"/>
                    <a:pt x="1848" y="9631"/>
                    <a:pt x="1818" y="9610"/>
                  </a:cubicBezTo>
                  <a:cubicBezTo>
                    <a:pt x="737" y="8889"/>
                    <a:pt x="4264" y="7651"/>
                    <a:pt x="4452" y="7588"/>
                  </a:cubicBezTo>
                  <a:cubicBezTo>
                    <a:pt x="5345" y="7228"/>
                    <a:pt x="6944" y="6413"/>
                    <a:pt x="6191" y="5143"/>
                  </a:cubicBezTo>
                  <a:cubicBezTo>
                    <a:pt x="5877" y="4622"/>
                    <a:pt x="5324" y="4477"/>
                    <a:pt x="4692" y="4477"/>
                  </a:cubicBezTo>
                  <a:cubicBezTo>
                    <a:pt x="3899" y="4477"/>
                    <a:pt x="2983" y="4706"/>
                    <a:pt x="2264" y="4706"/>
                  </a:cubicBezTo>
                  <a:cubicBezTo>
                    <a:pt x="2041" y="4706"/>
                    <a:pt x="1837" y="4684"/>
                    <a:pt x="1662" y="4626"/>
                  </a:cubicBezTo>
                  <a:cubicBezTo>
                    <a:pt x="173" y="4124"/>
                    <a:pt x="1740" y="2275"/>
                    <a:pt x="2398" y="1695"/>
                  </a:cubicBezTo>
                  <a:cubicBezTo>
                    <a:pt x="3245" y="974"/>
                    <a:pt x="4311" y="942"/>
                    <a:pt x="5173" y="362"/>
                  </a:cubicBezTo>
                  <a:cubicBezTo>
                    <a:pt x="5235" y="315"/>
                    <a:pt x="5251" y="190"/>
                    <a:pt x="5173" y="159"/>
                  </a:cubicBezTo>
                  <a:cubicBezTo>
                    <a:pt x="4935" y="50"/>
                    <a:pt x="4683" y="1"/>
                    <a:pt x="44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28" name="Google Shape;2328;p80"/>
          <p:cNvSpPr txBox="1"/>
          <p:nvPr/>
        </p:nvSpPr>
        <p:spPr>
          <a:xfrm>
            <a:off x="435850" y="1783850"/>
            <a:ext cx="8708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dk1"/>
                </a:solidFill>
                <a:latin typeface="Itim"/>
                <a:ea typeface="Itim"/>
                <a:cs typeface="Itim"/>
                <a:sym typeface="Itim"/>
              </a:rPr>
              <a:t>Link:  </a:t>
            </a:r>
            <a:r>
              <a:rPr lang="en" b="1" u="sng">
                <a:solidFill>
                  <a:schemeClr val="hlink"/>
                </a:solidFill>
                <a:latin typeface="Itim"/>
                <a:ea typeface="Itim"/>
                <a:cs typeface="Itim"/>
                <a:sym typeface="Itim"/>
                <a:hlinkClick r:id="rId3"/>
              </a:rPr>
              <a:t>https://www.cdc.gov/ticks/removing_a_tick.html</a:t>
            </a:r>
            <a:r>
              <a:rPr lang="en" b="1">
                <a:solidFill>
                  <a:schemeClr val="dk1"/>
                </a:solidFill>
                <a:latin typeface="Itim"/>
                <a:ea typeface="Itim"/>
                <a:cs typeface="Itim"/>
                <a:sym typeface="Itim"/>
              </a:rPr>
              <a:t> </a:t>
            </a:r>
            <a:endParaRPr/>
          </a:p>
        </p:txBody>
      </p:sp>
      <p:sp>
        <p:nvSpPr>
          <p:cNvPr id="2329" name="Google Shape;2329;p80"/>
          <p:cNvSpPr txBox="1">
            <a:spLocks noGrp="1"/>
          </p:cNvSpPr>
          <p:nvPr>
            <p:ph type="body" idx="1"/>
          </p:nvPr>
        </p:nvSpPr>
        <p:spPr>
          <a:xfrm>
            <a:off x="435850" y="2312575"/>
            <a:ext cx="8593500" cy="26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
        <p:nvSpPr>
          <p:cNvPr id="2330" name="Google Shape;2330;p80"/>
          <p:cNvSpPr txBox="1">
            <a:spLocks noGrp="1"/>
          </p:cNvSpPr>
          <p:nvPr>
            <p:ph type="title"/>
          </p:nvPr>
        </p:nvSpPr>
        <p:spPr>
          <a:xfrm>
            <a:off x="790175" y="211288"/>
            <a:ext cx="6821700" cy="457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3000"/>
              <a:buNone/>
            </a:pPr>
            <a:r>
              <a:rPr lang="en" sz="2700"/>
              <a:t>Part 5: What should pet owners know about tick-borne diseases?</a:t>
            </a:r>
            <a:endParaRPr sz="27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34"/>
        <p:cNvGrpSpPr/>
        <p:nvPr/>
      </p:nvGrpSpPr>
      <p:grpSpPr>
        <a:xfrm>
          <a:off x="0" y="0"/>
          <a:ext cx="0" cy="0"/>
          <a:chOff x="0" y="0"/>
          <a:chExt cx="0" cy="0"/>
        </a:xfrm>
      </p:grpSpPr>
      <p:grpSp>
        <p:nvGrpSpPr>
          <p:cNvPr id="2335" name="Google Shape;2335;p81"/>
          <p:cNvGrpSpPr/>
          <p:nvPr/>
        </p:nvGrpSpPr>
        <p:grpSpPr>
          <a:xfrm>
            <a:off x="902704" y="564652"/>
            <a:ext cx="4356480" cy="44675"/>
            <a:chOff x="4345425" y="2175475"/>
            <a:chExt cx="800750" cy="176025"/>
          </a:xfrm>
        </p:grpSpPr>
        <p:sp>
          <p:nvSpPr>
            <p:cNvPr id="2336" name="Google Shape;2336;p8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7" name="Google Shape;2337;p8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38" name="Google Shape;2338;p81"/>
          <p:cNvSpPr txBox="1">
            <a:spLocks noGrp="1"/>
          </p:cNvSpPr>
          <p:nvPr>
            <p:ph type="title"/>
          </p:nvPr>
        </p:nvSpPr>
        <p:spPr>
          <a:xfrm>
            <a:off x="1249150" y="1508525"/>
            <a:ext cx="6227100" cy="7005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50"/>
              </a:spcBef>
              <a:spcAft>
                <a:spcPts val="0"/>
              </a:spcAft>
              <a:buSzPts val="1100"/>
              <a:buNone/>
            </a:pPr>
            <a:r>
              <a:rPr lang="en" sz="2300">
                <a:solidFill>
                  <a:srgbClr val="1C1C1B"/>
                </a:solidFill>
              </a:rPr>
              <a:t>If my pet is diagnosed with a tick-borne disease, </a:t>
            </a:r>
            <a:endParaRPr sz="2300">
              <a:solidFill>
                <a:srgbClr val="1C1C1B"/>
              </a:solidFill>
            </a:endParaRPr>
          </a:p>
          <a:p>
            <a:pPr marL="0" lvl="0" indent="0" algn="ctr" rtl="0">
              <a:lnSpc>
                <a:spcPct val="100000"/>
              </a:lnSpc>
              <a:spcBef>
                <a:spcPts val="80"/>
              </a:spcBef>
              <a:spcAft>
                <a:spcPts val="0"/>
              </a:spcAft>
              <a:buSzPts val="1100"/>
              <a:buNone/>
            </a:pPr>
            <a:r>
              <a:rPr lang="en" sz="2300">
                <a:solidFill>
                  <a:srgbClr val="1C1C1B"/>
                </a:solidFill>
              </a:rPr>
              <a:t>why should I contact my own doctor?</a:t>
            </a:r>
            <a:endParaRPr sz="2300">
              <a:solidFill>
                <a:srgbClr val="1C1C1B"/>
              </a:solidFill>
            </a:endParaRPr>
          </a:p>
        </p:txBody>
      </p:sp>
      <p:grpSp>
        <p:nvGrpSpPr>
          <p:cNvPr id="2339" name="Google Shape;2339;p81"/>
          <p:cNvGrpSpPr/>
          <p:nvPr/>
        </p:nvGrpSpPr>
        <p:grpSpPr>
          <a:xfrm rot="372491" flipH="1">
            <a:off x="69764" y="101967"/>
            <a:ext cx="595061" cy="675837"/>
            <a:chOff x="5464100" y="4208075"/>
            <a:chExt cx="494625" cy="579650"/>
          </a:xfrm>
        </p:grpSpPr>
        <p:sp>
          <p:nvSpPr>
            <p:cNvPr id="2340" name="Google Shape;2340;p81"/>
            <p:cNvSpPr/>
            <p:nvPr/>
          </p:nvSpPr>
          <p:spPr>
            <a:xfrm>
              <a:off x="5594650" y="4504850"/>
              <a:ext cx="341250" cy="255800"/>
            </a:xfrm>
            <a:custGeom>
              <a:avLst/>
              <a:gdLst/>
              <a:ahLst/>
              <a:cxnLst/>
              <a:rect l="l" t="t" r="r" b="b"/>
              <a:pathLst>
                <a:path w="13650" h="10232" extrusionOk="0">
                  <a:moveTo>
                    <a:pt x="11619" y="0"/>
                  </a:moveTo>
                  <a:cubicBezTo>
                    <a:pt x="11538" y="0"/>
                    <a:pt x="11454" y="19"/>
                    <a:pt x="11367" y="60"/>
                  </a:cubicBezTo>
                  <a:cubicBezTo>
                    <a:pt x="10774" y="356"/>
                    <a:pt x="10157" y="653"/>
                    <a:pt x="9587" y="973"/>
                  </a:cubicBezTo>
                  <a:cubicBezTo>
                    <a:pt x="8423" y="1657"/>
                    <a:pt x="7327" y="2388"/>
                    <a:pt x="6254" y="3209"/>
                  </a:cubicBezTo>
                  <a:cubicBezTo>
                    <a:pt x="4177" y="4784"/>
                    <a:pt x="2100" y="6359"/>
                    <a:pt x="0" y="7934"/>
                  </a:cubicBezTo>
                  <a:cubicBezTo>
                    <a:pt x="584" y="8864"/>
                    <a:pt x="1080" y="10231"/>
                    <a:pt x="2001" y="10231"/>
                  </a:cubicBezTo>
                  <a:cubicBezTo>
                    <a:pt x="2232" y="10231"/>
                    <a:pt x="2491" y="10145"/>
                    <a:pt x="2785" y="9943"/>
                  </a:cubicBezTo>
                  <a:cubicBezTo>
                    <a:pt x="3972" y="9121"/>
                    <a:pt x="5159" y="8300"/>
                    <a:pt x="6323" y="7478"/>
                  </a:cubicBezTo>
                  <a:cubicBezTo>
                    <a:pt x="7281" y="6816"/>
                    <a:pt x="13650" y="2867"/>
                    <a:pt x="13011" y="1726"/>
                  </a:cubicBezTo>
                  <a:cubicBezTo>
                    <a:pt x="12806" y="1338"/>
                    <a:pt x="12310" y="0"/>
                    <a:pt x="11619"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1" name="Google Shape;2341;p81"/>
            <p:cNvSpPr/>
            <p:nvPr/>
          </p:nvSpPr>
          <p:spPr>
            <a:xfrm>
              <a:off x="5518750" y="4363750"/>
              <a:ext cx="340700" cy="255675"/>
            </a:xfrm>
            <a:custGeom>
              <a:avLst/>
              <a:gdLst/>
              <a:ahLst/>
              <a:cxnLst/>
              <a:rect l="l" t="t" r="r" b="b"/>
              <a:pathLst>
                <a:path w="13628" h="10227" extrusionOk="0">
                  <a:moveTo>
                    <a:pt x="11606" y="0"/>
                  </a:moveTo>
                  <a:cubicBezTo>
                    <a:pt x="11522" y="0"/>
                    <a:pt x="11435" y="21"/>
                    <a:pt x="11345" y="66"/>
                  </a:cubicBezTo>
                  <a:cubicBezTo>
                    <a:pt x="10751" y="362"/>
                    <a:pt x="10158" y="659"/>
                    <a:pt x="9587" y="979"/>
                  </a:cubicBezTo>
                  <a:cubicBezTo>
                    <a:pt x="8423" y="1664"/>
                    <a:pt x="7304" y="2394"/>
                    <a:pt x="6232" y="3216"/>
                  </a:cubicBezTo>
                  <a:cubicBezTo>
                    <a:pt x="4155" y="4791"/>
                    <a:pt x="2077" y="6343"/>
                    <a:pt x="0" y="7940"/>
                  </a:cubicBezTo>
                  <a:cubicBezTo>
                    <a:pt x="563" y="8867"/>
                    <a:pt x="1054" y="10226"/>
                    <a:pt x="1967" y="10226"/>
                  </a:cubicBezTo>
                  <a:cubicBezTo>
                    <a:pt x="2201" y="10226"/>
                    <a:pt x="2464" y="10136"/>
                    <a:pt x="2762" y="9926"/>
                  </a:cubicBezTo>
                  <a:cubicBezTo>
                    <a:pt x="3949" y="9127"/>
                    <a:pt x="5136" y="8306"/>
                    <a:pt x="6323" y="7484"/>
                  </a:cubicBezTo>
                  <a:cubicBezTo>
                    <a:pt x="7282" y="6822"/>
                    <a:pt x="13627" y="2873"/>
                    <a:pt x="13011" y="1732"/>
                  </a:cubicBezTo>
                  <a:cubicBezTo>
                    <a:pt x="12787" y="1346"/>
                    <a:pt x="12292" y="0"/>
                    <a:pt x="11606"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2" name="Google Shape;2342;p81"/>
            <p:cNvSpPr/>
            <p:nvPr/>
          </p:nvSpPr>
          <p:spPr>
            <a:xfrm>
              <a:off x="5475950" y="4235275"/>
              <a:ext cx="281925" cy="269375"/>
            </a:xfrm>
            <a:custGeom>
              <a:avLst/>
              <a:gdLst/>
              <a:ahLst/>
              <a:cxnLst/>
              <a:rect l="l" t="t" r="r" b="b"/>
              <a:pathLst>
                <a:path w="11277" h="10775" extrusionOk="0">
                  <a:moveTo>
                    <a:pt x="1210" y="1"/>
                  </a:moveTo>
                  <a:cubicBezTo>
                    <a:pt x="1233" y="23"/>
                    <a:pt x="1233" y="46"/>
                    <a:pt x="1233" y="92"/>
                  </a:cubicBezTo>
                  <a:cubicBezTo>
                    <a:pt x="1005" y="3653"/>
                    <a:pt x="503" y="7213"/>
                    <a:pt x="0" y="10774"/>
                  </a:cubicBezTo>
                  <a:cubicBezTo>
                    <a:pt x="3607" y="7989"/>
                    <a:pt x="7396" y="5456"/>
                    <a:pt x="11276" y="3082"/>
                  </a:cubicBezTo>
                  <a:cubicBezTo>
                    <a:pt x="7967" y="1918"/>
                    <a:pt x="4634" y="868"/>
                    <a:pt x="1210" y="1"/>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3" name="Google Shape;2343;p81"/>
            <p:cNvSpPr/>
            <p:nvPr/>
          </p:nvSpPr>
          <p:spPr>
            <a:xfrm>
              <a:off x="5717000" y="4421125"/>
              <a:ext cx="42000" cy="94525"/>
            </a:xfrm>
            <a:custGeom>
              <a:avLst/>
              <a:gdLst/>
              <a:ahLst/>
              <a:cxnLst/>
              <a:rect l="l" t="t" r="r" b="b"/>
              <a:pathLst>
                <a:path w="1680" h="3781" extrusionOk="0">
                  <a:moveTo>
                    <a:pt x="1497" y="0"/>
                  </a:moveTo>
                  <a:cubicBezTo>
                    <a:pt x="1449" y="0"/>
                    <a:pt x="1398" y="23"/>
                    <a:pt x="1360" y="76"/>
                  </a:cubicBezTo>
                  <a:cubicBezTo>
                    <a:pt x="676" y="1103"/>
                    <a:pt x="265" y="2404"/>
                    <a:pt x="14" y="3614"/>
                  </a:cubicBezTo>
                  <a:cubicBezTo>
                    <a:pt x="0" y="3720"/>
                    <a:pt x="80" y="3780"/>
                    <a:pt x="162" y="3780"/>
                  </a:cubicBezTo>
                  <a:cubicBezTo>
                    <a:pt x="221" y="3780"/>
                    <a:pt x="282" y="3749"/>
                    <a:pt x="310" y="3683"/>
                  </a:cubicBezTo>
                  <a:cubicBezTo>
                    <a:pt x="698" y="2496"/>
                    <a:pt x="1201" y="1377"/>
                    <a:pt x="1634" y="213"/>
                  </a:cubicBezTo>
                  <a:cubicBezTo>
                    <a:pt x="1680" y="91"/>
                    <a:pt x="1594" y="0"/>
                    <a:pt x="1497" y="0"/>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4" name="Google Shape;2344;p81"/>
            <p:cNvSpPr/>
            <p:nvPr/>
          </p:nvSpPr>
          <p:spPr>
            <a:xfrm>
              <a:off x="5750000" y="4392700"/>
              <a:ext cx="46925" cy="98950"/>
            </a:xfrm>
            <a:custGeom>
              <a:avLst/>
              <a:gdLst/>
              <a:ahLst/>
              <a:cxnLst/>
              <a:rect l="l" t="t" r="r" b="b"/>
              <a:pathLst>
                <a:path w="1877" h="3958" extrusionOk="0">
                  <a:moveTo>
                    <a:pt x="1669" y="1"/>
                  </a:moveTo>
                  <a:cubicBezTo>
                    <a:pt x="1627" y="1"/>
                    <a:pt x="1584" y="22"/>
                    <a:pt x="1547" y="72"/>
                  </a:cubicBezTo>
                  <a:cubicBezTo>
                    <a:pt x="771" y="1122"/>
                    <a:pt x="360" y="2446"/>
                    <a:pt x="40" y="3701"/>
                  </a:cubicBezTo>
                  <a:cubicBezTo>
                    <a:pt x="0" y="3860"/>
                    <a:pt x="130" y="3958"/>
                    <a:pt x="259" y="3958"/>
                  </a:cubicBezTo>
                  <a:cubicBezTo>
                    <a:pt x="353" y="3958"/>
                    <a:pt x="445" y="3907"/>
                    <a:pt x="474" y="3792"/>
                  </a:cubicBezTo>
                  <a:cubicBezTo>
                    <a:pt x="816" y="2560"/>
                    <a:pt x="1410" y="1464"/>
                    <a:pt x="1843" y="277"/>
                  </a:cubicBezTo>
                  <a:cubicBezTo>
                    <a:pt x="1877" y="145"/>
                    <a:pt x="1778" y="1"/>
                    <a:pt x="1669"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5" name="Google Shape;2345;p81"/>
            <p:cNvSpPr/>
            <p:nvPr/>
          </p:nvSpPr>
          <p:spPr>
            <a:xfrm>
              <a:off x="5795175" y="4403700"/>
              <a:ext cx="30450" cy="52625"/>
            </a:xfrm>
            <a:custGeom>
              <a:avLst/>
              <a:gdLst/>
              <a:ahLst/>
              <a:cxnLst/>
              <a:rect l="l" t="t" r="r" b="b"/>
              <a:pathLst>
                <a:path w="1218" h="2105" extrusionOk="0">
                  <a:moveTo>
                    <a:pt x="977" y="1"/>
                  </a:moveTo>
                  <a:cubicBezTo>
                    <a:pt x="935" y="1"/>
                    <a:pt x="893" y="14"/>
                    <a:pt x="858" y="43"/>
                  </a:cubicBezTo>
                  <a:cubicBezTo>
                    <a:pt x="356" y="522"/>
                    <a:pt x="105" y="1138"/>
                    <a:pt x="14" y="1800"/>
                  </a:cubicBezTo>
                  <a:cubicBezTo>
                    <a:pt x="0" y="1988"/>
                    <a:pt x="160" y="2104"/>
                    <a:pt x="303" y="2104"/>
                  </a:cubicBezTo>
                  <a:cubicBezTo>
                    <a:pt x="404" y="2104"/>
                    <a:pt x="497" y="2046"/>
                    <a:pt x="516" y="1914"/>
                  </a:cubicBezTo>
                  <a:cubicBezTo>
                    <a:pt x="607" y="1321"/>
                    <a:pt x="835" y="773"/>
                    <a:pt x="1132" y="248"/>
                  </a:cubicBezTo>
                  <a:cubicBezTo>
                    <a:pt x="1217" y="112"/>
                    <a:pt x="1099" y="1"/>
                    <a:pt x="977"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6" name="Google Shape;2346;p81"/>
            <p:cNvSpPr/>
            <p:nvPr/>
          </p:nvSpPr>
          <p:spPr>
            <a:xfrm>
              <a:off x="5783525" y="4580275"/>
              <a:ext cx="38225" cy="81675"/>
            </a:xfrm>
            <a:custGeom>
              <a:avLst/>
              <a:gdLst/>
              <a:ahLst/>
              <a:cxnLst/>
              <a:rect l="l" t="t" r="r" b="b"/>
              <a:pathLst>
                <a:path w="1529" h="3267" extrusionOk="0">
                  <a:moveTo>
                    <a:pt x="1258" y="1"/>
                  </a:moveTo>
                  <a:cubicBezTo>
                    <a:pt x="1191" y="1"/>
                    <a:pt x="1127" y="31"/>
                    <a:pt x="1096" y="101"/>
                  </a:cubicBezTo>
                  <a:cubicBezTo>
                    <a:pt x="845" y="649"/>
                    <a:pt x="617" y="1197"/>
                    <a:pt x="411" y="1745"/>
                  </a:cubicBezTo>
                  <a:cubicBezTo>
                    <a:pt x="251" y="2201"/>
                    <a:pt x="0" y="2680"/>
                    <a:pt x="23" y="3160"/>
                  </a:cubicBezTo>
                  <a:cubicBezTo>
                    <a:pt x="23" y="3231"/>
                    <a:pt x="77" y="3267"/>
                    <a:pt x="133" y="3267"/>
                  </a:cubicBezTo>
                  <a:cubicBezTo>
                    <a:pt x="168" y="3267"/>
                    <a:pt x="203" y="3254"/>
                    <a:pt x="229" y="3228"/>
                  </a:cubicBezTo>
                  <a:cubicBezTo>
                    <a:pt x="594" y="2863"/>
                    <a:pt x="754" y="2270"/>
                    <a:pt x="936" y="1790"/>
                  </a:cubicBezTo>
                  <a:cubicBezTo>
                    <a:pt x="1142" y="1288"/>
                    <a:pt x="1324" y="763"/>
                    <a:pt x="1484" y="261"/>
                  </a:cubicBezTo>
                  <a:cubicBezTo>
                    <a:pt x="1529" y="111"/>
                    <a:pt x="1387" y="1"/>
                    <a:pt x="1258"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7" name="Google Shape;2347;p81"/>
            <p:cNvSpPr/>
            <p:nvPr/>
          </p:nvSpPr>
          <p:spPr>
            <a:xfrm>
              <a:off x="5824600" y="4544075"/>
              <a:ext cx="49675" cy="96575"/>
            </a:xfrm>
            <a:custGeom>
              <a:avLst/>
              <a:gdLst/>
              <a:ahLst/>
              <a:cxnLst/>
              <a:rect l="l" t="t" r="r" b="b"/>
              <a:pathLst>
                <a:path w="1987" h="3863" extrusionOk="0">
                  <a:moveTo>
                    <a:pt x="1601" y="1"/>
                  </a:moveTo>
                  <a:cubicBezTo>
                    <a:pt x="1166" y="1"/>
                    <a:pt x="939" y="623"/>
                    <a:pt x="800" y="1001"/>
                  </a:cubicBezTo>
                  <a:cubicBezTo>
                    <a:pt x="457" y="1846"/>
                    <a:pt x="115" y="2759"/>
                    <a:pt x="1" y="3672"/>
                  </a:cubicBezTo>
                  <a:cubicBezTo>
                    <a:pt x="1" y="3777"/>
                    <a:pt x="100" y="3863"/>
                    <a:pt x="188" y="3863"/>
                  </a:cubicBezTo>
                  <a:cubicBezTo>
                    <a:pt x="233" y="3863"/>
                    <a:pt x="274" y="3840"/>
                    <a:pt x="297" y="3786"/>
                  </a:cubicBezTo>
                  <a:cubicBezTo>
                    <a:pt x="526" y="3215"/>
                    <a:pt x="708" y="2645"/>
                    <a:pt x="914" y="2074"/>
                  </a:cubicBezTo>
                  <a:cubicBezTo>
                    <a:pt x="1028" y="1823"/>
                    <a:pt x="1439" y="385"/>
                    <a:pt x="1735" y="362"/>
                  </a:cubicBezTo>
                  <a:cubicBezTo>
                    <a:pt x="1918" y="362"/>
                    <a:pt x="1987" y="111"/>
                    <a:pt x="1804" y="43"/>
                  </a:cubicBezTo>
                  <a:cubicBezTo>
                    <a:pt x="1731" y="14"/>
                    <a:pt x="1664" y="1"/>
                    <a:pt x="1601"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8" name="Google Shape;2348;p81"/>
            <p:cNvSpPr/>
            <p:nvPr/>
          </p:nvSpPr>
          <p:spPr>
            <a:xfrm>
              <a:off x="5876375" y="4540750"/>
              <a:ext cx="23725" cy="54675"/>
            </a:xfrm>
            <a:custGeom>
              <a:avLst/>
              <a:gdLst/>
              <a:ahLst/>
              <a:cxnLst/>
              <a:rect l="l" t="t" r="r" b="b"/>
              <a:pathLst>
                <a:path w="949" h="2187" extrusionOk="0">
                  <a:moveTo>
                    <a:pt x="772" y="1"/>
                  </a:moveTo>
                  <a:cubicBezTo>
                    <a:pt x="721" y="1"/>
                    <a:pt x="671" y="26"/>
                    <a:pt x="646" y="84"/>
                  </a:cubicBezTo>
                  <a:cubicBezTo>
                    <a:pt x="372" y="701"/>
                    <a:pt x="167" y="1317"/>
                    <a:pt x="30" y="2002"/>
                  </a:cubicBezTo>
                  <a:cubicBezTo>
                    <a:pt x="1" y="2103"/>
                    <a:pt x="101" y="2187"/>
                    <a:pt x="195" y="2187"/>
                  </a:cubicBezTo>
                  <a:cubicBezTo>
                    <a:pt x="249" y="2187"/>
                    <a:pt x="302" y="2159"/>
                    <a:pt x="326" y="2093"/>
                  </a:cubicBezTo>
                  <a:cubicBezTo>
                    <a:pt x="577" y="1477"/>
                    <a:pt x="783" y="838"/>
                    <a:pt x="920" y="176"/>
                  </a:cubicBezTo>
                  <a:cubicBezTo>
                    <a:pt x="949" y="75"/>
                    <a:pt x="859" y="1"/>
                    <a:pt x="772"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9" name="Google Shape;2349;p81"/>
            <p:cNvSpPr/>
            <p:nvPr/>
          </p:nvSpPr>
          <p:spPr>
            <a:xfrm>
              <a:off x="5464100" y="4208075"/>
              <a:ext cx="334850" cy="317675"/>
            </a:xfrm>
            <a:custGeom>
              <a:avLst/>
              <a:gdLst/>
              <a:ahLst/>
              <a:cxnLst/>
              <a:rect l="l" t="t" r="r" b="b"/>
              <a:pathLst>
                <a:path w="13394" h="12707" extrusionOk="0">
                  <a:moveTo>
                    <a:pt x="2027" y="792"/>
                  </a:moveTo>
                  <a:cubicBezTo>
                    <a:pt x="5450" y="1682"/>
                    <a:pt x="8783" y="2732"/>
                    <a:pt x="12115" y="3896"/>
                  </a:cubicBezTo>
                  <a:cubicBezTo>
                    <a:pt x="8212" y="6270"/>
                    <a:pt x="4423" y="8804"/>
                    <a:pt x="817" y="11588"/>
                  </a:cubicBezTo>
                  <a:cubicBezTo>
                    <a:pt x="1319" y="8027"/>
                    <a:pt x="1821" y="4467"/>
                    <a:pt x="2049" y="906"/>
                  </a:cubicBezTo>
                  <a:cubicBezTo>
                    <a:pt x="2049" y="860"/>
                    <a:pt x="2049" y="838"/>
                    <a:pt x="2027" y="792"/>
                  </a:cubicBezTo>
                  <a:close/>
                  <a:moveTo>
                    <a:pt x="1919" y="0"/>
                  </a:moveTo>
                  <a:cubicBezTo>
                    <a:pt x="1586" y="0"/>
                    <a:pt x="1459" y="471"/>
                    <a:pt x="1707" y="678"/>
                  </a:cubicBezTo>
                  <a:cubicBezTo>
                    <a:pt x="1616" y="701"/>
                    <a:pt x="1547" y="769"/>
                    <a:pt x="1547" y="860"/>
                  </a:cubicBezTo>
                  <a:cubicBezTo>
                    <a:pt x="954" y="4649"/>
                    <a:pt x="566" y="8484"/>
                    <a:pt x="18" y="12273"/>
                  </a:cubicBezTo>
                  <a:cubicBezTo>
                    <a:pt x="0" y="12483"/>
                    <a:pt x="158" y="12707"/>
                    <a:pt x="355" y="12707"/>
                  </a:cubicBezTo>
                  <a:cubicBezTo>
                    <a:pt x="415" y="12707"/>
                    <a:pt x="479" y="12686"/>
                    <a:pt x="543" y="12638"/>
                  </a:cubicBezTo>
                  <a:cubicBezTo>
                    <a:pt x="4560" y="9534"/>
                    <a:pt x="8760" y="6658"/>
                    <a:pt x="13165" y="4124"/>
                  </a:cubicBezTo>
                  <a:cubicBezTo>
                    <a:pt x="13371" y="3987"/>
                    <a:pt x="13394" y="3577"/>
                    <a:pt x="13120" y="3485"/>
                  </a:cubicBezTo>
                  <a:cubicBezTo>
                    <a:pt x="9490" y="2139"/>
                    <a:pt x="5770" y="997"/>
                    <a:pt x="2027" y="16"/>
                  </a:cubicBezTo>
                  <a:cubicBezTo>
                    <a:pt x="1989" y="5"/>
                    <a:pt x="1953" y="0"/>
                    <a:pt x="1919" y="0"/>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0" name="Google Shape;2350;p81"/>
            <p:cNvSpPr/>
            <p:nvPr/>
          </p:nvSpPr>
          <p:spPr>
            <a:xfrm>
              <a:off x="5495775" y="4342975"/>
              <a:ext cx="376800" cy="309500"/>
            </a:xfrm>
            <a:custGeom>
              <a:avLst/>
              <a:gdLst/>
              <a:ahLst/>
              <a:cxnLst/>
              <a:rect l="l" t="t" r="r" b="b"/>
              <a:pathLst>
                <a:path w="15072" h="12380" extrusionOk="0">
                  <a:moveTo>
                    <a:pt x="12525" y="1060"/>
                  </a:moveTo>
                  <a:cubicBezTo>
                    <a:pt x="13211" y="1060"/>
                    <a:pt x="13706" y="2403"/>
                    <a:pt x="13930" y="2768"/>
                  </a:cubicBezTo>
                  <a:cubicBezTo>
                    <a:pt x="14546" y="3933"/>
                    <a:pt x="8201" y="7858"/>
                    <a:pt x="7242" y="8520"/>
                  </a:cubicBezTo>
                  <a:cubicBezTo>
                    <a:pt x="6055" y="9342"/>
                    <a:pt x="4868" y="10164"/>
                    <a:pt x="3681" y="10986"/>
                  </a:cubicBezTo>
                  <a:cubicBezTo>
                    <a:pt x="3388" y="11187"/>
                    <a:pt x="3129" y="11274"/>
                    <a:pt x="2897" y="11274"/>
                  </a:cubicBezTo>
                  <a:cubicBezTo>
                    <a:pt x="1977" y="11274"/>
                    <a:pt x="1485" y="9907"/>
                    <a:pt x="919" y="8977"/>
                  </a:cubicBezTo>
                  <a:cubicBezTo>
                    <a:pt x="2996" y="7402"/>
                    <a:pt x="5074" y="5827"/>
                    <a:pt x="7151" y="4252"/>
                  </a:cubicBezTo>
                  <a:cubicBezTo>
                    <a:pt x="8223" y="3453"/>
                    <a:pt x="9342" y="2700"/>
                    <a:pt x="10483" y="2038"/>
                  </a:cubicBezTo>
                  <a:cubicBezTo>
                    <a:pt x="11077" y="1696"/>
                    <a:pt x="11670" y="1399"/>
                    <a:pt x="12264" y="1125"/>
                  </a:cubicBezTo>
                  <a:cubicBezTo>
                    <a:pt x="12354" y="1080"/>
                    <a:pt x="12441" y="1060"/>
                    <a:pt x="12525" y="1060"/>
                  </a:cubicBezTo>
                  <a:close/>
                  <a:moveTo>
                    <a:pt x="12828" y="1"/>
                  </a:moveTo>
                  <a:cubicBezTo>
                    <a:pt x="11774" y="1"/>
                    <a:pt x="10261" y="1278"/>
                    <a:pt x="9525" y="1741"/>
                  </a:cubicBezTo>
                  <a:cubicBezTo>
                    <a:pt x="6215" y="3818"/>
                    <a:pt x="3248" y="6512"/>
                    <a:pt x="189" y="8908"/>
                  </a:cubicBezTo>
                  <a:cubicBezTo>
                    <a:pt x="1" y="9059"/>
                    <a:pt x="139" y="9365"/>
                    <a:pt x="334" y="9365"/>
                  </a:cubicBezTo>
                  <a:cubicBezTo>
                    <a:pt x="375" y="9365"/>
                    <a:pt x="419" y="9351"/>
                    <a:pt x="463" y="9319"/>
                  </a:cubicBezTo>
                  <a:cubicBezTo>
                    <a:pt x="486" y="9296"/>
                    <a:pt x="509" y="9274"/>
                    <a:pt x="531" y="9251"/>
                  </a:cubicBezTo>
                  <a:cubicBezTo>
                    <a:pt x="1125" y="10278"/>
                    <a:pt x="1741" y="11282"/>
                    <a:pt x="2426" y="12241"/>
                  </a:cubicBezTo>
                  <a:cubicBezTo>
                    <a:pt x="2485" y="12329"/>
                    <a:pt x="2582" y="12380"/>
                    <a:pt x="2680" y="12380"/>
                  </a:cubicBezTo>
                  <a:cubicBezTo>
                    <a:pt x="2734" y="12380"/>
                    <a:pt x="2788" y="12365"/>
                    <a:pt x="2837" y="12332"/>
                  </a:cubicBezTo>
                  <a:cubicBezTo>
                    <a:pt x="6991" y="9662"/>
                    <a:pt x="11396" y="6968"/>
                    <a:pt x="14934" y="3453"/>
                  </a:cubicBezTo>
                  <a:cubicBezTo>
                    <a:pt x="15071" y="3316"/>
                    <a:pt x="15048" y="3111"/>
                    <a:pt x="14957" y="2951"/>
                  </a:cubicBezTo>
                  <a:cubicBezTo>
                    <a:pt x="14592" y="2266"/>
                    <a:pt x="13930" y="212"/>
                    <a:pt x="13085" y="29"/>
                  </a:cubicBezTo>
                  <a:cubicBezTo>
                    <a:pt x="13003" y="10"/>
                    <a:pt x="12917" y="1"/>
                    <a:pt x="12828"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1" name="Google Shape;2351;p81"/>
            <p:cNvSpPr/>
            <p:nvPr/>
          </p:nvSpPr>
          <p:spPr>
            <a:xfrm>
              <a:off x="5582050" y="4477650"/>
              <a:ext cx="376675" cy="310075"/>
            </a:xfrm>
            <a:custGeom>
              <a:avLst/>
              <a:gdLst/>
              <a:ahLst/>
              <a:cxnLst/>
              <a:rect l="l" t="t" r="r" b="b"/>
              <a:pathLst>
                <a:path w="15067" h="12403" extrusionOk="0">
                  <a:moveTo>
                    <a:pt x="12512" y="1065"/>
                  </a:moveTo>
                  <a:cubicBezTo>
                    <a:pt x="13207" y="1065"/>
                    <a:pt x="13721" y="2403"/>
                    <a:pt x="13925" y="2791"/>
                  </a:cubicBezTo>
                  <a:cubicBezTo>
                    <a:pt x="14542" y="3932"/>
                    <a:pt x="8196" y="7881"/>
                    <a:pt x="7238" y="8543"/>
                  </a:cubicBezTo>
                  <a:cubicBezTo>
                    <a:pt x="6051" y="9365"/>
                    <a:pt x="4864" y="10186"/>
                    <a:pt x="3677" y="11008"/>
                  </a:cubicBezTo>
                  <a:cubicBezTo>
                    <a:pt x="3383" y="11210"/>
                    <a:pt x="3124" y="11297"/>
                    <a:pt x="2893" y="11297"/>
                  </a:cubicBezTo>
                  <a:cubicBezTo>
                    <a:pt x="1973" y="11297"/>
                    <a:pt x="1480" y="9930"/>
                    <a:pt x="915" y="8999"/>
                  </a:cubicBezTo>
                  <a:cubicBezTo>
                    <a:pt x="2992" y="7425"/>
                    <a:pt x="5069" y="5850"/>
                    <a:pt x="7169" y="4275"/>
                  </a:cubicBezTo>
                  <a:cubicBezTo>
                    <a:pt x="8219" y="3453"/>
                    <a:pt x="9338" y="2723"/>
                    <a:pt x="10502" y="2038"/>
                  </a:cubicBezTo>
                  <a:cubicBezTo>
                    <a:pt x="11072" y="1718"/>
                    <a:pt x="11666" y="1422"/>
                    <a:pt x="12259" y="1125"/>
                  </a:cubicBezTo>
                  <a:cubicBezTo>
                    <a:pt x="12346" y="1084"/>
                    <a:pt x="12430" y="1065"/>
                    <a:pt x="12512" y="1065"/>
                  </a:cubicBezTo>
                  <a:close/>
                  <a:moveTo>
                    <a:pt x="12827" y="1"/>
                  </a:moveTo>
                  <a:cubicBezTo>
                    <a:pt x="11773" y="1"/>
                    <a:pt x="10258" y="1300"/>
                    <a:pt x="9520" y="1764"/>
                  </a:cubicBezTo>
                  <a:cubicBezTo>
                    <a:pt x="6233" y="3841"/>
                    <a:pt x="3266" y="6512"/>
                    <a:pt x="207" y="8931"/>
                  </a:cubicBezTo>
                  <a:cubicBezTo>
                    <a:pt x="0" y="9082"/>
                    <a:pt x="135" y="9388"/>
                    <a:pt x="329" y="9388"/>
                  </a:cubicBezTo>
                  <a:cubicBezTo>
                    <a:pt x="371" y="9388"/>
                    <a:pt x="415" y="9374"/>
                    <a:pt x="459" y="9342"/>
                  </a:cubicBezTo>
                  <a:cubicBezTo>
                    <a:pt x="481" y="9319"/>
                    <a:pt x="504" y="9296"/>
                    <a:pt x="550" y="9273"/>
                  </a:cubicBezTo>
                  <a:cubicBezTo>
                    <a:pt x="1120" y="10301"/>
                    <a:pt x="1737" y="11282"/>
                    <a:pt x="2421" y="12263"/>
                  </a:cubicBezTo>
                  <a:cubicBezTo>
                    <a:pt x="2480" y="12352"/>
                    <a:pt x="2577" y="12402"/>
                    <a:pt x="2676" y="12402"/>
                  </a:cubicBezTo>
                  <a:cubicBezTo>
                    <a:pt x="2730" y="12402"/>
                    <a:pt x="2784" y="12387"/>
                    <a:pt x="2832" y="12355"/>
                  </a:cubicBezTo>
                  <a:cubicBezTo>
                    <a:pt x="7009" y="9661"/>
                    <a:pt x="11392" y="6968"/>
                    <a:pt x="14930" y="3476"/>
                  </a:cubicBezTo>
                  <a:cubicBezTo>
                    <a:pt x="15067" y="3339"/>
                    <a:pt x="15067" y="3111"/>
                    <a:pt x="14975" y="2951"/>
                  </a:cubicBezTo>
                  <a:cubicBezTo>
                    <a:pt x="14587" y="2289"/>
                    <a:pt x="13925" y="235"/>
                    <a:pt x="13081" y="29"/>
                  </a:cubicBezTo>
                  <a:cubicBezTo>
                    <a:pt x="13000" y="10"/>
                    <a:pt x="12915" y="1"/>
                    <a:pt x="12827"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52" name="Google Shape;2352;p81"/>
          <p:cNvGrpSpPr/>
          <p:nvPr/>
        </p:nvGrpSpPr>
        <p:grpSpPr>
          <a:xfrm rot="854098">
            <a:off x="47519" y="4633597"/>
            <a:ext cx="639528" cy="438002"/>
            <a:chOff x="5501450" y="2545600"/>
            <a:chExt cx="639525" cy="438000"/>
          </a:xfrm>
        </p:grpSpPr>
        <p:sp>
          <p:nvSpPr>
            <p:cNvPr id="2353" name="Google Shape;2353;p81"/>
            <p:cNvSpPr/>
            <p:nvPr/>
          </p:nvSpPr>
          <p:spPr>
            <a:xfrm>
              <a:off x="5501450" y="2545600"/>
              <a:ext cx="639525" cy="438000"/>
            </a:xfrm>
            <a:custGeom>
              <a:avLst/>
              <a:gdLst/>
              <a:ahLst/>
              <a:cxnLst/>
              <a:rect l="l" t="t" r="r" b="b"/>
              <a:pathLst>
                <a:path w="25581" h="17520" extrusionOk="0">
                  <a:moveTo>
                    <a:pt x="2054" y="916"/>
                  </a:moveTo>
                  <a:cubicBezTo>
                    <a:pt x="4249" y="1273"/>
                    <a:pt x="6534" y="1376"/>
                    <a:pt x="8837" y="1376"/>
                  </a:cubicBezTo>
                  <a:cubicBezTo>
                    <a:pt x="11993" y="1376"/>
                    <a:pt x="15185" y="1183"/>
                    <a:pt x="18229" y="1183"/>
                  </a:cubicBezTo>
                  <a:cubicBezTo>
                    <a:pt x="18767" y="1183"/>
                    <a:pt x="19366" y="1142"/>
                    <a:pt x="19969" y="1142"/>
                  </a:cubicBezTo>
                  <a:cubicBezTo>
                    <a:pt x="21476" y="1142"/>
                    <a:pt x="23008" y="1398"/>
                    <a:pt x="23668" y="3189"/>
                  </a:cubicBezTo>
                  <a:cubicBezTo>
                    <a:pt x="24139" y="4443"/>
                    <a:pt x="23998" y="6292"/>
                    <a:pt x="24045" y="7625"/>
                  </a:cubicBezTo>
                  <a:cubicBezTo>
                    <a:pt x="24154" y="10242"/>
                    <a:pt x="24076" y="12876"/>
                    <a:pt x="23904" y="15493"/>
                  </a:cubicBezTo>
                  <a:cubicBezTo>
                    <a:pt x="19549" y="16044"/>
                    <a:pt x="15184" y="16308"/>
                    <a:pt x="10802" y="16308"/>
                  </a:cubicBezTo>
                  <a:cubicBezTo>
                    <a:pt x="9570" y="16308"/>
                    <a:pt x="8336" y="16287"/>
                    <a:pt x="7101" y="16246"/>
                  </a:cubicBezTo>
                  <a:cubicBezTo>
                    <a:pt x="5141" y="16167"/>
                    <a:pt x="2398" y="16543"/>
                    <a:pt x="1505" y="14036"/>
                  </a:cubicBezTo>
                  <a:cubicBezTo>
                    <a:pt x="1066" y="12782"/>
                    <a:pt x="1270" y="10916"/>
                    <a:pt x="1207" y="9600"/>
                  </a:cubicBezTo>
                  <a:cubicBezTo>
                    <a:pt x="1160" y="8659"/>
                    <a:pt x="235" y="1700"/>
                    <a:pt x="2054" y="916"/>
                  </a:cubicBezTo>
                  <a:close/>
                  <a:moveTo>
                    <a:pt x="1928" y="0"/>
                  </a:moveTo>
                  <a:cubicBezTo>
                    <a:pt x="478" y="0"/>
                    <a:pt x="29" y="2119"/>
                    <a:pt x="16" y="3518"/>
                  </a:cubicBezTo>
                  <a:cubicBezTo>
                    <a:pt x="0" y="5869"/>
                    <a:pt x="204" y="8252"/>
                    <a:pt x="282" y="10603"/>
                  </a:cubicBezTo>
                  <a:cubicBezTo>
                    <a:pt x="345" y="12139"/>
                    <a:pt x="157" y="14098"/>
                    <a:pt x="1003" y="15462"/>
                  </a:cubicBezTo>
                  <a:cubicBezTo>
                    <a:pt x="2119" y="17247"/>
                    <a:pt x="4806" y="17520"/>
                    <a:pt x="7212" y="17520"/>
                  </a:cubicBezTo>
                  <a:cubicBezTo>
                    <a:pt x="8268" y="17520"/>
                    <a:pt x="9269" y="17467"/>
                    <a:pt x="10061" y="17467"/>
                  </a:cubicBezTo>
                  <a:cubicBezTo>
                    <a:pt x="10126" y="17467"/>
                    <a:pt x="10189" y="17468"/>
                    <a:pt x="10251" y="17468"/>
                  </a:cubicBezTo>
                  <a:cubicBezTo>
                    <a:pt x="10550" y="17471"/>
                    <a:pt x="10848" y="17473"/>
                    <a:pt x="11146" y="17473"/>
                  </a:cubicBezTo>
                  <a:cubicBezTo>
                    <a:pt x="15785" y="17473"/>
                    <a:pt x="20422" y="17132"/>
                    <a:pt x="25016" y="16528"/>
                  </a:cubicBezTo>
                  <a:cubicBezTo>
                    <a:pt x="25581" y="16449"/>
                    <a:pt x="25549" y="15791"/>
                    <a:pt x="25189" y="15509"/>
                  </a:cubicBezTo>
                  <a:cubicBezTo>
                    <a:pt x="25440" y="11857"/>
                    <a:pt x="25534" y="8126"/>
                    <a:pt x="25110" y="4490"/>
                  </a:cubicBezTo>
                  <a:cubicBezTo>
                    <a:pt x="24907" y="2766"/>
                    <a:pt x="24515" y="995"/>
                    <a:pt x="22728" y="305"/>
                  </a:cubicBezTo>
                  <a:cubicBezTo>
                    <a:pt x="22098" y="64"/>
                    <a:pt x="21403" y="15"/>
                    <a:pt x="20716" y="15"/>
                  </a:cubicBezTo>
                  <a:cubicBezTo>
                    <a:pt x="20240" y="15"/>
                    <a:pt x="19769" y="38"/>
                    <a:pt x="19327" y="38"/>
                  </a:cubicBezTo>
                  <a:cubicBezTo>
                    <a:pt x="17132" y="38"/>
                    <a:pt x="14954" y="70"/>
                    <a:pt x="12759" y="70"/>
                  </a:cubicBezTo>
                  <a:cubicBezTo>
                    <a:pt x="12545" y="72"/>
                    <a:pt x="12330" y="73"/>
                    <a:pt x="12115" y="73"/>
                  </a:cubicBezTo>
                  <a:cubicBezTo>
                    <a:pt x="10641" y="73"/>
                    <a:pt x="9140" y="30"/>
                    <a:pt x="7640" y="30"/>
                  </a:cubicBezTo>
                  <a:cubicBezTo>
                    <a:pt x="6052" y="30"/>
                    <a:pt x="4466" y="78"/>
                    <a:pt x="2916" y="274"/>
                  </a:cubicBezTo>
                  <a:cubicBezTo>
                    <a:pt x="2544" y="84"/>
                    <a:pt x="2216" y="0"/>
                    <a:pt x="19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4" name="Google Shape;2354;p81"/>
            <p:cNvSpPr/>
            <p:nvPr/>
          </p:nvSpPr>
          <p:spPr>
            <a:xfrm>
              <a:off x="5714775" y="2654925"/>
              <a:ext cx="280075" cy="257600"/>
            </a:xfrm>
            <a:custGeom>
              <a:avLst/>
              <a:gdLst/>
              <a:ahLst/>
              <a:cxnLst/>
              <a:rect l="l" t="t" r="r" b="b"/>
              <a:pathLst>
                <a:path w="11203" h="10304" extrusionOk="0">
                  <a:moveTo>
                    <a:pt x="652" y="289"/>
                  </a:moveTo>
                  <a:cubicBezTo>
                    <a:pt x="809" y="415"/>
                    <a:pt x="966" y="540"/>
                    <a:pt x="1138" y="650"/>
                  </a:cubicBezTo>
                  <a:cubicBezTo>
                    <a:pt x="1076" y="697"/>
                    <a:pt x="1044" y="775"/>
                    <a:pt x="1029" y="854"/>
                  </a:cubicBezTo>
                  <a:cubicBezTo>
                    <a:pt x="1029" y="1042"/>
                    <a:pt x="1044" y="1214"/>
                    <a:pt x="1044" y="1387"/>
                  </a:cubicBezTo>
                  <a:cubicBezTo>
                    <a:pt x="919" y="1449"/>
                    <a:pt x="825" y="1543"/>
                    <a:pt x="778" y="1669"/>
                  </a:cubicBezTo>
                  <a:cubicBezTo>
                    <a:pt x="746" y="1214"/>
                    <a:pt x="699" y="760"/>
                    <a:pt x="652" y="305"/>
                  </a:cubicBezTo>
                  <a:cubicBezTo>
                    <a:pt x="652" y="305"/>
                    <a:pt x="652" y="289"/>
                    <a:pt x="652" y="289"/>
                  </a:cubicBezTo>
                  <a:close/>
                  <a:moveTo>
                    <a:pt x="5778" y="4208"/>
                  </a:moveTo>
                  <a:lnTo>
                    <a:pt x="5778" y="4208"/>
                  </a:lnTo>
                  <a:cubicBezTo>
                    <a:pt x="6217" y="4333"/>
                    <a:pt x="6671" y="4443"/>
                    <a:pt x="7126" y="4521"/>
                  </a:cubicBezTo>
                  <a:cubicBezTo>
                    <a:pt x="7142" y="4537"/>
                    <a:pt x="7142" y="4537"/>
                    <a:pt x="7157" y="4553"/>
                  </a:cubicBezTo>
                  <a:cubicBezTo>
                    <a:pt x="6844" y="4725"/>
                    <a:pt x="6530" y="4913"/>
                    <a:pt x="6232" y="5101"/>
                  </a:cubicBezTo>
                  <a:cubicBezTo>
                    <a:pt x="6138" y="4804"/>
                    <a:pt x="5966" y="4490"/>
                    <a:pt x="5778" y="4208"/>
                  </a:cubicBezTo>
                  <a:close/>
                  <a:moveTo>
                    <a:pt x="840" y="2296"/>
                  </a:moveTo>
                  <a:lnTo>
                    <a:pt x="840" y="2296"/>
                  </a:lnTo>
                  <a:cubicBezTo>
                    <a:pt x="919" y="2672"/>
                    <a:pt x="1013" y="3032"/>
                    <a:pt x="1076" y="3393"/>
                  </a:cubicBezTo>
                  <a:cubicBezTo>
                    <a:pt x="1123" y="4694"/>
                    <a:pt x="1201" y="5995"/>
                    <a:pt x="1264" y="7280"/>
                  </a:cubicBezTo>
                  <a:cubicBezTo>
                    <a:pt x="1279" y="7500"/>
                    <a:pt x="1436" y="7641"/>
                    <a:pt x="1609" y="7688"/>
                  </a:cubicBezTo>
                  <a:cubicBezTo>
                    <a:pt x="1624" y="7923"/>
                    <a:pt x="1656" y="8142"/>
                    <a:pt x="1671" y="8377"/>
                  </a:cubicBezTo>
                  <a:cubicBezTo>
                    <a:pt x="1671" y="8503"/>
                    <a:pt x="1734" y="8612"/>
                    <a:pt x="1812" y="8706"/>
                  </a:cubicBezTo>
                  <a:cubicBezTo>
                    <a:pt x="1781" y="8753"/>
                    <a:pt x="1765" y="8801"/>
                    <a:pt x="1734" y="8848"/>
                  </a:cubicBezTo>
                  <a:cubicBezTo>
                    <a:pt x="1718" y="8910"/>
                    <a:pt x="1718" y="8957"/>
                    <a:pt x="1703" y="9004"/>
                  </a:cubicBezTo>
                  <a:cubicBezTo>
                    <a:pt x="1577" y="9130"/>
                    <a:pt x="1436" y="9239"/>
                    <a:pt x="1295" y="9365"/>
                  </a:cubicBezTo>
                  <a:cubicBezTo>
                    <a:pt x="1154" y="7014"/>
                    <a:pt x="1029" y="4647"/>
                    <a:pt x="840" y="2296"/>
                  </a:cubicBezTo>
                  <a:close/>
                  <a:moveTo>
                    <a:pt x="299" y="0"/>
                  </a:moveTo>
                  <a:cubicBezTo>
                    <a:pt x="146" y="0"/>
                    <a:pt x="0" y="102"/>
                    <a:pt x="10" y="305"/>
                  </a:cubicBezTo>
                  <a:cubicBezTo>
                    <a:pt x="88" y="3440"/>
                    <a:pt x="355" y="6575"/>
                    <a:pt x="574" y="9710"/>
                  </a:cubicBezTo>
                  <a:cubicBezTo>
                    <a:pt x="590" y="9866"/>
                    <a:pt x="684" y="9976"/>
                    <a:pt x="793" y="10023"/>
                  </a:cubicBezTo>
                  <a:cubicBezTo>
                    <a:pt x="841" y="10176"/>
                    <a:pt x="985" y="10303"/>
                    <a:pt x="1148" y="10303"/>
                  </a:cubicBezTo>
                  <a:cubicBezTo>
                    <a:pt x="1201" y="10303"/>
                    <a:pt x="1256" y="10289"/>
                    <a:pt x="1311" y="10258"/>
                  </a:cubicBezTo>
                  <a:cubicBezTo>
                    <a:pt x="1718" y="10070"/>
                    <a:pt x="2110" y="9851"/>
                    <a:pt x="2486" y="9647"/>
                  </a:cubicBezTo>
                  <a:cubicBezTo>
                    <a:pt x="2627" y="9631"/>
                    <a:pt x="2753" y="9569"/>
                    <a:pt x="2847" y="9475"/>
                  </a:cubicBezTo>
                  <a:cubicBezTo>
                    <a:pt x="2894" y="9427"/>
                    <a:pt x="2941" y="9396"/>
                    <a:pt x="2988" y="9349"/>
                  </a:cubicBezTo>
                  <a:cubicBezTo>
                    <a:pt x="5417" y="7938"/>
                    <a:pt x="7721" y="6199"/>
                    <a:pt x="10151" y="4819"/>
                  </a:cubicBezTo>
                  <a:cubicBezTo>
                    <a:pt x="10229" y="4757"/>
                    <a:pt x="10292" y="4694"/>
                    <a:pt x="10323" y="4615"/>
                  </a:cubicBezTo>
                  <a:cubicBezTo>
                    <a:pt x="10383" y="4639"/>
                    <a:pt x="10441" y="4649"/>
                    <a:pt x="10497" y="4649"/>
                  </a:cubicBezTo>
                  <a:cubicBezTo>
                    <a:pt x="10925" y="4649"/>
                    <a:pt x="11203" y="4024"/>
                    <a:pt x="10731" y="3816"/>
                  </a:cubicBezTo>
                  <a:cubicBezTo>
                    <a:pt x="9101" y="3032"/>
                    <a:pt x="7439" y="2296"/>
                    <a:pt x="5762" y="1606"/>
                  </a:cubicBezTo>
                  <a:cubicBezTo>
                    <a:pt x="4238" y="987"/>
                    <a:pt x="2525" y="34"/>
                    <a:pt x="860" y="34"/>
                  </a:cubicBezTo>
                  <a:cubicBezTo>
                    <a:pt x="796" y="34"/>
                    <a:pt x="732" y="36"/>
                    <a:pt x="668" y="39"/>
                  </a:cubicBezTo>
                  <a:cubicBezTo>
                    <a:pt x="621" y="39"/>
                    <a:pt x="590" y="70"/>
                    <a:pt x="558" y="117"/>
                  </a:cubicBezTo>
                  <a:cubicBezTo>
                    <a:pt x="492" y="39"/>
                    <a:pt x="394" y="0"/>
                    <a:pt x="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55" name="Google Shape;2355;p81"/>
          <p:cNvGrpSpPr/>
          <p:nvPr/>
        </p:nvGrpSpPr>
        <p:grpSpPr>
          <a:xfrm rot="2543991">
            <a:off x="7846715" y="-245608"/>
            <a:ext cx="975685" cy="1652193"/>
            <a:chOff x="2946667" y="3613768"/>
            <a:chExt cx="640047" cy="1096482"/>
          </a:xfrm>
        </p:grpSpPr>
        <p:sp>
          <p:nvSpPr>
            <p:cNvPr id="2356" name="Google Shape;2356;p81"/>
            <p:cNvSpPr/>
            <p:nvPr/>
          </p:nvSpPr>
          <p:spPr>
            <a:xfrm rot="1150281">
              <a:off x="3079389" y="3651109"/>
              <a:ext cx="374604" cy="871569"/>
            </a:xfrm>
            <a:custGeom>
              <a:avLst/>
              <a:gdLst/>
              <a:ahLst/>
              <a:cxnLst/>
              <a:rect l="l" t="t" r="r" b="b"/>
              <a:pathLst>
                <a:path w="11600" h="26989" extrusionOk="0">
                  <a:moveTo>
                    <a:pt x="7894" y="394"/>
                  </a:moveTo>
                  <a:cubicBezTo>
                    <a:pt x="7952" y="394"/>
                    <a:pt x="8012" y="398"/>
                    <a:pt x="8072" y="405"/>
                  </a:cubicBezTo>
                  <a:cubicBezTo>
                    <a:pt x="8887" y="468"/>
                    <a:pt x="9608" y="875"/>
                    <a:pt x="10423" y="985"/>
                  </a:cubicBezTo>
                  <a:lnTo>
                    <a:pt x="10439" y="985"/>
                  </a:lnTo>
                  <a:cubicBezTo>
                    <a:pt x="10894" y="1189"/>
                    <a:pt x="11333" y="1518"/>
                    <a:pt x="11254" y="2333"/>
                  </a:cubicBezTo>
                  <a:cubicBezTo>
                    <a:pt x="11160" y="3164"/>
                    <a:pt x="10627" y="4214"/>
                    <a:pt x="10267" y="5044"/>
                  </a:cubicBezTo>
                  <a:cubicBezTo>
                    <a:pt x="10016" y="4684"/>
                    <a:pt x="9655" y="4386"/>
                    <a:pt x="9436" y="4276"/>
                  </a:cubicBezTo>
                  <a:cubicBezTo>
                    <a:pt x="8558" y="3822"/>
                    <a:pt x="7571" y="3571"/>
                    <a:pt x="6630" y="3273"/>
                  </a:cubicBezTo>
                  <a:cubicBezTo>
                    <a:pt x="6416" y="3209"/>
                    <a:pt x="6231" y="3159"/>
                    <a:pt x="6041" y="3159"/>
                  </a:cubicBezTo>
                  <a:cubicBezTo>
                    <a:pt x="5952" y="3159"/>
                    <a:pt x="5863" y="3170"/>
                    <a:pt x="5768" y="3195"/>
                  </a:cubicBezTo>
                  <a:cubicBezTo>
                    <a:pt x="6003" y="2693"/>
                    <a:pt x="6176" y="2176"/>
                    <a:pt x="6395" y="1674"/>
                  </a:cubicBezTo>
                  <a:cubicBezTo>
                    <a:pt x="6781" y="774"/>
                    <a:pt x="7285" y="394"/>
                    <a:pt x="7894" y="394"/>
                  </a:cubicBezTo>
                  <a:close/>
                  <a:moveTo>
                    <a:pt x="5959" y="3426"/>
                  </a:moveTo>
                  <a:cubicBezTo>
                    <a:pt x="6707" y="3426"/>
                    <a:pt x="7540" y="3948"/>
                    <a:pt x="8057" y="4135"/>
                  </a:cubicBezTo>
                  <a:cubicBezTo>
                    <a:pt x="8370" y="4245"/>
                    <a:pt x="11050" y="5154"/>
                    <a:pt x="10016" y="6345"/>
                  </a:cubicBezTo>
                  <a:cubicBezTo>
                    <a:pt x="9702" y="5703"/>
                    <a:pt x="8715" y="5436"/>
                    <a:pt x="8260" y="5264"/>
                  </a:cubicBezTo>
                  <a:cubicBezTo>
                    <a:pt x="7864" y="5132"/>
                    <a:pt x="6564" y="4520"/>
                    <a:pt x="5630" y="4520"/>
                  </a:cubicBezTo>
                  <a:cubicBezTo>
                    <a:pt x="5457" y="4520"/>
                    <a:pt x="5297" y="4541"/>
                    <a:pt x="5157" y="4590"/>
                  </a:cubicBezTo>
                  <a:cubicBezTo>
                    <a:pt x="5063" y="4590"/>
                    <a:pt x="4969" y="4637"/>
                    <a:pt x="4875" y="4684"/>
                  </a:cubicBezTo>
                  <a:cubicBezTo>
                    <a:pt x="4796" y="4480"/>
                    <a:pt x="4796" y="4198"/>
                    <a:pt x="4937" y="3932"/>
                  </a:cubicBezTo>
                  <a:cubicBezTo>
                    <a:pt x="5016" y="3791"/>
                    <a:pt x="5110" y="3696"/>
                    <a:pt x="5204" y="3634"/>
                  </a:cubicBezTo>
                  <a:cubicBezTo>
                    <a:pt x="5213" y="3643"/>
                    <a:pt x="5222" y="3652"/>
                    <a:pt x="5231" y="3652"/>
                  </a:cubicBezTo>
                  <a:cubicBezTo>
                    <a:pt x="5238" y="3652"/>
                    <a:pt x="5244" y="3647"/>
                    <a:pt x="5251" y="3634"/>
                  </a:cubicBezTo>
                  <a:cubicBezTo>
                    <a:pt x="5467" y="3484"/>
                    <a:pt x="5708" y="3426"/>
                    <a:pt x="5959" y="3426"/>
                  </a:cubicBezTo>
                  <a:close/>
                  <a:moveTo>
                    <a:pt x="5331" y="4825"/>
                  </a:moveTo>
                  <a:cubicBezTo>
                    <a:pt x="6116" y="4825"/>
                    <a:pt x="7484" y="5382"/>
                    <a:pt x="7727" y="5468"/>
                  </a:cubicBezTo>
                  <a:cubicBezTo>
                    <a:pt x="8088" y="5577"/>
                    <a:pt x="10361" y="6095"/>
                    <a:pt x="9671" y="7443"/>
                  </a:cubicBezTo>
                  <a:cubicBezTo>
                    <a:pt x="9138" y="6628"/>
                    <a:pt x="7837" y="6361"/>
                    <a:pt x="7148" y="6173"/>
                  </a:cubicBezTo>
                  <a:cubicBezTo>
                    <a:pt x="6773" y="6066"/>
                    <a:pt x="6128" y="5813"/>
                    <a:pt x="5486" y="5813"/>
                  </a:cubicBezTo>
                  <a:cubicBezTo>
                    <a:pt x="5189" y="5813"/>
                    <a:pt x="4892" y="5867"/>
                    <a:pt x="4624" y="6016"/>
                  </a:cubicBezTo>
                  <a:cubicBezTo>
                    <a:pt x="4624" y="5828"/>
                    <a:pt x="4624" y="5656"/>
                    <a:pt x="4718" y="5483"/>
                  </a:cubicBezTo>
                  <a:cubicBezTo>
                    <a:pt x="4796" y="5295"/>
                    <a:pt x="4922" y="5186"/>
                    <a:pt x="5063" y="5076"/>
                  </a:cubicBezTo>
                  <a:cubicBezTo>
                    <a:pt x="5076" y="5063"/>
                    <a:pt x="5078" y="5040"/>
                    <a:pt x="5070" y="5040"/>
                  </a:cubicBezTo>
                  <a:cubicBezTo>
                    <a:pt x="5068" y="5040"/>
                    <a:pt x="5066" y="5041"/>
                    <a:pt x="5063" y="5044"/>
                  </a:cubicBezTo>
                  <a:cubicBezTo>
                    <a:pt x="4718" y="5107"/>
                    <a:pt x="4405" y="5671"/>
                    <a:pt x="4577" y="6032"/>
                  </a:cubicBezTo>
                  <a:cubicBezTo>
                    <a:pt x="4452" y="6110"/>
                    <a:pt x="4342" y="6204"/>
                    <a:pt x="4232" y="6314"/>
                  </a:cubicBezTo>
                  <a:cubicBezTo>
                    <a:pt x="4279" y="5640"/>
                    <a:pt x="4655" y="5154"/>
                    <a:pt x="5126" y="4841"/>
                  </a:cubicBezTo>
                  <a:cubicBezTo>
                    <a:pt x="5188" y="4830"/>
                    <a:pt x="5257" y="4825"/>
                    <a:pt x="5331" y="4825"/>
                  </a:cubicBezTo>
                  <a:close/>
                  <a:moveTo>
                    <a:pt x="4373" y="7160"/>
                  </a:moveTo>
                  <a:cubicBezTo>
                    <a:pt x="4373" y="7223"/>
                    <a:pt x="4373" y="7270"/>
                    <a:pt x="4405" y="7302"/>
                  </a:cubicBezTo>
                  <a:cubicBezTo>
                    <a:pt x="4326" y="7474"/>
                    <a:pt x="4263" y="7646"/>
                    <a:pt x="4201" y="7819"/>
                  </a:cubicBezTo>
                  <a:cubicBezTo>
                    <a:pt x="4201" y="7772"/>
                    <a:pt x="4201" y="7740"/>
                    <a:pt x="4185" y="7709"/>
                  </a:cubicBezTo>
                  <a:cubicBezTo>
                    <a:pt x="4248" y="7505"/>
                    <a:pt x="4310" y="7333"/>
                    <a:pt x="4373" y="7160"/>
                  </a:cubicBezTo>
                  <a:close/>
                  <a:moveTo>
                    <a:pt x="5232" y="6227"/>
                  </a:moveTo>
                  <a:cubicBezTo>
                    <a:pt x="5264" y="6227"/>
                    <a:pt x="5297" y="6230"/>
                    <a:pt x="5329" y="6236"/>
                  </a:cubicBezTo>
                  <a:cubicBezTo>
                    <a:pt x="5517" y="6236"/>
                    <a:pt x="5690" y="6251"/>
                    <a:pt x="5862" y="6283"/>
                  </a:cubicBezTo>
                  <a:cubicBezTo>
                    <a:pt x="6395" y="6361"/>
                    <a:pt x="6897" y="6471"/>
                    <a:pt x="7383" y="6643"/>
                  </a:cubicBezTo>
                  <a:cubicBezTo>
                    <a:pt x="7759" y="6769"/>
                    <a:pt x="8119" y="6925"/>
                    <a:pt x="8480" y="7113"/>
                  </a:cubicBezTo>
                  <a:cubicBezTo>
                    <a:pt x="8762" y="7270"/>
                    <a:pt x="10361" y="8195"/>
                    <a:pt x="9170" y="9277"/>
                  </a:cubicBezTo>
                  <a:cubicBezTo>
                    <a:pt x="9217" y="9151"/>
                    <a:pt x="9248" y="9026"/>
                    <a:pt x="9295" y="8900"/>
                  </a:cubicBezTo>
                  <a:cubicBezTo>
                    <a:pt x="9326" y="8806"/>
                    <a:pt x="9295" y="8775"/>
                    <a:pt x="9248" y="8775"/>
                  </a:cubicBezTo>
                  <a:lnTo>
                    <a:pt x="9217" y="8681"/>
                  </a:lnTo>
                  <a:cubicBezTo>
                    <a:pt x="9232" y="8634"/>
                    <a:pt x="9232" y="8603"/>
                    <a:pt x="9201" y="8571"/>
                  </a:cubicBezTo>
                  <a:cubicBezTo>
                    <a:pt x="7978" y="7443"/>
                    <a:pt x="6160" y="7113"/>
                    <a:pt x="4530" y="6988"/>
                  </a:cubicBezTo>
                  <a:cubicBezTo>
                    <a:pt x="4522" y="6985"/>
                    <a:pt x="4514" y="6984"/>
                    <a:pt x="4506" y="6984"/>
                  </a:cubicBezTo>
                  <a:cubicBezTo>
                    <a:pt x="4472" y="6984"/>
                    <a:pt x="4446" y="7012"/>
                    <a:pt x="4420" y="7051"/>
                  </a:cubicBezTo>
                  <a:cubicBezTo>
                    <a:pt x="4661" y="6498"/>
                    <a:pt x="4928" y="6227"/>
                    <a:pt x="5232" y="6227"/>
                  </a:cubicBezTo>
                  <a:close/>
                  <a:moveTo>
                    <a:pt x="6270" y="7740"/>
                  </a:moveTo>
                  <a:cubicBezTo>
                    <a:pt x="6771" y="7913"/>
                    <a:pt x="7257" y="8101"/>
                    <a:pt x="7759" y="8289"/>
                  </a:cubicBezTo>
                  <a:cubicBezTo>
                    <a:pt x="7759" y="8352"/>
                    <a:pt x="7759" y="8414"/>
                    <a:pt x="7759" y="8461"/>
                  </a:cubicBezTo>
                  <a:cubicBezTo>
                    <a:pt x="6176" y="12082"/>
                    <a:pt x="4812" y="16001"/>
                    <a:pt x="3715" y="19763"/>
                  </a:cubicBezTo>
                  <a:cubicBezTo>
                    <a:pt x="3684" y="19308"/>
                    <a:pt x="3495" y="18963"/>
                    <a:pt x="3182" y="18838"/>
                  </a:cubicBezTo>
                  <a:cubicBezTo>
                    <a:pt x="3121" y="18819"/>
                    <a:pt x="3058" y="18809"/>
                    <a:pt x="2994" y="18809"/>
                  </a:cubicBezTo>
                  <a:cubicBezTo>
                    <a:pt x="2639" y="18809"/>
                    <a:pt x="2233" y="19088"/>
                    <a:pt x="1928" y="19512"/>
                  </a:cubicBezTo>
                  <a:cubicBezTo>
                    <a:pt x="2618" y="17662"/>
                    <a:pt x="3260" y="15797"/>
                    <a:pt x="3903" y="13932"/>
                  </a:cubicBezTo>
                  <a:cubicBezTo>
                    <a:pt x="4248" y="12960"/>
                    <a:pt x="4593" y="11973"/>
                    <a:pt x="4937" y="11001"/>
                  </a:cubicBezTo>
                  <a:cubicBezTo>
                    <a:pt x="5094" y="10562"/>
                    <a:pt x="5235" y="10123"/>
                    <a:pt x="5392" y="9684"/>
                  </a:cubicBezTo>
                  <a:cubicBezTo>
                    <a:pt x="5423" y="9621"/>
                    <a:pt x="5800" y="8430"/>
                    <a:pt x="5956" y="7866"/>
                  </a:cubicBezTo>
                  <a:cubicBezTo>
                    <a:pt x="6066" y="7819"/>
                    <a:pt x="6160" y="7772"/>
                    <a:pt x="6270" y="7740"/>
                  </a:cubicBezTo>
                  <a:close/>
                  <a:moveTo>
                    <a:pt x="8010" y="8399"/>
                  </a:moveTo>
                  <a:cubicBezTo>
                    <a:pt x="8213" y="8477"/>
                    <a:pt x="8433" y="8571"/>
                    <a:pt x="8637" y="8650"/>
                  </a:cubicBezTo>
                  <a:cubicBezTo>
                    <a:pt x="8762" y="8728"/>
                    <a:pt x="8856" y="8853"/>
                    <a:pt x="8919" y="9010"/>
                  </a:cubicBezTo>
                  <a:cubicBezTo>
                    <a:pt x="8934" y="9073"/>
                    <a:pt x="8950" y="9135"/>
                    <a:pt x="8966" y="9198"/>
                  </a:cubicBezTo>
                  <a:cubicBezTo>
                    <a:pt x="8981" y="9230"/>
                    <a:pt x="8981" y="9245"/>
                    <a:pt x="8997" y="9245"/>
                  </a:cubicBezTo>
                  <a:cubicBezTo>
                    <a:pt x="8401" y="10860"/>
                    <a:pt x="7790" y="12490"/>
                    <a:pt x="7195" y="14120"/>
                  </a:cubicBezTo>
                  <a:cubicBezTo>
                    <a:pt x="7492" y="13242"/>
                    <a:pt x="7759" y="12364"/>
                    <a:pt x="8057" y="11502"/>
                  </a:cubicBezTo>
                  <a:cubicBezTo>
                    <a:pt x="8307" y="10687"/>
                    <a:pt x="8715" y="9825"/>
                    <a:pt x="8574" y="8979"/>
                  </a:cubicBezTo>
                  <a:cubicBezTo>
                    <a:pt x="8574" y="8972"/>
                    <a:pt x="8569" y="8968"/>
                    <a:pt x="8562" y="8968"/>
                  </a:cubicBezTo>
                  <a:cubicBezTo>
                    <a:pt x="8553" y="8968"/>
                    <a:pt x="8543" y="8976"/>
                    <a:pt x="8543" y="8994"/>
                  </a:cubicBezTo>
                  <a:cubicBezTo>
                    <a:pt x="8574" y="9982"/>
                    <a:pt x="8213" y="10922"/>
                    <a:pt x="7900" y="11863"/>
                  </a:cubicBezTo>
                  <a:cubicBezTo>
                    <a:pt x="7586" y="12819"/>
                    <a:pt x="7257" y="13791"/>
                    <a:pt x="6944" y="14747"/>
                  </a:cubicBezTo>
                  <a:cubicBezTo>
                    <a:pt x="6850" y="15013"/>
                    <a:pt x="6771" y="15280"/>
                    <a:pt x="6677" y="15546"/>
                  </a:cubicBezTo>
                  <a:cubicBezTo>
                    <a:pt x="6113" y="17161"/>
                    <a:pt x="5549" y="18759"/>
                    <a:pt x="5016" y="20374"/>
                  </a:cubicBezTo>
                  <a:cubicBezTo>
                    <a:pt x="4922" y="20050"/>
                    <a:pt x="4699" y="19875"/>
                    <a:pt x="4429" y="19875"/>
                  </a:cubicBezTo>
                  <a:cubicBezTo>
                    <a:pt x="4203" y="19875"/>
                    <a:pt x="3943" y="19999"/>
                    <a:pt x="3699" y="20264"/>
                  </a:cubicBezTo>
                  <a:cubicBezTo>
                    <a:pt x="5110" y="16314"/>
                    <a:pt x="6568" y="12380"/>
                    <a:pt x="8010" y="8430"/>
                  </a:cubicBezTo>
                  <a:cubicBezTo>
                    <a:pt x="8010" y="8414"/>
                    <a:pt x="8010" y="8414"/>
                    <a:pt x="8010" y="8399"/>
                  </a:cubicBezTo>
                  <a:close/>
                  <a:moveTo>
                    <a:pt x="1630" y="23195"/>
                  </a:moveTo>
                  <a:cubicBezTo>
                    <a:pt x="1724" y="23211"/>
                    <a:pt x="1834" y="23242"/>
                    <a:pt x="1912" y="23305"/>
                  </a:cubicBezTo>
                  <a:cubicBezTo>
                    <a:pt x="1944" y="23321"/>
                    <a:pt x="1959" y="23336"/>
                    <a:pt x="1991" y="23352"/>
                  </a:cubicBezTo>
                  <a:cubicBezTo>
                    <a:pt x="1991" y="23352"/>
                    <a:pt x="2006" y="23368"/>
                    <a:pt x="2006" y="23383"/>
                  </a:cubicBezTo>
                  <a:cubicBezTo>
                    <a:pt x="1897" y="23321"/>
                    <a:pt x="1787" y="23274"/>
                    <a:pt x="1662" y="23242"/>
                  </a:cubicBezTo>
                  <a:cubicBezTo>
                    <a:pt x="1646" y="23227"/>
                    <a:pt x="1646" y="23211"/>
                    <a:pt x="1630" y="23195"/>
                  </a:cubicBezTo>
                  <a:close/>
                  <a:moveTo>
                    <a:pt x="1019" y="23477"/>
                  </a:moveTo>
                  <a:cubicBezTo>
                    <a:pt x="1035" y="23509"/>
                    <a:pt x="1050" y="23556"/>
                    <a:pt x="1066" y="23603"/>
                  </a:cubicBezTo>
                  <a:cubicBezTo>
                    <a:pt x="1050" y="23650"/>
                    <a:pt x="1035" y="23697"/>
                    <a:pt x="1019" y="23744"/>
                  </a:cubicBezTo>
                  <a:cubicBezTo>
                    <a:pt x="1003" y="23760"/>
                    <a:pt x="988" y="23775"/>
                    <a:pt x="972" y="23807"/>
                  </a:cubicBezTo>
                  <a:cubicBezTo>
                    <a:pt x="972" y="23760"/>
                    <a:pt x="972" y="23713"/>
                    <a:pt x="972" y="23666"/>
                  </a:cubicBezTo>
                  <a:cubicBezTo>
                    <a:pt x="988" y="23619"/>
                    <a:pt x="1003" y="23556"/>
                    <a:pt x="1019" y="23493"/>
                  </a:cubicBezTo>
                  <a:cubicBezTo>
                    <a:pt x="1019" y="23493"/>
                    <a:pt x="1019" y="23477"/>
                    <a:pt x="1019" y="23477"/>
                  </a:cubicBezTo>
                  <a:close/>
                  <a:moveTo>
                    <a:pt x="1072" y="18956"/>
                  </a:moveTo>
                  <a:cubicBezTo>
                    <a:pt x="1135" y="18956"/>
                    <a:pt x="1196" y="18969"/>
                    <a:pt x="1254" y="18995"/>
                  </a:cubicBezTo>
                  <a:cubicBezTo>
                    <a:pt x="1630" y="19167"/>
                    <a:pt x="1614" y="19669"/>
                    <a:pt x="1583" y="20202"/>
                  </a:cubicBezTo>
                  <a:cubicBezTo>
                    <a:pt x="1583" y="20263"/>
                    <a:pt x="1623" y="20305"/>
                    <a:pt x="1668" y="20305"/>
                  </a:cubicBezTo>
                  <a:cubicBezTo>
                    <a:pt x="1704" y="20305"/>
                    <a:pt x="1744" y="20279"/>
                    <a:pt x="1771" y="20217"/>
                  </a:cubicBezTo>
                  <a:cubicBezTo>
                    <a:pt x="1803" y="20123"/>
                    <a:pt x="1834" y="20013"/>
                    <a:pt x="1850" y="19919"/>
                  </a:cubicBezTo>
                  <a:cubicBezTo>
                    <a:pt x="2149" y="19427"/>
                    <a:pt x="2521" y="19199"/>
                    <a:pt x="2832" y="19199"/>
                  </a:cubicBezTo>
                  <a:cubicBezTo>
                    <a:pt x="3302" y="19199"/>
                    <a:pt x="3634" y="19719"/>
                    <a:pt x="3370" y="20625"/>
                  </a:cubicBezTo>
                  <a:cubicBezTo>
                    <a:pt x="3337" y="20748"/>
                    <a:pt x="3386" y="20811"/>
                    <a:pt x="3450" y="20811"/>
                  </a:cubicBezTo>
                  <a:cubicBezTo>
                    <a:pt x="3507" y="20811"/>
                    <a:pt x="3575" y="20760"/>
                    <a:pt x="3605" y="20656"/>
                  </a:cubicBezTo>
                  <a:cubicBezTo>
                    <a:pt x="3605" y="20640"/>
                    <a:pt x="3605" y="20640"/>
                    <a:pt x="3621" y="20625"/>
                  </a:cubicBezTo>
                  <a:cubicBezTo>
                    <a:pt x="3621" y="20625"/>
                    <a:pt x="3636" y="20625"/>
                    <a:pt x="3636" y="20609"/>
                  </a:cubicBezTo>
                  <a:cubicBezTo>
                    <a:pt x="3860" y="20314"/>
                    <a:pt x="4092" y="20183"/>
                    <a:pt x="4289" y="20183"/>
                  </a:cubicBezTo>
                  <a:cubicBezTo>
                    <a:pt x="4604" y="20183"/>
                    <a:pt x="4829" y="20517"/>
                    <a:pt x="4781" y="21048"/>
                  </a:cubicBezTo>
                  <a:cubicBezTo>
                    <a:pt x="4781" y="21064"/>
                    <a:pt x="4781" y="21064"/>
                    <a:pt x="4781" y="21079"/>
                  </a:cubicBezTo>
                  <a:cubicBezTo>
                    <a:pt x="4765" y="21079"/>
                    <a:pt x="4765" y="21095"/>
                    <a:pt x="4765" y="21111"/>
                  </a:cubicBezTo>
                  <a:cubicBezTo>
                    <a:pt x="4075" y="22035"/>
                    <a:pt x="3401" y="22976"/>
                    <a:pt x="2712" y="23901"/>
                  </a:cubicBezTo>
                  <a:cubicBezTo>
                    <a:pt x="2696" y="23932"/>
                    <a:pt x="2665" y="23963"/>
                    <a:pt x="2618" y="24010"/>
                  </a:cubicBezTo>
                  <a:cubicBezTo>
                    <a:pt x="2649" y="23979"/>
                    <a:pt x="2649" y="23948"/>
                    <a:pt x="2649" y="23916"/>
                  </a:cubicBezTo>
                  <a:cubicBezTo>
                    <a:pt x="2557" y="23255"/>
                    <a:pt x="2083" y="22825"/>
                    <a:pt x="1552" y="22825"/>
                  </a:cubicBezTo>
                  <a:cubicBezTo>
                    <a:pt x="1177" y="22825"/>
                    <a:pt x="773" y="23040"/>
                    <a:pt x="455" y="23540"/>
                  </a:cubicBezTo>
                  <a:cubicBezTo>
                    <a:pt x="455" y="23462"/>
                    <a:pt x="439" y="23383"/>
                    <a:pt x="439" y="23305"/>
                  </a:cubicBezTo>
                  <a:cubicBezTo>
                    <a:pt x="345" y="22161"/>
                    <a:pt x="266" y="21001"/>
                    <a:pt x="172" y="19857"/>
                  </a:cubicBezTo>
                  <a:cubicBezTo>
                    <a:pt x="157" y="19810"/>
                    <a:pt x="141" y="19778"/>
                    <a:pt x="110" y="19778"/>
                  </a:cubicBezTo>
                  <a:cubicBezTo>
                    <a:pt x="141" y="19731"/>
                    <a:pt x="172" y="19684"/>
                    <a:pt x="204" y="19622"/>
                  </a:cubicBezTo>
                  <a:cubicBezTo>
                    <a:pt x="235" y="19575"/>
                    <a:pt x="235" y="19543"/>
                    <a:pt x="235" y="19512"/>
                  </a:cubicBezTo>
                  <a:cubicBezTo>
                    <a:pt x="478" y="19192"/>
                    <a:pt x="794" y="18956"/>
                    <a:pt x="1072" y="18956"/>
                  </a:cubicBezTo>
                  <a:close/>
                  <a:moveTo>
                    <a:pt x="1567" y="23697"/>
                  </a:moveTo>
                  <a:lnTo>
                    <a:pt x="1646" y="23713"/>
                  </a:lnTo>
                  <a:cubicBezTo>
                    <a:pt x="1583" y="23885"/>
                    <a:pt x="1505" y="24042"/>
                    <a:pt x="1442" y="24214"/>
                  </a:cubicBezTo>
                  <a:cubicBezTo>
                    <a:pt x="1489" y="24042"/>
                    <a:pt x="1536" y="23869"/>
                    <a:pt x="1567" y="23697"/>
                  </a:cubicBezTo>
                  <a:close/>
                  <a:moveTo>
                    <a:pt x="2116" y="23791"/>
                  </a:moveTo>
                  <a:cubicBezTo>
                    <a:pt x="2100" y="23869"/>
                    <a:pt x="2069" y="23932"/>
                    <a:pt x="2038" y="23995"/>
                  </a:cubicBezTo>
                  <a:cubicBezTo>
                    <a:pt x="1991" y="24089"/>
                    <a:pt x="1928" y="24198"/>
                    <a:pt x="1865" y="24293"/>
                  </a:cubicBezTo>
                  <a:cubicBezTo>
                    <a:pt x="1944" y="24120"/>
                    <a:pt x="2022" y="23963"/>
                    <a:pt x="2100" y="23791"/>
                  </a:cubicBezTo>
                  <a:close/>
                  <a:moveTo>
                    <a:pt x="2336" y="23838"/>
                  </a:moveTo>
                  <a:cubicBezTo>
                    <a:pt x="2367" y="23901"/>
                    <a:pt x="2414" y="23963"/>
                    <a:pt x="2461" y="24010"/>
                  </a:cubicBezTo>
                  <a:cubicBezTo>
                    <a:pt x="2449" y="24005"/>
                    <a:pt x="2436" y="24001"/>
                    <a:pt x="2422" y="24001"/>
                  </a:cubicBezTo>
                  <a:cubicBezTo>
                    <a:pt x="2397" y="24001"/>
                    <a:pt x="2371" y="24012"/>
                    <a:pt x="2351" y="24042"/>
                  </a:cubicBezTo>
                  <a:cubicBezTo>
                    <a:pt x="2257" y="24136"/>
                    <a:pt x="2163" y="24246"/>
                    <a:pt x="2085" y="24340"/>
                  </a:cubicBezTo>
                  <a:cubicBezTo>
                    <a:pt x="2116" y="24277"/>
                    <a:pt x="2147" y="24214"/>
                    <a:pt x="2179" y="24136"/>
                  </a:cubicBezTo>
                  <a:cubicBezTo>
                    <a:pt x="2226" y="24057"/>
                    <a:pt x="2257" y="23995"/>
                    <a:pt x="2288" y="23932"/>
                  </a:cubicBezTo>
                  <a:cubicBezTo>
                    <a:pt x="2304" y="23901"/>
                    <a:pt x="2320" y="23869"/>
                    <a:pt x="2336" y="23838"/>
                  </a:cubicBezTo>
                  <a:close/>
                  <a:moveTo>
                    <a:pt x="1865" y="23744"/>
                  </a:moveTo>
                  <a:cubicBezTo>
                    <a:pt x="1881" y="23744"/>
                    <a:pt x="1897" y="23744"/>
                    <a:pt x="1928" y="23760"/>
                  </a:cubicBezTo>
                  <a:cubicBezTo>
                    <a:pt x="1787" y="24057"/>
                    <a:pt x="1630" y="24355"/>
                    <a:pt x="1489" y="24653"/>
                  </a:cubicBezTo>
                  <a:cubicBezTo>
                    <a:pt x="1599" y="24355"/>
                    <a:pt x="1709" y="24042"/>
                    <a:pt x="1818" y="23744"/>
                  </a:cubicBezTo>
                  <a:close/>
                  <a:moveTo>
                    <a:pt x="2602" y="24042"/>
                  </a:moveTo>
                  <a:lnTo>
                    <a:pt x="2602" y="24042"/>
                  </a:lnTo>
                  <a:cubicBezTo>
                    <a:pt x="2351" y="24402"/>
                    <a:pt x="1834" y="25170"/>
                    <a:pt x="1379" y="25703"/>
                  </a:cubicBezTo>
                  <a:cubicBezTo>
                    <a:pt x="1677" y="25139"/>
                    <a:pt x="2038" y="24637"/>
                    <a:pt x="2477" y="24183"/>
                  </a:cubicBezTo>
                  <a:cubicBezTo>
                    <a:pt x="2508" y="24151"/>
                    <a:pt x="2524" y="24104"/>
                    <a:pt x="2508" y="24073"/>
                  </a:cubicBezTo>
                  <a:lnTo>
                    <a:pt x="2508" y="24073"/>
                  </a:lnTo>
                  <a:cubicBezTo>
                    <a:pt x="2512" y="24077"/>
                    <a:pt x="2519" y="24079"/>
                    <a:pt x="2526" y="24079"/>
                  </a:cubicBezTo>
                  <a:cubicBezTo>
                    <a:pt x="2548" y="24079"/>
                    <a:pt x="2579" y="24065"/>
                    <a:pt x="2602" y="24042"/>
                  </a:cubicBezTo>
                  <a:close/>
                  <a:moveTo>
                    <a:pt x="815" y="23383"/>
                  </a:moveTo>
                  <a:cubicBezTo>
                    <a:pt x="815" y="23430"/>
                    <a:pt x="815" y="23477"/>
                    <a:pt x="815" y="23524"/>
                  </a:cubicBezTo>
                  <a:cubicBezTo>
                    <a:pt x="799" y="23572"/>
                    <a:pt x="784" y="23619"/>
                    <a:pt x="784" y="23681"/>
                  </a:cubicBezTo>
                  <a:cubicBezTo>
                    <a:pt x="784" y="23713"/>
                    <a:pt x="799" y="23744"/>
                    <a:pt x="815" y="23760"/>
                  </a:cubicBezTo>
                  <a:cubicBezTo>
                    <a:pt x="815" y="24026"/>
                    <a:pt x="799" y="24293"/>
                    <a:pt x="784" y="24559"/>
                  </a:cubicBezTo>
                  <a:cubicBezTo>
                    <a:pt x="784" y="24230"/>
                    <a:pt x="784" y="23901"/>
                    <a:pt x="768" y="23572"/>
                  </a:cubicBezTo>
                  <a:cubicBezTo>
                    <a:pt x="768" y="23542"/>
                    <a:pt x="747" y="23526"/>
                    <a:pt x="723" y="23526"/>
                  </a:cubicBezTo>
                  <a:cubicBezTo>
                    <a:pt x="697" y="23526"/>
                    <a:pt x="667" y="23546"/>
                    <a:pt x="658" y="23587"/>
                  </a:cubicBezTo>
                  <a:cubicBezTo>
                    <a:pt x="643" y="24418"/>
                    <a:pt x="658" y="25233"/>
                    <a:pt x="658" y="26064"/>
                  </a:cubicBezTo>
                  <a:cubicBezTo>
                    <a:pt x="611" y="25703"/>
                    <a:pt x="580" y="24888"/>
                    <a:pt x="564" y="24778"/>
                  </a:cubicBezTo>
                  <a:cubicBezTo>
                    <a:pt x="533" y="24434"/>
                    <a:pt x="502" y="24104"/>
                    <a:pt x="470" y="23760"/>
                  </a:cubicBezTo>
                  <a:cubicBezTo>
                    <a:pt x="580" y="23603"/>
                    <a:pt x="690" y="23477"/>
                    <a:pt x="815" y="23383"/>
                  </a:cubicBezTo>
                  <a:close/>
                  <a:moveTo>
                    <a:pt x="1176" y="25876"/>
                  </a:moveTo>
                  <a:cubicBezTo>
                    <a:pt x="1176" y="25876"/>
                    <a:pt x="1191" y="25891"/>
                    <a:pt x="1223" y="25891"/>
                  </a:cubicBezTo>
                  <a:cubicBezTo>
                    <a:pt x="1160" y="25954"/>
                    <a:pt x="1113" y="26017"/>
                    <a:pt x="1066" y="26064"/>
                  </a:cubicBezTo>
                  <a:cubicBezTo>
                    <a:pt x="1097" y="26001"/>
                    <a:pt x="1129" y="25938"/>
                    <a:pt x="1176" y="25876"/>
                  </a:cubicBezTo>
                  <a:close/>
                  <a:moveTo>
                    <a:pt x="7911" y="1"/>
                  </a:moveTo>
                  <a:cubicBezTo>
                    <a:pt x="7753" y="1"/>
                    <a:pt x="7588" y="25"/>
                    <a:pt x="7414" y="91"/>
                  </a:cubicBezTo>
                  <a:cubicBezTo>
                    <a:pt x="6395" y="468"/>
                    <a:pt x="5988" y="1988"/>
                    <a:pt x="5674" y="3179"/>
                  </a:cubicBezTo>
                  <a:cubicBezTo>
                    <a:pt x="5658" y="3195"/>
                    <a:pt x="5658" y="3211"/>
                    <a:pt x="5674" y="3226"/>
                  </a:cubicBezTo>
                  <a:cubicBezTo>
                    <a:pt x="5627" y="3242"/>
                    <a:pt x="5596" y="3258"/>
                    <a:pt x="5549" y="3273"/>
                  </a:cubicBezTo>
                  <a:cubicBezTo>
                    <a:pt x="5520" y="3264"/>
                    <a:pt x="5490" y="3260"/>
                    <a:pt x="5460" y="3260"/>
                  </a:cubicBezTo>
                  <a:cubicBezTo>
                    <a:pt x="5222" y="3260"/>
                    <a:pt x="4934" y="3518"/>
                    <a:pt x="4781" y="3838"/>
                  </a:cubicBezTo>
                  <a:cubicBezTo>
                    <a:pt x="4608" y="4182"/>
                    <a:pt x="4608" y="4559"/>
                    <a:pt x="4734" y="4794"/>
                  </a:cubicBezTo>
                  <a:cubicBezTo>
                    <a:pt x="4326" y="5170"/>
                    <a:pt x="4028" y="5922"/>
                    <a:pt x="4091" y="6424"/>
                  </a:cubicBezTo>
                  <a:cubicBezTo>
                    <a:pt x="4091" y="6439"/>
                    <a:pt x="4107" y="6455"/>
                    <a:pt x="4107" y="6455"/>
                  </a:cubicBezTo>
                  <a:cubicBezTo>
                    <a:pt x="3668" y="7082"/>
                    <a:pt x="3699" y="7646"/>
                    <a:pt x="4060" y="7929"/>
                  </a:cubicBezTo>
                  <a:cubicBezTo>
                    <a:pt x="4068" y="7937"/>
                    <a:pt x="4078" y="7941"/>
                    <a:pt x="4089" y="7941"/>
                  </a:cubicBezTo>
                  <a:cubicBezTo>
                    <a:pt x="4116" y="7941"/>
                    <a:pt x="4147" y="7915"/>
                    <a:pt x="4169" y="7882"/>
                  </a:cubicBezTo>
                  <a:lnTo>
                    <a:pt x="4169" y="7882"/>
                  </a:lnTo>
                  <a:cubicBezTo>
                    <a:pt x="2665" y="11581"/>
                    <a:pt x="1301" y="15390"/>
                    <a:pt x="63" y="19167"/>
                  </a:cubicBezTo>
                  <a:cubicBezTo>
                    <a:pt x="63" y="19261"/>
                    <a:pt x="78" y="19371"/>
                    <a:pt x="78" y="19465"/>
                  </a:cubicBezTo>
                  <a:cubicBezTo>
                    <a:pt x="549" y="18775"/>
                    <a:pt x="784" y="17709"/>
                    <a:pt x="1082" y="16879"/>
                  </a:cubicBezTo>
                  <a:cubicBezTo>
                    <a:pt x="1458" y="15781"/>
                    <a:pt x="1850" y="14684"/>
                    <a:pt x="2241" y="13587"/>
                  </a:cubicBezTo>
                  <a:cubicBezTo>
                    <a:pt x="2947" y="11643"/>
                    <a:pt x="3684" y="9700"/>
                    <a:pt x="4405" y="7756"/>
                  </a:cubicBezTo>
                  <a:cubicBezTo>
                    <a:pt x="4420" y="7756"/>
                    <a:pt x="4420" y="7740"/>
                    <a:pt x="4436" y="7740"/>
                  </a:cubicBezTo>
                  <a:cubicBezTo>
                    <a:pt x="4577" y="7552"/>
                    <a:pt x="4749" y="7443"/>
                    <a:pt x="4922" y="7380"/>
                  </a:cubicBezTo>
                  <a:cubicBezTo>
                    <a:pt x="5141" y="7427"/>
                    <a:pt x="5361" y="7474"/>
                    <a:pt x="5580" y="7537"/>
                  </a:cubicBezTo>
                  <a:cubicBezTo>
                    <a:pt x="5658" y="7599"/>
                    <a:pt x="5737" y="7709"/>
                    <a:pt x="5800" y="7819"/>
                  </a:cubicBezTo>
                  <a:cubicBezTo>
                    <a:pt x="5674" y="8070"/>
                    <a:pt x="5611" y="8367"/>
                    <a:pt x="5486" y="8681"/>
                  </a:cubicBezTo>
                  <a:cubicBezTo>
                    <a:pt x="5079" y="9872"/>
                    <a:pt x="4655" y="11079"/>
                    <a:pt x="4248" y="12270"/>
                  </a:cubicBezTo>
                  <a:cubicBezTo>
                    <a:pt x="3433" y="14637"/>
                    <a:pt x="2602" y="16988"/>
                    <a:pt x="1834" y="19339"/>
                  </a:cubicBezTo>
                  <a:cubicBezTo>
                    <a:pt x="1756" y="18995"/>
                    <a:pt x="1552" y="18728"/>
                    <a:pt x="1317" y="18665"/>
                  </a:cubicBezTo>
                  <a:cubicBezTo>
                    <a:pt x="1267" y="18652"/>
                    <a:pt x="1217" y="18646"/>
                    <a:pt x="1165" y="18646"/>
                  </a:cubicBezTo>
                  <a:cubicBezTo>
                    <a:pt x="794" y="18646"/>
                    <a:pt x="385" y="18981"/>
                    <a:pt x="110" y="19449"/>
                  </a:cubicBezTo>
                  <a:cubicBezTo>
                    <a:pt x="94" y="19465"/>
                    <a:pt x="78" y="19465"/>
                    <a:pt x="78" y="19481"/>
                  </a:cubicBezTo>
                  <a:cubicBezTo>
                    <a:pt x="78" y="19778"/>
                    <a:pt x="47" y="20076"/>
                    <a:pt x="0" y="20358"/>
                  </a:cubicBezTo>
                  <a:cubicBezTo>
                    <a:pt x="63" y="22600"/>
                    <a:pt x="266" y="24747"/>
                    <a:pt x="502" y="26879"/>
                  </a:cubicBezTo>
                  <a:cubicBezTo>
                    <a:pt x="510" y="26954"/>
                    <a:pt x="545" y="26989"/>
                    <a:pt x="587" y="26989"/>
                  </a:cubicBezTo>
                  <a:cubicBezTo>
                    <a:pt x="625" y="26989"/>
                    <a:pt x="669" y="26962"/>
                    <a:pt x="705" y="26910"/>
                  </a:cubicBezTo>
                  <a:cubicBezTo>
                    <a:pt x="2163" y="25061"/>
                    <a:pt x="3605" y="23180"/>
                    <a:pt x="4969" y="21220"/>
                  </a:cubicBezTo>
                  <a:cubicBezTo>
                    <a:pt x="5031" y="21142"/>
                    <a:pt x="5031" y="21079"/>
                    <a:pt x="5016" y="21032"/>
                  </a:cubicBezTo>
                  <a:cubicBezTo>
                    <a:pt x="5031" y="20970"/>
                    <a:pt x="5031" y="20923"/>
                    <a:pt x="5047" y="20876"/>
                  </a:cubicBezTo>
                  <a:cubicBezTo>
                    <a:pt x="6474" y="17176"/>
                    <a:pt x="7759" y="13383"/>
                    <a:pt x="9044" y="9637"/>
                  </a:cubicBezTo>
                  <a:cubicBezTo>
                    <a:pt x="9049" y="9642"/>
                    <a:pt x="9055" y="9644"/>
                    <a:pt x="9060" y="9644"/>
                  </a:cubicBezTo>
                  <a:cubicBezTo>
                    <a:pt x="9070" y="9644"/>
                    <a:pt x="9081" y="9637"/>
                    <a:pt x="9091" y="9637"/>
                  </a:cubicBezTo>
                  <a:cubicBezTo>
                    <a:pt x="9655" y="9324"/>
                    <a:pt x="10016" y="8587"/>
                    <a:pt x="9875" y="7897"/>
                  </a:cubicBezTo>
                  <a:cubicBezTo>
                    <a:pt x="9859" y="7819"/>
                    <a:pt x="9828" y="7756"/>
                    <a:pt x="9796" y="7678"/>
                  </a:cubicBezTo>
                  <a:cubicBezTo>
                    <a:pt x="10063" y="7239"/>
                    <a:pt x="10141" y="6894"/>
                    <a:pt x="10094" y="6596"/>
                  </a:cubicBezTo>
                  <a:cubicBezTo>
                    <a:pt x="10565" y="6173"/>
                    <a:pt x="10580" y="5718"/>
                    <a:pt x="10423" y="5311"/>
                  </a:cubicBezTo>
                  <a:cubicBezTo>
                    <a:pt x="10815" y="4339"/>
                    <a:pt x="11599" y="2913"/>
                    <a:pt x="11536" y="1910"/>
                  </a:cubicBezTo>
                  <a:cubicBezTo>
                    <a:pt x="11489" y="1157"/>
                    <a:pt x="11035" y="812"/>
                    <a:pt x="10533" y="687"/>
                  </a:cubicBezTo>
                  <a:cubicBezTo>
                    <a:pt x="9922" y="436"/>
                    <a:pt x="9264" y="279"/>
                    <a:pt x="8637" y="123"/>
                  </a:cubicBezTo>
                  <a:cubicBezTo>
                    <a:pt x="8404" y="65"/>
                    <a:pt x="8166" y="1"/>
                    <a:pt x="79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7" name="Google Shape;2357;p81"/>
            <p:cNvSpPr/>
            <p:nvPr/>
          </p:nvSpPr>
          <p:spPr>
            <a:xfrm>
              <a:off x="3380325" y="3719775"/>
              <a:ext cx="23925" cy="52975"/>
            </a:xfrm>
            <a:custGeom>
              <a:avLst/>
              <a:gdLst/>
              <a:ahLst/>
              <a:cxnLst/>
              <a:rect l="l" t="t" r="r" b="b"/>
              <a:pathLst>
                <a:path w="957" h="2119" extrusionOk="0">
                  <a:moveTo>
                    <a:pt x="956" y="0"/>
                  </a:moveTo>
                  <a:lnTo>
                    <a:pt x="956" y="0"/>
                  </a:lnTo>
                  <a:cubicBezTo>
                    <a:pt x="470" y="471"/>
                    <a:pt x="63" y="1348"/>
                    <a:pt x="0" y="2101"/>
                  </a:cubicBezTo>
                  <a:cubicBezTo>
                    <a:pt x="0" y="2110"/>
                    <a:pt x="5" y="2119"/>
                    <a:pt x="13" y="2119"/>
                  </a:cubicBezTo>
                  <a:cubicBezTo>
                    <a:pt x="18" y="2119"/>
                    <a:pt x="25" y="2114"/>
                    <a:pt x="31" y="2101"/>
                  </a:cubicBezTo>
                  <a:cubicBezTo>
                    <a:pt x="220" y="1254"/>
                    <a:pt x="486" y="674"/>
                    <a:pt x="9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8" name="Google Shape;2358;p81"/>
            <p:cNvSpPr/>
            <p:nvPr/>
          </p:nvSpPr>
          <p:spPr>
            <a:xfrm>
              <a:off x="3385800" y="3742450"/>
              <a:ext cx="10225" cy="27275"/>
            </a:xfrm>
            <a:custGeom>
              <a:avLst/>
              <a:gdLst/>
              <a:ahLst/>
              <a:cxnLst/>
              <a:rect l="l" t="t" r="r" b="b"/>
              <a:pathLst>
                <a:path w="409" h="1091" extrusionOk="0">
                  <a:moveTo>
                    <a:pt x="395" y="0"/>
                  </a:moveTo>
                  <a:cubicBezTo>
                    <a:pt x="390" y="0"/>
                    <a:pt x="383" y="5"/>
                    <a:pt x="377" y="18"/>
                  </a:cubicBezTo>
                  <a:cubicBezTo>
                    <a:pt x="251" y="363"/>
                    <a:pt x="126" y="708"/>
                    <a:pt x="1" y="1053"/>
                  </a:cubicBezTo>
                  <a:cubicBezTo>
                    <a:pt x="1" y="1079"/>
                    <a:pt x="10" y="1090"/>
                    <a:pt x="21" y="1090"/>
                  </a:cubicBezTo>
                  <a:cubicBezTo>
                    <a:pt x="30" y="1090"/>
                    <a:pt x="41" y="1082"/>
                    <a:pt x="48" y="1068"/>
                  </a:cubicBezTo>
                  <a:cubicBezTo>
                    <a:pt x="173" y="723"/>
                    <a:pt x="283" y="363"/>
                    <a:pt x="408" y="18"/>
                  </a:cubicBezTo>
                  <a:cubicBezTo>
                    <a:pt x="408" y="9"/>
                    <a:pt x="403" y="0"/>
                    <a:pt x="3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9" name="Google Shape;2359;p81"/>
            <p:cNvSpPr/>
            <p:nvPr/>
          </p:nvSpPr>
          <p:spPr>
            <a:xfrm>
              <a:off x="3397550" y="3877700"/>
              <a:ext cx="60275" cy="34650"/>
            </a:xfrm>
            <a:custGeom>
              <a:avLst/>
              <a:gdLst/>
              <a:ahLst/>
              <a:cxnLst/>
              <a:rect l="l" t="t" r="r" b="b"/>
              <a:pathLst>
                <a:path w="2411" h="1386" extrusionOk="0">
                  <a:moveTo>
                    <a:pt x="16" y="0"/>
                  </a:moveTo>
                  <a:cubicBezTo>
                    <a:pt x="1" y="0"/>
                    <a:pt x="1" y="16"/>
                    <a:pt x="16" y="16"/>
                  </a:cubicBezTo>
                  <a:cubicBezTo>
                    <a:pt x="487" y="125"/>
                    <a:pt x="1004" y="251"/>
                    <a:pt x="1443" y="470"/>
                  </a:cubicBezTo>
                  <a:cubicBezTo>
                    <a:pt x="1835" y="690"/>
                    <a:pt x="2085" y="1019"/>
                    <a:pt x="2368" y="1379"/>
                  </a:cubicBezTo>
                  <a:cubicBezTo>
                    <a:pt x="2372" y="1384"/>
                    <a:pt x="2378" y="1386"/>
                    <a:pt x="2384" y="1386"/>
                  </a:cubicBezTo>
                  <a:cubicBezTo>
                    <a:pt x="2398" y="1386"/>
                    <a:pt x="2410" y="1375"/>
                    <a:pt x="2399" y="1364"/>
                  </a:cubicBezTo>
                  <a:cubicBezTo>
                    <a:pt x="2132" y="314"/>
                    <a:pt x="832" y="141"/>
                    <a:pt x="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0" name="Google Shape;2360;p81"/>
            <p:cNvSpPr/>
            <p:nvPr/>
          </p:nvSpPr>
          <p:spPr>
            <a:xfrm>
              <a:off x="3423800" y="3854950"/>
              <a:ext cx="38375" cy="26000"/>
            </a:xfrm>
            <a:custGeom>
              <a:avLst/>
              <a:gdLst/>
              <a:ahLst/>
              <a:cxnLst/>
              <a:rect l="l" t="t" r="r" b="b"/>
              <a:pathLst>
                <a:path w="1535" h="1040" extrusionOk="0">
                  <a:moveTo>
                    <a:pt x="46" y="1"/>
                  </a:moveTo>
                  <a:cubicBezTo>
                    <a:pt x="36" y="1"/>
                    <a:pt x="26" y="1"/>
                    <a:pt x="17" y="1"/>
                  </a:cubicBezTo>
                  <a:cubicBezTo>
                    <a:pt x="1" y="1"/>
                    <a:pt x="1" y="17"/>
                    <a:pt x="1" y="17"/>
                  </a:cubicBezTo>
                  <a:cubicBezTo>
                    <a:pt x="314" y="126"/>
                    <a:pt x="612" y="220"/>
                    <a:pt x="879" y="409"/>
                  </a:cubicBezTo>
                  <a:cubicBezTo>
                    <a:pt x="1114" y="581"/>
                    <a:pt x="1271" y="847"/>
                    <a:pt x="1490" y="1035"/>
                  </a:cubicBezTo>
                  <a:cubicBezTo>
                    <a:pt x="1493" y="1038"/>
                    <a:pt x="1497" y="1040"/>
                    <a:pt x="1500" y="1040"/>
                  </a:cubicBezTo>
                  <a:cubicBezTo>
                    <a:pt x="1516" y="1040"/>
                    <a:pt x="1534" y="1017"/>
                    <a:pt x="1521" y="1004"/>
                  </a:cubicBezTo>
                  <a:cubicBezTo>
                    <a:pt x="1321" y="419"/>
                    <a:pt x="592" y="1"/>
                    <a:pt x="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1" name="Google Shape;2361;p81"/>
            <p:cNvSpPr/>
            <p:nvPr/>
          </p:nvSpPr>
          <p:spPr>
            <a:xfrm>
              <a:off x="3449275" y="3833800"/>
              <a:ext cx="18725" cy="17825"/>
            </a:xfrm>
            <a:custGeom>
              <a:avLst/>
              <a:gdLst/>
              <a:ahLst/>
              <a:cxnLst/>
              <a:rect l="l" t="t" r="r" b="b"/>
              <a:pathLst>
                <a:path w="749" h="713" extrusionOk="0">
                  <a:moveTo>
                    <a:pt x="16" y="1"/>
                  </a:moveTo>
                  <a:cubicBezTo>
                    <a:pt x="1" y="1"/>
                    <a:pt x="1" y="16"/>
                    <a:pt x="1" y="16"/>
                  </a:cubicBezTo>
                  <a:cubicBezTo>
                    <a:pt x="173" y="95"/>
                    <a:pt x="314" y="204"/>
                    <a:pt x="440" y="345"/>
                  </a:cubicBezTo>
                  <a:cubicBezTo>
                    <a:pt x="534" y="455"/>
                    <a:pt x="596" y="612"/>
                    <a:pt x="706" y="706"/>
                  </a:cubicBezTo>
                  <a:cubicBezTo>
                    <a:pt x="711" y="711"/>
                    <a:pt x="717" y="712"/>
                    <a:pt x="722" y="712"/>
                  </a:cubicBezTo>
                  <a:cubicBezTo>
                    <a:pt x="736" y="712"/>
                    <a:pt x="749" y="701"/>
                    <a:pt x="737" y="690"/>
                  </a:cubicBezTo>
                  <a:cubicBezTo>
                    <a:pt x="722" y="502"/>
                    <a:pt x="581" y="361"/>
                    <a:pt x="471" y="251"/>
                  </a:cubicBezTo>
                  <a:cubicBezTo>
                    <a:pt x="346" y="126"/>
                    <a:pt x="189" y="48"/>
                    <a:pt x="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2" name="Google Shape;2362;p81"/>
            <p:cNvSpPr/>
            <p:nvPr/>
          </p:nvSpPr>
          <p:spPr>
            <a:xfrm>
              <a:off x="3108375" y="4434875"/>
              <a:ext cx="173600" cy="275375"/>
            </a:xfrm>
            <a:custGeom>
              <a:avLst/>
              <a:gdLst/>
              <a:ahLst/>
              <a:cxnLst/>
              <a:rect l="l" t="t" r="r" b="b"/>
              <a:pathLst>
                <a:path w="6944" h="11015" extrusionOk="0">
                  <a:moveTo>
                    <a:pt x="4426" y="1"/>
                  </a:moveTo>
                  <a:cubicBezTo>
                    <a:pt x="3056" y="1"/>
                    <a:pt x="1514" y="1379"/>
                    <a:pt x="894" y="2369"/>
                  </a:cubicBezTo>
                  <a:cubicBezTo>
                    <a:pt x="486" y="3011"/>
                    <a:pt x="0" y="3999"/>
                    <a:pt x="392" y="4751"/>
                  </a:cubicBezTo>
                  <a:cubicBezTo>
                    <a:pt x="684" y="5301"/>
                    <a:pt x="1230" y="5371"/>
                    <a:pt x="1781" y="5371"/>
                  </a:cubicBezTo>
                  <a:cubicBezTo>
                    <a:pt x="1968" y="5371"/>
                    <a:pt x="2156" y="5363"/>
                    <a:pt x="2336" y="5363"/>
                  </a:cubicBezTo>
                  <a:cubicBezTo>
                    <a:pt x="2755" y="5363"/>
                    <a:pt x="3292" y="5274"/>
                    <a:pt x="3770" y="5274"/>
                  </a:cubicBezTo>
                  <a:cubicBezTo>
                    <a:pt x="3989" y="5274"/>
                    <a:pt x="4196" y="5293"/>
                    <a:pt x="4373" y="5347"/>
                  </a:cubicBezTo>
                  <a:lnTo>
                    <a:pt x="4828" y="5347"/>
                  </a:lnTo>
                  <a:cubicBezTo>
                    <a:pt x="5235" y="6115"/>
                    <a:pt x="5141" y="6570"/>
                    <a:pt x="4546" y="6679"/>
                  </a:cubicBezTo>
                  <a:cubicBezTo>
                    <a:pt x="4232" y="6867"/>
                    <a:pt x="3778" y="6977"/>
                    <a:pt x="3433" y="7118"/>
                  </a:cubicBezTo>
                  <a:cubicBezTo>
                    <a:pt x="2586" y="7447"/>
                    <a:pt x="1301" y="7839"/>
                    <a:pt x="690" y="8576"/>
                  </a:cubicBezTo>
                  <a:cubicBezTo>
                    <a:pt x="282" y="9062"/>
                    <a:pt x="220" y="9704"/>
                    <a:pt x="705" y="10175"/>
                  </a:cubicBezTo>
                  <a:cubicBezTo>
                    <a:pt x="1017" y="10465"/>
                    <a:pt x="1373" y="10531"/>
                    <a:pt x="1743" y="10531"/>
                  </a:cubicBezTo>
                  <a:cubicBezTo>
                    <a:pt x="2054" y="10531"/>
                    <a:pt x="2375" y="10484"/>
                    <a:pt x="2686" y="10484"/>
                  </a:cubicBezTo>
                  <a:cubicBezTo>
                    <a:pt x="2822" y="10484"/>
                    <a:pt x="2957" y="10493"/>
                    <a:pt x="3088" y="10519"/>
                  </a:cubicBezTo>
                  <a:cubicBezTo>
                    <a:pt x="3072" y="10566"/>
                    <a:pt x="3072" y="10614"/>
                    <a:pt x="3057" y="10661"/>
                  </a:cubicBezTo>
                  <a:cubicBezTo>
                    <a:pt x="3001" y="10873"/>
                    <a:pt x="3161" y="11014"/>
                    <a:pt x="3331" y="11014"/>
                  </a:cubicBezTo>
                  <a:cubicBezTo>
                    <a:pt x="3399" y="11014"/>
                    <a:pt x="3469" y="10992"/>
                    <a:pt x="3527" y="10943"/>
                  </a:cubicBezTo>
                  <a:cubicBezTo>
                    <a:pt x="3684" y="10802"/>
                    <a:pt x="3840" y="10676"/>
                    <a:pt x="3997" y="10551"/>
                  </a:cubicBezTo>
                  <a:cubicBezTo>
                    <a:pt x="4248" y="10347"/>
                    <a:pt x="4122" y="9940"/>
                    <a:pt x="3903" y="9798"/>
                  </a:cubicBezTo>
                  <a:cubicBezTo>
                    <a:pt x="3621" y="9626"/>
                    <a:pt x="3417" y="9548"/>
                    <a:pt x="3088" y="9516"/>
                  </a:cubicBezTo>
                  <a:cubicBezTo>
                    <a:pt x="3074" y="9514"/>
                    <a:pt x="3057" y="9513"/>
                    <a:pt x="3038" y="9513"/>
                  </a:cubicBezTo>
                  <a:cubicBezTo>
                    <a:pt x="2815" y="9513"/>
                    <a:pt x="2268" y="9640"/>
                    <a:pt x="1980" y="9640"/>
                  </a:cubicBezTo>
                  <a:cubicBezTo>
                    <a:pt x="1905" y="9640"/>
                    <a:pt x="1848" y="9631"/>
                    <a:pt x="1818" y="9610"/>
                  </a:cubicBezTo>
                  <a:cubicBezTo>
                    <a:pt x="737" y="8889"/>
                    <a:pt x="4264" y="7651"/>
                    <a:pt x="4452" y="7588"/>
                  </a:cubicBezTo>
                  <a:cubicBezTo>
                    <a:pt x="5345" y="7228"/>
                    <a:pt x="6944" y="6413"/>
                    <a:pt x="6191" y="5143"/>
                  </a:cubicBezTo>
                  <a:cubicBezTo>
                    <a:pt x="5877" y="4622"/>
                    <a:pt x="5324" y="4477"/>
                    <a:pt x="4692" y="4477"/>
                  </a:cubicBezTo>
                  <a:cubicBezTo>
                    <a:pt x="3899" y="4477"/>
                    <a:pt x="2983" y="4706"/>
                    <a:pt x="2264" y="4706"/>
                  </a:cubicBezTo>
                  <a:cubicBezTo>
                    <a:pt x="2041" y="4706"/>
                    <a:pt x="1837" y="4684"/>
                    <a:pt x="1662" y="4626"/>
                  </a:cubicBezTo>
                  <a:cubicBezTo>
                    <a:pt x="173" y="4124"/>
                    <a:pt x="1740" y="2275"/>
                    <a:pt x="2398" y="1695"/>
                  </a:cubicBezTo>
                  <a:cubicBezTo>
                    <a:pt x="3245" y="974"/>
                    <a:pt x="4311" y="942"/>
                    <a:pt x="5173" y="362"/>
                  </a:cubicBezTo>
                  <a:cubicBezTo>
                    <a:pt x="5235" y="315"/>
                    <a:pt x="5251" y="190"/>
                    <a:pt x="5173" y="159"/>
                  </a:cubicBezTo>
                  <a:cubicBezTo>
                    <a:pt x="4935" y="50"/>
                    <a:pt x="4683" y="1"/>
                    <a:pt x="44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63" name="Google Shape;2363;p81"/>
          <p:cNvSpPr txBox="1"/>
          <p:nvPr/>
        </p:nvSpPr>
        <p:spPr>
          <a:xfrm>
            <a:off x="435850" y="2088650"/>
            <a:ext cx="87081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dk1"/>
                </a:solidFill>
                <a:latin typeface="Itim"/>
                <a:ea typeface="Itim"/>
                <a:cs typeface="Itim"/>
                <a:sym typeface="Itim"/>
              </a:rPr>
              <a:t>Link:  https://www.avma.org/resources/pet-owners/petcare/lyme-disease-pet-owners-guide</a:t>
            </a:r>
            <a:endParaRPr b="1">
              <a:solidFill>
                <a:schemeClr val="dk1"/>
              </a:solidFill>
              <a:latin typeface="Itim"/>
              <a:ea typeface="Itim"/>
              <a:cs typeface="Itim"/>
              <a:sym typeface="Itim"/>
            </a:endParaRPr>
          </a:p>
          <a:p>
            <a:pPr marL="0" lvl="0" indent="0" algn="ctr" rtl="0">
              <a:spcBef>
                <a:spcPts val="0"/>
              </a:spcBef>
              <a:spcAft>
                <a:spcPts val="0"/>
              </a:spcAft>
              <a:buNone/>
            </a:pPr>
            <a:endParaRPr b="1">
              <a:solidFill>
                <a:schemeClr val="dk1"/>
              </a:solidFill>
              <a:latin typeface="Itim"/>
              <a:ea typeface="Itim"/>
              <a:cs typeface="Itim"/>
              <a:sym typeface="Itim"/>
            </a:endParaRPr>
          </a:p>
          <a:p>
            <a:pPr marL="0" lvl="0" indent="0" algn="ctr" rtl="0">
              <a:spcBef>
                <a:spcPts val="0"/>
              </a:spcBef>
              <a:spcAft>
                <a:spcPts val="0"/>
              </a:spcAft>
              <a:buNone/>
            </a:pPr>
            <a:endParaRPr b="1">
              <a:solidFill>
                <a:schemeClr val="dk1"/>
              </a:solidFill>
              <a:latin typeface="Itim"/>
              <a:ea typeface="Itim"/>
              <a:cs typeface="Itim"/>
              <a:sym typeface="Itim"/>
            </a:endParaRPr>
          </a:p>
        </p:txBody>
      </p:sp>
      <p:sp>
        <p:nvSpPr>
          <p:cNvPr id="2364" name="Google Shape;2364;p81"/>
          <p:cNvSpPr txBox="1">
            <a:spLocks noGrp="1"/>
          </p:cNvSpPr>
          <p:nvPr>
            <p:ph type="body" idx="1"/>
          </p:nvPr>
        </p:nvSpPr>
        <p:spPr>
          <a:xfrm>
            <a:off x="435850" y="2638000"/>
            <a:ext cx="8593500" cy="233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
        <p:nvSpPr>
          <p:cNvPr id="2365" name="Google Shape;2365;p81"/>
          <p:cNvSpPr txBox="1">
            <a:spLocks noGrp="1"/>
          </p:cNvSpPr>
          <p:nvPr>
            <p:ph type="title"/>
          </p:nvPr>
        </p:nvSpPr>
        <p:spPr>
          <a:xfrm>
            <a:off x="790175" y="211288"/>
            <a:ext cx="6821700" cy="457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3000"/>
              <a:buNone/>
            </a:pPr>
            <a:r>
              <a:rPr lang="en" sz="2700"/>
              <a:t>Part 5: What should pet owners know about tick-borne diseases?</a:t>
            </a:r>
            <a:endParaRPr sz="27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69"/>
        <p:cNvGrpSpPr/>
        <p:nvPr/>
      </p:nvGrpSpPr>
      <p:grpSpPr>
        <a:xfrm>
          <a:off x="0" y="0"/>
          <a:ext cx="0" cy="0"/>
          <a:chOff x="0" y="0"/>
          <a:chExt cx="0" cy="0"/>
        </a:xfrm>
      </p:grpSpPr>
      <p:grpSp>
        <p:nvGrpSpPr>
          <p:cNvPr id="2370" name="Google Shape;2370;p82"/>
          <p:cNvGrpSpPr/>
          <p:nvPr/>
        </p:nvGrpSpPr>
        <p:grpSpPr>
          <a:xfrm>
            <a:off x="902704" y="564652"/>
            <a:ext cx="4356480" cy="44675"/>
            <a:chOff x="4345425" y="2175475"/>
            <a:chExt cx="800750" cy="176025"/>
          </a:xfrm>
        </p:grpSpPr>
        <p:sp>
          <p:nvSpPr>
            <p:cNvPr id="2371" name="Google Shape;2371;p8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2" name="Google Shape;2372;p8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73" name="Google Shape;2373;p82"/>
          <p:cNvSpPr txBox="1">
            <a:spLocks noGrp="1"/>
          </p:cNvSpPr>
          <p:nvPr>
            <p:ph type="title"/>
          </p:nvPr>
        </p:nvSpPr>
        <p:spPr>
          <a:xfrm>
            <a:off x="435850" y="1572350"/>
            <a:ext cx="8708100" cy="4401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100"/>
              <a:buNone/>
            </a:pPr>
            <a:r>
              <a:rPr lang="en" sz="2300">
                <a:solidFill>
                  <a:srgbClr val="1C1C1B"/>
                </a:solidFill>
              </a:rPr>
              <a:t>What kind of precautions can I take to prevent tick bites on my pet?</a:t>
            </a:r>
            <a:endParaRPr sz="2100">
              <a:solidFill>
                <a:srgbClr val="1C1C1B"/>
              </a:solidFill>
            </a:endParaRPr>
          </a:p>
        </p:txBody>
      </p:sp>
      <p:grpSp>
        <p:nvGrpSpPr>
          <p:cNvPr id="2374" name="Google Shape;2374;p82"/>
          <p:cNvGrpSpPr/>
          <p:nvPr/>
        </p:nvGrpSpPr>
        <p:grpSpPr>
          <a:xfrm rot="372491" flipH="1">
            <a:off x="69764" y="101967"/>
            <a:ext cx="595061" cy="675837"/>
            <a:chOff x="5464100" y="4208075"/>
            <a:chExt cx="494625" cy="579650"/>
          </a:xfrm>
        </p:grpSpPr>
        <p:sp>
          <p:nvSpPr>
            <p:cNvPr id="2375" name="Google Shape;2375;p82"/>
            <p:cNvSpPr/>
            <p:nvPr/>
          </p:nvSpPr>
          <p:spPr>
            <a:xfrm>
              <a:off x="5594650" y="4504850"/>
              <a:ext cx="341250" cy="255800"/>
            </a:xfrm>
            <a:custGeom>
              <a:avLst/>
              <a:gdLst/>
              <a:ahLst/>
              <a:cxnLst/>
              <a:rect l="l" t="t" r="r" b="b"/>
              <a:pathLst>
                <a:path w="13650" h="10232" extrusionOk="0">
                  <a:moveTo>
                    <a:pt x="11619" y="0"/>
                  </a:moveTo>
                  <a:cubicBezTo>
                    <a:pt x="11538" y="0"/>
                    <a:pt x="11454" y="19"/>
                    <a:pt x="11367" y="60"/>
                  </a:cubicBezTo>
                  <a:cubicBezTo>
                    <a:pt x="10774" y="356"/>
                    <a:pt x="10157" y="653"/>
                    <a:pt x="9587" y="973"/>
                  </a:cubicBezTo>
                  <a:cubicBezTo>
                    <a:pt x="8423" y="1657"/>
                    <a:pt x="7327" y="2388"/>
                    <a:pt x="6254" y="3209"/>
                  </a:cubicBezTo>
                  <a:cubicBezTo>
                    <a:pt x="4177" y="4784"/>
                    <a:pt x="2100" y="6359"/>
                    <a:pt x="0" y="7934"/>
                  </a:cubicBezTo>
                  <a:cubicBezTo>
                    <a:pt x="584" y="8864"/>
                    <a:pt x="1080" y="10231"/>
                    <a:pt x="2001" y="10231"/>
                  </a:cubicBezTo>
                  <a:cubicBezTo>
                    <a:pt x="2232" y="10231"/>
                    <a:pt x="2491" y="10145"/>
                    <a:pt x="2785" y="9943"/>
                  </a:cubicBezTo>
                  <a:cubicBezTo>
                    <a:pt x="3972" y="9121"/>
                    <a:pt x="5159" y="8300"/>
                    <a:pt x="6323" y="7478"/>
                  </a:cubicBezTo>
                  <a:cubicBezTo>
                    <a:pt x="7281" y="6816"/>
                    <a:pt x="13650" y="2867"/>
                    <a:pt x="13011" y="1726"/>
                  </a:cubicBezTo>
                  <a:cubicBezTo>
                    <a:pt x="12806" y="1338"/>
                    <a:pt x="12310" y="0"/>
                    <a:pt x="11619"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6" name="Google Shape;2376;p82"/>
            <p:cNvSpPr/>
            <p:nvPr/>
          </p:nvSpPr>
          <p:spPr>
            <a:xfrm>
              <a:off x="5518750" y="4363750"/>
              <a:ext cx="340700" cy="255675"/>
            </a:xfrm>
            <a:custGeom>
              <a:avLst/>
              <a:gdLst/>
              <a:ahLst/>
              <a:cxnLst/>
              <a:rect l="l" t="t" r="r" b="b"/>
              <a:pathLst>
                <a:path w="13628" h="10227" extrusionOk="0">
                  <a:moveTo>
                    <a:pt x="11606" y="0"/>
                  </a:moveTo>
                  <a:cubicBezTo>
                    <a:pt x="11522" y="0"/>
                    <a:pt x="11435" y="21"/>
                    <a:pt x="11345" y="66"/>
                  </a:cubicBezTo>
                  <a:cubicBezTo>
                    <a:pt x="10751" y="362"/>
                    <a:pt x="10158" y="659"/>
                    <a:pt x="9587" y="979"/>
                  </a:cubicBezTo>
                  <a:cubicBezTo>
                    <a:pt x="8423" y="1664"/>
                    <a:pt x="7304" y="2394"/>
                    <a:pt x="6232" y="3216"/>
                  </a:cubicBezTo>
                  <a:cubicBezTo>
                    <a:pt x="4155" y="4791"/>
                    <a:pt x="2077" y="6343"/>
                    <a:pt x="0" y="7940"/>
                  </a:cubicBezTo>
                  <a:cubicBezTo>
                    <a:pt x="563" y="8867"/>
                    <a:pt x="1054" y="10226"/>
                    <a:pt x="1967" y="10226"/>
                  </a:cubicBezTo>
                  <a:cubicBezTo>
                    <a:pt x="2201" y="10226"/>
                    <a:pt x="2464" y="10136"/>
                    <a:pt x="2762" y="9926"/>
                  </a:cubicBezTo>
                  <a:cubicBezTo>
                    <a:pt x="3949" y="9127"/>
                    <a:pt x="5136" y="8306"/>
                    <a:pt x="6323" y="7484"/>
                  </a:cubicBezTo>
                  <a:cubicBezTo>
                    <a:pt x="7282" y="6822"/>
                    <a:pt x="13627" y="2873"/>
                    <a:pt x="13011" y="1732"/>
                  </a:cubicBezTo>
                  <a:cubicBezTo>
                    <a:pt x="12787" y="1346"/>
                    <a:pt x="12292" y="0"/>
                    <a:pt x="11606"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7" name="Google Shape;2377;p82"/>
            <p:cNvSpPr/>
            <p:nvPr/>
          </p:nvSpPr>
          <p:spPr>
            <a:xfrm>
              <a:off x="5475950" y="4235275"/>
              <a:ext cx="281925" cy="269375"/>
            </a:xfrm>
            <a:custGeom>
              <a:avLst/>
              <a:gdLst/>
              <a:ahLst/>
              <a:cxnLst/>
              <a:rect l="l" t="t" r="r" b="b"/>
              <a:pathLst>
                <a:path w="11277" h="10775" extrusionOk="0">
                  <a:moveTo>
                    <a:pt x="1210" y="1"/>
                  </a:moveTo>
                  <a:cubicBezTo>
                    <a:pt x="1233" y="23"/>
                    <a:pt x="1233" y="46"/>
                    <a:pt x="1233" y="92"/>
                  </a:cubicBezTo>
                  <a:cubicBezTo>
                    <a:pt x="1005" y="3653"/>
                    <a:pt x="503" y="7213"/>
                    <a:pt x="0" y="10774"/>
                  </a:cubicBezTo>
                  <a:cubicBezTo>
                    <a:pt x="3607" y="7989"/>
                    <a:pt x="7396" y="5456"/>
                    <a:pt x="11276" y="3082"/>
                  </a:cubicBezTo>
                  <a:cubicBezTo>
                    <a:pt x="7967" y="1918"/>
                    <a:pt x="4634" y="868"/>
                    <a:pt x="1210" y="1"/>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8" name="Google Shape;2378;p82"/>
            <p:cNvSpPr/>
            <p:nvPr/>
          </p:nvSpPr>
          <p:spPr>
            <a:xfrm>
              <a:off x="5717000" y="4421125"/>
              <a:ext cx="42000" cy="94525"/>
            </a:xfrm>
            <a:custGeom>
              <a:avLst/>
              <a:gdLst/>
              <a:ahLst/>
              <a:cxnLst/>
              <a:rect l="l" t="t" r="r" b="b"/>
              <a:pathLst>
                <a:path w="1680" h="3781" extrusionOk="0">
                  <a:moveTo>
                    <a:pt x="1497" y="0"/>
                  </a:moveTo>
                  <a:cubicBezTo>
                    <a:pt x="1449" y="0"/>
                    <a:pt x="1398" y="23"/>
                    <a:pt x="1360" y="76"/>
                  </a:cubicBezTo>
                  <a:cubicBezTo>
                    <a:pt x="676" y="1103"/>
                    <a:pt x="265" y="2404"/>
                    <a:pt x="14" y="3614"/>
                  </a:cubicBezTo>
                  <a:cubicBezTo>
                    <a:pt x="0" y="3720"/>
                    <a:pt x="80" y="3780"/>
                    <a:pt x="162" y="3780"/>
                  </a:cubicBezTo>
                  <a:cubicBezTo>
                    <a:pt x="221" y="3780"/>
                    <a:pt x="282" y="3749"/>
                    <a:pt x="310" y="3683"/>
                  </a:cubicBezTo>
                  <a:cubicBezTo>
                    <a:pt x="698" y="2496"/>
                    <a:pt x="1201" y="1377"/>
                    <a:pt x="1634" y="213"/>
                  </a:cubicBezTo>
                  <a:cubicBezTo>
                    <a:pt x="1680" y="91"/>
                    <a:pt x="1594" y="0"/>
                    <a:pt x="1497" y="0"/>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9" name="Google Shape;2379;p82"/>
            <p:cNvSpPr/>
            <p:nvPr/>
          </p:nvSpPr>
          <p:spPr>
            <a:xfrm>
              <a:off x="5750000" y="4392700"/>
              <a:ext cx="46925" cy="98950"/>
            </a:xfrm>
            <a:custGeom>
              <a:avLst/>
              <a:gdLst/>
              <a:ahLst/>
              <a:cxnLst/>
              <a:rect l="l" t="t" r="r" b="b"/>
              <a:pathLst>
                <a:path w="1877" h="3958" extrusionOk="0">
                  <a:moveTo>
                    <a:pt x="1669" y="1"/>
                  </a:moveTo>
                  <a:cubicBezTo>
                    <a:pt x="1627" y="1"/>
                    <a:pt x="1584" y="22"/>
                    <a:pt x="1547" y="72"/>
                  </a:cubicBezTo>
                  <a:cubicBezTo>
                    <a:pt x="771" y="1122"/>
                    <a:pt x="360" y="2446"/>
                    <a:pt x="40" y="3701"/>
                  </a:cubicBezTo>
                  <a:cubicBezTo>
                    <a:pt x="0" y="3860"/>
                    <a:pt x="130" y="3958"/>
                    <a:pt x="259" y="3958"/>
                  </a:cubicBezTo>
                  <a:cubicBezTo>
                    <a:pt x="353" y="3958"/>
                    <a:pt x="445" y="3907"/>
                    <a:pt x="474" y="3792"/>
                  </a:cubicBezTo>
                  <a:cubicBezTo>
                    <a:pt x="816" y="2560"/>
                    <a:pt x="1410" y="1464"/>
                    <a:pt x="1843" y="277"/>
                  </a:cubicBezTo>
                  <a:cubicBezTo>
                    <a:pt x="1877" y="145"/>
                    <a:pt x="1778" y="1"/>
                    <a:pt x="1669"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0" name="Google Shape;2380;p82"/>
            <p:cNvSpPr/>
            <p:nvPr/>
          </p:nvSpPr>
          <p:spPr>
            <a:xfrm>
              <a:off x="5795175" y="4403700"/>
              <a:ext cx="30450" cy="52625"/>
            </a:xfrm>
            <a:custGeom>
              <a:avLst/>
              <a:gdLst/>
              <a:ahLst/>
              <a:cxnLst/>
              <a:rect l="l" t="t" r="r" b="b"/>
              <a:pathLst>
                <a:path w="1218" h="2105" extrusionOk="0">
                  <a:moveTo>
                    <a:pt x="977" y="1"/>
                  </a:moveTo>
                  <a:cubicBezTo>
                    <a:pt x="935" y="1"/>
                    <a:pt x="893" y="14"/>
                    <a:pt x="858" y="43"/>
                  </a:cubicBezTo>
                  <a:cubicBezTo>
                    <a:pt x="356" y="522"/>
                    <a:pt x="105" y="1138"/>
                    <a:pt x="14" y="1800"/>
                  </a:cubicBezTo>
                  <a:cubicBezTo>
                    <a:pt x="0" y="1988"/>
                    <a:pt x="160" y="2104"/>
                    <a:pt x="303" y="2104"/>
                  </a:cubicBezTo>
                  <a:cubicBezTo>
                    <a:pt x="404" y="2104"/>
                    <a:pt x="497" y="2046"/>
                    <a:pt x="516" y="1914"/>
                  </a:cubicBezTo>
                  <a:cubicBezTo>
                    <a:pt x="607" y="1321"/>
                    <a:pt x="835" y="773"/>
                    <a:pt x="1132" y="248"/>
                  </a:cubicBezTo>
                  <a:cubicBezTo>
                    <a:pt x="1217" y="112"/>
                    <a:pt x="1099" y="1"/>
                    <a:pt x="977"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1" name="Google Shape;2381;p82"/>
            <p:cNvSpPr/>
            <p:nvPr/>
          </p:nvSpPr>
          <p:spPr>
            <a:xfrm>
              <a:off x="5783525" y="4580275"/>
              <a:ext cx="38225" cy="81675"/>
            </a:xfrm>
            <a:custGeom>
              <a:avLst/>
              <a:gdLst/>
              <a:ahLst/>
              <a:cxnLst/>
              <a:rect l="l" t="t" r="r" b="b"/>
              <a:pathLst>
                <a:path w="1529" h="3267" extrusionOk="0">
                  <a:moveTo>
                    <a:pt x="1258" y="1"/>
                  </a:moveTo>
                  <a:cubicBezTo>
                    <a:pt x="1191" y="1"/>
                    <a:pt x="1127" y="31"/>
                    <a:pt x="1096" y="101"/>
                  </a:cubicBezTo>
                  <a:cubicBezTo>
                    <a:pt x="845" y="649"/>
                    <a:pt x="617" y="1197"/>
                    <a:pt x="411" y="1745"/>
                  </a:cubicBezTo>
                  <a:cubicBezTo>
                    <a:pt x="251" y="2201"/>
                    <a:pt x="0" y="2680"/>
                    <a:pt x="23" y="3160"/>
                  </a:cubicBezTo>
                  <a:cubicBezTo>
                    <a:pt x="23" y="3231"/>
                    <a:pt x="77" y="3267"/>
                    <a:pt x="133" y="3267"/>
                  </a:cubicBezTo>
                  <a:cubicBezTo>
                    <a:pt x="168" y="3267"/>
                    <a:pt x="203" y="3254"/>
                    <a:pt x="229" y="3228"/>
                  </a:cubicBezTo>
                  <a:cubicBezTo>
                    <a:pt x="594" y="2863"/>
                    <a:pt x="754" y="2270"/>
                    <a:pt x="936" y="1790"/>
                  </a:cubicBezTo>
                  <a:cubicBezTo>
                    <a:pt x="1142" y="1288"/>
                    <a:pt x="1324" y="763"/>
                    <a:pt x="1484" y="261"/>
                  </a:cubicBezTo>
                  <a:cubicBezTo>
                    <a:pt x="1529" y="111"/>
                    <a:pt x="1387" y="1"/>
                    <a:pt x="1258"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2" name="Google Shape;2382;p82"/>
            <p:cNvSpPr/>
            <p:nvPr/>
          </p:nvSpPr>
          <p:spPr>
            <a:xfrm>
              <a:off x="5824600" y="4544075"/>
              <a:ext cx="49675" cy="96575"/>
            </a:xfrm>
            <a:custGeom>
              <a:avLst/>
              <a:gdLst/>
              <a:ahLst/>
              <a:cxnLst/>
              <a:rect l="l" t="t" r="r" b="b"/>
              <a:pathLst>
                <a:path w="1987" h="3863" extrusionOk="0">
                  <a:moveTo>
                    <a:pt x="1601" y="1"/>
                  </a:moveTo>
                  <a:cubicBezTo>
                    <a:pt x="1166" y="1"/>
                    <a:pt x="939" y="623"/>
                    <a:pt x="800" y="1001"/>
                  </a:cubicBezTo>
                  <a:cubicBezTo>
                    <a:pt x="457" y="1846"/>
                    <a:pt x="115" y="2759"/>
                    <a:pt x="1" y="3672"/>
                  </a:cubicBezTo>
                  <a:cubicBezTo>
                    <a:pt x="1" y="3777"/>
                    <a:pt x="100" y="3863"/>
                    <a:pt x="188" y="3863"/>
                  </a:cubicBezTo>
                  <a:cubicBezTo>
                    <a:pt x="233" y="3863"/>
                    <a:pt x="274" y="3840"/>
                    <a:pt x="297" y="3786"/>
                  </a:cubicBezTo>
                  <a:cubicBezTo>
                    <a:pt x="526" y="3215"/>
                    <a:pt x="708" y="2645"/>
                    <a:pt x="914" y="2074"/>
                  </a:cubicBezTo>
                  <a:cubicBezTo>
                    <a:pt x="1028" y="1823"/>
                    <a:pt x="1439" y="385"/>
                    <a:pt x="1735" y="362"/>
                  </a:cubicBezTo>
                  <a:cubicBezTo>
                    <a:pt x="1918" y="362"/>
                    <a:pt x="1987" y="111"/>
                    <a:pt x="1804" y="43"/>
                  </a:cubicBezTo>
                  <a:cubicBezTo>
                    <a:pt x="1731" y="14"/>
                    <a:pt x="1664" y="1"/>
                    <a:pt x="1601"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3" name="Google Shape;2383;p82"/>
            <p:cNvSpPr/>
            <p:nvPr/>
          </p:nvSpPr>
          <p:spPr>
            <a:xfrm>
              <a:off x="5876375" y="4540750"/>
              <a:ext cx="23725" cy="54675"/>
            </a:xfrm>
            <a:custGeom>
              <a:avLst/>
              <a:gdLst/>
              <a:ahLst/>
              <a:cxnLst/>
              <a:rect l="l" t="t" r="r" b="b"/>
              <a:pathLst>
                <a:path w="949" h="2187" extrusionOk="0">
                  <a:moveTo>
                    <a:pt x="772" y="1"/>
                  </a:moveTo>
                  <a:cubicBezTo>
                    <a:pt x="721" y="1"/>
                    <a:pt x="671" y="26"/>
                    <a:pt x="646" y="84"/>
                  </a:cubicBezTo>
                  <a:cubicBezTo>
                    <a:pt x="372" y="701"/>
                    <a:pt x="167" y="1317"/>
                    <a:pt x="30" y="2002"/>
                  </a:cubicBezTo>
                  <a:cubicBezTo>
                    <a:pt x="1" y="2103"/>
                    <a:pt x="101" y="2187"/>
                    <a:pt x="195" y="2187"/>
                  </a:cubicBezTo>
                  <a:cubicBezTo>
                    <a:pt x="249" y="2187"/>
                    <a:pt x="302" y="2159"/>
                    <a:pt x="326" y="2093"/>
                  </a:cubicBezTo>
                  <a:cubicBezTo>
                    <a:pt x="577" y="1477"/>
                    <a:pt x="783" y="838"/>
                    <a:pt x="920" y="176"/>
                  </a:cubicBezTo>
                  <a:cubicBezTo>
                    <a:pt x="949" y="75"/>
                    <a:pt x="859" y="1"/>
                    <a:pt x="772"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4" name="Google Shape;2384;p82"/>
            <p:cNvSpPr/>
            <p:nvPr/>
          </p:nvSpPr>
          <p:spPr>
            <a:xfrm>
              <a:off x="5464100" y="4208075"/>
              <a:ext cx="334850" cy="317675"/>
            </a:xfrm>
            <a:custGeom>
              <a:avLst/>
              <a:gdLst/>
              <a:ahLst/>
              <a:cxnLst/>
              <a:rect l="l" t="t" r="r" b="b"/>
              <a:pathLst>
                <a:path w="13394" h="12707" extrusionOk="0">
                  <a:moveTo>
                    <a:pt x="2027" y="792"/>
                  </a:moveTo>
                  <a:cubicBezTo>
                    <a:pt x="5450" y="1682"/>
                    <a:pt x="8783" y="2732"/>
                    <a:pt x="12115" y="3896"/>
                  </a:cubicBezTo>
                  <a:cubicBezTo>
                    <a:pt x="8212" y="6270"/>
                    <a:pt x="4423" y="8804"/>
                    <a:pt x="817" y="11588"/>
                  </a:cubicBezTo>
                  <a:cubicBezTo>
                    <a:pt x="1319" y="8027"/>
                    <a:pt x="1821" y="4467"/>
                    <a:pt x="2049" y="906"/>
                  </a:cubicBezTo>
                  <a:cubicBezTo>
                    <a:pt x="2049" y="860"/>
                    <a:pt x="2049" y="838"/>
                    <a:pt x="2027" y="792"/>
                  </a:cubicBezTo>
                  <a:close/>
                  <a:moveTo>
                    <a:pt x="1919" y="0"/>
                  </a:moveTo>
                  <a:cubicBezTo>
                    <a:pt x="1586" y="0"/>
                    <a:pt x="1459" y="471"/>
                    <a:pt x="1707" y="678"/>
                  </a:cubicBezTo>
                  <a:cubicBezTo>
                    <a:pt x="1616" y="701"/>
                    <a:pt x="1547" y="769"/>
                    <a:pt x="1547" y="860"/>
                  </a:cubicBezTo>
                  <a:cubicBezTo>
                    <a:pt x="954" y="4649"/>
                    <a:pt x="566" y="8484"/>
                    <a:pt x="18" y="12273"/>
                  </a:cubicBezTo>
                  <a:cubicBezTo>
                    <a:pt x="0" y="12483"/>
                    <a:pt x="158" y="12707"/>
                    <a:pt x="355" y="12707"/>
                  </a:cubicBezTo>
                  <a:cubicBezTo>
                    <a:pt x="415" y="12707"/>
                    <a:pt x="479" y="12686"/>
                    <a:pt x="543" y="12638"/>
                  </a:cubicBezTo>
                  <a:cubicBezTo>
                    <a:pt x="4560" y="9534"/>
                    <a:pt x="8760" y="6658"/>
                    <a:pt x="13165" y="4124"/>
                  </a:cubicBezTo>
                  <a:cubicBezTo>
                    <a:pt x="13371" y="3987"/>
                    <a:pt x="13394" y="3577"/>
                    <a:pt x="13120" y="3485"/>
                  </a:cubicBezTo>
                  <a:cubicBezTo>
                    <a:pt x="9490" y="2139"/>
                    <a:pt x="5770" y="997"/>
                    <a:pt x="2027" y="16"/>
                  </a:cubicBezTo>
                  <a:cubicBezTo>
                    <a:pt x="1989" y="5"/>
                    <a:pt x="1953" y="0"/>
                    <a:pt x="1919" y="0"/>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5" name="Google Shape;2385;p82"/>
            <p:cNvSpPr/>
            <p:nvPr/>
          </p:nvSpPr>
          <p:spPr>
            <a:xfrm>
              <a:off x="5495775" y="4342975"/>
              <a:ext cx="376800" cy="309500"/>
            </a:xfrm>
            <a:custGeom>
              <a:avLst/>
              <a:gdLst/>
              <a:ahLst/>
              <a:cxnLst/>
              <a:rect l="l" t="t" r="r" b="b"/>
              <a:pathLst>
                <a:path w="15072" h="12380" extrusionOk="0">
                  <a:moveTo>
                    <a:pt x="12525" y="1060"/>
                  </a:moveTo>
                  <a:cubicBezTo>
                    <a:pt x="13211" y="1060"/>
                    <a:pt x="13706" y="2403"/>
                    <a:pt x="13930" y="2768"/>
                  </a:cubicBezTo>
                  <a:cubicBezTo>
                    <a:pt x="14546" y="3933"/>
                    <a:pt x="8201" y="7858"/>
                    <a:pt x="7242" y="8520"/>
                  </a:cubicBezTo>
                  <a:cubicBezTo>
                    <a:pt x="6055" y="9342"/>
                    <a:pt x="4868" y="10164"/>
                    <a:pt x="3681" y="10986"/>
                  </a:cubicBezTo>
                  <a:cubicBezTo>
                    <a:pt x="3388" y="11187"/>
                    <a:pt x="3129" y="11274"/>
                    <a:pt x="2897" y="11274"/>
                  </a:cubicBezTo>
                  <a:cubicBezTo>
                    <a:pt x="1977" y="11274"/>
                    <a:pt x="1485" y="9907"/>
                    <a:pt x="919" y="8977"/>
                  </a:cubicBezTo>
                  <a:cubicBezTo>
                    <a:pt x="2996" y="7402"/>
                    <a:pt x="5074" y="5827"/>
                    <a:pt x="7151" y="4252"/>
                  </a:cubicBezTo>
                  <a:cubicBezTo>
                    <a:pt x="8223" y="3453"/>
                    <a:pt x="9342" y="2700"/>
                    <a:pt x="10483" y="2038"/>
                  </a:cubicBezTo>
                  <a:cubicBezTo>
                    <a:pt x="11077" y="1696"/>
                    <a:pt x="11670" y="1399"/>
                    <a:pt x="12264" y="1125"/>
                  </a:cubicBezTo>
                  <a:cubicBezTo>
                    <a:pt x="12354" y="1080"/>
                    <a:pt x="12441" y="1060"/>
                    <a:pt x="12525" y="1060"/>
                  </a:cubicBezTo>
                  <a:close/>
                  <a:moveTo>
                    <a:pt x="12828" y="1"/>
                  </a:moveTo>
                  <a:cubicBezTo>
                    <a:pt x="11774" y="1"/>
                    <a:pt x="10261" y="1278"/>
                    <a:pt x="9525" y="1741"/>
                  </a:cubicBezTo>
                  <a:cubicBezTo>
                    <a:pt x="6215" y="3818"/>
                    <a:pt x="3248" y="6512"/>
                    <a:pt x="189" y="8908"/>
                  </a:cubicBezTo>
                  <a:cubicBezTo>
                    <a:pt x="1" y="9059"/>
                    <a:pt x="139" y="9365"/>
                    <a:pt x="334" y="9365"/>
                  </a:cubicBezTo>
                  <a:cubicBezTo>
                    <a:pt x="375" y="9365"/>
                    <a:pt x="419" y="9351"/>
                    <a:pt x="463" y="9319"/>
                  </a:cubicBezTo>
                  <a:cubicBezTo>
                    <a:pt x="486" y="9296"/>
                    <a:pt x="509" y="9274"/>
                    <a:pt x="531" y="9251"/>
                  </a:cubicBezTo>
                  <a:cubicBezTo>
                    <a:pt x="1125" y="10278"/>
                    <a:pt x="1741" y="11282"/>
                    <a:pt x="2426" y="12241"/>
                  </a:cubicBezTo>
                  <a:cubicBezTo>
                    <a:pt x="2485" y="12329"/>
                    <a:pt x="2582" y="12380"/>
                    <a:pt x="2680" y="12380"/>
                  </a:cubicBezTo>
                  <a:cubicBezTo>
                    <a:pt x="2734" y="12380"/>
                    <a:pt x="2788" y="12365"/>
                    <a:pt x="2837" y="12332"/>
                  </a:cubicBezTo>
                  <a:cubicBezTo>
                    <a:pt x="6991" y="9662"/>
                    <a:pt x="11396" y="6968"/>
                    <a:pt x="14934" y="3453"/>
                  </a:cubicBezTo>
                  <a:cubicBezTo>
                    <a:pt x="15071" y="3316"/>
                    <a:pt x="15048" y="3111"/>
                    <a:pt x="14957" y="2951"/>
                  </a:cubicBezTo>
                  <a:cubicBezTo>
                    <a:pt x="14592" y="2266"/>
                    <a:pt x="13930" y="212"/>
                    <a:pt x="13085" y="29"/>
                  </a:cubicBezTo>
                  <a:cubicBezTo>
                    <a:pt x="13003" y="10"/>
                    <a:pt x="12917" y="1"/>
                    <a:pt x="12828"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6" name="Google Shape;2386;p82"/>
            <p:cNvSpPr/>
            <p:nvPr/>
          </p:nvSpPr>
          <p:spPr>
            <a:xfrm>
              <a:off x="5582050" y="4477650"/>
              <a:ext cx="376675" cy="310075"/>
            </a:xfrm>
            <a:custGeom>
              <a:avLst/>
              <a:gdLst/>
              <a:ahLst/>
              <a:cxnLst/>
              <a:rect l="l" t="t" r="r" b="b"/>
              <a:pathLst>
                <a:path w="15067" h="12403" extrusionOk="0">
                  <a:moveTo>
                    <a:pt x="12512" y="1065"/>
                  </a:moveTo>
                  <a:cubicBezTo>
                    <a:pt x="13207" y="1065"/>
                    <a:pt x="13721" y="2403"/>
                    <a:pt x="13925" y="2791"/>
                  </a:cubicBezTo>
                  <a:cubicBezTo>
                    <a:pt x="14542" y="3932"/>
                    <a:pt x="8196" y="7881"/>
                    <a:pt x="7238" y="8543"/>
                  </a:cubicBezTo>
                  <a:cubicBezTo>
                    <a:pt x="6051" y="9365"/>
                    <a:pt x="4864" y="10186"/>
                    <a:pt x="3677" y="11008"/>
                  </a:cubicBezTo>
                  <a:cubicBezTo>
                    <a:pt x="3383" y="11210"/>
                    <a:pt x="3124" y="11297"/>
                    <a:pt x="2893" y="11297"/>
                  </a:cubicBezTo>
                  <a:cubicBezTo>
                    <a:pt x="1973" y="11297"/>
                    <a:pt x="1480" y="9930"/>
                    <a:pt x="915" y="8999"/>
                  </a:cubicBezTo>
                  <a:cubicBezTo>
                    <a:pt x="2992" y="7425"/>
                    <a:pt x="5069" y="5850"/>
                    <a:pt x="7169" y="4275"/>
                  </a:cubicBezTo>
                  <a:cubicBezTo>
                    <a:pt x="8219" y="3453"/>
                    <a:pt x="9338" y="2723"/>
                    <a:pt x="10502" y="2038"/>
                  </a:cubicBezTo>
                  <a:cubicBezTo>
                    <a:pt x="11072" y="1718"/>
                    <a:pt x="11666" y="1422"/>
                    <a:pt x="12259" y="1125"/>
                  </a:cubicBezTo>
                  <a:cubicBezTo>
                    <a:pt x="12346" y="1084"/>
                    <a:pt x="12430" y="1065"/>
                    <a:pt x="12512" y="1065"/>
                  </a:cubicBezTo>
                  <a:close/>
                  <a:moveTo>
                    <a:pt x="12827" y="1"/>
                  </a:moveTo>
                  <a:cubicBezTo>
                    <a:pt x="11773" y="1"/>
                    <a:pt x="10258" y="1300"/>
                    <a:pt x="9520" y="1764"/>
                  </a:cubicBezTo>
                  <a:cubicBezTo>
                    <a:pt x="6233" y="3841"/>
                    <a:pt x="3266" y="6512"/>
                    <a:pt x="207" y="8931"/>
                  </a:cubicBezTo>
                  <a:cubicBezTo>
                    <a:pt x="0" y="9082"/>
                    <a:pt x="135" y="9388"/>
                    <a:pt x="329" y="9388"/>
                  </a:cubicBezTo>
                  <a:cubicBezTo>
                    <a:pt x="371" y="9388"/>
                    <a:pt x="415" y="9374"/>
                    <a:pt x="459" y="9342"/>
                  </a:cubicBezTo>
                  <a:cubicBezTo>
                    <a:pt x="481" y="9319"/>
                    <a:pt x="504" y="9296"/>
                    <a:pt x="550" y="9273"/>
                  </a:cubicBezTo>
                  <a:cubicBezTo>
                    <a:pt x="1120" y="10301"/>
                    <a:pt x="1737" y="11282"/>
                    <a:pt x="2421" y="12263"/>
                  </a:cubicBezTo>
                  <a:cubicBezTo>
                    <a:pt x="2480" y="12352"/>
                    <a:pt x="2577" y="12402"/>
                    <a:pt x="2676" y="12402"/>
                  </a:cubicBezTo>
                  <a:cubicBezTo>
                    <a:pt x="2730" y="12402"/>
                    <a:pt x="2784" y="12387"/>
                    <a:pt x="2832" y="12355"/>
                  </a:cubicBezTo>
                  <a:cubicBezTo>
                    <a:pt x="7009" y="9661"/>
                    <a:pt x="11392" y="6968"/>
                    <a:pt x="14930" y="3476"/>
                  </a:cubicBezTo>
                  <a:cubicBezTo>
                    <a:pt x="15067" y="3339"/>
                    <a:pt x="15067" y="3111"/>
                    <a:pt x="14975" y="2951"/>
                  </a:cubicBezTo>
                  <a:cubicBezTo>
                    <a:pt x="14587" y="2289"/>
                    <a:pt x="13925" y="235"/>
                    <a:pt x="13081" y="29"/>
                  </a:cubicBezTo>
                  <a:cubicBezTo>
                    <a:pt x="13000" y="10"/>
                    <a:pt x="12915" y="1"/>
                    <a:pt x="12827"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87" name="Google Shape;2387;p82"/>
          <p:cNvGrpSpPr/>
          <p:nvPr/>
        </p:nvGrpSpPr>
        <p:grpSpPr>
          <a:xfrm rot="854098">
            <a:off x="47519" y="4633597"/>
            <a:ext cx="639528" cy="438002"/>
            <a:chOff x="5501450" y="2545600"/>
            <a:chExt cx="639525" cy="438000"/>
          </a:xfrm>
        </p:grpSpPr>
        <p:sp>
          <p:nvSpPr>
            <p:cNvPr id="2388" name="Google Shape;2388;p82"/>
            <p:cNvSpPr/>
            <p:nvPr/>
          </p:nvSpPr>
          <p:spPr>
            <a:xfrm>
              <a:off x="5501450" y="2545600"/>
              <a:ext cx="639525" cy="438000"/>
            </a:xfrm>
            <a:custGeom>
              <a:avLst/>
              <a:gdLst/>
              <a:ahLst/>
              <a:cxnLst/>
              <a:rect l="l" t="t" r="r" b="b"/>
              <a:pathLst>
                <a:path w="25581" h="17520" extrusionOk="0">
                  <a:moveTo>
                    <a:pt x="2054" y="916"/>
                  </a:moveTo>
                  <a:cubicBezTo>
                    <a:pt x="4249" y="1273"/>
                    <a:pt x="6534" y="1376"/>
                    <a:pt x="8837" y="1376"/>
                  </a:cubicBezTo>
                  <a:cubicBezTo>
                    <a:pt x="11993" y="1376"/>
                    <a:pt x="15185" y="1183"/>
                    <a:pt x="18229" y="1183"/>
                  </a:cubicBezTo>
                  <a:cubicBezTo>
                    <a:pt x="18767" y="1183"/>
                    <a:pt x="19366" y="1142"/>
                    <a:pt x="19969" y="1142"/>
                  </a:cubicBezTo>
                  <a:cubicBezTo>
                    <a:pt x="21476" y="1142"/>
                    <a:pt x="23008" y="1398"/>
                    <a:pt x="23668" y="3189"/>
                  </a:cubicBezTo>
                  <a:cubicBezTo>
                    <a:pt x="24139" y="4443"/>
                    <a:pt x="23998" y="6292"/>
                    <a:pt x="24045" y="7625"/>
                  </a:cubicBezTo>
                  <a:cubicBezTo>
                    <a:pt x="24154" y="10242"/>
                    <a:pt x="24076" y="12876"/>
                    <a:pt x="23904" y="15493"/>
                  </a:cubicBezTo>
                  <a:cubicBezTo>
                    <a:pt x="19549" y="16044"/>
                    <a:pt x="15184" y="16308"/>
                    <a:pt x="10802" y="16308"/>
                  </a:cubicBezTo>
                  <a:cubicBezTo>
                    <a:pt x="9570" y="16308"/>
                    <a:pt x="8336" y="16287"/>
                    <a:pt x="7101" y="16246"/>
                  </a:cubicBezTo>
                  <a:cubicBezTo>
                    <a:pt x="5141" y="16167"/>
                    <a:pt x="2398" y="16543"/>
                    <a:pt x="1505" y="14036"/>
                  </a:cubicBezTo>
                  <a:cubicBezTo>
                    <a:pt x="1066" y="12782"/>
                    <a:pt x="1270" y="10916"/>
                    <a:pt x="1207" y="9600"/>
                  </a:cubicBezTo>
                  <a:cubicBezTo>
                    <a:pt x="1160" y="8659"/>
                    <a:pt x="235" y="1700"/>
                    <a:pt x="2054" y="916"/>
                  </a:cubicBezTo>
                  <a:close/>
                  <a:moveTo>
                    <a:pt x="1928" y="0"/>
                  </a:moveTo>
                  <a:cubicBezTo>
                    <a:pt x="478" y="0"/>
                    <a:pt x="29" y="2119"/>
                    <a:pt x="16" y="3518"/>
                  </a:cubicBezTo>
                  <a:cubicBezTo>
                    <a:pt x="0" y="5869"/>
                    <a:pt x="204" y="8252"/>
                    <a:pt x="282" y="10603"/>
                  </a:cubicBezTo>
                  <a:cubicBezTo>
                    <a:pt x="345" y="12139"/>
                    <a:pt x="157" y="14098"/>
                    <a:pt x="1003" y="15462"/>
                  </a:cubicBezTo>
                  <a:cubicBezTo>
                    <a:pt x="2119" y="17247"/>
                    <a:pt x="4806" y="17520"/>
                    <a:pt x="7212" y="17520"/>
                  </a:cubicBezTo>
                  <a:cubicBezTo>
                    <a:pt x="8268" y="17520"/>
                    <a:pt x="9269" y="17467"/>
                    <a:pt x="10061" y="17467"/>
                  </a:cubicBezTo>
                  <a:cubicBezTo>
                    <a:pt x="10126" y="17467"/>
                    <a:pt x="10189" y="17468"/>
                    <a:pt x="10251" y="17468"/>
                  </a:cubicBezTo>
                  <a:cubicBezTo>
                    <a:pt x="10550" y="17471"/>
                    <a:pt x="10848" y="17473"/>
                    <a:pt x="11146" y="17473"/>
                  </a:cubicBezTo>
                  <a:cubicBezTo>
                    <a:pt x="15785" y="17473"/>
                    <a:pt x="20422" y="17132"/>
                    <a:pt x="25016" y="16528"/>
                  </a:cubicBezTo>
                  <a:cubicBezTo>
                    <a:pt x="25581" y="16449"/>
                    <a:pt x="25549" y="15791"/>
                    <a:pt x="25189" y="15509"/>
                  </a:cubicBezTo>
                  <a:cubicBezTo>
                    <a:pt x="25440" y="11857"/>
                    <a:pt x="25534" y="8126"/>
                    <a:pt x="25110" y="4490"/>
                  </a:cubicBezTo>
                  <a:cubicBezTo>
                    <a:pt x="24907" y="2766"/>
                    <a:pt x="24515" y="995"/>
                    <a:pt x="22728" y="305"/>
                  </a:cubicBezTo>
                  <a:cubicBezTo>
                    <a:pt x="22098" y="64"/>
                    <a:pt x="21403" y="15"/>
                    <a:pt x="20716" y="15"/>
                  </a:cubicBezTo>
                  <a:cubicBezTo>
                    <a:pt x="20240" y="15"/>
                    <a:pt x="19769" y="38"/>
                    <a:pt x="19327" y="38"/>
                  </a:cubicBezTo>
                  <a:cubicBezTo>
                    <a:pt x="17132" y="38"/>
                    <a:pt x="14954" y="70"/>
                    <a:pt x="12759" y="70"/>
                  </a:cubicBezTo>
                  <a:cubicBezTo>
                    <a:pt x="12545" y="72"/>
                    <a:pt x="12330" y="73"/>
                    <a:pt x="12115" y="73"/>
                  </a:cubicBezTo>
                  <a:cubicBezTo>
                    <a:pt x="10641" y="73"/>
                    <a:pt x="9140" y="30"/>
                    <a:pt x="7640" y="30"/>
                  </a:cubicBezTo>
                  <a:cubicBezTo>
                    <a:pt x="6052" y="30"/>
                    <a:pt x="4466" y="78"/>
                    <a:pt x="2916" y="274"/>
                  </a:cubicBezTo>
                  <a:cubicBezTo>
                    <a:pt x="2544" y="84"/>
                    <a:pt x="2216" y="0"/>
                    <a:pt x="19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9" name="Google Shape;2389;p82"/>
            <p:cNvSpPr/>
            <p:nvPr/>
          </p:nvSpPr>
          <p:spPr>
            <a:xfrm>
              <a:off x="5714775" y="2654925"/>
              <a:ext cx="280075" cy="257600"/>
            </a:xfrm>
            <a:custGeom>
              <a:avLst/>
              <a:gdLst/>
              <a:ahLst/>
              <a:cxnLst/>
              <a:rect l="l" t="t" r="r" b="b"/>
              <a:pathLst>
                <a:path w="11203" h="10304" extrusionOk="0">
                  <a:moveTo>
                    <a:pt x="652" y="289"/>
                  </a:moveTo>
                  <a:cubicBezTo>
                    <a:pt x="809" y="415"/>
                    <a:pt x="966" y="540"/>
                    <a:pt x="1138" y="650"/>
                  </a:cubicBezTo>
                  <a:cubicBezTo>
                    <a:pt x="1076" y="697"/>
                    <a:pt x="1044" y="775"/>
                    <a:pt x="1029" y="854"/>
                  </a:cubicBezTo>
                  <a:cubicBezTo>
                    <a:pt x="1029" y="1042"/>
                    <a:pt x="1044" y="1214"/>
                    <a:pt x="1044" y="1387"/>
                  </a:cubicBezTo>
                  <a:cubicBezTo>
                    <a:pt x="919" y="1449"/>
                    <a:pt x="825" y="1543"/>
                    <a:pt x="778" y="1669"/>
                  </a:cubicBezTo>
                  <a:cubicBezTo>
                    <a:pt x="746" y="1214"/>
                    <a:pt x="699" y="760"/>
                    <a:pt x="652" y="305"/>
                  </a:cubicBezTo>
                  <a:cubicBezTo>
                    <a:pt x="652" y="305"/>
                    <a:pt x="652" y="289"/>
                    <a:pt x="652" y="289"/>
                  </a:cubicBezTo>
                  <a:close/>
                  <a:moveTo>
                    <a:pt x="5778" y="4208"/>
                  </a:moveTo>
                  <a:lnTo>
                    <a:pt x="5778" y="4208"/>
                  </a:lnTo>
                  <a:cubicBezTo>
                    <a:pt x="6217" y="4333"/>
                    <a:pt x="6671" y="4443"/>
                    <a:pt x="7126" y="4521"/>
                  </a:cubicBezTo>
                  <a:cubicBezTo>
                    <a:pt x="7142" y="4537"/>
                    <a:pt x="7142" y="4537"/>
                    <a:pt x="7157" y="4553"/>
                  </a:cubicBezTo>
                  <a:cubicBezTo>
                    <a:pt x="6844" y="4725"/>
                    <a:pt x="6530" y="4913"/>
                    <a:pt x="6232" y="5101"/>
                  </a:cubicBezTo>
                  <a:cubicBezTo>
                    <a:pt x="6138" y="4804"/>
                    <a:pt x="5966" y="4490"/>
                    <a:pt x="5778" y="4208"/>
                  </a:cubicBezTo>
                  <a:close/>
                  <a:moveTo>
                    <a:pt x="840" y="2296"/>
                  </a:moveTo>
                  <a:lnTo>
                    <a:pt x="840" y="2296"/>
                  </a:lnTo>
                  <a:cubicBezTo>
                    <a:pt x="919" y="2672"/>
                    <a:pt x="1013" y="3032"/>
                    <a:pt x="1076" y="3393"/>
                  </a:cubicBezTo>
                  <a:cubicBezTo>
                    <a:pt x="1123" y="4694"/>
                    <a:pt x="1201" y="5995"/>
                    <a:pt x="1264" y="7280"/>
                  </a:cubicBezTo>
                  <a:cubicBezTo>
                    <a:pt x="1279" y="7500"/>
                    <a:pt x="1436" y="7641"/>
                    <a:pt x="1609" y="7688"/>
                  </a:cubicBezTo>
                  <a:cubicBezTo>
                    <a:pt x="1624" y="7923"/>
                    <a:pt x="1656" y="8142"/>
                    <a:pt x="1671" y="8377"/>
                  </a:cubicBezTo>
                  <a:cubicBezTo>
                    <a:pt x="1671" y="8503"/>
                    <a:pt x="1734" y="8612"/>
                    <a:pt x="1812" y="8706"/>
                  </a:cubicBezTo>
                  <a:cubicBezTo>
                    <a:pt x="1781" y="8753"/>
                    <a:pt x="1765" y="8801"/>
                    <a:pt x="1734" y="8848"/>
                  </a:cubicBezTo>
                  <a:cubicBezTo>
                    <a:pt x="1718" y="8910"/>
                    <a:pt x="1718" y="8957"/>
                    <a:pt x="1703" y="9004"/>
                  </a:cubicBezTo>
                  <a:cubicBezTo>
                    <a:pt x="1577" y="9130"/>
                    <a:pt x="1436" y="9239"/>
                    <a:pt x="1295" y="9365"/>
                  </a:cubicBezTo>
                  <a:cubicBezTo>
                    <a:pt x="1154" y="7014"/>
                    <a:pt x="1029" y="4647"/>
                    <a:pt x="840" y="2296"/>
                  </a:cubicBezTo>
                  <a:close/>
                  <a:moveTo>
                    <a:pt x="299" y="0"/>
                  </a:moveTo>
                  <a:cubicBezTo>
                    <a:pt x="146" y="0"/>
                    <a:pt x="0" y="102"/>
                    <a:pt x="10" y="305"/>
                  </a:cubicBezTo>
                  <a:cubicBezTo>
                    <a:pt x="88" y="3440"/>
                    <a:pt x="355" y="6575"/>
                    <a:pt x="574" y="9710"/>
                  </a:cubicBezTo>
                  <a:cubicBezTo>
                    <a:pt x="590" y="9866"/>
                    <a:pt x="684" y="9976"/>
                    <a:pt x="793" y="10023"/>
                  </a:cubicBezTo>
                  <a:cubicBezTo>
                    <a:pt x="841" y="10176"/>
                    <a:pt x="985" y="10303"/>
                    <a:pt x="1148" y="10303"/>
                  </a:cubicBezTo>
                  <a:cubicBezTo>
                    <a:pt x="1201" y="10303"/>
                    <a:pt x="1256" y="10289"/>
                    <a:pt x="1311" y="10258"/>
                  </a:cubicBezTo>
                  <a:cubicBezTo>
                    <a:pt x="1718" y="10070"/>
                    <a:pt x="2110" y="9851"/>
                    <a:pt x="2486" y="9647"/>
                  </a:cubicBezTo>
                  <a:cubicBezTo>
                    <a:pt x="2627" y="9631"/>
                    <a:pt x="2753" y="9569"/>
                    <a:pt x="2847" y="9475"/>
                  </a:cubicBezTo>
                  <a:cubicBezTo>
                    <a:pt x="2894" y="9427"/>
                    <a:pt x="2941" y="9396"/>
                    <a:pt x="2988" y="9349"/>
                  </a:cubicBezTo>
                  <a:cubicBezTo>
                    <a:pt x="5417" y="7938"/>
                    <a:pt x="7721" y="6199"/>
                    <a:pt x="10151" y="4819"/>
                  </a:cubicBezTo>
                  <a:cubicBezTo>
                    <a:pt x="10229" y="4757"/>
                    <a:pt x="10292" y="4694"/>
                    <a:pt x="10323" y="4615"/>
                  </a:cubicBezTo>
                  <a:cubicBezTo>
                    <a:pt x="10383" y="4639"/>
                    <a:pt x="10441" y="4649"/>
                    <a:pt x="10497" y="4649"/>
                  </a:cubicBezTo>
                  <a:cubicBezTo>
                    <a:pt x="10925" y="4649"/>
                    <a:pt x="11203" y="4024"/>
                    <a:pt x="10731" y="3816"/>
                  </a:cubicBezTo>
                  <a:cubicBezTo>
                    <a:pt x="9101" y="3032"/>
                    <a:pt x="7439" y="2296"/>
                    <a:pt x="5762" y="1606"/>
                  </a:cubicBezTo>
                  <a:cubicBezTo>
                    <a:pt x="4238" y="987"/>
                    <a:pt x="2525" y="34"/>
                    <a:pt x="860" y="34"/>
                  </a:cubicBezTo>
                  <a:cubicBezTo>
                    <a:pt x="796" y="34"/>
                    <a:pt x="732" y="36"/>
                    <a:pt x="668" y="39"/>
                  </a:cubicBezTo>
                  <a:cubicBezTo>
                    <a:pt x="621" y="39"/>
                    <a:pt x="590" y="70"/>
                    <a:pt x="558" y="117"/>
                  </a:cubicBezTo>
                  <a:cubicBezTo>
                    <a:pt x="492" y="39"/>
                    <a:pt x="394" y="0"/>
                    <a:pt x="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90" name="Google Shape;2390;p82"/>
          <p:cNvGrpSpPr/>
          <p:nvPr/>
        </p:nvGrpSpPr>
        <p:grpSpPr>
          <a:xfrm rot="2543991">
            <a:off x="7846715" y="-245608"/>
            <a:ext cx="975685" cy="1652193"/>
            <a:chOff x="2946667" y="3613768"/>
            <a:chExt cx="640047" cy="1096482"/>
          </a:xfrm>
        </p:grpSpPr>
        <p:sp>
          <p:nvSpPr>
            <p:cNvPr id="2391" name="Google Shape;2391;p82"/>
            <p:cNvSpPr/>
            <p:nvPr/>
          </p:nvSpPr>
          <p:spPr>
            <a:xfrm rot="1150281">
              <a:off x="3079389" y="3651109"/>
              <a:ext cx="374604" cy="871569"/>
            </a:xfrm>
            <a:custGeom>
              <a:avLst/>
              <a:gdLst/>
              <a:ahLst/>
              <a:cxnLst/>
              <a:rect l="l" t="t" r="r" b="b"/>
              <a:pathLst>
                <a:path w="11600" h="26989" extrusionOk="0">
                  <a:moveTo>
                    <a:pt x="7894" y="394"/>
                  </a:moveTo>
                  <a:cubicBezTo>
                    <a:pt x="7952" y="394"/>
                    <a:pt x="8012" y="398"/>
                    <a:pt x="8072" y="405"/>
                  </a:cubicBezTo>
                  <a:cubicBezTo>
                    <a:pt x="8887" y="468"/>
                    <a:pt x="9608" y="875"/>
                    <a:pt x="10423" y="985"/>
                  </a:cubicBezTo>
                  <a:lnTo>
                    <a:pt x="10439" y="985"/>
                  </a:lnTo>
                  <a:cubicBezTo>
                    <a:pt x="10894" y="1189"/>
                    <a:pt x="11333" y="1518"/>
                    <a:pt x="11254" y="2333"/>
                  </a:cubicBezTo>
                  <a:cubicBezTo>
                    <a:pt x="11160" y="3164"/>
                    <a:pt x="10627" y="4214"/>
                    <a:pt x="10267" y="5044"/>
                  </a:cubicBezTo>
                  <a:cubicBezTo>
                    <a:pt x="10016" y="4684"/>
                    <a:pt x="9655" y="4386"/>
                    <a:pt x="9436" y="4276"/>
                  </a:cubicBezTo>
                  <a:cubicBezTo>
                    <a:pt x="8558" y="3822"/>
                    <a:pt x="7571" y="3571"/>
                    <a:pt x="6630" y="3273"/>
                  </a:cubicBezTo>
                  <a:cubicBezTo>
                    <a:pt x="6416" y="3209"/>
                    <a:pt x="6231" y="3159"/>
                    <a:pt x="6041" y="3159"/>
                  </a:cubicBezTo>
                  <a:cubicBezTo>
                    <a:pt x="5952" y="3159"/>
                    <a:pt x="5863" y="3170"/>
                    <a:pt x="5768" y="3195"/>
                  </a:cubicBezTo>
                  <a:cubicBezTo>
                    <a:pt x="6003" y="2693"/>
                    <a:pt x="6176" y="2176"/>
                    <a:pt x="6395" y="1674"/>
                  </a:cubicBezTo>
                  <a:cubicBezTo>
                    <a:pt x="6781" y="774"/>
                    <a:pt x="7285" y="394"/>
                    <a:pt x="7894" y="394"/>
                  </a:cubicBezTo>
                  <a:close/>
                  <a:moveTo>
                    <a:pt x="5959" y="3426"/>
                  </a:moveTo>
                  <a:cubicBezTo>
                    <a:pt x="6707" y="3426"/>
                    <a:pt x="7540" y="3948"/>
                    <a:pt x="8057" y="4135"/>
                  </a:cubicBezTo>
                  <a:cubicBezTo>
                    <a:pt x="8370" y="4245"/>
                    <a:pt x="11050" y="5154"/>
                    <a:pt x="10016" y="6345"/>
                  </a:cubicBezTo>
                  <a:cubicBezTo>
                    <a:pt x="9702" y="5703"/>
                    <a:pt x="8715" y="5436"/>
                    <a:pt x="8260" y="5264"/>
                  </a:cubicBezTo>
                  <a:cubicBezTo>
                    <a:pt x="7864" y="5132"/>
                    <a:pt x="6564" y="4520"/>
                    <a:pt x="5630" y="4520"/>
                  </a:cubicBezTo>
                  <a:cubicBezTo>
                    <a:pt x="5457" y="4520"/>
                    <a:pt x="5297" y="4541"/>
                    <a:pt x="5157" y="4590"/>
                  </a:cubicBezTo>
                  <a:cubicBezTo>
                    <a:pt x="5063" y="4590"/>
                    <a:pt x="4969" y="4637"/>
                    <a:pt x="4875" y="4684"/>
                  </a:cubicBezTo>
                  <a:cubicBezTo>
                    <a:pt x="4796" y="4480"/>
                    <a:pt x="4796" y="4198"/>
                    <a:pt x="4937" y="3932"/>
                  </a:cubicBezTo>
                  <a:cubicBezTo>
                    <a:pt x="5016" y="3791"/>
                    <a:pt x="5110" y="3696"/>
                    <a:pt x="5204" y="3634"/>
                  </a:cubicBezTo>
                  <a:cubicBezTo>
                    <a:pt x="5213" y="3643"/>
                    <a:pt x="5222" y="3652"/>
                    <a:pt x="5231" y="3652"/>
                  </a:cubicBezTo>
                  <a:cubicBezTo>
                    <a:pt x="5238" y="3652"/>
                    <a:pt x="5244" y="3647"/>
                    <a:pt x="5251" y="3634"/>
                  </a:cubicBezTo>
                  <a:cubicBezTo>
                    <a:pt x="5467" y="3484"/>
                    <a:pt x="5708" y="3426"/>
                    <a:pt x="5959" y="3426"/>
                  </a:cubicBezTo>
                  <a:close/>
                  <a:moveTo>
                    <a:pt x="5331" y="4825"/>
                  </a:moveTo>
                  <a:cubicBezTo>
                    <a:pt x="6116" y="4825"/>
                    <a:pt x="7484" y="5382"/>
                    <a:pt x="7727" y="5468"/>
                  </a:cubicBezTo>
                  <a:cubicBezTo>
                    <a:pt x="8088" y="5577"/>
                    <a:pt x="10361" y="6095"/>
                    <a:pt x="9671" y="7443"/>
                  </a:cubicBezTo>
                  <a:cubicBezTo>
                    <a:pt x="9138" y="6628"/>
                    <a:pt x="7837" y="6361"/>
                    <a:pt x="7148" y="6173"/>
                  </a:cubicBezTo>
                  <a:cubicBezTo>
                    <a:pt x="6773" y="6066"/>
                    <a:pt x="6128" y="5813"/>
                    <a:pt x="5486" y="5813"/>
                  </a:cubicBezTo>
                  <a:cubicBezTo>
                    <a:pt x="5189" y="5813"/>
                    <a:pt x="4892" y="5867"/>
                    <a:pt x="4624" y="6016"/>
                  </a:cubicBezTo>
                  <a:cubicBezTo>
                    <a:pt x="4624" y="5828"/>
                    <a:pt x="4624" y="5656"/>
                    <a:pt x="4718" y="5483"/>
                  </a:cubicBezTo>
                  <a:cubicBezTo>
                    <a:pt x="4796" y="5295"/>
                    <a:pt x="4922" y="5186"/>
                    <a:pt x="5063" y="5076"/>
                  </a:cubicBezTo>
                  <a:cubicBezTo>
                    <a:pt x="5076" y="5063"/>
                    <a:pt x="5078" y="5040"/>
                    <a:pt x="5070" y="5040"/>
                  </a:cubicBezTo>
                  <a:cubicBezTo>
                    <a:pt x="5068" y="5040"/>
                    <a:pt x="5066" y="5041"/>
                    <a:pt x="5063" y="5044"/>
                  </a:cubicBezTo>
                  <a:cubicBezTo>
                    <a:pt x="4718" y="5107"/>
                    <a:pt x="4405" y="5671"/>
                    <a:pt x="4577" y="6032"/>
                  </a:cubicBezTo>
                  <a:cubicBezTo>
                    <a:pt x="4452" y="6110"/>
                    <a:pt x="4342" y="6204"/>
                    <a:pt x="4232" y="6314"/>
                  </a:cubicBezTo>
                  <a:cubicBezTo>
                    <a:pt x="4279" y="5640"/>
                    <a:pt x="4655" y="5154"/>
                    <a:pt x="5126" y="4841"/>
                  </a:cubicBezTo>
                  <a:cubicBezTo>
                    <a:pt x="5188" y="4830"/>
                    <a:pt x="5257" y="4825"/>
                    <a:pt x="5331" y="4825"/>
                  </a:cubicBezTo>
                  <a:close/>
                  <a:moveTo>
                    <a:pt x="4373" y="7160"/>
                  </a:moveTo>
                  <a:cubicBezTo>
                    <a:pt x="4373" y="7223"/>
                    <a:pt x="4373" y="7270"/>
                    <a:pt x="4405" y="7302"/>
                  </a:cubicBezTo>
                  <a:cubicBezTo>
                    <a:pt x="4326" y="7474"/>
                    <a:pt x="4263" y="7646"/>
                    <a:pt x="4201" y="7819"/>
                  </a:cubicBezTo>
                  <a:cubicBezTo>
                    <a:pt x="4201" y="7772"/>
                    <a:pt x="4201" y="7740"/>
                    <a:pt x="4185" y="7709"/>
                  </a:cubicBezTo>
                  <a:cubicBezTo>
                    <a:pt x="4248" y="7505"/>
                    <a:pt x="4310" y="7333"/>
                    <a:pt x="4373" y="7160"/>
                  </a:cubicBezTo>
                  <a:close/>
                  <a:moveTo>
                    <a:pt x="5232" y="6227"/>
                  </a:moveTo>
                  <a:cubicBezTo>
                    <a:pt x="5264" y="6227"/>
                    <a:pt x="5297" y="6230"/>
                    <a:pt x="5329" y="6236"/>
                  </a:cubicBezTo>
                  <a:cubicBezTo>
                    <a:pt x="5517" y="6236"/>
                    <a:pt x="5690" y="6251"/>
                    <a:pt x="5862" y="6283"/>
                  </a:cubicBezTo>
                  <a:cubicBezTo>
                    <a:pt x="6395" y="6361"/>
                    <a:pt x="6897" y="6471"/>
                    <a:pt x="7383" y="6643"/>
                  </a:cubicBezTo>
                  <a:cubicBezTo>
                    <a:pt x="7759" y="6769"/>
                    <a:pt x="8119" y="6925"/>
                    <a:pt x="8480" y="7113"/>
                  </a:cubicBezTo>
                  <a:cubicBezTo>
                    <a:pt x="8762" y="7270"/>
                    <a:pt x="10361" y="8195"/>
                    <a:pt x="9170" y="9277"/>
                  </a:cubicBezTo>
                  <a:cubicBezTo>
                    <a:pt x="9217" y="9151"/>
                    <a:pt x="9248" y="9026"/>
                    <a:pt x="9295" y="8900"/>
                  </a:cubicBezTo>
                  <a:cubicBezTo>
                    <a:pt x="9326" y="8806"/>
                    <a:pt x="9295" y="8775"/>
                    <a:pt x="9248" y="8775"/>
                  </a:cubicBezTo>
                  <a:lnTo>
                    <a:pt x="9217" y="8681"/>
                  </a:lnTo>
                  <a:cubicBezTo>
                    <a:pt x="9232" y="8634"/>
                    <a:pt x="9232" y="8603"/>
                    <a:pt x="9201" y="8571"/>
                  </a:cubicBezTo>
                  <a:cubicBezTo>
                    <a:pt x="7978" y="7443"/>
                    <a:pt x="6160" y="7113"/>
                    <a:pt x="4530" y="6988"/>
                  </a:cubicBezTo>
                  <a:cubicBezTo>
                    <a:pt x="4522" y="6985"/>
                    <a:pt x="4514" y="6984"/>
                    <a:pt x="4506" y="6984"/>
                  </a:cubicBezTo>
                  <a:cubicBezTo>
                    <a:pt x="4472" y="6984"/>
                    <a:pt x="4446" y="7012"/>
                    <a:pt x="4420" y="7051"/>
                  </a:cubicBezTo>
                  <a:cubicBezTo>
                    <a:pt x="4661" y="6498"/>
                    <a:pt x="4928" y="6227"/>
                    <a:pt x="5232" y="6227"/>
                  </a:cubicBezTo>
                  <a:close/>
                  <a:moveTo>
                    <a:pt x="6270" y="7740"/>
                  </a:moveTo>
                  <a:cubicBezTo>
                    <a:pt x="6771" y="7913"/>
                    <a:pt x="7257" y="8101"/>
                    <a:pt x="7759" y="8289"/>
                  </a:cubicBezTo>
                  <a:cubicBezTo>
                    <a:pt x="7759" y="8352"/>
                    <a:pt x="7759" y="8414"/>
                    <a:pt x="7759" y="8461"/>
                  </a:cubicBezTo>
                  <a:cubicBezTo>
                    <a:pt x="6176" y="12082"/>
                    <a:pt x="4812" y="16001"/>
                    <a:pt x="3715" y="19763"/>
                  </a:cubicBezTo>
                  <a:cubicBezTo>
                    <a:pt x="3684" y="19308"/>
                    <a:pt x="3495" y="18963"/>
                    <a:pt x="3182" y="18838"/>
                  </a:cubicBezTo>
                  <a:cubicBezTo>
                    <a:pt x="3121" y="18819"/>
                    <a:pt x="3058" y="18809"/>
                    <a:pt x="2994" y="18809"/>
                  </a:cubicBezTo>
                  <a:cubicBezTo>
                    <a:pt x="2639" y="18809"/>
                    <a:pt x="2233" y="19088"/>
                    <a:pt x="1928" y="19512"/>
                  </a:cubicBezTo>
                  <a:cubicBezTo>
                    <a:pt x="2618" y="17662"/>
                    <a:pt x="3260" y="15797"/>
                    <a:pt x="3903" y="13932"/>
                  </a:cubicBezTo>
                  <a:cubicBezTo>
                    <a:pt x="4248" y="12960"/>
                    <a:pt x="4593" y="11973"/>
                    <a:pt x="4937" y="11001"/>
                  </a:cubicBezTo>
                  <a:cubicBezTo>
                    <a:pt x="5094" y="10562"/>
                    <a:pt x="5235" y="10123"/>
                    <a:pt x="5392" y="9684"/>
                  </a:cubicBezTo>
                  <a:cubicBezTo>
                    <a:pt x="5423" y="9621"/>
                    <a:pt x="5800" y="8430"/>
                    <a:pt x="5956" y="7866"/>
                  </a:cubicBezTo>
                  <a:cubicBezTo>
                    <a:pt x="6066" y="7819"/>
                    <a:pt x="6160" y="7772"/>
                    <a:pt x="6270" y="7740"/>
                  </a:cubicBezTo>
                  <a:close/>
                  <a:moveTo>
                    <a:pt x="8010" y="8399"/>
                  </a:moveTo>
                  <a:cubicBezTo>
                    <a:pt x="8213" y="8477"/>
                    <a:pt x="8433" y="8571"/>
                    <a:pt x="8637" y="8650"/>
                  </a:cubicBezTo>
                  <a:cubicBezTo>
                    <a:pt x="8762" y="8728"/>
                    <a:pt x="8856" y="8853"/>
                    <a:pt x="8919" y="9010"/>
                  </a:cubicBezTo>
                  <a:cubicBezTo>
                    <a:pt x="8934" y="9073"/>
                    <a:pt x="8950" y="9135"/>
                    <a:pt x="8966" y="9198"/>
                  </a:cubicBezTo>
                  <a:cubicBezTo>
                    <a:pt x="8981" y="9230"/>
                    <a:pt x="8981" y="9245"/>
                    <a:pt x="8997" y="9245"/>
                  </a:cubicBezTo>
                  <a:cubicBezTo>
                    <a:pt x="8401" y="10860"/>
                    <a:pt x="7790" y="12490"/>
                    <a:pt x="7195" y="14120"/>
                  </a:cubicBezTo>
                  <a:cubicBezTo>
                    <a:pt x="7492" y="13242"/>
                    <a:pt x="7759" y="12364"/>
                    <a:pt x="8057" y="11502"/>
                  </a:cubicBezTo>
                  <a:cubicBezTo>
                    <a:pt x="8307" y="10687"/>
                    <a:pt x="8715" y="9825"/>
                    <a:pt x="8574" y="8979"/>
                  </a:cubicBezTo>
                  <a:cubicBezTo>
                    <a:pt x="8574" y="8972"/>
                    <a:pt x="8569" y="8968"/>
                    <a:pt x="8562" y="8968"/>
                  </a:cubicBezTo>
                  <a:cubicBezTo>
                    <a:pt x="8553" y="8968"/>
                    <a:pt x="8543" y="8976"/>
                    <a:pt x="8543" y="8994"/>
                  </a:cubicBezTo>
                  <a:cubicBezTo>
                    <a:pt x="8574" y="9982"/>
                    <a:pt x="8213" y="10922"/>
                    <a:pt x="7900" y="11863"/>
                  </a:cubicBezTo>
                  <a:cubicBezTo>
                    <a:pt x="7586" y="12819"/>
                    <a:pt x="7257" y="13791"/>
                    <a:pt x="6944" y="14747"/>
                  </a:cubicBezTo>
                  <a:cubicBezTo>
                    <a:pt x="6850" y="15013"/>
                    <a:pt x="6771" y="15280"/>
                    <a:pt x="6677" y="15546"/>
                  </a:cubicBezTo>
                  <a:cubicBezTo>
                    <a:pt x="6113" y="17161"/>
                    <a:pt x="5549" y="18759"/>
                    <a:pt x="5016" y="20374"/>
                  </a:cubicBezTo>
                  <a:cubicBezTo>
                    <a:pt x="4922" y="20050"/>
                    <a:pt x="4699" y="19875"/>
                    <a:pt x="4429" y="19875"/>
                  </a:cubicBezTo>
                  <a:cubicBezTo>
                    <a:pt x="4203" y="19875"/>
                    <a:pt x="3943" y="19999"/>
                    <a:pt x="3699" y="20264"/>
                  </a:cubicBezTo>
                  <a:cubicBezTo>
                    <a:pt x="5110" y="16314"/>
                    <a:pt x="6568" y="12380"/>
                    <a:pt x="8010" y="8430"/>
                  </a:cubicBezTo>
                  <a:cubicBezTo>
                    <a:pt x="8010" y="8414"/>
                    <a:pt x="8010" y="8414"/>
                    <a:pt x="8010" y="8399"/>
                  </a:cubicBezTo>
                  <a:close/>
                  <a:moveTo>
                    <a:pt x="1630" y="23195"/>
                  </a:moveTo>
                  <a:cubicBezTo>
                    <a:pt x="1724" y="23211"/>
                    <a:pt x="1834" y="23242"/>
                    <a:pt x="1912" y="23305"/>
                  </a:cubicBezTo>
                  <a:cubicBezTo>
                    <a:pt x="1944" y="23321"/>
                    <a:pt x="1959" y="23336"/>
                    <a:pt x="1991" y="23352"/>
                  </a:cubicBezTo>
                  <a:cubicBezTo>
                    <a:pt x="1991" y="23352"/>
                    <a:pt x="2006" y="23368"/>
                    <a:pt x="2006" y="23383"/>
                  </a:cubicBezTo>
                  <a:cubicBezTo>
                    <a:pt x="1897" y="23321"/>
                    <a:pt x="1787" y="23274"/>
                    <a:pt x="1662" y="23242"/>
                  </a:cubicBezTo>
                  <a:cubicBezTo>
                    <a:pt x="1646" y="23227"/>
                    <a:pt x="1646" y="23211"/>
                    <a:pt x="1630" y="23195"/>
                  </a:cubicBezTo>
                  <a:close/>
                  <a:moveTo>
                    <a:pt x="1019" y="23477"/>
                  </a:moveTo>
                  <a:cubicBezTo>
                    <a:pt x="1035" y="23509"/>
                    <a:pt x="1050" y="23556"/>
                    <a:pt x="1066" y="23603"/>
                  </a:cubicBezTo>
                  <a:cubicBezTo>
                    <a:pt x="1050" y="23650"/>
                    <a:pt x="1035" y="23697"/>
                    <a:pt x="1019" y="23744"/>
                  </a:cubicBezTo>
                  <a:cubicBezTo>
                    <a:pt x="1003" y="23760"/>
                    <a:pt x="988" y="23775"/>
                    <a:pt x="972" y="23807"/>
                  </a:cubicBezTo>
                  <a:cubicBezTo>
                    <a:pt x="972" y="23760"/>
                    <a:pt x="972" y="23713"/>
                    <a:pt x="972" y="23666"/>
                  </a:cubicBezTo>
                  <a:cubicBezTo>
                    <a:pt x="988" y="23619"/>
                    <a:pt x="1003" y="23556"/>
                    <a:pt x="1019" y="23493"/>
                  </a:cubicBezTo>
                  <a:cubicBezTo>
                    <a:pt x="1019" y="23493"/>
                    <a:pt x="1019" y="23477"/>
                    <a:pt x="1019" y="23477"/>
                  </a:cubicBezTo>
                  <a:close/>
                  <a:moveTo>
                    <a:pt x="1072" y="18956"/>
                  </a:moveTo>
                  <a:cubicBezTo>
                    <a:pt x="1135" y="18956"/>
                    <a:pt x="1196" y="18969"/>
                    <a:pt x="1254" y="18995"/>
                  </a:cubicBezTo>
                  <a:cubicBezTo>
                    <a:pt x="1630" y="19167"/>
                    <a:pt x="1614" y="19669"/>
                    <a:pt x="1583" y="20202"/>
                  </a:cubicBezTo>
                  <a:cubicBezTo>
                    <a:pt x="1583" y="20263"/>
                    <a:pt x="1623" y="20305"/>
                    <a:pt x="1668" y="20305"/>
                  </a:cubicBezTo>
                  <a:cubicBezTo>
                    <a:pt x="1704" y="20305"/>
                    <a:pt x="1744" y="20279"/>
                    <a:pt x="1771" y="20217"/>
                  </a:cubicBezTo>
                  <a:cubicBezTo>
                    <a:pt x="1803" y="20123"/>
                    <a:pt x="1834" y="20013"/>
                    <a:pt x="1850" y="19919"/>
                  </a:cubicBezTo>
                  <a:cubicBezTo>
                    <a:pt x="2149" y="19427"/>
                    <a:pt x="2521" y="19199"/>
                    <a:pt x="2832" y="19199"/>
                  </a:cubicBezTo>
                  <a:cubicBezTo>
                    <a:pt x="3302" y="19199"/>
                    <a:pt x="3634" y="19719"/>
                    <a:pt x="3370" y="20625"/>
                  </a:cubicBezTo>
                  <a:cubicBezTo>
                    <a:pt x="3337" y="20748"/>
                    <a:pt x="3386" y="20811"/>
                    <a:pt x="3450" y="20811"/>
                  </a:cubicBezTo>
                  <a:cubicBezTo>
                    <a:pt x="3507" y="20811"/>
                    <a:pt x="3575" y="20760"/>
                    <a:pt x="3605" y="20656"/>
                  </a:cubicBezTo>
                  <a:cubicBezTo>
                    <a:pt x="3605" y="20640"/>
                    <a:pt x="3605" y="20640"/>
                    <a:pt x="3621" y="20625"/>
                  </a:cubicBezTo>
                  <a:cubicBezTo>
                    <a:pt x="3621" y="20625"/>
                    <a:pt x="3636" y="20625"/>
                    <a:pt x="3636" y="20609"/>
                  </a:cubicBezTo>
                  <a:cubicBezTo>
                    <a:pt x="3860" y="20314"/>
                    <a:pt x="4092" y="20183"/>
                    <a:pt x="4289" y="20183"/>
                  </a:cubicBezTo>
                  <a:cubicBezTo>
                    <a:pt x="4604" y="20183"/>
                    <a:pt x="4829" y="20517"/>
                    <a:pt x="4781" y="21048"/>
                  </a:cubicBezTo>
                  <a:cubicBezTo>
                    <a:pt x="4781" y="21064"/>
                    <a:pt x="4781" y="21064"/>
                    <a:pt x="4781" y="21079"/>
                  </a:cubicBezTo>
                  <a:cubicBezTo>
                    <a:pt x="4765" y="21079"/>
                    <a:pt x="4765" y="21095"/>
                    <a:pt x="4765" y="21111"/>
                  </a:cubicBezTo>
                  <a:cubicBezTo>
                    <a:pt x="4075" y="22035"/>
                    <a:pt x="3401" y="22976"/>
                    <a:pt x="2712" y="23901"/>
                  </a:cubicBezTo>
                  <a:cubicBezTo>
                    <a:pt x="2696" y="23932"/>
                    <a:pt x="2665" y="23963"/>
                    <a:pt x="2618" y="24010"/>
                  </a:cubicBezTo>
                  <a:cubicBezTo>
                    <a:pt x="2649" y="23979"/>
                    <a:pt x="2649" y="23948"/>
                    <a:pt x="2649" y="23916"/>
                  </a:cubicBezTo>
                  <a:cubicBezTo>
                    <a:pt x="2557" y="23255"/>
                    <a:pt x="2083" y="22825"/>
                    <a:pt x="1552" y="22825"/>
                  </a:cubicBezTo>
                  <a:cubicBezTo>
                    <a:pt x="1177" y="22825"/>
                    <a:pt x="773" y="23040"/>
                    <a:pt x="455" y="23540"/>
                  </a:cubicBezTo>
                  <a:cubicBezTo>
                    <a:pt x="455" y="23462"/>
                    <a:pt x="439" y="23383"/>
                    <a:pt x="439" y="23305"/>
                  </a:cubicBezTo>
                  <a:cubicBezTo>
                    <a:pt x="345" y="22161"/>
                    <a:pt x="266" y="21001"/>
                    <a:pt x="172" y="19857"/>
                  </a:cubicBezTo>
                  <a:cubicBezTo>
                    <a:pt x="157" y="19810"/>
                    <a:pt x="141" y="19778"/>
                    <a:pt x="110" y="19778"/>
                  </a:cubicBezTo>
                  <a:cubicBezTo>
                    <a:pt x="141" y="19731"/>
                    <a:pt x="172" y="19684"/>
                    <a:pt x="204" y="19622"/>
                  </a:cubicBezTo>
                  <a:cubicBezTo>
                    <a:pt x="235" y="19575"/>
                    <a:pt x="235" y="19543"/>
                    <a:pt x="235" y="19512"/>
                  </a:cubicBezTo>
                  <a:cubicBezTo>
                    <a:pt x="478" y="19192"/>
                    <a:pt x="794" y="18956"/>
                    <a:pt x="1072" y="18956"/>
                  </a:cubicBezTo>
                  <a:close/>
                  <a:moveTo>
                    <a:pt x="1567" y="23697"/>
                  </a:moveTo>
                  <a:lnTo>
                    <a:pt x="1646" y="23713"/>
                  </a:lnTo>
                  <a:cubicBezTo>
                    <a:pt x="1583" y="23885"/>
                    <a:pt x="1505" y="24042"/>
                    <a:pt x="1442" y="24214"/>
                  </a:cubicBezTo>
                  <a:cubicBezTo>
                    <a:pt x="1489" y="24042"/>
                    <a:pt x="1536" y="23869"/>
                    <a:pt x="1567" y="23697"/>
                  </a:cubicBezTo>
                  <a:close/>
                  <a:moveTo>
                    <a:pt x="2116" y="23791"/>
                  </a:moveTo>
                  <a:cubicBezTo>
                    <a:pt x="2100" y="23869"/>
                    <a:pt x="2069" y="23932"/>
                    <a:pt x="2038" y="23995"/>
                  </a:cubicBezTo>
                  <a:cubicBezTo>
                    <a:pt x="1991" y="24089"/>
                    <a:pt x="1928" y="24198"/>
                    <a:pt x="1865" y="24293"/>
                  </a:cubicBezTo>
                  <a:cubicBezTo>
                    <a:pt x="1944" y="24120"/>
                    <a:pt x="2022" y="23963"/>
                    <a:pt x="2100" y="23791"/>
                  </a:cubicBezTo>
                  <a:close/>
                  <a:moveTo>
                    <a:pt x="2336" y="23838"/>
                  </a:moveTo>
                  <a:cubicBezTo>
                    <a:pt x="2367" y="23901"/>
                    <a:pt x="2414" y="23963"/>
                    <a:pt x="2461" y="24010"/>
                  </a:cubicBezTo>
                  <a:cubicBezTo>
                    <a:pt x="2449" y="24005"/>
                    <a:pt x="2436" y="24001"/>
                    <a:pt x="2422" y="24001"/>
                  </a:cubicBezTo>
                  <a:cubicBezTo>
                    <a:pt x="2397" y="24001"/>
                    <a:pt x="2371" y="24012"/>
                    <a:pt x="2351" y="24042"/>
                  </a:cubicBezTo>
                  <a:cubicBezTo>
                    <a:pt x="2257" y="24136"/>
                    <a:pt x="2163" y="24246"/>
                    <a:pt x="2085" y="24340"/>
                  </a:cubicBezTo>
                  <a:cubicBezTo>
                    <a:pt x="2116" y="24277"/>
                    <a:pt x="2147" y="24214"/>
                    <a:pt x="2179" y="24136"/>
                  </a:cubicBezTo>
                  <a:cubicBezTo>
                    <a:pt x="2226" y="24057"/>
                    <a:pt x="2257" y="23995"/>
                    <a:pt x="2288" y="23932"/>
                  </a:cubicBezTo>
                  <a:cubicBezTo>
                    <a:pt x="2304" y="23901"/>
                    <a:pt x="2320" y="23869"/>
                    <a:pt x="2336" y="23838"/>
                  </a:cubicBezTo>
                  <a:close/>
                  <a:moveTo>
                    <a:pt x="1865" y="23744"/>
                  </a:moveTo>
                  <a:cubicBezTo>
                    <a:pt x="1881" y="23744"/>
                    <a:pt x="1897" y="23744"/>
                    <a:pt x="1928" y="23760"/>
                  </a:cubicBezTo>
                  <a:cubicBezTo>
                    <a:pt x="1787" y="24057"/>
                    <a:pt x="1630" y="24355"/>
                    <a:pt x="1489" y="24653"/>
                  </a:cubicBezTo>
                  <a:cubicBezTo>
                    <a:pt x="1599" y="24355"/>
                    <a:pt x="1709" y="24042"/>
                    <a:pt x="1818" y="23744"/>
                  </a:cubicBezTo>
                  <a:close/>
                  <a:moveTo>
                    <a:pt x="2602" y="24042"/>
                  </a:moveTo>
                  <a:lnTo>
                    <a:pt x="2602" y="24042"/>
                  </a:lnTo>
                  <a:cubicBezTo>
                    <a:pt x="2351" y="24402"/>
                    <a:pt x="1834" y="25170"/>
                    <a:pt x="1379" y="25703"/>
                  </a:cubicBezTo>
                  <a:cubicBezTo>
                    <a:pt x="1677" y="25139"/>
                    <a:pt x="2038" y="24637"/>
                    <a:pt x="2477" y="24183"/>
                  </a:cubicBezTo>
                  <a:cubicBezTo>
                    <a:pt x="2508" y="24151"/>
                    <a:pt x="2524" y="24104"/>
                    <a:pt x="2508" y="24073"/>
                  </a:cubicBezTo>
                  <a:lnTo>
                    <a:pt x="2508" y="24073"/>
                  </a:lnTo>
                  <a:cubicBezTo>
                    <a:pt x="2512" y="24077"/>
                    <a:pt x="2519" y="24079"/>
                    <a:pt x="2526" y="24079"/>
                  </a:cubicBezTo>
                  <a:cubicBezTo>
                    <a:pt x="2548" y="24079"/>
                    <a:pt x="2579" y="24065"/>
                    <a:pt x="2602" y="24042"/>
                  </a:cubicBezTo>
                  <a:close/>
                  <a:moveTo>
                    <a:pt x="815" y="23383"/>
                  </a:moveTo>
                  <a:cubicBezTo>
                    <a:pt x="815" y="23430"/>
                    <a:pt x="815" y="23477"/>
                    <a:pt x="815" y="23524"/>
                  </a:cubicBezTo>
                  <a:cubicBezTo>
                    <a:pt x="799" y="23572"/>
                    <a:pt x="784" y="23619"/>
                    <a:pt x="784" y="23681"/>
                  </a:cubicBezTo>
                  <a:cubicBezTo>
                    <a:pt x="784" y="23713"/>
                    <a:pt x="799" y="23744"/>
                    <a:pt x="815" y="23760"/>
                  </a:cubicBezTo>
                  <a:cubicBezTo>
                    <a:pt x="815" y="24026"/>
                    <a:pt x="799" y="24293"/>
                    <a:pt x="784" y="24559"/>
                  </a:cubicBezTo>
                  <a:cubicBezTo>
                    <a:pt x="784" y="24230"/>
                    <a:pt x="784" y="23901"/>
                    <a:pt x="768" y="23572"/>
                  </a:cubicBezTo>
                  <a:cubicBezTo>
                    <a:pt x="768" y="23542"/>
                    <a:pt x="747" y="23526"/>
                    <a:pt x="723" y="23526"/>
                  </a:cubicBezTo>
                  <a:cubicBezTo>
                    <a:pt x="697" y="23526"/>
                    <a:pt x="667" y="23546"/>
                    <a:pt x="658" y="23587"/>
                  </a:cubicBezTo>
                  <a:cubicBezTo>
                    <a:pt x="643" y="24418"/>
                    <a:pt x="658" y="25233"/>
                    <a:pt x="658" y="26064"/>
                  </a:cubicBezTo>
                  <a:cubicBezTo>
                    <a:pt x="611" y="25703"/>
                    <a:pt x="580" y="24888"/>
                    <a:pt x="564" y="24778"/>
                  </a:cubicBezTo>
                  <a:cubicBezTo>
                    <a:pt x="533" y="24434"/>
                    <a:pt x="502" y="24104"/>
                    <a:pt x="470" y="23760"/>
                  </a:cubicBezTo>
                  <a:cubicBezTo>
                    <a:pt x="580" y="23603"/>
                    <a:pt x="690" y="23477"/>
                    <a:pt x="815" y="23383"/>
                  </a:cubicBezTo>
                  <a:close/>
                  <a:moveTo>
                    <a:pt x="1176" y="25876"/>
                  </a:moveTo>
                  <a:cubicBezTo>
                    <a:pt x="1176" y="25876"/>
                    <a:pt x="1191" y="25891"/>
                    <a:pt x="1223" y="25891"/>
                  </a:cubicBezTo>
                  <a:cubicBezTo>
                    <a:pt x="1160" y="25954"/>
                    <a:pt x="1113" y="26017"/>
                    <a:pt x="1066" y="26064"/>
                  </a:cubicBezTo>
                  <a:cubicBezTo>
                    <a:pt x="1097" y="26001"/>
                    <a:pt x="1129" y="25938"/>
                    <a:pt x="1176" y="25876"/>
                  </a:cubicBezTo>
                  <a:close/>
                  <a:moveTo>
                    <a:pt x="7911" y="1"/>
                  </a:moveTo>
                  <a:cubicBezTo>
                    <a:pt x="7753" y="1"/>
                    <a:pt x="7588" y="25"/>
                    <a:pt x="7414" y="91"/>
                  </a:cubicBezTo>
                  <a:cubicBezTo>
                    <a:pt x="6395" y="468"/>
                    <a:pt x="5988" y="1988"/>
                    <a:pt x="5674" y="3179"/>
                  </a:cubicBezTo>
                  <a:cubicBezTo>
                    <a:pt x="5658" y="3195"/>
                    <a:pt x="5658" y="3211"/>
                    <a:pt x="5674" y="3226"/>
                  </a:cubicBezTo>
                  <a:cubicBezTo>
                    <a:pt x="5627" y="3242"/>
                    <a:pt x="5596" y="3258"/>
                    <a:pt x="5549" y="3273"/>
                  </a:cubicBezTo>
                  <a:cubicBezTo>
                    <a:pt x="5520" y="3264"/>
                    <a:pt x="5490" y="3260"/>
                    <a:pt x="5460" y="3260"/>
                  </a:cubicBezTo>
                  <a:cubicBezTo>
                    <a:pt x="5222" y="3260"/>
                    <a:pt x="4934" y="3518"/>
                    <a:pt x="4781" y="3838"/>
                  </a:cubicBezTo>
                  <a:cubicBezTo>
                    <a:pt x="4608" y="4182"/>
                    <a:pt x="4608" y="4559"/>
                    <a:pt x="4734" y="4794"/>
                  </a:cubicBezTo>
                  <a:cubicBezTo>
                    <a:pt x="4326" y="5170"/>
                    <a:pt x="4028" y="5922"/>
                    <a:pt x="4091" y="6424"/>
                  </a:cubicBezTo>
                  <a:cubicBezTo>
                    <a:pt x="4091" y="6439"/>
                    <a:pt x="4107" y="6455"/>
                    <a:pt x="4107" y="6455"/>
                  </a:cubicBezTo>
                  <a:cubicBezTo>
                    <a:pt x="3668" y="7082"/>
                    <a:pt x="3699" y="7646"/>
                    <a:pt x="4060" y="7929"/>
                  </a:cubicBezTo>
                  <a:cubicBezTo>
                    <a:pt x="4068" y="7937"/>
                    <a:pt x="4078" y="7941"/>
                    <a:pt x="4089" y="7941"/>
                  </a:cubicBezTo>
                  <a:cubicBezTo>
                    <a:pt x="4116" y="7941"/>
                    <a:pt x="4147" y="7915"/>
                    <a:pt x="4169" y="7882"/>
                  </a:cubicBezTo>
                  <a:lnTo>
                    <a:pt x="4169" y="7882"/>
                  </a:lnTo>
                  <a:cubicBezTo>
                    <a:pt x="2665" y="11581"/>
                    <a:pt x="1301" y="15390"/>
                    <a:pt x="63" y="19167"/>
                  </a:cubicBezTo>
                  <a:cubicBezTo>
                    <a:pt x="63" y="19261"/>
                    <a:pt x="78" y="19371"/>
                    <a:pt x="78" y="19465"/>
                  </a:cubicBezTo>
                  <a:cubicBezTo>
                    <a:pt x="549" y="18775"/>
                    <a:pt x="784" y="17709"/>
                    <a:pt x="1082" y="16879"/>
                  </a:cubicBezTo>
                  <a:cubicBezTo>
                    <a:pt x="1458" y="15781"/>
                    <a:pt x="1850" y="14684"/>
                    <a:pt x="2241" y="13587"/>
                  </a:cubicBezTo>
                  <a:cubicBezTo>
                    <a:pt x="2947" y="11643"/>
                    <a:pt x="3684" y="9700"/>
                    <a:pt x="4405" y="7756"/>
                  </a:cubicBezTo>
                  <a:cubicBezTo>
                    <a:pt x="4420" y="7756"/>
                    <a:pt x="4420" y="7740"/>
                    <a:pt x="4436" y="7740"/>
                  </a:cubicBezTo>
                  <a:cubicBezTo>
                    <a:pt x="4577" y="7552"/>
                    <a:pt x="4749" y="7443"/>
                    <a:pt x="4922" y="7380"/>
                  </a:cubicBezTo>
                  <a:cubicBezTo>
                    <a:pt x="5141" y="7427"/>
                    <a:pt x="5361" y="7474"/>
                    <a:pt x="5580" y="7537"/>
                  </a:cubicBezTo>
                  <a:cubicBezTo>
                    <a:pt x="5658" y="7599"/>
                    <a:pt x="5737" y="7709"/>
                    <a:pt x="5800" y="7819"/>
                  </a:cubicBezTo>
                  <a:cubicBezTo>
                    <a:pt x="5674" y="8070"/>
                    <a:pt x="5611" y="8367"/>
                    <a:pt x="5486" y="8681"/>
                  </a:cubicBezTo>
                  <a:cubicBezTo>
                    <a:pt x="5079" y="9872"/>
                    <a:pt x="4655" y="11079"/>
                    <a:pt x="4248" y="12270"/>
                  </a:cubicBezTo>
                  <a:cubicBezTo>
                    <a:pt x="3433" y="14637"/>
                    <a:pt x="2602" y="16988"/>
                    <a:pt x="1834" y="19339"/>
                  </a:cubicBezTo>
                  <a:cubicBezTo>
                    <a:pt x="1756" y="18995"/>
                    <a:pt x="1552" y="18728"/>
                    <a:pt x="1317" y="18665"/>
                  </a:cubicBezTo>
                  <a:cubicBezTo>
                    <a:pt x="1267" y="18652"/>
                    <a:pt x="1217" y="18646"/>
                    <a:pt x="1165" y="18646"/>
                  </a:cubicBezTo>
                  <a:cubicBezTo>
                    <a:pt x="794" y="18646"/>
                    <a:pt x="385" y="18981"/>
                    <a:pt x="110" y="19449"/>
                  </a:cubicBezTo>
                  <a:cubicBezTo>
                    <a:pt x="94" y="19465"/>
                    <a:pt x="78" y="19465"/>
                    <a:pt x="78" y="19481"/>
                  </a:cubicBezTo>
                  <a:cubicBezTo>
                    <a:pt x="78" y="19778"/>
                    <a:pt x="47" y="20076"/>
                    <a:pt x="0" y="20358"/>
                  </a:cubicBezTo>
                  <a:cubicBezTo>
                    <a:pt x="63" y="22600"/>
                    <a:pt x="266" y="24747"/>
                    <a:pt x="502" y="26879"/>
                  </a:cubicBezTo>
                  <a:cubicBezTo>
                    <a:pt x="510" y="26954"/>
                    <a:pt x="545" y="26989"/>
                    <a:pt x="587" y="26989"/>
                  </a:cubicBezTo>
                  <a:cubicBezTo>
                    <a:pt x="625" y="26989"/>
                    <a:pt x="669" y="26962"/>
                    <a:pt x="705" y="26910"/>
                  </a:cubicBezTo>
                  <a:cubicBezTo>
                    <a:pt x="2163" y="25061"/>
                    <a:pt x="3605" y="23180"/>
                    <a:pt x="4969" y="21220"/>
                  </a:cubicBezTo>
                  <a:cubicBezTo>
                    <a:pt x="5031" y="21142"/>
                    <a:pt x="5031" y="21079"/>
                    <a:pt x="5016" y="21032"/>
                  </a:cubicBezTo>
                  <a:cubicBezTo>
                    <a:pt x="5031" y="20970"/>
                    <a:pt x="5031" y="20923"/>
                    <a:pt x="5047" y="20876"/>
                  </a:cubicBezTo>
                  <a:cubicBezTo>
                    <a:pt x="6474" y="17176"/>
                    <a:pt x="7759" y="13383"/>
                    <a:pt x="9044" y="9637"/>
                  </a:cubicBezTo>
                  <a:cubicBezTo>
                    <a:pt x="9049" y="9642"/>
                    <a:pt x="9055" y="9644"/>
                    <a:pt x="9060" y="9644"/>
                  </a:cubicBezTo>
                  <a:cubicBezTo>
                    <a:pt x="9070" y="9644"/>
                    <a:pt x="9081" y="9637"/>
                    <a:pt x="9091" y="9637"/>
                  </a:cubicBezTo>
                  <a:cubicBezTo>
                    <a:pt x="9655" y="9324"/>
                    <a:pt x="10016" y="8587"/>
                    <a:pt x="9875" y="7897"/>
                  </a:cubicBezTo>
                  <a:cubicBezTo>
                    <a:pt x="9859" y="7819"/>
                    <a:pt x="9828" y="7756"/>
                    <a:pt x="9796" y="7678"/>
                  </a:cubicBezTo>
                  <a:cubicBezTo>
                    <a:pt x="10063" y="7239"/>
                    <a:pt x="10141" y="6894"/>
                    <a:pt x="10094" y="6596"/>
                  </a:cubicBezTo>
                  <a:cubicBezTo>
                    <a:pt x="10565" y="6173"/>
                    <a:pt x="10580" y="5718"/>
                    <a:pt x="10423" y="5311"/>
                  </a:cubicBezTo>
                  <a:cubicBezTo>
                    <a:pt x="10815" y="4339"/>
                    <a:pt x="11599" y="2913"/>
                    <a:pt x="11536" y="1910"/>
                  </a:cubicBezTo>
                  <a:cubicBezTo>
                    <a:pt x="11489" y="1157"/>
                    <a:pt x="11035" y="812"/>
                    <a:pt x="10533" y="687"/>
                  </a:cubicBezTo>
                  <a:cubicBezTo>
                    <a:pt x="9922" y="436"/>
                    <a:pt x="9264" y="279"/>
                    <a:pt x="8637" y="123"/>
                  </a:cubicBezTo>
                  <a:cubicBezTo>
                    <a:pt x="8404" y="65"/>
                    <a:pt x="8166" y="1"/>
                    <a:pt x="79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2" name="Google Shape;2392;p82"/>
            <p:cNvSpPr/>
            <p:nvPr/>
          </p:nvSpPr>
          <p:spPr>
            <a:xfrm>
              <a:off x="3380325" y="3719775"/>
              <a:ext cx="23925" cy="52975"/>
            </a:xfrm>
            <a:custGeom>
              <a:avLst/>
              <a:gdLst/>
              <a:ahLst/>
              <a:cxnLst/>
              <a:rect l="l" t="t" r="r" b="b"/>
              <a:pathLst>
                <a:path w="957" h="2119" extrusionOk="0">
                  <a:moveTo>
                    <a:pt x="956" y="0"/>
                  </a:moveTo>
                  <a:lnTo>
                    <a:pt x="956" y="0"/>
                  </a:lnTo>
                  <a:cubicBezTo>
                    <a:pt x="470" y="471"/>
                    <a:pt x="63" y="1348"/>
                    <a:pt x="0" y="2101"/>
                  </a:cubicBezTo>
                  <a:cubicBezTo>
                    <a:pt x="0" y="2110"/>
                    <a:pt x="5" y="2119"/>
                    <a:pt x="13" y="2119"/>
                  </a:cubicBezTo>
                  <a:cubicBezTo>
                    <a:pt x="18" y="2119"/>
                    <a:pt x="25" y="2114"/>
                    <a:pt x="31" y="2101"/>
                  </a:cubicBezTo>
                  <a:cubicBezTo>
                    <a:pt x="220" y="1254"/>
                    <a:pt x="486" y="674"/>
                    <a:pt x="9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3" name="Google Shape;2393;p82"/>
            <p:cNvSpPr/>
            <p:nvPr/>
          </p:nvSpPr>
          <p:spPr>
            <a:xfrm>
              <a:off x="3385800" y="3742450"/>
              <a:ext cx="10225" cy="27275"/>
            </a:xfrm>
            <a:custGeom>
              <a:avLst/>
              <a:gdLst/>
              <a:ahLst/>
              <a:cxnLst/>
              <a:rect l="l" t="t" r="r" b="b"/>
              <a:pathLst>
                <a:path w="409" h="1091" extrusionOk="0">
                  <a:moveTo>
                    <a:pt x="395" y="0"/>
                  </a:moveTo>
                  <a:cubicBezTo>
                    <a:pt x="390" y="0"/>
                    <a:pt x="383" y="5"/>
                    <a:pt x="377" y="18"/>
                  </a:cubicBezTo>
                  <a:cubicBezTo>
                    <a:pt x="251" y="363"/>
                    <a:pt x="126" y="708"/>
                    <a:pt x="1" y="1053"/>
                  </a:cubicBezTo>
                  <a:cubicBezTo>
                    <a:pt x="1" y="1079"/>
                    <a:pt x="10" y="1090"/>
                    <a:pt x="21" y="1090"/>
                  </a:cubicBezTo>
                  <a:cubicBezTo>
                    <a:pt x="30" y="1090"/>
                    <a:pt x="41" y="1082"/>
                    <a:pt x="48" y="1068"/>
                  </a:cubicBezTo>
                  <a:cubicBezTo>
                    <a:pt x="173" y="723"/>
                    <a:pt x="283" y="363"/>
                    <a:pt x="408" y="18"/>
                  </a:cubicBezTo>
                  <a:cubicBezTo>
                    <a:pt x="408" y="9"/>
                    <a:pt x="403" y="0"/>
                    <a:pt x="3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4" name="Google Shape;2394;p82"/>
            <p:cNvSpPr/>
            <p:nvPr/>
          </p:nvSpPr>
          <p:spPr>
            <a:xfrm>
              <a:off x="3397550" y="3877700"/>
              <a:ext cx="60275" cy="34650"/>
            </a:xfrm>
            <a:custGeom>
              <a:avLst/>
              <a:gdLst/>
              <a:ahLst/>
              <a:cxnLst/>
              <a:rect l="l" t="t" r="r" b="b"/>
              <a:pathLst>
                <a:path w="2411" h="1386" extrusionOk="0">
                  <a:moveTo>
                    <a:pt x="16" y="0"/>
                  </a:moveTo>
                  <a:cubicBezTo>
                    <a:pt x="1" y="0"/>
                    <a:pt x="1" y="16"/>
                    <a:pt x="16" y="16"/>
                  </a:cubicBezTo>
                  <a:cubicBezTo>
                    <a:pt x="487" y="125"/>
                    <a:pt x="1004" y="251"/>
                    <a:pt x="1443" y="470"/>
                  </a:cubicBezTo>
                  <a:cubicBezTo>
                    <a:pt x="1835" y="690"/>
                    <a:pt x="2085" y="1019"/>
                    <a:pt x="2368" y="1379"/>
                  </a:cubicBezTo>
                  <a:cubicBezTo>
                    <a:pt x="2372" y="1384"/>
                    <a:pt x="2378" y="1386"/>
                    <a:pt x="2384" y="1386"/>
                  </a:cubicBezTo>
                  <a:cubicBezTo>
                    <a:pt x="2398" y="1386"/>
                    <a:pt x="2410" y="1375"/>
                    <a:pt x="2399" y="1364"/>
                  </a:cubicBezTo>
                  <a:cubicBezTo>
                    <a:pt x="2132" y="314"/>
                    <a:pt x="832" y="141"/>
                    <a:pt x="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5" name="Google Shape;2395;p82"/>
            <p:cNvSpPr/>
            <p:nvPr/>
          </p:nvSpPr>
          <p:spPr>
            <a:xfrm>
              <a:off x="3423800" y="3854950"/>
              <a:ext cx="38375" cy="26000"/>
            </a:xfrm>
            <a:custGeom>
              <a:avLst/>
              <a:gdLst/>
              <a:ahLst/>
              <a:cxnLst/>
              <a:rect l="l" t="t" r="r" b="b"/>
              <a:pathLst>
                <a:path w="1535" h="1040" extrusionOk="0">
                  <a:moveTo>
                    <a:pt x="46" y="1"/>
                  </a:moveTo>
                  <a:cubicBezTo>
                    <a:pt x="36" y="1"/>
                    <a:pt x="26" y="1"/>
                    <a:pt x="17" y="1"/>
                  </a:cubicBezTo>
                  <a:cubicBezTo>
                    <a:pt x="1" y="1"/>
                    <a:pt x="1" y="17"/>
                    <a:pt x="1" y="17"/>
                  </a:cubicBezTo>
                  <a:cubicBezTo>
                    <a:pt x="314" y="126"/>
                    <a:pt x="612" y="220"/>
                    <a:pt x="879" y="409"/>
                  </a:cubicBezTo>
                  <a:cubicBezTo>
                    <a:pt x="1114" y="581"/>
                    <a:pt x="1271" y="847"/>
                    <a:pt x="1490" y="1035"/>
                  </a:cubicBezTo>
                  <a:cubicBezTo>
                    <a:pt x="1493" y="1038"/>
                    <a:pt x="1497" y="1040"/>
                    <a:pt x="1500" y="1040"/>
                  </a:cubicBezTo>
                  <a:cubicBezTo>
                    <a:pt x="1516" y="1040"/>
                    <a:pt x="1534" y="1017"/>
                    <a:pt x="1521" y="1004"/>
                  </a:cubicBezTo>
                  <a:cubicBezTo>
                    <a:pt x="1321" y="419"/>
                    <a:pt x="592" y="1"/>
                    <a:pt x="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6" name="Google Shape;2396;p82"/>
            <p:cNvSpPr/>
            <p:nvPr/>
          </p:nvSpPr>
          <p:spPr>
            <a:xfrm>
              <a:off x="3449275" y="3833800"/>
              <a:ext cx="18725" cy="17825"/>
            </a:xfrm>
            <a:custGeom>
              <a:avLst/>
              <a:gdLst/>
              <a:ahLst/>
              <a:cxnLst/>
              <a:rect l="l" t="t" r="r" b="b"/>
              <a:pathLst>
                <a:path w="749" h="713" extrusionOk="0">
                  <a:moveTo>
                    <a:pt x="16" y="1"/>
                  </a:moveTo>
                  <a:cubicBezTo>
                    <a:pt x="1" y="1"/>
                    <a:pt x="1" y="16"/>
                    <a:pt x="1" y="16"/>
                  </a:cubicBezTo>
                  <a:cubicBezTo>
                    <a:pt x="173" y="95"/>
                    <a:pt x="314" y="204"/>
                    <a:pt x="440" y="345"/>
                  </a:cubicBezTo>
                  <a:cubicBezTo>
                    <a:pt x="534" y="455"/>
                    <a:pt x="596" y="612"/>
                    <a:pt x="706" y="706"/>
                  </a:cubicBezTo>
                  <a:cubicBezTo>
                    <a:pt x="711" y="711"/>
                    <a:pt x="717" y="712"/>
                    <a:pt x="722" y="712"/>
                  </a:cubicBezTo>
                  <a:cubicBezTo>
                    <a:pt x="736" y="712"/>
                    <a:pt x="749" y="701"/>
                    <a:pt x="737" y="690"/>
                  </a:cubicBezTo>
                  <a:cubicBezTo>
                    <a:pt x="722" y="502"/>
                    <a:pt x="581" y="361"/>
                    <a:pt x="471" y="251"/>
                  </a:cubicBezTo>
                  <a:cubicBezTo>
                    <a:pt x="346" y="126"/>
                    <a:pt x="189" y="48"/>
                    <a:pt x="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7" name="Google Shape;2397;p82"/>
            <p:cNvSpPr/>
            <p:nvPr/>
          </p:nvSpPr>
          <p:spPr>
            <a:xfrm>
              <a:off x="3108375" y="4434875"/>
              <a:ext cx="173600" cy="275375"/>
            </a:xfrm>
            <a:custGeom>
              <a:avLst/>
              <a:gdLst/>
              <a:ahLst/>
              <a:cxnLst/>
              <a:rect l="l" t="t" r="r" b="b"/>
              <a:pathLst>
                <a:path w="6944" h="11015" extrusionOk="0">
                  <a:moveTo>
                    <a:pt x="4426" y="1"/>
                  </a:moveTo>
                  <a:cubicBezTo>
                    <a:pt x="3056" y="1"/>
                    <a:pt x="1514" y="1379"/>
                    <a:pt x="894" y="2369"/>
                  </a:cubicBezTo>
                  <a:cubicBezTo>
                    <a:pt x="486" y="3011"/>
                    <a:pt x="0" y="3999"/>
                    <a:pt x="392" y="4751"/>
                  </a:cubicBezTo>
                  <a:cubicBezTo>
                    <a:pt x="684" y="5301"/>
                    <a:pt x="1230" y="5371"/>
                    <a:pt x="1781" y="5371"/>
                  </a:cubicBezTo>
                  <a:cubicBezTo>
                    <a:pt x="1968" y="5371"/>
                    <a:pt x="2156" y="5363"/>
                    <a:pt x="2336" y="5363"/>
                  </a:cubicBezTo>
                  <a:cubicBezTo>
                    <a:pt x="2755" y="5363"/>
                    <a:pt x="3292" y="5274"/>
                    <a:pt x="3770" y="5274"/>
                  </a:cubicBezTo>
                  <a:cubicBezTo>
                    <a:pt x="3989" y="5274"/>
                    <a:pt x="4196" y="5293"/>
                    <a:pt x="4373" y="5347"/>
                  </a:cubicBezTo>
                  <a:lnTo>
                    <a:pt x="4828" y="5347"/>
                  </a:lnTo>
                  <a:cubicBezTo>
                    <a:pt x="5235" y="6115"/>
                    <a:pt x="5141" y="6570"/>
                    <a:pt x="4546" y="6679"/>
                  </a:cubicBezTo>
                  <a:cubicBezTo>
                    <a:pt x="4232" y="6867"/>
                    <a:pt x="3778" y="6977"/>
                    <a:pt x="3433" y="7118"/>
                  </a:cubicBezTo>
                  <a:cubicBezTo>
                    <a:pt x="2586" y="7447"/>
                    <a:pt x="1301" y="7839"/>
                    <a:pt x="690" y="8576"/>
                  </a:cubicBezTo>
                  <a:cubicBezTo>
                    <a:pt x="282" y="9062"/>
                    <a:pt x="220" y="9704"/>
                    <a:pt x="705" y="10175"/>
                  </a:cubicBezTo>
                  <a:cubicBezTo>
                    <a:pt x="1017" y="10465"/>
                    <a:pt x="1373" y="10531"/>
                    <a:pt x="1743" y="10531"/>
                  </a:cubicBezTo>
                  <a:cubicBezTo>
                    <a:pt x="2054" y="10531"/>
                    <a:pt x="2375" y="10484"/>
                    <a:pt x="2686" y="10484"/>
                  </a:cubicBezTo>
                  <a:cubicBezTo>
                    <a:pt x="2822" y="10484"/>
                    <a:pt x="2957" y="10493"/>
                    <a:pt x="3088" y="10519"/>
                  </a:cubicBezTo>
                  <a:cubicBezTo>
                    <a:pt x="3072" y="10566"/>
                    <a:pt x="3072" y="10614"/>
                    <a:pt x="3057" y="10661"/>
                  </a:cubicBezTo>
                  <a:cubicBezTo>
                    <a:pt x="3001" y="10873"/>
                    <a:pt x="3161" y="11014"/>
                    <a:pt x="3331" y="11014"/>
                  </a:cubicBezTo>
                  <a:cubicBezTo>
                    <a:pt x="3399" y="11014"/>
                    <a:pt x="3469" y="10992"/>
                    <a:pt x="3527" y="10943"/>
                  </a:cubicBezTo>
                  <a:cubicBezTo>
                    <a:pt x="3684" y="10802"/>
                    <a:pt x="3840" y="10676"/>
                    <a:pt x="3997" y="10551"/>
                  </a:cubicBezTo>
                  <a:cubicBezTo>
                    <a:pt x="4248" y="10347"/>
                    <a:pt x="4122" y="9940"/>
                    <a:pt x="3903" y="9798"/>
                  </a:cubicBezTo>
                  <a:cubicBezTo>
                    <a:pt x="3621" y="9626"/>
                    <a:pt x="3417" y="9548"/>
                    <a:pt x="3088" y="9516"/>
                  </a:cubicBezTo>
                  <a:cubicBezTo>
                    <a:pt x="3074" y="9514"/>
                    <a:pt x="3057" y="9513"/>
                    <a:pt x="3038" y="9513"/>
                  </a:cubicBezTo>
                  <a:cubicBezTo>
                    <a:pt x="2815" y="9513"/>
                    <a:pt x="2268" y="9640"/>
                    <a:pt x="1980" y="9640"/>
                  </a:cubicBezTo>
                  <a:cubicBezTo>
                    <a:pt x="1905" y="9640"/>
                    <a:pt x="1848" y="9631"/>
                    <a:pt x="1818" y="9610"/>
                  </a:cubicBezTo>
                  <a:cubicBezTo>
                    <a:pt x="737" y="8889"/>
                    <a:pt x="4264" y="7651"/>
                    <a:pt x="4452" y="7588"/>
                  </a:cubicBezTo>
                  <a:cubicBezTo>
                    <a:pt x="5345" y="7228"/>
                    <a:pt x="6944" y="6413"/>
                    <a:pt x="6191" y="5143"/>
                  </a:cubicBezTo>
                  <a:cubicBezTo>
                    <a:pt x="5877" y="4622"/>
                    <a:pt x="5324" y="4477"/>
                    <a:pt x="4692" y="4477"/>
                  </a:cubicBezTo>
                  <a:cubicBezTo>
                    <a:pt x="3899" y="4477"/>
                    <a:pt x="2983" y="4706"/>
                    <a:pt x="2264" y="4706"/>
                  </a:cubicBezTo>
                  <a:cubicBezTo>
                    <a:pt x="2041" y="4706"/>
                    <a:pt x="1837" y="4684"/>
                    <a:pt x="1662" y="4626"/>
                  </a:cubicBezTo>
                  <a:cubicBezTo>
                    <a:pt x="173" y="4124"/>
                    <a:pt x="1740" y="2275"/>
                    <a:pt x="2398" y="1695"/>
                  </a:cubicBezTo>
                  <a:cubicBezTo>
                    <a:pt x="3245" y="974"/>
                    <a:pt x="4311" y="942"/>
                    <a:pt x="5173" y="362"/>
                  </a:cubicBezTo>
                  <a:cubicBezTo>
                    <a:pt x="5235" y="315"/>
                    <a:pt x="5251" y="190"/>
                    <a:pt x="5173" y="159"/>
                  </a:cubicBezTo>
                  <a:cubicBezTo>
                    <a:pt x="4935" y="50"/>
                    <a:pt x="4683" y="1"/>
                    <a:pt x="44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98" name="Google Shape;2398;p82"/>
          <p:cNvSpPr txBox="1"/>
          <p:nvPr/>
        </p:nvSpPr>
        <p:spPr>
          <a:xfrm>
            <a:off x="435850" y="1783850"/>
            <a:ext cx="8708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dk1"/>
                </a:solidFill>
                <a:latin typeface="Itim"/>
                <a:ea typeface="Itim"/>
                <a:cs typeface="Itim"/>
                <a:sym typeface="Itim"/>
              </a:rPr>
              <a:t>Link:  https://www.cdc.gov/ticks/avoid/on_pets.html</a:t>
            </a:r>
            <a:endParaRPr b="1">
              <a:solidFill>
                <a:schemeClr val="dk1"/>
              </a:solidFill>
              <a:latin typeface="Itim"/>
              <a:ea typeface="Itim"/>
              <a:cs typeface="Itim"/>
              <a:sym typeface="Itim"/>
            </a:endParaRPr>
          </a:p>
        </p:txBody>
      </p:sp>
      <p:sp>
        <p:nvSpPr>
          <p:cNvPr id="2399" name="Google Shape;2399;p82"/>
          <p:cNvSpPr txBox="1">
            <a:spLocks noGrp="1"/>
          </p:cNvSpPr>
          <p:nvPr>
            <p:ph type="body" idx="1"/>
          </p:nvPr>
        </p:nvSpPr>
        <p:spPr>
          <a:xfrm>
            <a:off x="435850" y="2376300"/>
            <a:ext cx="8593500" cy="263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
        <p:nvSpPr>
          <p:cNvPr id="2400" name="Google Shape;2400;p82"/>
          <p:cNvSpPr txBox="1">
            <a:spLocks noGrp="1"/>
          </p:cNvSpPr>
          <p:nvPr>
            <p:ph type="title"/>
          </p:nvPr>
        </p:nvSpPr>
        <p:spPr>
          <a:xfrm>
            <a:off x="790175" y="211288"/>
            <a:ext cx="6821700" cy="457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3000"/>
              <a:buNone/>
            </a:pPr>
            <a:r>
              <a:rPr lang="en" sz="2700"/>
              <a:t>Part 5: What should pet owners know about tick-borne diseases?</a:t>
            </a:r>
            <a:endParaRPr sz="27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9"/>
        <p:cNvGrpSpPr/>
        <p:nvPr/>
      </p:nvGrpSpPr>
      <p:grpSpPr>
        <a:xfrm>
          <a:off x="0" y="0"/>
          <a:ext cx="0" cy="0"/>
          <a:chOff x="0" y="0"/>
          <a:chExt cx="0" cy="0"/>
        </a:xfrm>
      </p:grpSpPr>
      <p:grpSp>
        <p:nvGrpSpPr>
          <p:cNvPr id="1660" name="Google Shape;1660;p56"/>
          <p:cNvGrpSpPr/>
          <p:nvPr/>
        </p:nvGrpSpPr>
        <p:grpSpPr>
          <a:xfrm>
            <a:off x="699621" y="302088"/>
            <a:ext cx="4356480" cy="176025"/>
            <a:chOff x="4345425" y="2175475"/>
            <a:chExt cx="800750" cy="176025"/>
          </a:xfrm>
        </p:grpSpPr>
        <p:sp>
          <p:nvSpPr>
            <p:cNvPr id="1661" name="Google Shape;1661;p5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2" name="Google Shape;1662;p5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63" name="Google Shape;1663;p56"/>
          <p:cNvSpPr txBox="1">
            <a:spLocks noGrp="1"/>
          </p:cNvSpPr>
          <p:nvPr>
            <p:ph type="body" idx="1"/>
          </p:nvPr>
        </p:nvSpPr>
        <p:spPr>
          <a:xfrm>
            <a:off x="152325" y="549225"/>
            <a:ext cx="7027200" cy="421500"/>
          </a:xfrm>
          <a:prstGeom prst="rect">
            <a:avLst/>
          </a:prstGeom>
          <a:noFill/>
          <a:ln>
            <a:noFill/>
          </a:ln>
        </p:spPr>
        <p:txBody>
          <a:bodyPr spcFirstLastPara="1" wrap="square" lIns="91425" tIns="91425" rIns="91425" bIns="91425" anchor="t" anchorCtr="0">
            <a:noAutofit/>
          </a:bodyPr>
          <a:lstStyle/>
          <a:p>
            <a:pPr marL="228600" lvl="0" indent="0" algn="l" rtl="0">
              <a:lnSpc>
                <a:spcPct val="115000"/>
              </a:lnSpc>
              <a:spcBef>
                <a:spcPts val="0"/>
              </a:spcBef>
              <a:spcAft>
                <a:spcPts val="0"/>
              </a:spcAft>
              <a:buClr>
                <a:schemeClr val="dk2"/>
              </a:buClr>
              <a:buSzPts val="1100"/>
              <a:buFont typeface="Arial"/>
              <a:buNone/>
            </a:pPr>
            <a:r>
              <a:rPr lang="en" sz="1400">
                <a:latin typeface="Calibri"/>
                <a:ea typeface="Calibri"/>
                <a:cs typeface="Calibri"/>
                <a:sym typeface="Calibri"/>
              </a:rPr>
              <a:t>1.</a:t>
            </a:r>
            <a:r>
              <a:rPr lang="en" sz="1400">
                <a:latin typeface="Times New Roman"/>
                <a:ea typeface="Times New Roman"/>
                <a:cs typeface="Times New Roman"/>
                <a:sym typeface="Times New Roman"/>
              </a:rPr>
              <a:t> 	</a:t>
            </a:r>
            <a:r>
              <a:rPr lang="en" sz="1400">
                <a:latin typeface="Calibri"/>
                <a:ea typeface="Calibri"/>
                <a:cs typeface="Calibri"/>
                <a:sym typeface="Calibri"/>
              </a:rPr>
              <a:t>Use the photograph of the tick found on Max and the </a:t>
            </a:r>
            <a:r>
              <a:rPr lang="en" sz="1400" b="1">
                <a:latin typeface="Calibri"/>
                <a:ea typeface="Calibri"/>
                <a:cs typeface="Calibri"/>
                <a:sym typeface="Calibri"/>
              </a:rPr>
              <a:t>Tick Identification Key</a:t>
            </a:r>
            <a:r>
              <a:rPr lang="en" sz="1400">
                <a:latin typeface="Calibri"/>
                <a:ea typeface="Calibri"/>
                <a:cs typeface="Calibri"/>
                <a:sym typeface="Calibri"/>
              </a:rPr>
              <a:t> to identify the tick found on Max.  What type of tick was found on Max?</a:t>
            </a:r>
            <a:endParaRPr sz="1400">
              <a:highlight>
                <a:srgbClr val="FFFFFF"/>
              </a:highlight>
              <a:latin typeface="Calibri"/>
              <a:ea typeface="Calibri"/>
              <a:cs typeface="Calibri"/>
              <a:sym typeface="Calibri"/>
            </a:endParaRPr>
          </a:p>
        </p:txBody>
      </p:sp>
      <p:sp>
        <p:nvSpPr>
          <p:cNvPr id="1664" name="Google Shape;1664;p56"/>
          <p:cNvSpPr txBox="1">
            <a:spLocks noGrp="1"/>
          </p:cNvSpPr>
          <p:nvPr>
            <p:ph type="body" idx="1"/>
          </p:nvPr>
        </p:nvSpPr>
        <p:spPr>
          <a:xfrm>
            <a:off x="420375" y="966384"/>
            <a:ext cx="7849500" cy="92239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dirty="0">
              <a:highlight>
                <a:srgbClr val="FFFFFF"/>
              </a:highlight>
              <a:latin typeface="Calibri"/>
              <a:ea typeface="Calibri"/>
              <a:cs typeface="Calibri"/>
              <a:sym typeface="Calibri"/>
            </a:endParaRPr>
          </a:p>
        </p:txBody>
      </p:sp>
      <p:sp>
        <p:nvSpPr>
          <p:cNvPr id="1665" name="Google Shape;1665;p56"/>
          <p:cNvSpPr txBox="1"/>
          <p:nvPr/>
        </p:nvSpPr>
        <p:spPr>
          <a:xfrm>
            <a:off x="152400" y="1819225"/>
            <a:ext cx="8746500" cy="1831800"/>
          </a:xfrm>
          <a:prstGeom prst="rect">
            <a:avLst/>
          </a:prstGeom>
          <a:noFill/>
          <a:ln>
            <a:noFill/>
          </a:ln>
        </p:spPr>
        <p:txBody>
          <a:bodyPr spcFirstLastPara="1" wrap="square" lIns="91425" tIns="91425" rIns="91425" bIns="91425" anchor="t" anchorCtr="0">
            <a:spAutoFit/>
          </a:bodyPr>
          <a:lstStyle/>
          <a:p>
            <a:pPr marL="228600" lvl="0" indent="0" algn="l" rtl="0">
              <a:lnSpc>
                <a:spcPct val="115000"/>
              </a:lnSpc>
              <a:spcBef>
                <a:spcPts val="0"/>
              </a:spcBef>
              <a:spcAft>
                <a:spcPts val="0"/>
              </a:spcAft>
              <a:buNone/>
            </a:pPr>
            <a:r>
              <a:rPr lang="en">
                <a:solidFill>
                  <a:schemeClr val="dk2"/>
                </a:solidFill>
                <a:latin typeface="Calibri"/>
                <a:ea typeface="Calibri"/>
                <a:cs typeface="Calibri"/>
                <a:sym typeface="Calibri"/>
              </a:rPr>
              <a:t>2.</a:t>
            </a:r>
            <a:r>
              <a:rPr lang="en">
                <a:solidFill>
                  <a:schemeClr val="dk2"/>
                </a:solidFill>
                <a:latin typeface="Times New Roman"/>
                <a:ea typeface="Times New Roman"/>
                <a:cs typeface="Times New Roman"/>
                <a:sym typeface="Times New Roman"/>
              </a:rPr>
              <a:t> 	</a:t>
            </a:r>
            <a:r>
              <a:rPr lang="en">
                <a:solidFill>
                  <a:schemeClr val="dk2"/>
                </a:solidFill>
                <a:latin typeface="Calibri"/>
                <a:ea typeface="Calibri"/>
                <a:cs typeface="Calibri"/>
                <a:sym typeface="Calibri"/>
              </a:rPr>
              <a:t>Support your identification by checking the characteristics the tick had that helped in identification. You can also type “x” next to your selection.</a:t>
            </a:r>
            <a:endParaRPr>
              <a:solidFill>
                <a:schemeClr val="dk2"/>
              </a:solidFill>
              <a:latin typeface="Calibri"/>
              <a:ea typeface="Calibri"/>
              <a:cs typeface="Calibri"/>
              <a:sym typeface="Calibri"/>
            </a:endParaRPr>
          </a:p>
          <a:p>
            <a:pPr marL="914400" lvl="0" indent="0" algn="l" rtl="0">
              <a:lnSpc>
                <a:spcPct val="115000"/>
              </a:lnSpc>
              <a:spcBef>
                <a:spcPts val="600"/>
              </a:spcBef>
              <a:spcAft>
                <a:spcPts val="0"/>
              </a:spcAft>
              <a:buNone/>
            </a:pPr>
            <a:r>
              <a:rPr lang="en">
                <a:solidFill>
                  <a:schemeClr val="dk2"/>
                </a:solidFill>
                <a:latin typeface="Calibri"/>
                <a:ea typeface="Calibri"/>
                <a:cs typeface="Calibri"/>
                <a:sym typeface="Calibri"/>
              </a:rPr>
              <a:t>____  Festoons                        </a:t>
            </a:r>
            <a:endParaRPr>
              <a:solidFill>
                <a:schemeClr val="dk2"/>
              </a:solidFill>
              <a:latin typeface="Calibri"/>
              <a:ea typeface="Calibri"/>
              <a:cs typeface="Calibri"/>
              <a:sym typeface="Calibri"/>
            </a:endParaRPr>
          </a:p>
          <a:p>
            <a:pPr marL="914400" lvl="0" indent="0" algn="l" rtl="0">
              <a:lnSpc>
                <a:spcPct val="115000"/>
              </a:lnSpc>
              <a:spcBef>
                <a:spcPts val="300"/>
              </a:spcBef>
              <a:spcAft>
                <a:spcPts val="0"/>
              </a:spcAft>
              <a:buNone/>
            </a:pPr>
            <a:r>
              <a:rPr lang="en">
                <a:solidFill>
                  <a:schemeClr val="dk2"/>
                </a:solidFill>
                <a:latin typeface="Calibri"/>
                <a:ea typeface="Calibri"/>
                <a:cs typeface="Calibri"/>
                <a:sym typeface="Calibri"/>
              </a:rPr>
              <a:t>____  Long mouth parts</a:t>
            </a:r>
            <a:endParaRPr>
              <a:solidFill>
                <a:schemeClr val="dk2"/>
              </a:solidFill>
              <a:latin typeface="Calibri"/>
              <a:ea typeface="Calibri"/>
              <a:cs typeface="Calibri"/>
              <a:sym typeface="Calibri"/>
            </a:endParaRPr>
          </a:p>
          <a:p>
            <a:pPr marL="914400" lvl="0" indent="0" algn="l" rtl="0">
              <a:lnSpc>
                <a:spcPct val="115000"/>
              </a:lnSpc>
              <a:spcBef>
                <a:spcPts val="300"/>
              </a:spcBef>
              <a:spcAft>
                <a:spcPts val="0"/>
              </a:spcAft>
              <a:buNone/>
            </a:pPr>
            <a:r>
              <a:rPr lang="en">
                <a:solidFill>
                  <a:schemeClr val="dk2"/>
                </a:solidFill>
                <a:latin typeface="Calibri"/>
                <a:ea typeface="Calibri"/>
                <a:cs typeface="Calibri"/>
                <a:sym typeface="Calibri"/>
              </a:rPr>
              <a:t>____  Several silvery markings </a:t>
            </a:r>
            <a:endParaRPr>
              <a:solidFill>
                <a:schemeClr val="dk2"/>
              </a:solidFill>
              <a:latin typeface="Calibri"/>
              <a:ea typeface="Calibri"/>
              <a:cs typeface="Calibri"/>
              <a:sym typeface="Calibri"/>
            </a:endParaRPr>
          </a:p>
          <a:p>
            <a:pPr marL="914400" lvl="0" indent="0" algn="l" rtl="0">
              <a:lnSpc>
                <a:spcPct val="115000"/>
              </a:lnSpc>
              <a:spcBef>
                <a:spcPts val="300"/>
              </a:spcBef>
              <a:spcAft>
                <a:spcPts val="0"/>
              </a:spcAft>
              <a:buNone/>
            </a:pPr>
            <a:r>
              <a:rPr lang="en">
                <a:solidFill>
                  <a:schemeClr val="dk2"/>
                </a:solidFill>
                <a:latin typeface="Calibri"/>
                <a:ea typeface="Calibri"/>
                <a:cs typeface="Calibri"/>
                <a:sym typeface="Calibri"/>
              </a:rPr>
              <a:t>____  One single white spot</a:t>
            </a:r>
            <a:endParaRPr>
              <a:solidFill>
                <a:schemeClr val="dk2"/>
              </a:solidFill>
              <a:latin typeface="Calibri"/>
              <a:ea typeface="Calibri"/>
              <a:cs typeface="Calibri"/>
              <a:sym typeface="Calibri"/>
            </a:endParaRPr>
          </a:p>
        </p:txBody>
      </p:sp>
      <p:sp>
        <p:nvSpPr>
          <p:cNvPr id="1666" name="Google Shape;1666;p56"/>
          <p:cNvSpPr txBox="1"/>
          <p:nvPr/>
        </p:nvSpPr>
        <p:spPr>
          <a:xfrm>
            <a:off x="109125" y="3318725"/>
            <a:ext cx="8472000" cy="89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solidFill>
                <a:schemeClr val="dk2"/>
              </a:solidFill>
              <a:latin typeface="Calibri"/>
              <a:ea typeface="Calibri"/>
              <a:cs typeface="Calibri"/>
              <a:sym typeface="Calibri"/>
            </a:endParaRPr>
          </a:p>
          <a:p>
            <a:pPr marL="228600" lvl="0" indent="0" algn="l" rtl="0">
              <a:lnSpc>
                <a:spcPct val="115000"/>
              </a:lnSpc>
              <a:spcBef>
                <a:spcPts val="0"/>
              </a:spcBef>
              <a:spcAft>
                <a:spcPts val="0"/>
              </a:spcAft>
              <a:buNone/>
            </a:pPr>
            <a:r>
              <a:rPr lang="en">
                <a:solidFill>
                  <a:schemeClr val="dk2"/>
                </a:solidFill>
                <a:latin typeface="Calibri"/>
                <a:ea typeface="Calibri"/>
                <a:cs typeface="Calibri"/>
                <a:sym typeface="Calibri"/>
              </a:rPr>
              <a:t>3.</a:t>
            </a:r>
            <a:r>
              <a:rPr lang="en">
                <a:solidFill>
                  <a:schemeClr val="dk2"/>
                </a:solidFill>
                <a:latin typeface="Times New Roman"/>
                <a:ea typeface="Times New Roman"/>
                <a:cs typeface="Times New Roman"/>
                <a:sym typeface="Times New Roman"/>
              </a:rPr>
              <a:t> 	</a:t>
            </a:r>
            <a:r>
              <a:rPr lang="en">
                <a:solidFill>
                  <a:schemeClr val="dk2"/>
                </a:solidFill>
                <a:latin typeface="Calibri"/>
                <a:ea typeface="Calibri"/>
                <a:cs typeface="Calibri"/>
                <a:sym typeface="Calibri"/>
              </a:rPr>
              <a:t>Use the </a:t>
            </a:r>
            <a:r>
              <a:rPr lang="en" b="1">
                <a:solidFill>
                  <a:schemeClr val="dk2"/>
                </a:solidFill>
                <a:latin typeface="Calibri"/>
                <a:ea typeface="Calibri"/>
                <a:cs typeface="Calibri"/>
                <a:sym typeface="Calibri"/>
              </a:rPr>
              <a:t>Human</a:t>
            </a:r>
            <a:r>
              <a:rPr lang="en">
                <a:solidFill>
                  <a:schemeClr val="dk2"/>
                </a:solidFill>
                <a:latin typeface="Calibri"/>
                <a:ea typeface="Calibri"/>
                <a:cs typeface="Calibri"/>
                <a:sym typeface="Calibri"/>
              </a:rPr>
              <a:t> </a:t>
            </a:r>
            <a:r>
              <a:rPr lang="en" b="1">
                <a:solidFill>
                  <a:schemeClr val="dk2"/>
                </a:solidFill>
                <a:latin typeface="Calibri"/>
                <a:ea typeface="Calibri"/>
                <a:cs typeface="Calibri"/>
                <a:sym typeface="Calibri"/>
              </a:rPr>
              <a:t>Diseases Transmitted by Ticks</a:t>
            </a:r>
            <a:r>
              <a:rPr lang="en">
                <a:solidFill>
                  <a:schemeClr val="dk2"/>
                </a:solidFill>
                <a:latin typeface="Calibri"/>
                <a:ea typeface="Calibri"/>
                <a:cs typeface="Calibri"/>
                <a:sym typeface="Calibri"/>
              </a:rPr>
              <a:t> reference page to determine what diseases, if any, this kind of tick is likely to be carrying.</a:t>
            </a:r>
            <a:endParaRPr>
              <a:solidFill>
                <a:schemeClr val="dk2"/>
              </a:solidFill>
              <a:latin typeface="Calibri"/>
              <a:ea typeface="Calibri"/>
              <a:cs typeface="Calibri"/>
              <a:sym typeface="Calibri"/>
            </a:endParaRPr>
          </a:p>
        </p:txBody>
      </p:sp>
      <p:sp>
        <p:nvSpPr>
          <p:cNvPr id="1667" name="Google Shape;1667;p56"/>
          <p:cNvSpPr txBox="1">
            <a:spLocks noGrp="1"/>
          </p:cNvSpPr>
          <p:nvPr>
            <p:ph type="body" idx="1"/>
          </p:nvPr>
        </p:nvSpPr>
        <p:spPr>
          <a:xfrm>
            <a:off x="462550" y="4319350"/>
            <a:ext cx="8681400" cy="74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
        <p:nvSpPr>
          <p:cNvPr id="1668" name="Google Shape;1668;p56"/>
          <p:cNvSpPr txBox="1">
            <a:spLocks noGrp="1"/>
          </p:cNvSpPr>
          <p:nvPr>
            <p:ph type="title"/>
          </p:nvPr>
        </p:nvSpPr>
        <p:spPr>
          <a:xfrm>
            <a:off x="462550" y="-59900"/>
            <a:ext cx="8681400" cy="494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3000"/>
              <a:buNone/>
            </a:pPr>
            <a:r>
              <a:rPr lang="en" sz="2700"/>
              <a:t>Part 1:  What kinds of ticks are present in the ecosystem? </a:t>
            </a:r>
            <a:endParaRPr sz="2700"/>
          </a:p>
        </p:txBody>
      </p:sp>
      <p:grpSp>
        <p:nvGrpSpPr>
          <p:cNvPr id="1669" name="Google Shape;1669;p56"/>
          <p:cNvGrpSpPr/>
          <p:nvPr/>
        </p:nvGrpSpPr>
        <p:grpSpPr>
          <a:xfrm rot="1461513">
            <a:off x="7140381" y="599845"/>
            <a:ext cx="2076789" cy="607190"/>
            <a:chOff x="4038775" y="3369325"/>
            <a:chExt cx="1789725" cy="711700"/>
          </a:xfrm>
        </p:grpSpPr>
        <p:sp>
          <p:nvSpPr>
            <p:cNvPr id="1670" name="Google Shape;1670;p56"/>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1" name="Google Shape;1671;p56"/>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2" name="Google Shape;1672;p56"/>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3" name="Google Shape;1673;p56"/>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4" name="Google Shape;1674;p56"/>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5" name="Google Shape;1675;p56"/>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6" name="Google Shape;1676;p56"/>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7" name="Google Shape;1677;p56"/>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8" name="Google Shape;1678;p56"/>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9" name="Google Shape;1679;p56"/>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0" name="Google Shape;1680;p56"/>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1" name="Google Shape;1681;p56"/>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2" name="Google Shape;1682;p56"/>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3" name="Google Shape;1683;p56"/>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4" name="Google Shape;1684;p56"/>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5" name="Google Shape;1685;p56"/>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6" name="Google Shape;1686;p56"/>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7" name="Google Shape;1687;p56"/>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8" name="Google Shape;1688;p56"/>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04"/>
        <p:cNvGrpSpPr/>
        <p:nvPr/>
      </p:nvGrpSpPr>
      <p:grpSpPr>
        <a:xfrm>
          <a:off x="0" y="0"/>
          <a:ext cx="0" cy="0"/>
          <a:chOff x="0" y="0"/>
          <a:chExt cx="0" cy="0"/>
        </a:xfrm>
      </p:grpSpPr>
      <p:grpSp>
        <p:nvGrpSpPr>
          <p:cNvPr id="2405" name="Google Shape;2405;p83"/>
          <p:cNvGrpSpPr/>
          <p:nvPr/>
        </p:nvGrpSpPr>
        <p:grpSpPr>
          <a:xfrm>
            <a:off x="902704" y="564652"/>
            <a:ext cx="4356480" cy="44675"/>
            <a:chOff x="4345425" y="2175475"/>
            <a:chExt cx="800750" cy="176025"/>
          </a:xfrm>
        </p:grpSpPr>
        <p:sp>
          <p:nvSpPr>
            <p:cNvPr id="2406" name="Google Shape;2406;p8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7" name="Google Shape;2407;p8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08" name="Google Shape;2408;p83"/>
          <p:cNvSpPr txBox="1">
            <a:spLocks noGrp="1"/>
          </p:cNvSpPr>
          <p:nvPr>
            <p:ph type="title"/>
          </p:nvPr>
        </p:nvSpPr>
        <p:spPr>
          <a:xfrm>
            <a:off x="435850" y="1572350"/>
            <a:ext cx="8708100" cy="4401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100"/>
              <a:buNone/>
            </a:pPr>
            <a:r>
              <a:rPr lang="en" sz="2300">
                <a:solidFill>
                  <a:srgbClr val="1C1C1B"/>
                </a:solidFill>
              </a:rPr>
              <a:t>What kind of precautions can I take to prevent tick bites on me?</a:t>
            </a:r>
            <a:endParaRPr sz="2300">
              <a:solidFill>
                <a:srgbClr val="1C1C1B"/>
              </a:solidFill>
            </a:endParaRPr>
          </a:p>
        </p:txBody>
      </p:sp>
      <p:grpSp>
        <p:nvGrpSpPr>
          <p:cNvPr id="2409" name="Google Shape;2409;p83"/>
          <p:cNvGrpSpPr/>
          <p:nvPr/>
        </p:nvGrpSpPr>
        <p:grpSpPr>
          <a:xfrm rot="372491" flipH="1">
            <a:off x="69764" y="101967"/>
            <a:ext cx="595061" cy="675837"/>
            <a:chOff x="5464100" y="4208075"/>
            <a:chExt cx="494625" cy="579650"/>
          </a:xfrm>
        </p:grpSpPr>
        <p:sp>
          <p:nvSpPr>
            <p:cNvPr id="2410" name="Google Shape;2410;p83"/>
            <p:cNvSpPr/>
            <p:nvPr/>
          </p:nvSpPr>
          <p:spPr>
            <a:xfrm>
              <a:off x="5594650" y="4504850"/>
              <a:ext cx="341250" cy="255800"/>
            </a:xfrm>
            <a:custGeom>
              <a:avLst/>
              <a:gdLst/>
              <a:ahLst/>
              <a:cxnLst/>
              <a:rect l="l" t="t" r="r" b="b"/>
              <a:pathLst>
                <a:path w="13650" h="10232" extrusionOk="0">
                  <a:moveTo>
                    <a:pt x="11619" y="0"/>
                  </a:moveTo>
                  <a:cubicBezTo>
                    <a:pt x="11538" y="0"/>
                    <a:pt x="11454" y="19"/>
                    <a:pt x="11367" y="60"/>
                  </a:cubicBezTo>
                  <a:cubicBezTo>
                    <a:pt x="10774" y="356"/>
                    <a:pt x="10157" y="653"/>
                    <a:pt x="9587" y="973"/>
                  </a:cubicBezTo>
                  <a:cubicBezTo>
                    <a:pt x="8423" y="1657"/>
                    <a:pt x="7327" y="2388"/>
                    <a:pt x="6254" y="3209"/>
                  </a:cubicBezTo>
                  <a:cubicBezTo>
                    <a:pt x="4177" y="4784"/>
                    <a:pt x="2100" y="6359"/>
                    <a:pt x="0" y="7934"/>
                  </a:cubicBezTo>
                  <a:cubicBezTo>
                    <a:pt x="584" y="8864"/>
                    <a:pt x="1080" y="10231"/>
                    <a:pt x="2001" y="10231"/>
                  </a:cubicBezTo>
                  <a:cubicBezTo>
                    <a:pt x="2232" y="10231"/>
                    <a:pt x="2491" y="10145"/>
                    <a:pt x="2785" y="9943"/>
                  </a:cubicBezTo>
                  <a:cubicBezTo>
                    <a:pt x="3972" y="9121"/>
                    <a:pt x="5159" y="8300"/>
                    <a:pt x="6323" y="7478"/>
                  </a:cubicBezTo>
                  <a:cubicBezTo>
                    <a:pt x="7281" y="6816"/>
                    <a:pt x="13650" y="2867"/>
                    <a:pt x="13011" y="1726"/>
                  </a:cubicBezTo>
                  <a:cubicBezTo>
                    <a:pt x="12806" y="1338"/>
                    <a:pt x="12310" y="0"/>
                    <a:pt x="11619"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1" name="Google Shape;2411;p83"/>
            <p:cNvSpPr/>
            <p:nvPr/>
          </p:nvSpPr>
          <p:spPr>
            <a:xfrm>
              <a:off x="5518750" y="4363750"/>
              <a:ext cx="340700" cy="255675"/>
            </a:xfrm>
            <a:custGeom>
              <a:avLst/>
              <a:gdLst/>
              <a:ahLst/>
              <a:cxnLst/>
              <a:rect l="l" t="t" r="r" b="b"/>
              <a:pathLst>
                <a:path w="13628" h="10227" extrusionOk="0">
                  <a:moveTo>
                    <a:pt x="11606" y="0"/>
                  </a:moveTo>
                  <a:cubicBezTo>
                    <a:pt x="11522" y="0"/>
                    <a:pt x="11435" y="21"/>
                    <a:pt x="11345" y="66"/>
                  </a:cubicBezTo>
                  <a:cubicBezTo>
                    <a:pt x="10751" y="362"/>
                    <a:pt x="10158" y="659"/>
                    <a:pt x="9587" y="979"/>
                  </a:cubicBezTo>
                  <a:cubicBezTo>
                    <a:pt x="8423" y="1664"/>
                    <a:pt x="7304" y="2394"/>
                    <a:pt x="6232" y="3216"/>
                  </a:cubicBezTo>
                  <a:cubicBezTo>
                    <a:pt x="4155" y="4791"/>
                    <a:pt x="2077" y="6343"/>
                    <a:pt x="0" y="7940"/>
                  </a:cubicBezTo>
                  <a:cubicBezTo>
                    <a:pt x="563" y="8867"/>
                    <a:pt x="1054" y="10226"/>
                    <a:pt x="1967" y="10226"/>
                  </a:cubicBezTo>
                  <a:cubicBezTo>
                    <a:pt x="2201" y="10226"/>
                    <a:pt x="2464" y="10136"/>
                    <a:pt x="2762" y="9926"/>
                  </a:cubicBezTo>
                  <a:cubicBezTo>
                    <a:pt x="3949" y="9127"/>
                    <a:pt x="5136" y="8306"/>
                    <a:pt x="6323" y="7484"/>
                  </a:cubicBezTo>
                  <a:cubicBezTo>
                    <a:pt x="7282" y="6822"/>
                    <a:pt x="13627" y="2873"/>
                    <a:pt x="13011" y="1732"/>
                  </a:cubicBezTo>
                  <a:cubicBezTo>
                    <a:pt x="12787" y="1346"/>
                    <a:pt x="12292" y="0"/>
                    <a:pt x="11606"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2" name="Google Shape;2412;p83"/>
            <p:cNvSpPr/>
            <p:nvPr/>
          </p:nvSpPr>
          <p:spPr>
            <a:xfrm>
              <a:off x="5475950" y="4235275"/>
              <a:ext cx="281925" cy="269375"/>
            </a:xfrm>
            <a:custGeom>
              <a:avLst/>
              <a:gdLst/>
              <a:ahLst/>
              <a:cxnLst/>
              <a:rect l="l" t="t" r="r" b="b"/>
              <a:pathLst>
                <a:path w="11277" h="10775" extrusionOk="0">
                  <a:moveTo>
                    <a:pt x="1210" y="1"/>
                  </a:moveTo>
                  <a:cubicBezTo>
                    <a:pt x="1233" y="23"/>
                    <a:pt x="1233" y="46"/>
                    <a:pt x="1233" y="92"/>
                  </a:cubicBezTo>
                  <a:cubicBezTo>
                    <a:pt x="1005" y="3653"/>
                    <a:pt x="503" y="7213"/>
                    <a:pt x="0" y="10774"/>
                  </a:cubicBezTo>
                  <a:cubicBezTo>
                    <a:pt x="3607" y="7989"/>
                    <a:pt x="7396" y="5456"/>
                    <a:pt x="11276" y="3082"/>
                  </a:cubicBezTo>
                  <a:cubicBezTo>
                    <a:pt x="7967" y="1918"/>
                    <a:pt x="4634" y="868"/>
                    <a:pt x="1210" y="1"/>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3" name="Google Shape;2413;p83"/>
            <p:cNvSpPr/>
            <p:nvPr/>
          </p:nvSpPr>
          <p:spPr>
            <a:xfrm>
              <a:off x="5717000" y="4421125"/>
              <a:ext cx="42000" cy="94525"/>
            </a:xfrm>
            <a:custGeom>
              <a:avLst/>
              <a:gdLst/>
              <a:ahLst/>
              <a:cxnLst/>
              <a:rect l="l" t="t" r="r" b="b"/>
              <a:pathLst>
                <a:path w="1680" h="3781" extrusionOk="0">
                  <a:moveTo>
                    <a:pt x="1497" y="0"/>
                  </a:moveTo>
                  <a:cubicBezTo>
                    <a:pt x="1449" y="0"/>
                    <a:pt x="1398" y="23"/>
                    <a:pt x="1360" y="76"/>
                  </a:cubicBezTo>
                  <a:cubicBezTo>
                    <a:pt x="676" y="1103"/>
                    <a:pt x="265" y="2404"/>
                    <a:pt x="14" y="3614"/>
                  </a:cubicBezTo>
                  <a:cubicBezTo>
                    <a:pt x="0" y="3720"/>
                    <a:pt x="80" y="3780"/>
                    <a:pt x="162" y="3780"/>
                  </a:cubicBezTo>
                  <a:cubicBezTo>
                    <a:pt x="221" y="3780"/>
                    <a:pt x="282" y="3749"/>
                    <a:pt x="310" y="3683"/>
                  </a:cubicBezTo>
                  <a:cubicBezTo>
                    <a:pt x="698" y="2496"/>
                    <a:pt x="1201" y="1377"/>
                    <a:pt x="1634" y="213"/>
                  </a:cubicBezTo>
                  <a:cubicBezTo>
                    <a:pt x="1680" y="91"/>
                    <a:pt x="1594" y="0"/>
                    <a:pt x="1497" y="0"/>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4" name="Google Shape;2414;p83"/>
            <p:cNvSpPr/>
            <p:nvPr/>
          </p:nvSpPr>
          <p:spPr>
            <a:xfrm>
              <a:off x="5750000" y="4392700"/>
              <a:ext cx="46925" cy="98950"/>
            </a:xfrm>
            <a:custGeom>
              <a:avLst/>
              <a:gdLst/>
              <a:ahLst/>
              <a:cxnLst/>
              <a:rect l="l" t="t" r="r" b="b"/>
              <a:pathLst>
                <a:path w="1877" h="3958" extrusionOk="0">
                  <a:moveTo>
                    <a:pt x="1669" y="1"/>
                  </a:moveTo>
                  <a:cubicBezTo>
                    <a:pt x="1627" y="1"/>
                    <a:pt x="1584" y="22"/>
                    <a:pt x="1547" y="72"/>
                  </a:cubicBezTo>
                  <a:cubicBezTo>
                    <a:pt x="771" y="1122"/>
                    <a:pt x="360" y="2446"/>
                    <a:pt x="40" y="3701"/>
                  </a:cubicBezTo>
                  <a:cubicBezTo>
                    <a:pt x="0" y="3860"/>
                    <a:pt x="130" y="3958"/>
                    <a:pt x="259" y="3958"/>
                  </a:cubicBezTo>
                  <a:cubicBezTo>
                    <a:pt x="353" y="3958"/>
                    <a:pt x="445" y="3907"/>
                    <a:pt x="474" y="3792"/>
                  </a:cubicBezTo>
                  <a:cubicBezTo>
                    <a:pt x="816" y="2560"/>
                    <a:pt x="1410" y="1464"/>
                    <a:pt x="1843" y="277"/>
                  </a:cubicBezTo>
                  <a:cubicBezTo>
                    <a:pt x="1877" y="145"/>
                    <a:pt x="1778" y="1"/>
                    <a:pt x="1669"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5" name="Google Shape;2415;p83"/>
            <p:cNvSpPr/>
            <p:nvPr/>
          </p:nvSpPr>
          <p:spPr>
            <a:xfrm>
              <a:off x="5795175" y="4403700"/>
              <a:ext cx="30450" cy="52625"/>
            </a:xfrm>
            <a:custGeom>
              <a:avLst/>
              <a:gdLst/>
              <a:ahLst/>
              <a:cxnLst/>
              <a:rect l="l" t="t" r="r" b="b"/>
              <a:pathLst>
                <a:path w="1218" h="2105" extrusionOk="0">
                  <a:moveTo>
                    <a:pt x="977" y="1"/>
                  </a:moveTo>
                  <a:cubicBezTo>
                    <a:pt x="935" y="1"/>
                    <a:pt x="893" y="14"/>
                    <a:pt x="858" y="43"/>
                  </a:cubicBezTo>
                  <a:cubicBezTo>
                    <a:pt x="356" y="522"/>
                    <a:pt x="105" y="1138"/>
                    <a:pt x="14" y="1800"/>
                  </a:cubicBezTo>
                  <a:cubicBezTo>
                    <a:pt x="0" y="1988"/>
                    <a:pt x="160" y="2104"/>
                    <a:pt x="303" y="2104"/>
                  </a:cubicBezTo>
                  <a:cubicBezTo>
                    <a:pt x="404" y="2104"/>
                    <a:pt x="497" y="2046"/>
                    <a:pt x="516" y="1914"/>
                  </a:cubicBezTo>
                  <a:cubicBezTo>
                    <a:pt x="607" y="1321"/>
                    <a:pt x="835" y="773"/>
                    <a:pt x="1132" y="248"/>
                  </a:cubicBezTo>
                  <a:cubicBezTo>
                    <a:pt x="1217" y="112"/>
                    <a:pt x="1099" y="1"/>
                    <a:pt x="977"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6" name="Google Shape;2416;p83"/>
            <p:cNvSpPr/>
            <p:nvPr/>
          </p:nvSpPr>
          <p:spPr>
            <a:xfrm>
              <a:off x="5783525" y="4580275"/>
              <a:ext cx="38225" cy="81675"/>
            </a:xfrm>
            <a:custGeom>
              <a:avLst/>
              <a:gdLst/>
              <a:ahLst/>
              <a:cxnLst/>
              <a:rect l="l" t="t" r="r" b="b"/>
              <a:pathLst>
                <a:path w="1529" h="3267" extrusionOk="0">
                  <a:moveTo>
                    <a:pt x="1258" y="1"/>
                  </a:moveTo>
                  <a:cubicBezTo>
                    <a:pt x="1191" y="1"/>
                    <a:pt x="1127" y="31"/>
                    <a:pt x="1096" y="101"/>
                  </a:cubicBezTo>
                  <a:cubicBezTo>
                    <a:pt x="845" y="649"/>
                    <a:pt x="617" y="1197"/>
                    <a:pt x="411" y="1745"/>
                  </a:cubicBezTo>
                  <a:cubicBezTo>
                    <a:pt x="251" y="2201"/>
                    <a:pt x="0" y="2680"/>
                    <a:pt x="23" y="3160"/>
                  </a:cubicBezTo>
                  <a:cubicBezTo>
                    <a:pt x="23" y="3231"/>
                    <a:pt x="77" y="3267"/>
                    <a:pt x="133" y="3267"/>
                  </a:cubicBezTo>
                  <a:cubicBezTo>
                    <a:pt x="168" y="3267"/>
                    <a:pt x="203" y="3254"/>
                    <a:pt x="229" y="3228"/>
                  </a:cubicBezTo>
                  <a:cubicBezTo>
                    <a:pt x="594" y="2863"/>
                    <a:pt x="754" y="2270"/>
                    <a:pt x="936" y="1790"/>
                  </a:cubicBezTo>
                  <a:cubicBezTo>
                    <a:pt x="1142" y="1288"/>
                    <a:pt x="1324" y="763"/>
                    <a:pt x="1484" y="261"/>
                  </a:cubicBezTo>
                  <a:cubicBezTo>
                    <a:pt x="1529" y="111"/>
                    <a:pt x="1387" y="1"/>
                    <a:pt x="1258"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7" name="Google Shape;2417;p83"/>
            <p:cNvSpPr/>
            <p:nvPr/>
          </p:nvSpPr>
          <p:spPr>
            <a:xfrm>
              <a:off x="5824600" y="4544075"/>
              <a:ext cx="49675" cy="96575"/>
            </a:xfrm>
            <a:custGeom>
              <a:avLst/>
              <a:gdLst/>
              <a:ahLst/>
              <a:cxnLst/>
              <a:rect l="l" t="t" r="r" b="b"/>
              <a:pathLst>
                <a:path w="1987" h="3863" extrusionOk="0">
                  <a:moveTo>
                    <a:pt x="1601" y="1"/>
                  </a:moveTo>
                  <a:cubicBezTo>
                    <a:pt x="1166" y="1"/>
                    <a:pt x="939" y="623"/>
                    <a:pt x="800" y="1001"/>
                  </a:cubicBezTo>
                  <a:cubicBezTo>
                    <a:pt x="457" y="1846"/>
                    <a:pt x="115" y="2759"/>
                    <a:pt x="1" y="3672"/>
                  </a:cubicBezTo>
                  <a:cubicBezTo>
                    <a:pt x="1" y="3777"/>
                    <a:pt x="100" y="3863"/>
                    <a:pt x="188" y="3863"/>
                  </a:cubicBezTo>
                  <a:cubicBezTo>
                    <a:pt x="233" y="3863"/>
                    <a:pt x="274" y="3840"/>
                    <a:pt x="297" y="3786"/>
                  </a:cubicBezTo>
                  <a:cubicBezTo>
                    <a:pt x="526" y="3215"/>
                    <a:pt x="708" y="2645"/>
                    <a:pt x="914" y="2074"/>
                  </a:cubicBezTo>
                  <a:cubicBezTo>
                    <a:pt x="1028" y="1823"/>
                    <a:pt x="1439" y="385"/>
                    <a:pt x="1735" y="362"/>
                  </a:cubicBezTo>
                  <a:cubicBezTo>
                    <a:pt x="1918" y="362"/>
                    <a:pt x="1987" y="111"/>
                    <a:pt x="1804" y="43"/>
                  </a:cubicBezTo>
                  <a:cubicBezTo>
                    <a:pt x="1731" y="14"/>
                    <a:pt x="1664" y="1"/>
                    <a:pt x="1601"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8" name="Google Shape;2418;p83"/>
            <p:cNvSpPr/>
            <p:nvPr/>
          </p:nvSpPr>
          <p:spPr>
            <a:xfrm>
              <a:off x="5876375" y="4540750"/>
              <a:ext cx="23725" cy="54675"/>
            </a:xfrm>
            <a:custGeom>
              <a:avLst/>
              <a:gdLst/>
              <a:ahLst/>
              <a:cxnLst/>
              <a:rect l="l" t="t" r="r" b="b"/>
              <a:pathLst>
                <a:path w="949" h="2187" extrusionOk="0">
                  <a:moveTo>
                    <a:pt x="772" y="1"/>
                  </a:moveTo>
                  <a:cubicBezTo>
                    <a:pt x="721" y="1"/>
                    <a:pt x="671" y="26"/>
                    <a:pt x="646" y="84"/>
                  </a:cubicBezTo>
                  <a:cubicBezTo>
                    <a:pt x="372" y="701"/>
                    <a:pt x="167" y="1317"/>
                    <a:pt x="30" y="2002"/>
                  </a:cubicBezTo>
                  <a:cubicBezTo>
                    <a:pt x="1" y="2103"/>
                    <a:pt x="101" y="2187"/>
                    <a:pt x="195" y="2187"/>
                  </a:cubicBezTo>
                  <a:cubicBezTo>
                    <a:pt x="249" y="2187"/>
                    <a:pt x="302" y="2159"/>
                    <a:pt x="326" y="2093"/>
                  </a:cubicBezTo>
                  <a:cubicBezTo>
                    <a:pt x="577" y="1477"/>
                    <a:pt x="783" y="838"/>
                    <a:pt x="920" y="176"/>
                  </a:cubicBezTo>
                  <a:cubicBezTo>
                    <a:pt x="949" y="75"/>
                    <a:pt x="859" y="1"/>
                    <a:pt x="772"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9" name="Google Shape;2419;p83"/>
            <p:cNvSpPr/>
            <p:nvPr/>
          </p:nvSpPr>
          <p:spPr>
            <a:xfrm>
              <a:off x="5464100" y="4208075"/>
              <a:ext cx="334850" cy="317675"/>
            </a:xfrm>
            <a:custGeom>
              <a:avLst/>
              <a:gdLst/>
              <a:ahLst/>
              <a:cxnLst/>
              <a:rect l="l" t="t" r="r" b="b"/>
              <a:pathLst>
                <a:path w="13394" h="12707" extrusionOk="0">
                  <a:moveTo>
                    <a:pt x="2027" y="792"/>
                  </a:moveTo>
                  <a:cubicBezTo>
                    <a:pt x="5450" y="1682"/>
                    <a:pt x="8783" y="2732"/>
                    <a:pt x="12115" y="3896"/>
                  </a:cubicBezTo>
                  <a:cubicBezTo>
                    <a:pt x="8212" y="6270"/>
                    <a:pt x="4423" y="8804"/>
                    <a:pt x="817" y="11588"/>
                  </a:cubicBezTo>
                  <a:cubicBezTo>
                    <a:pt x="1319" y="8027"/>
                    <a:pt x="1821" y="4467"/>
                    <a:pt x="2049" y="906"/>
                  </a:cubicBezTo>
                  <a:cubicBezTo>
                    <a:pt x="2049" y="860"/>
                    <a:pt x="2049" y="838"/>
                    <a:pt x="2027" y="792"/>
                  </a:cubicBezTo>
                  <a:close/>
                  <a:moveTo>
                    <a:pt x="1919" y="0"/>
                  </a:moveTo>
                  <a:cubicBezTo>
                    <a:pt x="1586" y="0"/>
                    <a:pt x="1459" y="471"/>
                    <a:pt x="1707" y="678"/>
                  </a:cubicBezTo>
                  <a:cubicBezTo>
                    <a:pt x="1616" y="701"/>
                    <a:pt x="1547" y="769"/>
                    <a:pt x="1547" y="860"/>
                  </a:cubicBezTo>
                  <a:cubicBezTo>
                    <a:pt x="954" y="4649"/>
                    <a:pt x="566" y="8484"/>
                    <a:pt x="18" y="12273"/>
                  </a:cubicBezTo>
                  <a:cubicBezTo>
                    <a:pt x="0" y="12483"/>
                    <a:pt x="158" y="12707"/>
                    <a:pt x="355" y="12707"/>
                  </a:cubicBezTo>
                  <a:cubicBezTo>
                    <a:pt x="415" y="12707"/>
                    <a:pt x="479" y="12686"/>
                    <a:pt x="543" y="12638"/>
                  </a:cubicBezTo>
                  <a:cubicBezTo>
                    <a:pt x="4560" y="9534"/>
                    <a:pt x="8760" y="6658"/>
                    <a:pt x="13165" y="4124"/>
                  </a:cubicBezTo>
                  <a:cubicBezTo>
                    <a:pt x="13371" y="3987"/>
                    <a:pt x="13394" y="3577"/>
                    <a:pt x="13120" y="3485"/>
                  </a:cubicBezTo>
                  <a:cubicBezTo>
                    <a:pt x="9490" y="2139"/>
                    <a:pt x="5770" y="997"/>
                    <a:pt x="2027" y="16"/>
                  </a:cubicBezTo>
                  <a:cubicBezTo>
                    <a:pt x="1989" y="5"/>
                    <a:pt x="1953" y="0"/>
                    <a:pt x="1919" y="0"/>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0" name="Google Shape;2420;p83"/>
            <p:cNvSpPr/>
            <p:nvPr/>
          </p:nvSpPr>
          <p:spPr>
            <a:xfrm>
              <a:off x="5495775" y="4342975"/>
              <a:ext cx="376800" cy="309500"/>
            </a:xfrm>
            <a:custGeom>
              <a:avLst/>
              <a:gdLst/>
              <a:ahLst/>
              <a:cxnLst/>
              <a:rect l="l" t="t" r="r" b="b"/>
              <a:pathLst>
                <a:path w="15072" h="12380" extrusionOk="0">
                  <a:moveTo>
                    <a:pt x="12525" y="1060"/>
                  </a:moveTo>
                  <a:cubicBezTo>
                    <a:pt x="13211" y="1060"/>
                    <a:pt x="13706" y="2403"/>
                    <a:pt x="13930" y="2768"/>
                  </a:cubicBezTo>
                  <a:cubicBezTo>
                    <a:pt x="14546" y="3933"/>
                    <a:pt x="8201" y="7858"/>
                    <a:pt x="7242" y="8520"/>
                  </a:cubicBezTo>
                  <a:cubicBezTo>
                    <a:pt x="6055" y="9342"/>
                    <a:pt x="4868" y="10164"/>
                    <a:pt x="3681" y="10986"/>
                  </a:cubicBezTo>
                  <a:cubicBezTo>
                    <a:pt x="3388" y="11187"/>
                    <a:pt x="3129" y="11274"/>
                    <a:pt x="2897" y="11274"/>
                  </a:cubicBezTo>
                  <a:cubicBezTo>
                    <a:pt x="1977" y="11274"/>
                    <a:pt x="1485" y="9907"/>
                    <a:pt x="919" y="8977"/>
                  </a:cubicBezTo>
                  <a:cubicBezTo>
                    <a:pt x="2996" y="7402"/>
                    <a:pt x="5074" y="5827"/>
                    <a:pt x="7151" y="4252"/>
                  </a:cubicBezTo>
                  <a:cubicBezTo>
                    <a:pt x="8223" y="3453"/>
                    <a:pt x="9342" y="2700"/>
                    <a:pt x="10483" y="2038"/>
                  </a:cubicBezTo>
                  <a:cubicBezTo>
                    <a:pt x="11077" y="1696"/>
                    <a:pt x="11670" y="1399"/>
                    <a:pt x="12264" y="1125"/>
                  </a:cubicBezTo>
                  <a:cubicBezTo>
                    <a:pt x="12354" y="1080"/>
                    <a:pt x="12441" y="1060"/>
                    <a:pt x="12525" y="1060"/>
                  </a:cubicBezTo>
                  <a:close/>
                  <a:moveTo>
                    <a:pt x="12828" y="1"/>
                  </a:moveTo>
                  <a:cubicBezTo>
                    <a:pt x="11774" y="1"/>
                    <a:pt x="10261" y="1278"/>
                    <a:pt x="9525" y="1741"/>
                  </a:cubicBezTo>
                  <a:cubicBezTo>
                    <a:pt x="6215" y="3818"/>
                    <a:pt x="3248" y="6512"/>
                    <a:pt x="189" y="8908"/>
                  </a:cubicBezTo>
                  <a:cubicBezTo>
                    <a:pt x="1" y="9059"/>
                    <a:pt x="139" y="9365"/>
                    <a:pt x="334" y="9365"/>
                  </a:cubicBezTo>
                  <a:cubicBezTo>
                    <a:pt x="375" y="9365"/>
                    <a:pt x="419" y="9351"/>
                    <a:pt x="463" y="9319"/>
                  </a:cubicBezTo>
                  <a:cubicBezTo>
                    <a:pt x="486" y="9296"/>
                    <a:pt x="509" y="9274"/>
                    <a:pt x="531" y="9251"/>
                  </a:cubicBezTo>
                  <a:cubicBezTo>
                    <a:pt x="1125" y="10278"/>
                    <a:pt x="1741" y="11282"/>
                    <a:pt x="2426" y="12241"/>
                  </a:cubicBezTo>
                  <a:cubicBezTo>
                    <a:pt x="2485" y="12329"/>
                    <a:pt x="2582" y="12380"/>
                    <a:pt x="2680" y="12380"/>
                  </a:cubicBezTo>
                  <a:cubicBezTo>
                    <a:pt x="2734" y="12380"/>
                    <a:pt x="2788" y="12365"/>
                    <a:pt x="2837" y="12332"/>
                  </a:cubicBezTo>
                  <a:cubicBezTo>
                    <a:pt x="6991" y="9662"/>
                    <a:pt x="11396" y="6968"/>
                    <a:pt x="14934" y="3453"/>
                  </a:cubicBezTo>
                  <a:cubicBezTo>
                    <a:pt x="15071" y="3316"/>
                    <a:pt x="15048" y="3111"/>
                    <a:pt x="14957" y="2951"/>
                  </a:cubicBezTo>
                  <a:cubicBezTo>
                    <a:pt x="14592" y="2266"/>
                    <a:pt x="13930" y="212"/>
                    <a:pt x="13085" y="29"/>
                  </a:cubicBezTo>
                  <a:cubicBezTo>
                    <a:pt x="13003" y="10"/>
                    <a:pt x="12917" y="1"/>
                    <a:pt x="12828"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1" name="Google Shape;2421;p83"/>
            <p:cNvSpPr/>
            <p:nvPr/>
          </p:nvSpPr>
          <p:spPr>
            <a:xfrm>
              <a:off x="5582050" y="4477650"/>
              <a:ext cx="376675" cy="310075"/>
            </a:xfrm>
            <a:custGeom>
              <a:avLst/>
              <a:gdLst/>
              <a:ahLst/>
              <a:cxnLst/>
              <a:rect l="l" t="t" r="r" b="b"/>
              <a:pathLst>
                <a:path w="15067" h="12403" extrusionOk="0">
                  <a:moveTo>
                    <a:pt x="12512" y="1065"/>
                  </a:moveTo>
                  <a:cubicBezTo>
                    <a:pt x="13207" y="1065"/>
                    <a:pt x="13721" y="2403"/>
                    <a:pt x="13925" y="2791"/>
                  </a:cubicBezTo>
                  <a:cubicBezTo>
                    <a:pt x="14542" y="3932"/>
                    <a:pt x="8196" y="7881"/>
                    <a:pt x="7238" y="8543"/>
                  </a:cubicBezTo>
                  <a:cubicBezTo>
                    <a:pt x="6051" y="9365"/>
                    <a:pt x="4864" y="10186"/>
                    <a:pt x="3677" y="11008"/>
                  </a:cubicBezTo>
                  <a:cubicBezTo>
                    <a:pt x="3383" y="11210"/>
                    <a:pt x="3124" y="11297"/>
                    <a:pt x="2893" y="11297"/>
                  </a:cubicBezTo>
                  <a:cubicBezTo>
                    <a:pt x="1973" y="11297"/>
                    <a:pt x="1480" y="9930"/>
                    <a:pt x="915" y="8999"/>
                  </a:cubicBezTo>
                  <a:cubicBezTo>
                    <a:pt x="2992" y="7425"/>
                    <a:pt x="5069" y="5850"/>
                    <a:pt x="7169" y="4275"/>
                  </a:cubicBezTo>
                  <a:cubicBezTo>
                    <a:pt x="8219" y="3453"/>
                    <a:pt x="9338" y="2723"/>
                    <a:pt x="10502" y="2038"/>
                  </a:cubicBezTo>
                  <a:cubicBezTo>
                    <a:pt x="11072" y="1718"/>
                    <a:pt x="11666" y="1422"/>
                    <a:pt x="12259" y="1125"/>
                  </a:cubicBezTo>
                  <a:cubicBezTo>
                    <a:pt x="12346" y="1084"/>
                    <a:pt x="12430" y="1065"/>
                    <a:pt x="12512" y="1065"/>
                  </a:cubicBezTo>
                  <a:close/>
                  <a:moveTo>
                    <a:pt x="12827" y="1"/>
                  </a:moveTo>
                  <a:cubicBezTo>
                    <a:pt x="11773" y="1"/>
                    <a:pt x="10258" y="1300"/>
                    <a:pt x="9520" y="1764"/>
                  </a:cubicBezTo>
                  <a:cubicBezTo>
                    <a:pt x="6233" y="3841"/>
                    <a:pt x="3266" y="6512"/>
                    <a:pt x="207" y="8931"/>
                  </a:cubicBezTo>
                  <a:cubicBezTo>
                    <a:pt x="0" y="9082"/>
                    <a:pt x="135" y="9388"/>
                    <a:pt x="329" y="9388"/>
                  </a:cubicBezTo>
                  <a:cubicBezTo>
                    <a:pt x="371" y="9388"/>
                    <a:pt x="415" y="9374"/>
                    <a:pt x="459" y="9342"/>
                  </a:cubicBezTo>
                  <a:cubicBezTo>
                    <a:pt x="481" y="9319"/>
                    <a:pt x="504" y="9296"/>
                    <a:pt x="550" y="9273"/>
                  </a:cubicBezTo>
                  <a:cubicBezTo>
                    <a:pt x="1120" y="10301"/>
                    <a:pt x="1737" y="11282"/>
                    <a:pt x="2421" y="12263"/>
                  </a:cubicBezTo>
                  <a:cubicBezTo>
                    <a:pt x="2480" y="12352"/>
                    <a:pt x="2577" y="12402"/>
                    <a:pt x="2676" y="12402"/>
                  </a:cubicBezTo>
                  <a:cubicBezTo>
                    <a:pt x="2730" y="12402"/>
                    <a:pt x="2784" y="12387"/>
                    <a:pt x="2832" y="12355"/>
                  </a:cubicBezTo>
                  <a:cubicBezTo>
                    <a:pt x="7009" y="9661"/>
                    <a:pt x="11392" y="6968"/>
                    <a:pt x="14930" y="3476"/>
                  </a:cubicBezTo>
                  <a:cubicBezTo>
                    <a:pt x="15067" y="3339"/>
                    <a:pt x="15067" y="3111"/>
                    <a:pt x="14975" y="2951"/>
                  </a:cubicBezTo>
                  <a:cubicBezTo>
                    <a:pt x="14587" y="2289"/>
                    <a:pt x="13925" y="235"/>
                    <a:pt x="13081" y="29"/>
                  </a:cubicBezTo>
                  <a:cubicBezTo>
                    <a:pt x="13000" y="10"/>
                    <a:pt x="12915" y="1"/>
                    <a:pt x="12827"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22" name="Google Shape;2422;p83"/>
          <p:cNvGrpSpPr/>
          <p:nvPr/>
        </p:nvGrpSpPr>
        <p:grpSpPr>
          <a:xfrm rot="854098">
            <a:off x="47519" y="4633597"/>
            <a:ext cx="639528" cy="438002"/>
            <a:chOff x="5501450" y="2545600"/>
            <a:chExt cx="639525" cy="438000"/>
          </a:xfrm>
        </p:grpSpPr>
        <p:sp>
          <p:nvSpPr>
            <p:cNvPr id="2423" name="Google Shape;2423;p83"/>
            <p:cNvSpPr/>
            <p:nvPr/>
          </p:nvSpPr>
          <p:spPr>
            <a:xfrm>
              <a:off x="5501450" y="2545600"/>
              <a:ext cx="639525" cy="438000"/>
            </a:xfrm>
            <a:custGeom>
              <a:avLst/>
              <a:gdLst/>
              <a:ahLst/>
              <a:cxnLst/>
              <a:rect l="l" t="t" r="r" b="b"/>
              <a:pathLst>
                <a:path w="25581" h="17520" extrusionOk="0">
                  <a:moveTo>
                    <a:pt x="2054" y="916"/>
                  </a:moveTo>
                  <a:cubicBezTo>
                    <a:pt x="4249" y="1273"/>
                    <a:pt x="6534" y="1376"/>
                    <a:pt x="8837" y="1376"/>
                  </a:cubicBezTo>
                  <a:cubicBezTo>
                    <a:pt x="11993" y="1376"/>
                    <a:pt x="15185" y="1183"/>
                    <a:pt x="18229" y="1183"/>
                  </a:cubicBezTo>
                  <a:cubicBezTo>
                    <a:pt x="18767" y="1183"/>
                    <a:pt x="19366" y="1142"/>
                    <a:pt x="19969" y="1142"/>
                  </a:cubicBezTo>
                  <a:cubicBezTo>
                    <a:pt x="21476" y="1142"/>
                    <a:pt x="23008" y="1398"/>
                    <a:pt x="23668" y="3189"/>
                  </a:cubicBezTo>
                  <a:cubicBezTo>
                    <a:pt x="24139" y="4443"/>
                    <a:pt x="23998" y="6292"/>
                    <a:pt x="24045" y="7625"/>
                  </a:cubicBezTo>
                  <a:cubicBezTo>
                    <a:pt x="24154" y="10242"/>
                    <a:pt x="24076" y="12876"/>
                    <a:pt x="23904" y="15493"/>
                  </a:cubicBezTo>
                  <a:cubicBezTo>
                    <a:pt x="19549" y="16044"/>
                    <a:pt x="15184" y="16308"/>
                    <a:pt x="10802" y="16308"/>
                  </a:cubicBezTo>
                  <a:cubicBezTo>
                    <a:pt x="9570" y="16308"/>
                    <a:pt x="8336" y="16287"/>
                    <a:pt x="7101" y="16246"/>
                  </a:cubicBezTo>
                  <a:cubicBezTo>
                    <a:pt x="5141" y="16167"/>
                    <a:pt x="2398" y="16543"/>
                    <a:pt x="1505" y="14036"/>
                  </a:cubicBezTo>
                  <a:cubicBezTo>
                    <a:pt x="1066" y="12782"/>
                    <a:pt x="1270" y="10916"/>
                    <a:pt x="1207" y="9600"/>
                  </a:cubicBezTo>
                  <a:cubicBezTo>
                    <a:pt x="1160" y="8659"/>
                    <a:pt x="235" y="1700"/>
                    <a:pt x="2054" y="916"/>
                  </a:cubicBezTo>
                  <a:close/>
                  <a:moveTo>
                    <a:pt x="1928" y="0"/>
                  </a:moveTo>
                  <a:cubicBezTo>
                    <a:pt x="478" y="0"/>
                    <a:pt x="29" y="2119"/>
                    <a:pt x="16" y="3518"/>
                  </a:cubicBezTo>
                  <a:cubicBezTo>
                    <a:pt x="0" y="5869"/>
                    <a:pt x="204" y="8252"/>
                    <a:pt x="282" y="10603"/>
                  </a:cubicBezTo>
                  <a:cubicBezTo>
                    <a:pt x="345" y="12139"/>
                    <a:pt x="157" y="14098"/>
                    <a:pt x="1003" y="15462"/>
                  </a:cubicBezTo>
                  <a:cubicBezTo>
                    <a:pt x="2119" y="17247"/>
                    <a:pt x="4806" y="17520"/>
                    <a:pt x="7212" y="17520"/>
                  </a:cubicBezTo>
                  <a:cubicBezTo>
                    <a:pt x="8268" y="17520"/>
                    <a:pt x="9269" y="17467"/>
                    <a:pt x="10061" y="17467"/>
                  </a:cubicBezTo>
                  <a:cubicBezTo>
                    <a:pt x="10126" y="17467"/>
                    <a:pt x="10189" y="17468"/>
                    <a:pt x="10251" y="17468"/>
                  </a:cubicBezTo>
                  <a:cubicBezTo>
                    <a:pt x="10550" y="17471"/>
                    <a:pt x="10848" y="17473"/>
                    <a:pt x="11146" y="17473"/>
                  </a:cubicBezTo>
                  <a:cubicBezTo>
                    <a:pt x="15785" y="17473"/>
                    <a:pt x="20422" y="17132"/>
                    <a:pt x="25016" y="16528"/>
                  </a:cubicBezTo>
                  <a:cubicBezTo>
                    <a:pt x="25581" y="16449"/>
                    <a:pt x="25549" y="15791"/>
                    <a:pt x="25189" y="15509"/>
                  </a:cubicBezTo>
                  <a:cubicBezTo>
                    <a:pt x="25440" y="11857"/>
                    <a:pt x="25534" y="8126"/>
                    <a:pt x="25110" y="4490"/>
                  </a:cubicBezTo>
                  <a:cubicBezTo>
                    <a:pt x="24907" y="2766"/>
                    <a:pt x="24515" y="995"/>
                    <a:pt x="22728" y="305"/>
                  </a:cubicBezTo>
                  <a:cubicBezTo>
                    <a:pt x="22098" y="64"/>
                    <a:pt x="21403" y="15"/>
                    <a:pt x="20716" y="15"/>
                  </a:cubicBezTo>
                  <a:cubicBezTo>
                    <a:pt x="20240" y="15"/>
                    <a:pt x="19769" y="38"/>
                    <a:pt x="19327" y="38"/>
                  </a:cubicBezTo>
                  <a:cubicBezTo>
                    <a:pt x="17132" y="38"/>
                    <a:pt x="14954" y="70"/>
                    <a:pt x="12759" y="70"/>
                  </a:cubicBezTo>
                  <a:cubicBezTo>
                    <a:pt x="12545" y="72"/>
                    <a:pt x="12330" y="73"/>
                    <a:pt x="12115" y="73"/>
                  </a:cubicBezTo>
                  <a:cubicBezTo>
                    <a:pt x="10641" y="73"/>
                    <a:pt x="9140" y="30"/>
                    <a:pt x="7640" y="30"/>
                  </a:cubicBezTo>
                  <a:cubicBezTo>
                    <a:pt x="6052" y="30"/>
                    <a:pt x="4466" y="78"/>
                    <a:pt x="2916" y="274"/>
                  </a:cubicBezTo>
                  <a:cubicBezTo>
                    <a:pt x="2544" y="84"/>
                    <a:pt x="2216" y="0"/>
                    <a:pt x="19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4" name="Google Shape;2424;p83"/>
            <p:cNvSpPr/>
            <p:nvPr/>
          </p:nvSpPr>
          <p:spPr>
            <a:xfrm>
              <a:off x="5714775" y="2654925"/>
              <a:ext cx="280075" cy="257600"/>
            </a:xfrm>
            <a:custGeom>
              <a:avLst/>
              <a:gdLst/>
              <a:ahLst/>
              <a:cxnLst/>
              <a:rect l="l" t="t" r="r" b="b"/>
              <a:pathLst>
                <a:path w="11203" h="10304" extrusionOk="0">
                  <a:moveTo>
                    <a:pt x="652" y="289"/>
                  </a:moveTo>
                  <a:cubicBezTo>
                    <a:pt x="809" y="415"/>
                    <a:pt x="966" y="540"/>
                    <a:pt x="1138" y="650"/>
                  </a:cubicBezTo>
                  <a:cubicBezTo>
                    <a:pt x="1076" y="697"/>
                    <a:pt x="1044" y="775"/>
                    <a:pt x="1029" y="854"/>
                  </a:cubicBezTo>
                  <a:cubicBezTo>
                    <a:pt x="1029" y="1042"/>
                    <a:pt x="1044" y="1214"/>
                    <a:pt x="1044" y="1387"/>
                  </a:cubicBezTo>
                  <a:cubicBezTo>
                    <a:pt x="919" y="1449"/>
                    <a:pt x="825" y="1543"/>
                    <a:pt x="778" y="1669"/>
                  </a:cubicBezTo>
                  <a:cubicBezTo>
                    <a:pt x="746" y="1214"/>
                    <a:pt x="699" y="760"/>
                    <a:pt x="652" y="305"/>
                  </a:cubicBezTo>
                  <a:cubicBezTo>
                    <a:pt x="652" y="305"/>
                    <a:pt x="652" y="289"/>
                    <a:pt x="652" y="289"/>
                  </a:cubicBezTo>
                  <a:close/>
                  <a:moveTo>
                    <a:pt x="5778" y="4208"/>
                  </a:moveTo>
                  <a:lnTo>
                    <a:pt x="5778" y="4208"/>
                  </a:lnTo>
                  <a:cubicBezTo>
                    <a:pt x="6217" y="4333"/>
                    <a:pt x="6671" y="4443"/>
                    <a:pt x="7126" y="4521"/>
                  </a:cubicBezTo>
                  <a:cubicBezTo>
                    <a:pt x="7142" y="4537"/>
                    <a:pt x="7142" y="4537"/>
                    <a:pt x="7157" y="4553"/>
                  </a:cubicBezTo>
                  <a:cubicBezTo>
                    <a:pt x="6844" y="4725"/>
                    <a:pt x="6530" y="4913"/>
                    <a:pt x="6232" y="5101"/>
                  </a:cubicBezTo>
                  <a:cubicBezTo>
                    <a:pt x="6138" y="4804"/>
                    <a:pt x="5966" y="4490"/>
                    <a:pt x="5778" y="4208"/>
                  </a:cubicBezTo>
                  <a:close/>
                  <a:moveTo>
                    <a:pt x="840" y="2296"/>
                  </a:moveTo>
                  <a:lnTo>
                    <a:pt x="840" y="2296"/>
                  </a:lnTo>
                  <a:cubicBezTo>
                    <a:pt x="919" y="2672"/>
                    <a:pt x="1013" y="3032"/>
                    <a:pt x="1076" y="3393"/>
                  </a:cubicBezTo>
                  <a:cubicBezTo>
                    <a:pt x="1123" y="4694"/>
                    <a:pt x="1201" y="5995"/>
                    <a:pt x="1264" y="7280"/>
                  </a:cubicBezTo>
                  <a:cubicBezTo>
                    <a:pt x="1279" y="7500"/>
                    <a:pt x="1436" y="7641"/>
                    <a:pt x="1609" y="7688"/>
                  </a:cubicBezTo>
                  <a:cubicBezTo>
                    <a:pt x="1624" y="7923"/>
                    <a:pt x="1656" y="8142"/>
                    <a:pt x="1671" y="8377"/>
                  </a:cubicBezTo>
                  <a:cubicBezTo>
                    <a:pt x="1671" y="8503"/>
                    <a:pt x="1734" y="8612"/>
                    <a:pt x="1812" y="8706"/>
                  </a:cubicBezTo>
                  <a:cubicBezTo>
                    <a:pt x="1781" y="8753"/>
                    <a:pt x="1765" y="8801"/>
                    <a:pt x="1734" y="8848"/>
                  </a:cubicBezTo>
                  <a:cubicBezTo>
                    <a:pt x="1718" y="8910"/>
                    <a:pt x="1718" y="8957"/>
                    <a:pt x="1703" y="9004"/>
                  </a:cubicBezTo>
                  <a:cubicBezTo>
                    <a:pt x="1577" y="9130"/>
                    <a:pt x="1436" y="9239"/>
                    <a:pt x="1295" y="9365"/>
                  </a:cubicBezTo>
                  <a:cubicBezTo>
                    <a:pt x="1154" y="7014"/>
                    <a:pt x="1029" y="4647"/>
                    <a:pt x="840" y="2296"/>
                  </a:cubicBezTo>
                  <a:close/>
                  <a:moveTo>
                    <a:pt x="299" y="0"/>
                  </a:moveTo>
                  <a:cubicBezTo>
                    <a:pt x="146" y="0"/>
                    <a:pt x="0" y="102"/>
                    <a:pt x="10" y="305"/>
                  </a:cubicBezTo>
                  <a:cubicBezTo>
                    <a:pt x="88" y="3440"/>
                    <a:pt x="355" y="6575"/>
                    <a:pt x="574" y="9710"/>
                  </a:cubicBezTo>
                  <a:cubicBezTo>
                    <a:pt x="590" y="9866"/>
                    <a:pt x="684" y="9976"/>
                    <a:pt x="793" y="10023"/>
                  </a:cubicBezTo>
                  <a:cubicBezTo>
                    <a:pt x="841" y="10176"/>
                    <a:pt x="985" y="10303"/>
                    <a:pt x="1148" y="10303"/>
                  </a:cubicBezTo>
                  <a:cubicBezTo>
                    <a:pt x="1201" y="10303"/>
                    <a:pt x="1256" y="10289"/>
                    <a:pt x="1311" y="10258"/>
                  </a:cubicBezTo>
                  <a:cubicBezTo>
                    <a:pt x="1718" y="10070"/>
                    <a:pt x="2110" y="9851"/>
                    <a:pt x="2486" y="9647"/>
                  </a:cubicBezTo>
                  <a:cubicBezTo>
                    <a:pt x="2627" y="9631"/>
                    <a:pt x="2753" y="9569"/>
                    <a:pt x="2847" y="9475"/>
                  </a:cubicBezTo>
                  <a:cubicBezTo>
                    <a:pt x="2894" y="9427"/>
                    <a:pt x="2941" y="9396"/>
                    <a:pt x="2988" y="9349"/>
                  </a:cubicBezTo>
                  <a:cubicBezTo>
                    <a:pt x="5417" y="7938"/>
                    <a:pt x="7721" y="6199"/>
                    <a:pt x="10151" y="4819"/>
                  </a:cubicBezTo>
                  <a:cubicBezTo>
                    <a:pt x="10229" y="4757"/>
                    <a:pt x="10292" y="4694"/>
                    <a:pt x="10323" y="4615"/>
                  </a:cubicBezTo>
                  <a:cubicBezTo>
                    <a:pt x="10383" y="4639"/>
                    <a:pt x="10441" y="4649"/>
                    <a:pt x="10497" y="4649"/>
                  </a:cubicBezTo>
                  <a:cubicBezTo>
                    <a:pt x="10925" y="4649"/>
                    <a:pt x="11203" y="4024"/>
                    <a:pt x="10731" y="3816"/>
                  </a:cubicBezTo>
                  <a:cubicBezTo>
                    <a:pt x="9101" y="3032"/>
                    <a:pt x="7439" y="2296"/>
                    <a:pt x="5762" y="1606"/>
                  </a:cubicBezTo>
                  <a:cubicBezTo>
                    <a:pt x="4238" y="987"/>
                    <a:pt x="2525" y="34"/>
                    <a:pt x="860" y="34"/>
                  </a:cubicBezTo>
                  <a:cubicBezTo>
                    <a:pt x="796" y="34"/>
                    <a:pt x="732" y="36"/>
                    <a:pt x="668" y="39"/>
                  </a:cubicBezTo>
                  <a:cubicBezTo>
                    <a:pt x="621" y="39"/>
                    <a:pt x="590" y="70"/>
                    <a:pt x="558" y="117"/>
                  </a:cubicBezTo>
                  <a:cubicBezTo>
                    <a:pt x="492" y="39"/>
                    <a:pt x="394" y="0"/>
                    <a:pt x="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25" name="Google Shape;2425;p83"/>
          <p:cNvGrpSpPr/>
          <p:nvPr/>
        </p:nvGrpSpPr>
        <p:grpSpPr>
          <a:xfrm rot="2543991">
            <a:off x="7846715" y="-245608"/>
            <a:ext cx="975685" cy="1652193"/>
            <a:chOff x="2946667" y="3613768"/>
            <a:chExt cx="640047" cy="1096482"/>
          </a:xfrm>
        </p:grpSpPr>
        <p:sp>
          <p:nvSpPr>
            <p:cNvPr id="2426" name="Google Shape;2426;p83"/>
            <p:cNvSpPr/>
            <p:nvPr/>
          </p:nvSpPr>
          <p:spPr>
            <a:xfrm rot="1150281">
              <a:off x="3079389" y="3651109"/>
              <a:ext cx="374604" cy="871569"/>
            </a:xfrm>
            <a:custGeom>
              <a:avLst/>
              <a:gdLst/>
              <a:ahLst/>
              <a:cxnLst/>
              <a:rect l="l" t="t" r="r" b="b"/>
              <a:pathLst>
                <a:path w="11600" h="26989" extrusionOk="0">
                  <a:moveTo>
                    <a:pt x="7894" y="394"/>
                  </a:moveTo>
                  <a:cubicBezTo>
                    <a:pt x="7952" y="394"/>
                    <a:pt x="8012" y="398"/>
                    <a:pt x="8072" y="405"/>
                  </a:cubicBezTo>
                  <a:cubicBezTo>
                    <a:pt x="8887" y="468"/>
                    <a:pt x="9608" y="875"/>
                    <a:pt x="10423" y="985"/>
                  </a:cubicBezTo>
                  <a:lnTo>
                    <a:pt x="10439" y="985"/>
                  </a:lnTo>
                  <a:cubicBezTo>
                    <a:pt x="10894" y="1189"/>
                    <a:pt x="11333" y="1518"/>
                    <a:pt x="11254" y="2333"/>
                  </a:cubicBezTo>
                  <a:cubicBezTo>
                    <a:pt x="11160" y="3164"/>
                    <a:pt x="10627" y="4214"/>
                    <a:pt x="10267" y="5044"/>
                  </a:cubicBezTo>
                  <a:cubicBezTo>
                    <a:pt x="10016" y="4684"/>
                    <a:pt x="9655" y="4386"/>
                    <a:pt x="9436" y="4276"/>
                  </a:cubicBezTo>
                  <a:cubicBezTo>
                    <a:pt x="8558" y="3822"/>
                    <a:pt x="7571" y="3571"/>
                    <a:pt x="6630" y="3273"/>
                  </a:cubicBezTo>
                  <a:cubicBezTo>
                    <a:pt x="6416" y="3209"/>
                    <a:pt x="6231" y="3159"/>
                    <a:pt x="6041" y="3159"/>
                  </a:cubicBezTo>
                  <a:cubicBezTo>
                    <a:pt x="5952" y="3159"/>
                    <a:pt x="5863" y="3170"/>
                    <a:pt x="5768" y="3195"/>
                  </a:cubicBezTo>
                  <a:cubicBezTo>
                    <a:pt x="6003" y="2693"/>
                    <a:pt x="6176" y="2176"/>
                    <a:pt x="6395" y="1674"/>
                  </a:cubicBezTo>
                  <a:cubicBezTo>
                    <a:pt x="6781" y="774"/>
                    <a:pt x="7285" y="394"/>
                    <a:pt x="7894" y="394"/>
                  </a:cubicBezTo>
                  <a:close/>
                  <a:moveTo>
                    <a:pt x="5959" y="3426"/>
                  </a:moveTo>
                  <a:cubicBezTo>
                    <a:pt x="6707" y="3426"/>
                    <a:pt x="7540" y="3948"/>
                    <a:pt x="8057" y="4135"/>
                  </a:cubicBezTo>
                  <a:cubicBezTo>
                    <a:pt x="8370" y="4245"/>
                    <a:pt x="11050" y="5154"/>
                    <a:pt x="10016" y="6345"/>
                  </a:cubicBezTo>
                  <a:cubicBezTo>
                    <a:pt x="9702" y="5703"/>
                    <a:pt x="8715" y="5436"/>
                    <a:pt x="8260" y="5264"/>
                  </a:cubicBezTo>
                  <a:cubicBezTo>
                    <a:pt x="7864" y="5132"/>
                    <a:pt x="6564" y="4520"/>
                    <a:pt x="5630" y="4520"/>
                  </a:cubicBezTo>
                  <a:cubicBezTo>
                    <a:pt x="5457" y="4520"/>
                    <a:pt x="5297" y="4541"/>
                    <a:pt x="5157" y="4590"/>
                  </a:cubicBezTo>
                  <a:cubicBezTo>
                    <a:pt x="5063" y="4590"/>
                    <a:pt x="4969" y="4637"/>
                    <a:pt x="4875" y="4684"/>
                  </a:cubicBezTo>
                  <a:cubicBezTo>
                    <a:pt x="4796" y="4480"/>
                    <a:pt x="4796" y="4198"/>
                    <a:pt x="4937" y="3932"/>
                  </a:cubicBezTo>
                  <a:cubicBezTo>
                    <a:pt x="5016" y="3791"/>
                    <a:pt x="5110" y="3696"/>
                    <a:pt x="5204" y="3634"/>
                  </a:cubicBezTo>
                  <a:cubicBezTo>
                    <a:pt x="5213" y="3643"/>
                    <a:pt x="5222" y="3652"/>
                    <a:pt x="5231" y="3652"/>
                  </a:cubicBezTo>
                  <a:cubicBezTo>
                    <a:pt x="5238" y="3652"/>
                    <a:pt x="5244" y="3647"/>
                    <a:pt x="5251" y="3634"/>
                  </a:cubicBezTo>
                  <a:cubicBezTo>
                    <a:pt x="5467" y="3484"/>
                    <a:pt x="5708" y="3426"/>
                    <a:pt x="5959" y="3426"/>
                  </a:cubicBezTo>
                  <a:close/>
                  <a:moveTo>
                    <a:pt x="5331" y="4825"/>
                  </a:moveTo>
                  <a:cubicBezTo>
                    <a:pt x="6116" y="4825"/>
                    <a:pt x="7484" y="5382"/>
                    <a:pt x="7727" y="5468"/>
                  </a:cubicBezTo>
                  <a:cubicBezTo>
                    <a:pt x="8088" y="5577"/>
                    <a:pt x="10361" y="6095"/>
                    <a:pt x="9671" y="7443"/>
                  </a:cubicBezTo>
                  <a:cubicBezTo>
                    <a:pt x="9138" y="6628"/>
                    <a:pt x="7837" y="6361"/>
                    <a:pt x="7148" y="6173"/>
                  </a:cubicBezTo>
                  <a:cubicBezTo>
                    <a:pt x="6773" y="6066"/>
                    <a:pt x="6128" y="5813"/>
                    <a:pt x="5486" y="5813"/>
                  </a:cubicBezTo>
                  <a:cubicBezTo>
                    <a:pt x="5189" y="5813"/>
                    <a:pt x="4892" y="5867"/>
                    <a:pt x="4624" y="6016"/>
                  </a:cubicBezTo>
                  <a:cubicBezTo>
                    <a:pt x="4624" y="5828"/>
                    <a:pt x="4624" y="5656"/>
                    <a:pt x="4718" y="5483"/>
                  </a:cubicBezTo>
                  <a:cubicBezTo>
                    <a:pt x="4796" y="5295"/>
                    <a:pt x="4922" y="5186"/>
                    <a:pt x="5063" y="5076"/>
                  </a:cubicBezTo>
                  <a:cubicBezTo>
                    <a:pt x="5076" y="5063"/>
                    <a:pt x="5078" y="5040"/>
                    <a:pt x="5070" y="5040"/>
                  </a:cubicBezTo>
                  <a:cubicBezTo>
                    <a:pt x="5068" y="5040"/>
                    <a:pt x="5066" y="5041"/>
                    <a:pt x="5063" y="5044"/>
                  </a:cubicBezTo>
                  <a:cubicBezTo>
                    <a:pt x="4718" y="5107"/>
                    <a:pt x="4405" y="5671"/>
                    <a:pt x="4577" y="6032"/>
                  </a:cubicBezTo>
                  <a:cubicBezTo>
                    <a:pt x="4452" y="6110"/>
                    <a:pt x="4342" y="6204"/>
                    <a:pt x="4232" y="6314"/>
                  </a:cubicBezTo>
                  <a:cubicBezTo>
                    <a:pt x="4279" y="5640"/>
                    <a:pt x="4655" y="5154"/>
                    <a:pt x="5126" y="4841"/>
                  </a:cubicBezTo>
                  <a:cubicBezTo>
                    <a:pt x="5188" y="4830"/>
                    <a:pt x="5257" y="4825"/>
                    <a:pt x="5331" y="4825"/>
                  </a:cubicBezTo>
                  <a:close/>
                  <a:moveTo>
                    <a:pt x="4373" y="7160"/>
                  </a:moveTo>
                  <a:cubicBezTo>
                    <a:pt x="4373" y="7223"/>
                    <a:pt x="4373" y="7270"/>
                    <a:pt x="4405" y="7302"/>
                  </a:cubicBezTo>
                  <a:cubicBezTo>
                    <a:pt x="4326" y="7474"/>
                    <a:pt x="4263" y="7646"/>
                    <a:pt x="4201" y="7819"/>
                  </a:cubicBezTo>
                  <a:cubicBezTo>
                    <a:pt x="4201" y="7772"/>
                    <a:pt x="4201" y="7740"/>
                    <a:pt x="4185" y="7709"/>
                  </a:cubicBezTo>
                  <a:cubicBezTo>
                    <a:pt x="4248" y="7505"/>
                    <a:pt x="4310" y="7333"/>
                    <a:pt x="4373" y="7160"/>
                  </a:cubicBezTo>
                  <a:close/>
                  <a:moveTo>
                    <a:pt x="5232" y="6227"/>
                  </a:moveTo>
                  <a:cubicBezTo>
                    <a:pt x="5264" y="6227"/>
                    <a:pt x="5297" y="6230"/>
                    <a:pt x="5329" y="6236"/>
                  </a:cubicBezTo>
                  <a:cubicBezTo>
                    <a:pt x="5517" y="6236"/>
                    <a:pt x="5690" y="6251"/>
                    <a:pt x="5862" y="6283"/>
                  </a:cubicBezTo>
                  <a:cubicBezTo>
                    <a:pt x="6395" y="6361"/>
                    <a:pt x="6897" y="6471"/>
                    <a:pt x="7383" y="6643"/>
                  </a:cubicBezTo>
                  <a:cubicBezTo>
                    <a:pt x="7759" y="6769"/>
                    <a:pt x="8119" y="6925"/>
                    <a:pt x="8480" y="7113"/>
                  </a:cubicBezTo>
                  <a:cubicBezTo>
                    <a:pt x="8762" y="7270"/>
                    <a:pt x="10361" y="8195"/>
                    <a:pt x="9170" y="9277"/>
                  </a:cubicBezTo>
                  <a:cubicBezTo>
                    <a:pt x="9217" y="9151"/>
                    <a:pt x="9248" y="9026"/>
                    <a:pt x="9295" y="8900"/>
                  </a:cubicBezTo>
                  <a:cubicBezTo>
                    <a:pt x="9326" y="8806"/>
                    <a:pt x="9295" y="8775"/>
                    <a:pt x="9248" y="8775"/>
                  </a:cubicBezTo>
                  <a:lnTo>
                    <a:pt x="9217" y="8681"/>
                  </a:lnTo>
                  <a:cubicBezTo>
                    <a:pt x="9232" y="8634"/>
                    <a:pt x="9232" y="8603"/>
                    <a:pt x="9201" y="8571"/>
                  </a:cubicBezTo>
                  <a:cubicBezTo>
                    <a:pt x="7978" y="7443"/>
                    <a:pt x="6160" y="7113"/>
                    <a:pt x="4530" y="6988"/>
                  </a:cubicBezTo>
                  <a:cubicBezTo>
                    <a:pt x="4522" y="6985"/>
                    <a:pt x="4514" y="6984"/>
                    <a:pt x="4506" y="6984"/>
                  </a:cubicBezTo>
                  <a:cubicBezTo>
                    <a:pt x="4472" y="6984"/>
                    <a:pt x="4446" y="7012"/>
                    <a:pt x="4420" y="7051"/>
                  </a:cubicBezTo>
                  <a:cubicBezTo>
                    <a:pt x="4661" y="6498"/>
                    <a:pt x="4928" y="6227"/>
                    <a:pt x="5232" y="6227"/>
                  </a:cubicBezTo>
                  <a:close/>
                  <a:moveTo>
                    <a:pt x="6270" y="7740"/>
                  </a:moveTo>
                  <a:cubicBezTo>
                    <a:pt x="6771" y="7913"/>
                    <a:pt x="7257" y="8101"/>
                    <a:pt x="7759" y="8289"/>
                  </a:cubicBezTo>
                  <a:cubicBezTo>
                    <a:pt x="7759" y="8352"/>
                    <a:pt x="7759" y="8414"/>
                    <a:pt x="7759" y="8461"/>
                  </a:cubicBezTo>
                  <a:cubicBezTo>
                    <a:pt x="6176" y="12082"/>
                    <a:pt x="4812" y="16001"/>
                    <a:pt x="3715" y="19763"/>
                  </a:cubicBezTo>
                  <a:cubicBezTo>
                    <a:pt x="3684" y="19308"/>
                    <a:pt x="3495" y="18963"/>
                    <a:pt x="3182" y="18838"/>
                  </a:cubicBezTo>
                  <a:cubicBezTo>
                    <a:pt x="3121" y="18819"/>
                    <a:pt x="3058" y="18809"/>
                    <a:pt x="2994" y="18809"/>
                  </a:cubicBezTo>
                  <a:cubicBezTo>
                    <a:pt x="2639" y="18809"/>
                    <a:pt x="2233" y="19088"/>
                    <a:pt x="1928" y="19512"/>
                  </a:cubicBezTo>
                  <a:cubicBezTo>
                    <a:pt x="2618" y="17662"/>
                    <a:pt x="3260" y="15797"/>
                    <a:pt x="3903" y="13932"/>
                  </a:cubicBezTo>
                  <a:cubicBezTo>
                    <a:pt x="4248" y="12960"/>
                    <a:pt x="4593" y="11973"/>
                    <a:pt x="4937" y="11001"/>
                  </a:cubicBezTo>
                  <a:cubicBezTo>
                    <a:pt x="5094" y="10562"/>
                    <a:pt x="5235" y="10123"/>
                    <a:pt x="5392" y="9684"/>
                  </a:cubicBezTo>
                  <a:cubicBezTo>
                    <a:pt x="5423" y="9621"/>
                    <a:pt x="5800" y="8430"/>
                    <a:pt x="5956" y="7866"/>
                  </a:cubicBezTo>
                  <a:cubicBezTo>
                    <a:pt x="6066" y="7819"/>
                    <a:pt x="6160" y="7772"/>
                    <a:pt x="6270" y="7740"/>
                  </a:cubicBezTo>
                  <a:close/>
                  <a:moveTo>
                    <a:pt x="8010" y="8399"/>
                  </a:moveTo>
                  <a:cubicBezTo>
                    <a:pt x="8213" y="8477"/>
                    <a:pt x="8433" y="8571"/>
                    <a:pt x="8637" y="8650"/>
                  </a:cubicBezTo>
                  <a:cubicBezTo>
                    <a:pt x="8762" y="8728"/>
                    <a:pt x="8856" y="8853"/>
                    <a:pt x="8919" y="9010"/>
                  </a:cubicBezTo>
                  <a:cubicBezTo>
                    <a:pt x="8934" y="9073"/>
                    <a:pt x="8950" y="9135"/>
                    <a:pt x="8966" y="9198"/>
                  </a:cubicBezTo>
                  <a:cubicBezTo>
                    <a:pt x="8981" y="9230"/>
                    <a:pt x="8981" y="9245"/>
                    <a:pt x="8997" y="9245"/>
                  </a:cubicBezTo>
                  <a:cubicBezTo>
                    <a:pt x="8401" y="10860"/>
                    <a:pt x="7790" y="12490"/>
                    <a:pt x="7195" y="14120"/>
                  </a:cubicBezTo>
                  <a:cubicBezTo>
                    <a:pt x="7492" y="13242"/>
                    <a:pt x="7759" y="12364"/>
                    <a:pt x="8057" y="11502"/>
                  </a:cubicBezTo>
                  <a:cubicBezTo>
                    <a:pt x="8307" y="10687"/>
                    <a:pt x="8715" y="9825"/>
                    <a:pt x="8574" y="8979"/>
                  </a:cubicBezTo>
                  <a:cubicBezTo>
                    <a:pt x="8574" y="8972"/>
                    <a:pt x="8569" y="8968"/>
                    <a:pt x="8562" y="8968"/>
                  </a:cubicBezTo>
                  <a:cubicBezTo>
                    <a:pt x="8553" y="8968"/>
                    <a:pt x="8543" y="8976"/>
                    <a:pt x="8543" y="8994"/>
                  </a:cubicBezTo>
                  <a:cubicBezTo>
                    <a:pt x="8574" y="9982"/>
                    <a:pt x="8213" y="10922"/>
                    <a:pt x="7900" y="11863"/>
                  </a:cubicBezTo>
                  <a:cubicBezTo>
                    <a:pt x="7586" y="12819"/>
                    <a:pt x="7257" y="13791"/>
                    <a:pt x="6944" y="14747"/>
                  </a:cubicBezTo>
                  <a:cubicBezTo>
                    <a:pt x="6850" y="15013"/>
                    <a:pt x="6771" y="15280"/>
                    <a:pt x="6677" y="15546"/>
                  </a:cubicBezTo>
                  <a:cubicBezTo>
                    <a:pt x="6113" y="17161"/>
                    <a:pt x="5549" y="18759"/>
                    <a:pt x="5016" y="20374"/>
                  </a:cubicBezTo>
                  <a:cubicBezTo>
                    <a:pt x="4922" y="20050"/>
                    <a:pt x="4699" y="19875"/>
                    <a:pt x="4429" y="19875"/>
                  </a:cubicBezTo>
                  <a:cubicBezTo>
                    <a:pt x="4203" y="19875"/>
                    <a:pt x="3943" y="19999"/>
                    <a:pt x="3699" y="20264"/>
                  </a:cubicBezTo>
                  <a:cubicBezTo>
                    <a:pt x="5110" y="16314"/>
                    <a:pt x="6568" y="12380"/>
                    <a:pt x="8010" y="8430"/>
                  </a:cubicBezTo>
                  <a:cubicBezTo>
                    <a:pt x="8010" y="8414"/>
                    <a:pt x="8010" y="8414"/>
                    <a:pt x="8010" y="8399"/>
                  </a:cubicBezTo>
                  <a:close/>
                  <a:moveTo>
                    <a:pt x="1630" y="23195"/>
                  </a:moveTo>
                  <a:cubicBezTo>
                    <a:pt x="1724" y="23211"/>
                    <a:pt x="1834" y="23242"/>
                    <a:pt x="1912" y="23305"/>
                  </a:cubicBezTo>
                  <a:cubicBezTo>
                    <a:pt x="1944" y="23321"/>
                    <a:pt x="1959" y="23336"/>
                    <a:pt x="1991" y="23352"/>
                  </a:cubicBezTo>
                  <a:cubicBezTo>
                    <a:pt x="1991" y="23352"/>
                    <a:pt x="2006" y="23368"/>
                    <a:pt x="2006" y="23383"/>
                  </a:cubicBezTo>
                  <a:cubicBezTo>
                    <a:pt x="1897" y="23321"/>
                    <a:pt x="1787" y="23274"/>
                    <a:pt x="1662" y="23242"/>
                  </a:cubicBezTo>
                  <a:cubicBezTo>
                    <a:pt x="1646" y="23227"/>
                    <a:pt x="1646" y="23211"/>
                    <a:pt x="1630" y="23195"/>
                  </a:cubicBezTo>
                  <a:close/>
                  <a:moveTo>
                    <a:pt x="1019" y="23477"/>
                  </a:moveTo>
                  <a:cubicBezTo>
                    <a:pt x="1035" y="23509"/>
                    <a:pt x="1050" y="23556"/>
                    <a:pt x="1066" y="23603"/>
                  </a:cubicBezTo>
                  <a:cubicBezTo>
                    <a:pt x="1050" y="23650"/>
                    <a:pt x="1035" y="23697"/>
                    <a:pt x="1019" y="23744"/>
                  </a:cubicBezTo>
                  <a:cubicBezTo>
                    <a:pt x="1003" y="23760"/>
                    <a:pt x="988" y="23775"/>
                    <a:pt x="972" y="23807"/>
                  </a:cubicBezTo>
                  <a:cubicBezTo>
                    <a:pt x="972" y="23760"/>
                    <a:pt x="972" y="23713"/>
                    <a:pt x="972" y="23666"/>
                  </a:cubicBezTo>
                  <a:cubicBezTo>
                    <a:pt x="988" y="23619"/>
                    <a:pt x="1003" y="23556"/>
                    <a:pt x="1019" y="23493"/>
                  </a:cubicBezTo>
                  <a:cubicBezTo>
                    <a:pt x="1019" y="23493"/>
                    <a:pt x="1019" y="23477"/>
                    <a:pt x="1019" y="23477"/>
                  </a:cubicBezTo>
                  <a:close/>
                  <a:moveTo>
                    <a:pt x="1072" y="18956"/>
                  </a:moveTo>
                  <a:cubicBezTo>
                    <a:pt x="1135" y="18956"/>
                    <a:pt x="1196" y="18969"/>
                    <a:pt x="1254" y="18995"/>
                  </a:cubicBezTo>
                  <a:cubicBezTo>
                    <a:pt x="1630" y="19167"/>
                    <a:pt x="1614" y="19669"/>
                    <a:pt x="1583" y="20202"/>
                  </a:cubicBezTo>
                  <a:cubicBezTo>
                    <a:pt x="1583" y="20263"/>
                    <a:pt x="1623" y="20305"/>
                    <a:pt x="1668" y="20305"/>
                  </a:cubicBezTo>
                  <a:cubicBezTo>
                    <a:pt x="1704" y="20305"/>
                    <a:pt x="1744" y="20279"/>
                    <a:pt x="1771" y="20217"/>
                  </a:cubicBezTo>
                  <a:cubicBezTo>
                    <a:pt x="1803" y="20123"/>
                    <a:pt x="1834" y="20013"/>
                    <a:pt x="1850" y="19919"/>
                  </a:cubicBezTo>
                  <a:cubicBezTo>
                    <a:pt x="2149" y="19427"/>
                    <a:pt x="2521" y="19199"/>
                    <a:pt x="2832" y="19199"/>
                  </a:cubicBezTo>
                  <a:cubicBezTo>
                    <a:pt x="3302" y="19199"/>
                    <a:pt x="3634" y="19719"/>
                    <a:pt x="3370" y="20625"/>
                  </a:cubicBezTo>
                  <a:cubicBezTo>
                    <a:pt x="3337" y="20748"/>
                    <a:pt x="3386" y="20811"/>
                    <a:pt x="3450" y="20811"/>
                  </a:cubicBezTo>
                  <a:cubicBezTo>
                    <a:pt x="3507" y="20811"/>
                    <a:pt x="3575" y="20760"/>
                    <a:pt x="3605" y="20656"/>
                  </a:cubicBezTo>
                  <a:cubicBezTo>
                    <a:pt x="3605" y="20640"/>
                    <a:pt x="3605" y="20640"/>
                    <a:pt x="3621" y="20625"/>
                  </a:cubicBezTo>
                  <a:cubicBezTo>
                    <a:pt x="3621" y="20625"/>
                    <a:pt x="3636" y="20625"/>
                    <a:pt x="3636" y="20609"/>
                  </a:cubicBezTo>
                  <a:cubicBezTo>
                    <a:pt x="3860" y="20314"/>
                    <a:pt x="4092" y="20183"/>
                    <a:pt x="4289" y="20183"/>
                  </a:cubicBezTo>
                  <a:cubicBezTo>
                    <a:pt x="4604" y="20183"/>
                    <a:pt x="4829" y="20517"/>
                    <a:pt x="4781" y="21048"/>
                  </a:cubicBezTo>
                  <a:cubicBezTo>
                    <a:pt x="4781" y="21064"/>
                    <a:pt x="4781" y="21064"/>
                    <a:pt x="4781" y="21079"/>
                  </a:cubicBezTo>
                  <a:cubicBezTo>
                    <a:pt x="4765" y="21079"/>
                    <a:pt x="4765" y="21095"/>
                    <a:pt x="4765" y="21111"/>
                  </a:cubicBezTo>
                  <a:cubicBezTo>
                    <a:pt x="4075" y="22035"/>
                    <a:pt x="3401" y="22976"/>
                    <a:pt x="2712" y="23901"/>
                  </a:cubicBezTo>
                  <a:cubicBezTo>
                    <a:pt x="2696" y="23932"/>
                    <a:pt x="2665" y="23963"/>
                    <a:pt x="2618" y="24010"/>
                  </a:cubicBezTo>
                  <a:cubicBezTo>
                    <a:pt x="2649" y="23979"/>
                    <a:pt x="2649" y="23948"/>
                    <a:pt x="2649" y="23916"/>
                  </a:cubicBezTo>
                  <a:cubicBezTo>
                    <a:pt x="2557" y="23255"/>
                    <a:pt x="2083" y="22825"/>
                    <a:pt x="1552" y="22825"/>
                  </a:cubicBezTo>
                  <a:cubicBezTo>
                    <a:pt x="1177" y="22825"/>
                    <a:pt x="773" y="23040"/>
                    <a:pt x="455" y="23540"/>
                  </a:cubicBezTo>
                  <a:cubicBezTo>
                    <a:pt x="455" y="23462"/>
                    <a:pt x="439" y="23383"/>
                    <a:pt x="439" y="23305"/>
                  </a:cubicBezTo>
                  <a:cubicBezTo>
                    <a:pt x="345" y="22161"/>
                    <a:pt x="266" y="21001"/>
                    <a:pt x="172" y="19857"/>
                  </a:cubicBezTo>
                  <a:cubicBezTo>
                    <a:pt x="157" y="19810"/>
                    <a:pt x="141" y="19778"/>
                    <a:pt x="110" y="19778"/>
                  </a:cubicBezTo>
                  <a:cubicBezTo>
                    <a:pt x="141" y="19731"/>
                    <a:pt x="172" y="19684"/>
                    <a:pt x="204" y="19622"/>
                  </a:cubicBezTo>
                  <a:cubicBezTo>
                    <a:pt x="235" y="19575"/>
                    <a:pt x="235" y="19543"/>
                    <a:pt x="235" y="19512"/>
                  </a:cubicBezTo>
                  <a:cubicBezTo>
                    <a:pt x="478" y="19192"/>
                    <a:pt x="794" y="18956"/>
                    <a:pt x="1072" y="18956"/>
                  </a:cubicBezTo>
                  <a:close/>
                  <a:moveTo>
                    <a:pt x="1567" y="23697"/>
                  </a:moveTo>
                  <a:lnTo>
                    <a:pt x="1646" y="23713"/>
                  </a:lnTo>
                  <a:cubicBezTo>
                    <a:pt x="1583" y="23885"/>
                    <a:pt x="1505" y="24042"/>
                    <a:pt x="1442" y="24214"/>
                  </a:cubicBezTo>
                  <a:cubicBezTo>
                    <a:pt x="1489" y="24042"/>
                    <a:pt x="1536" y="23869"/>
                    <a:pt x="1567" y="23697"/>
                  </a:cubicBezTo>
                  <a:close/>
                  <a:moveTo>
                    <a:pt x="2116" y="23791"/>
                  </a:moveTo>
                  <a:cubicBezTo>
                    <a:pt x="2100" y="23869"/>
                    <a:pt x="2069" y="23932"/>
                    <a:pt x="2038" y="23995"/>
                  </a:cubicBezTo>
                  <a:cubicBezTo>
                    <a:pt x="1991" y="24089"/>
                    <a:pt x="1928" y="24198"/>
                    <a:pt x="1865" y="24293"/>
                  </a:cubicBezTo>
                  <a:cubicBezTo>
                    <a:pt x="1944" y="24120"/>
                    <a:pt x="2022" y="23963"/>
                    <a:pt x="2100" y="23791"/>
                  </a:cubicBezTo>
                  <a:close/>
                  <a:moveTo>
                    <a:pt x="2336" y="23838"/>
                  </a:moveTo>
                  <a:cubicBezTo>
                    <a:pt x="2367" y="23901"/>
                    <a:pt x="2414" y="23963"/>
                    <a:pt x="2461" y="24010"/>
                  </a:cubicBezTo>
                  <a:cubicBezTo>
                    <a:pt x="2449" y="24005"/>
                    <a:pt x="2436" y="24001"/>
                    <a:pt x="2422" y="24001"/>
                  </a:cubicBezTo>
                  <a:cubicBezTo>
                    <a:pt x="2397" y="24001"/>
                    <a:pt x="2371" y="24012"/>
                    <a:pt x="2351" y="24042"/>
                  </a:cubicBezTo>
                  <a:cubicBezTo>
                    <a:pt x="2257" y="24136"/>
                    <a:pt x="2163" y="24246"/>
                    <a:pt x="2085" y="24340"/>
                  </a:cubicBezTo>
                  <a:cubicBezTo>
                    <a:pt x="2116" y="24277"/>
                    <a:pt x="2147" y="24214"/>
                    <a:pt x="2179" y="24136"/>
                  </a:cubicBezTo>
                  <a:cubicBezTo>
                    <a:pt x="2226" y="24057"/>
                    <a:pt x="2257" y="23995"/>
                    <a:pt x="2288" y="23932"/>
                  </a:cubicBezTo>
                  <a:cubicBezTo>
                    <a:pt x="2304" y="23901"/>
                    <a:pt x="2320" y="23869"/>
                    <a:pt x="2336" y="23838"/>
                  </a:cubicBezTo>
                  <a:close/>
                  <a:moveTo>
                    <a:pt x="1865" y="23744"/>
                  </a:moveTo>
                  <a:cubicBezTo>
                    <a:pt x="1881" y="23744"/>
                    <a:pt x="1897" y="23744"/>
                    <a:pt x="1928" y="23760"/>
                  </a:cubicBezTo>
                  <a:cubicBezTo>
                    <a:pt x="1787" y="24057"/>
                    <a:pt x="1630" y="24355"/>
                    <a:pt x="1489" y="24653"/>
                  </a:cubicBezTo>
                  <a:cubicBezTo>
                    <a:pt x="1599" y="24355"/>
                    <a:pt x="1709" y="24042"/>
                    <a:pt x="1818" y="23744"/>
                  </a:cubicBezTo>
                  <a:close/>
                  <a:moveTo>
                    <a:pt x="2602" y="24042"/>
                  </a:moveTo>
                  <a:lnTo>
                    <a:pt x="2602" y="24042"/>
                  </a:lnTo>
                  <a:cubicBezTo>
                    <a:pt x="2351" y="24402"/>
                    <a:pt x="1834" y="25170"/>
                    <a:pt x="1379" y="25703"/>
                  </a:cubicBezTo>
                  <a:cubicBezTo>
                    <a:pt x="1677" y="25139"/>
                    <a:pt x="2038" y="24637"/>
                    <a:pt x="2477" y="24183"/>
                  </a:cubicBezTo>
                  <a:cubicBezTo>
                    <a:pt x="2508" y="24151"/>
                    <a:pt x="2524" y="24104"/>
                    <a:pt x="2508" y="24073"/>
                  </a:cubicBezTo>
                  <a:lnTo>
                    <a:pt x="2508" y="24073"/>
                  </a:lnTo>
                  <a:cubicBezTo>
                    <a:pt x="2512" y="24077"/>
                    <a:pt x="2519" y="24079"/>
                    <a:pt x="2526" y="24079"/>
                  </a:cubicBezTo>
                  <a:cubicBezTo>
                    <a:pt x="2548" y="24079"/>
                    <a:pt x="2579" y="24065"/>
                    <a:pt x="2602" y="24042"/>
                  </a:cubicBezTo>
                  <a:close/>
                  <a:moveTo>
                    <a:pt x="815" y="23383"/>
                  </a:moveTo>
                  <a:cubicBezTo>
                    <a:pt x="815" y="23430"/>
                    <a:pt x="815" y="23477"/>
                    <a:pt x="815" y="23524"/>
                  </a:cubicBezTo>
                  <a:cubicBezTo>
                    <a:pt x="799" y="23572"/>
                    <a:pt x="784" y="23619"/>
                    <a:pt x="784" y="23681"/>
                  </a:cubicBezTo>
                  <a:cubicBezTo>
                    <a:pt x="784" y="23713"/>
                    <a:pt x="799" y="23744"/>
                    <a:pt x="815" y="23760"/>
                  </a:cubicBezTo>
                  <a:cubicBezTo>
                    <a:pt x="815" y="24026"/>
                    <a:pt x="799" y="24293"/>
                    <a:pt x="784" y="24559"/>
                  </a:cubicBezTo>
                  <a:cubicBezTo>
                    <a:pt x="784" y="24230"/>
                    <a:pt x="784" y="23901"/>
                    <a:pt x="768" y="23572"/>
                  </a:cubicBezTo>
                  <a:cubicBezTo>
                    <a:pt x="768" y="23542"/>
                    <a:pt x="747" y="23526"/>
                    <a:pt x="723" y="23526"/>
                  </a:cubicBezTo>
                  <a:cubicBezTo>
                    <a:pt x="697" y="23526"/>
                    <a:pt x="667" y="23546"/>
                    <a:pt x="658" y="23587"/>
                  </a:cubicBezTo>
                  <a:cubicBezTo>
                    <a:pt x="643" y="24418"/>
                    <a:pt x="658" y="25233"/>
                    <a:pt x="658" y="26064"/>
                  </a:cubicBezTo>
                  <a:cubicBezTo>
                    <a:pt x="611" y="25703"/>
                    <a:pt x="580" y="24888"/>
                    <a:pt x="564" y="24778"/>
                  </a:cubicBezTo>
                  <a:cubicBezTo>
                    <a:pt x="533" y="24434"/>
                    <a:pt x="502" y="24104"/>
                    <a:pt x="470" y="23760"/>
                  </a:cubicBezTo>
                  <a:cubicBezTo>
                    <a:pt x="580" y="23603"/>
                    <a:pt x="690" y="23477"/>
                    <a:pt x="815" y="23383"/>
                  </a:cubicBezTo>
                  <a:close/>
                  <a:moveTo>
                    <a:pt x="1176" y="25876"/>
                  </a:moveTo>
                  <a:cubicBezTo>
                    <a:pt x="1176" y="25876"/>
                    <a:pt x="1191" y="25891"/>
                    <a:pt x="1223" y="25891"/>
                  </a:cubicBezTo>
                  <a:cubicBezTo>
                    <a:pt x="1160" y="25954"/>
                    <a:pt x="1113" y="26017"/>
                    <a:pt x="1066" y="26064"/>
                  </a:cubicBezTo>
                  <a:cubicBezTo>
                    <a:pt x="1097" y="26001"/>
                    <a:pt x="1129" y="25938"/>
                    <a:pt x="1176" y="25876"/>
                  </a:cubicBezTo>
                  <a:close/>
                  <a:moveTo>
                    <a:pt x="7911" y="1"/>
                  </a:moveTo>
                  <a:cubicBezTo>
                    <a:pt x="7753" y="1"/>
                    <a:pt x="7588" y="25"/>
                    <a:pt x="7414" y="91"/>
                  </a:cubicBezTo>
                  <a:cubicBezTo>
                    <a:pt x="6395" y="468"/>
                    <a:pt x="5988" y="1988"/>
                    <a:pt x="5674" y="3179"/>
                  </a:cubicBezTo>
                  <a:cubicBezTo>
                    <a:pt x="5658" y="3195"/>
                    <a:pt x="5658" y="3211"/>
                    <a:pt x="5674" y="3226"/>
                  </a:cubicBezTo>
                  <a:cubicBezTo>
                    <a:pt x="5627" y="3242"/>
                    <a:pt x="5596" y="3258"/>
                    <a:pt x="5549" y="3273"/>
                  </a:cubicBezTo>
                  <a:cubicBezTo>
                    <a:pt x="5520" y="3264"/>
                    <a:pt x="5490" y="3260"/>
                    <a:pt x="5460" y="3260"/>
                  </a:cubicBezTo>
                  <a:cubicBezTo>
                    <a:pt x="5222" y="3260"/>
                    <a:pt x="4934" y="3518"/>
                    <a:pt x="4781" y="3838"/>
                  </a:cubicBezTo>
                  <a:cubicBezTo>
                    <a:pt x="4608" y="4182"/>
                    <a:pt x="4608" y="4559"/>
                    <a:pt x="4734" y="4794"/>
                  </a:cubicBezTo>
                  <a:cubicBezTo>
                    <a:pt x="4326" y="5170"/>
                    <a:pt x="4028" y="5922"/>
                    <a:pt x="4091" y="6424"/>
                  </a:cubicBezTo>
                  <a:cubicBezTo>
                    <a:pt x="4091" y="6439"/>
                    <a:pt x="4107" y="6455"/>
                    <a:pt x="4107" y="6455"/>
                  </a:cubicBezTo>
                  <a:cubicBezTo>
                    <a:pt x="3668" y="7082"/>
                    <a:pt x="3699" y="7646"/>
                    <a:pt x="4060" y="7929"/>
                  </a:cubicBezTo>
                  <a:cubicBezTo>
                    <a:pt x="4068" y="7937"/>
                    <a:pt x="4078" y="7941"/>
                    <a:pt x="4089" y="7941"/>
                  </a:cubicBezTo>
                  <a:cubicBezTo>
                    <a:pt x="4116" y="7941"/>
                    <a:pt x="4147" y="7915"/>
                    <a:pt x="4169" y="7882"/>
                  </a:cubicBezTo>
                  <a:lnTo>
                    <a:pt x="4169" y="7882"/>
                  </a:lnTo>
                  <a:cubicBezTo>
                    <a:pt x="2665" y="11581"/>
                    <a:pt x="1301" y="15390"/>
                    <a:pt x="63" y="19167"/>
                  </a:cubicBezTo>
                  <a:cubicBezTo>
                    <a:pt x="63" y="19261"/>
                    <a:pt x="78" y="19371"/>
                    <a:pt x="78" y="19465"/>
                  </a:cubicBezTo>
                  <a:cubicBezTo>
                    <a:pt x="549" y="18775"/>
                    <a:pt x="784" y="17709"/>
                    <a:pt x="1082" y="16879"/>
                  </a:cubicBezTo>
                  <a:cubicBezTo>
                    <a:pt x="1458" y="15781"/>
                    <a:pt x="1850" y="14684"/>
                    <a:pt x="2241" y="13587"/>
                  </a:cubicBezTo>
                  <a:cubicBezTo>
                    <a:pt x="2947" y="11643"/>
                    <a:pt x="3684" y="9700"/>
                    <a:pt x="4405" y="7756"/>
                  </a:cubicBezTo>
                  <a:cubicBezTo>
                    <a:pt x="4420" y="7756"/>
                    <a:pt x="4420" y="7740"/>
                    <a:pt x="4436" y="7740"/>
                  </a:cubicBezTo>
                  <a:cubicBezTo>
                    <a:pt x="4577" y="7552"/>
                    <a:pt x="4749" y="7443"/>
                    <a:pt x="4922" y="7380"/>
                  </a:cubicBezTo>
                  <a:cubicBezTo>
                    <a:pt x="5141" y="7427"/>
                    <a:pt x="5361" y="7474"/>
                    <a:pt x="5580" y="7537"/>
                  </a:cubicBezTo>
                  <a:cubicBezTo>
                    <a:pt x="5658" y="7599"/>
                    <a:pt x="5737" y="7709"/>
                    <a:pt x="5800" y="7819"/>
                  </a:cubicBezTo>
                  <a:cubicBezTo>
                    <a:pt x="5674" y="8070"/>
                    <a:pt x="5611" y="8367"/>
                    <a:pt x="5486" y="8681"/>
                  </a:cubicBezTo>
                  <a:cubicBezTo>
                    <a:pt x="5079" y="9872"/>
                    <a:pt x="4655" y="11079"/>
                    <a:pt x="4248" y="12270"/>
                  </a:cubicBezTo>
                  <a:cubicBezTo>
                    <a:pt x="3433" y="14637"/>
                    <a:pt x="2602" y="16988"/>
                    <a:pt x="1834" y="19339"/>
                  </a:cubicBezTo>
                  <a:cubicBezTo>
                    <a:pt x="1756" y="18995"/>
                    <a:pt x="1552" y="18728"/>
                    <a:pt x="1317" y="18665"/>
                  </a:cubicBezTo>
                  <a:cubicBezTo>
                    <a:pt x="1267" y="18652"/>
                    <a:pt x="1217" y="18646"/>
                    <a:pt x="1165" y="18646"/>
                  </a:cubicBezTo>
                  <a:cubicBezTo>
                    <a:pt x="794" y="18646"/>
                    <a:pt x="385" y="18981"/>
                    <a:pt x="110" y="19449"/>
                  </a:cubicBezTo>
                  <a:cubicBezTo>
                    <a:pt x="94" y="19465"/>
                    <a:pt x="78" y="19465"/>
                    <a:pt x="78" y="19481"/>
                  </a:cubicBezTo>
                  <a:cubicBezTo>
                    <a:pt x="78" y="19778"/>
                    <a:pt x="47" y="20076"/>
                    <a:pt x="0" y="20358"/>
                  </a:cubicBezTo>
                  <a:cubicBezTo>
                    <a:pt x="63" y="22600"/>
                    <a:pt x="266" y="24747"/>
                    <a:pt x="502" y="26879"/>
                  </a:cubicBezTo>
                  <a:cubicBezTo>
                    <a:pt x="510" y="26954"/>
                    <a:pt x="545" y="26989"/>
                    <a:pt x="587" y="26989"/>
                  </a:cubicBezTo>
                  <a:cubicBezTo>
                    <a:pt x="625" y="26989"/>
                    <a:pt x="669" y="26962"/>
                    <a:pt x="705" y="26910"/>
                  </a:cubicBezTo>
                  <a:cubicBezTo>
                    <a:pt x="2163" y="25061"/>
                    <a:pt x="3605" y="23180"/>
                    <a:pt x="4969" y="21220"/>
                  </a:cubicBezTo>
                  <a:cubicBezTo>
                    <a:pt x="5031" y="21142"/>
                    <a:pt x="5031" y="21079"/>
                    <a:pt x="5016" y="21032"/>
                  </a:cubicBezTo>
                  <a:cubicBezTo>
                    <a:pt x="5031" y="20970"/>
                    <a:pt x="5031" y="20923"/>
                    <a:pt x="5047" y="20876"/>
                  </a:cubicBezTo>
                  <a:cubicBezTo>
                    <a:pt x="6474" y="17176"/>
                    <a:pt x="7759" y="13383"/>
                    <a:pt x="9044" y="9637"/>
                  </a:cubicBezTo>
                  <a:cubicBezTo>
                    <a:pt x="9049" y="9642"/>
                    <a:pt x="9055" y="9644"/>
                    <a:pt x="9060" y="9644"/>
                  </a:cubicBezTo>
                  <a:cubicBezTo>
                    <a:pt x="9070" y="9644"/>
                    <a:pt x="9081" y="9637"/>
                    <a:pt x="9091" y="9637"/>
                  </a:cubicBezTo>
                  <a:cubicBezTo>
                    <a:pt x="9655" y="9324"/>
                    <a:pt x="10016" y="8587"/>
                    <a:pt x="9875" y="7897"/>
                  </a:cubicBezTo>
                  <a:cubicBezTo>
                    <a:pt x="9859" y="7819"/>
                    <a:pt x="9828" y="7756"/>
                    <a:pt x="9796" y="7678"/>
                  </a:cubicBezTo>
                  <a:cubicBezTo>
                    <a:pt x="10063" y="7239"/>
                    <a:pt x="10141" y="6894"/>
                    <a:pt x="10094" y="6596"/>
                  </a:cubicBezTo>
                  <a:cubicBezTo>
                    <a:pt x="10565" y="6173"/>
                    <a:pt x="10580" y="5718"/>
                    <a:pt x="10423" y="5311"/>
                  </a:cubicBezTo>
                  <a:cubicBezTo>
                    <a:pt x="10815" y="4339"/>
                    <a:pt x="11599" y="2913"/>
                    <a:pt x="11536" y="1910"/>
                  </a:cubicBezTo>
                  <a:cubicBezTo>
                    <a:pt x="11489" y="1157"/>
                    <a:pt x="11035" y="812"/>
                    <a:pt x="10533" y="687"/>
                  </a:cubicBezTo>
                  <a:cubicBezTo>
                    <a:pt x="9922" y="436"/>
                    <a:pt x="9264" y="279"/>
                    <a:pt x="8637" y="123"/>
                  </a:cubicBezTo>
                  <a:cubicBezTo>
                    <a:pt x="8404" y="65"/>
                    <a:pt x="8166" y="1"/>
                    <a:pt x="79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7" name="Google Shape;2427;p83"/>
            <p:cNvSpPr/>
            <p:nvPr/>
          </p:nvSpPr>
          <p:spPr>
            <a:xfrm>
              <a:off x="3380325" y="3719775"/>
              <a:ext cx="23925" cy="52975"/>
            </a:xfrm>
            <a:custGeom>
              <a:avLst/>
              <a:gdLst/>
              <a:ahLst/>
              <a:cxnLst/>
              <a:rect l="l" t="t" r="r" b="b"/>
              <a:pathLst>
                <a:path w="957" h="2119" extrusionOk="0">
                  <a:moveTo>
                    <a:pt x="956" y="0"/>
                  </a:moveTo>
                  <a:lnTo>
                    <a:pt x="956" y="0"/>
                  </a:lnTo>
                  <a:cubicBezTo>
                    <a:pt x="470" y="471"/>
                    <a:pt x="63" y="1348"/>
                    <a:pt x="0" y="2101"/>
                  </a:cubicBezTo>
                  <a:cubicBezTo>
                    <a:pt x="0" y="2110"/>
                    <a:pt x="5" y="2119"/>
                    <a:pt x="13" y="2119"/>
                  </a:cubicBezTo>
                  <a:cubicBezTo>
                    <a:pt x="18" y="2119"/>
                    <a:pt x="25" y="2114"/>
                    <a:pt x="31" y="2101"/>
                  </a:cubicBezTo>
                  <a:cubicBezTo>
                    <a:pt x="220" y="1254"/>
                    <a:pt x="486" y="674"/>
                    <a:pt x="9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8" name="Google Shape;2428;p83"/>
            <p:cNvSpPr/>
            <p:nvPr/>
          </p:nvSpPr>
          <p:spPr>
            <a:xfrm>
              <a:off x="3385800" y="3742450"/>
              <a:ext cx="10225" cy="27275"/>
            </a:xfrm>
            <a:custGeom>
              <a:avLst/>
              <a:gdLst/>
              <a:ahLst/>
              <a:cxnLst/>
              <a:rect l="l" t="t" r="r" b="b"/>
              <a:pathLst>
                <a:path w="409" h="1091" extrusionOk="0">
                  <a:moveTo>
                    <a:pt x="395" y="0"/>
                  </a:moveTo>
                  <a:cubicBezTo>
                    <a:pt x="390" y="0"/>
                    <a:pt x="383" y="5"/>
                    <a:pt x="377" y="18"/>
                  </a:cubicBezTo>
                  <a:cubicBezTo>
                    <a:pt x="251" y="363"/>
                    <a:pt x="126" y="708"/>
                    <a:pt x="1" y="1053"/>
                  </a:cubicBezTo>
                  <a:cubicBezTo>
                    <a:pt x="1" y="1079"/>
                    <a:pt x="10" y="1090"/>
                    <a:pt x="21" y="1090"/>
                  </a:cubicBezTo>
                  <a:cubicBezTo>
                    <a:pt x="30" y="1090"/>
                    <a:pt x="41" y="1082"/>
                    <a:pt x="48" y="1068"/>
                  </a:cubicBezTo>
                  <a:cubicBezTo>
                    <a:pt x="173" y="723"/>
                    <a:pt x="283" y="363"/>
                    <a:pt x="408" y="18"/>
                  </a:cubicBezTo>
                  <a:cubicBezTo>
                    <a:pt x="408" y="9"/>
                    <a:pt x="403" y="0"/>
                    <a:pt x="3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9" name="Google Shape;2429;p83"/>
            <p:cNvSpPr/>
            <p:nvPr/>
          </p:nvSpPr>
          <p:spPr>
            <a:xfrm>
              <a:off x="3397550" y="3877700"/>
              <a:ext cx="60275" cy="34650"/>
            </a:xfrm>
            <a:custGeom>
              <a:avLst/>
              <a:gdLst/>
              <a:ahLst/>
              <a:cxnLst/>
              <a:rect l="l" t="t" r="r" b="b"/>
              <a:pathLst>
                <a:path w="2411" h="1386" extrusionOk="0">
                  <a:moveTo>
                    <a:pt x="16" y="0"/>
                  </a:moveTo>
                  <a:cubicBezTo>
                    <a:pt x="1" y="0"/>
                    <a:pt x="1" y="16"/>
                    <a:pt x="16" y="16"/>
                  </a:cubicBezTo>
                  <a:cubicBezTo>
                    <a:pt x="487" y="125"/>
                    <a:pt x="1004" y="251"/>
                    <a:pt x="1443" y="470"/>
                  </a:cubicBezTo>
                  <a:cubicBezTo>
                    <a:pt x="1835" y="690"/>
                    <a:pt x="2085" y="1019"/>
                    <a:pt x="2368" y="1379"/>
                  </a:cubicBezTo>
                  <a:cubicBezTo>
                    <a:pt x="2372" y="1384"/>
                    <a:pt x="2378" y="1386"/>
                    <a:pt x="2384" y="1386"/>
                  </a:cubicBezTo>
                  <a:cubicBezTo>
                    <a:pt x="2398" y="1386"/>
                    <a:pt x="2410" y="1375"/>
                    <a:pt x="2399" y="1364"/>
                  </a:cubicBezTo>
                  <a:cubicBezTo>
                    <a:pt x="2132" y="314"/>
                    <a:pt x="832" y="141"/>
                    <a:pt x="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0" name="Google Shape;2430;p83"/>
            <p:cNvSpPr/>
            <p:nvPr/>
          </p:nvSpPr>
          <p:spPr>
            <a:xfrm>
              <a:off x="3423800" y="3854950"/>
              <a:ext cx="38375" cy="26000"/>
            </a:xfrm>
            <a:custGeom>
              <a:avLst/>
              <a:gdLst/>
              <a:ahLst/>
              <a:cxnLst/>
              <a:rect l="l" t="t" r="r" b="b"/>
              <a:pathLst>
                <a:path w="1535" h="1040" extrusionOk="0">
                  <a:moveTo>
                    <a:pt x="46" y="1"/>
                  </a:moveTo>
                  <a:cubicBezTo>
                    <a:pt x="36" y="1"/>
                    <a:pt x="26" y="1"/>
                    <a:pt x="17" y="1"/>
                  </a:cubicBezTo>
                  <a:cubicBezTo>
                    <a:pt x="1" y="1"/>
                    <a:pt x="1" y="17"/>
                    <a:pt x="1" y="17"/>
                  </a:cubicBezTo>
                  <a:cubicBezTo>
                    <a:pt x="314" y="126"/>
                    <a:pt x="612" y="220"/>
                    <a:pt x="879" y="409"/>
                  </a:cubicBezTo>
                  <a:cubicBezTo>
                    <a:pt x="1114" y="581"/>
                    <a:pt x="1271" y="847"/>
                    <a:pt x="1490" y="1035"/>
                  </a:cubicBezTo>
                  <a:cubicBezTo>
                    <a:pt x="1493" y="1038"/>
                    <a:pt x="1497" y="1040"/>
                    <a:pt x="1500" y="1040"/>
                  </a:cubicBezTo>
                  <a:cubicBezTo>
                    <a:pt x="1516" y="1040"/>
                    <a:pt x="1534" y="1017"/>
                    <a:pt x="1521" y="1004"/>
                  </a:cubicBezTo>
                  <a:cubicBezTo>
                    <a:pt x="1321" y="419"/>
                    <a:pt x="592" y="1"/>
                    <a:pt x="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1" name="Google Shape;2431;p83"/>
            <p:cNvSpPr/>
            <p:nvPr/>
          </p:nvSpPr>
          <p:spPr>
            <a:xfrm>
              <a:off x="3449275" y="3833800"/>
              <a:ext cx="18725" cy="17825"/>
            </a:xfrm>
            <a:custGeom>
              <a:avLst/>
              <a:gdLst/>
              <a:ahLst/>
              <a:cxnLst/>
              <a:rect l="l" t="t" r="r" b="b"/>
              <a:pathLst>
                <a:path w="749" h="713" extrusionOk="0">
                  <a:moveTo>
                    <a:pt x="16" y="1"/>
                  </a:moveTo>
                  <a:cubicBezTo>
                    <a:pt x="1" y="1"/>
                    <a:pt x="1" y="16"/>
                    <a:pt x="1" y="16"/>
                  </a:cubicBezTo>
                  <a:cubicBezTo>
                    <a:pt x="173" y="95"/>
                    <a:pt x="314" y="204"/>
                    <a:pt x="440" y="345"/>
                  </a:cubicBezTo>
                  <a:cubicBezTo>
                    <a:pt x="534" y="455"/>
                    <a:pt x="596" y="612"/>
                    <a:pt x="706" y="706"/>
                  </a:cubicBezTo>
                  <a:cubicBezTo>
                    <a:pt x="711" y="711"/>
                    <a:pt x="717" y="712"/>
                    <a:pt x="722" y="712"/>
                  </a:cubicBezTo>
                  <a:cubicBezTo>
                    <a:pt x="736" y="712"/>
                    <a:pt x="749" y="701"/>
                    <a:pt x="737" y="690"/>
                  </a:cubicBezTo>
                  <a:cubicBezTo>
                    <a:pt x="722" y="502"/>
                    <a:pt x="581" y="361"/>
                    <a:pt x="471" y="251"/>
                  </a:cubicBezTo>
                  <a:cubicBezTo>
                    <a:pt x="346" y="126"/>
                    <a:pt x="189" y="48"/>
                    <a:pt x="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2" name="Google Shape;2432;p83"/>
            <p:cNvSpPr/>
            <p:nvPr/>
          </p:nvSpPr>
          <p:spPr>
            <a:xfrm>
              <a:off x="3108375" y="4434875"/>
              <a:ext cx="173600" cy="275375"/>
            </a:xfrm>
            <a:custGeom>
              <a:avLst/>
              <a:gdLst/>
              <a:ahLst/>
              <a:cxnLst/>
              <a:rect l="l" t="t" r="r" b="b"/>
              <a:pathLst>
                <a:path w="6944" h="11015" extrusionOk="0">
                  <a:moveTo>
                    <a:pt x="4426" y="1"/>
                  </a:moveTo>
                  <a:cubicBezTo>
                    <a:pt x="3056" y="1"/>
                    <a:pt x="1514" y="1379"/>
                    <a:pt x="894" y="2369"/>
                  </a:cubicBezTo>
                  <a:cubicBezTo>
                    <a:pt x="486" y="3011"/>
                    <a:pt x="0" y="3999"/>
                    <a:pt x="392" y="4751"/>
                  </a:cubicBezTo>
                  <a:cubicBezTo>
                    <a:pt x="684" y="5301"/>
                    <a:pt x="1230" y="5371"/>
                    <a:pt x="1781" y="5371"/>
                  </a:cubicBezTo>
                  <a:cubicBezTo>
                    <a:pt x="1968" y="5371"/>
                    <a:pt x="2156" y="5363"/>
                    <a:pt x="2336" y="5363"/>
                  </a:cubicBezTo>
                  <a:cubicBezTo>
                    <a:pt x="2755" y="5363"/>
                    <a:pt x="3292" y="5274"/>
                    <a:pt x="3770" y="5274"/>
                  </a:cubicBezTo>
                  <a:cubicBezTo>
                    <a:pt x="3989" y="5274"/>
                    <a:pt x="4196" y="5293"/>
                    <a:pt x="4373" y="5347"/>
                  </a:cubicBezTo>
                  <a:lnTo>
                    <a:pt x="4828" y="5347"/>
                  </a:lnTo>
                  <a:cubicBezTo>
                    <a:pt x="5235" y="6115"/>
                    <a:pt x="5141" y="6570"/>
                    <a:pt x="4546" y="6679"/>
                  </a:cubicBezTo>
                  <a:cubicBezTo>
                    <a:pt x="4232" y="6867"/>
                    <a:pt x="3778" y="6977"/>
                    <a:pt x="3433" y="7118"/>
                  </a:cubicBezTo>
                  <a:cubicBezTo>
                    <a:pt x="2586" y="7447"/>
                    <a:pt x="1301" y="7839"/>
                    <a:pt x="690" y="8576"/>
                  </a:cubicBezTo>
                  <a:cubicBezTo>
                    <a:pt x="282" y="9062"/>
                    <a:pt x="220" y="9704"/>
                    <a:pt x="705" y="10175"/>
                  </a:cubicBezTo>
                  <a:cubicBezTo>
                    <a:pt x="1017" y="10465"/>
                    <a:pt x="1373" y="10531"/>
                    <a:pt x="1743" y="10531"/>
                  </a:cubicBezTo>
                  <a:cubicBezTo>
                    <a:pt x="2054" y="10531"/>
                    <a:pt x="2375" y="10484"/>
                    <a:pt x="2686" y="10484"/>
                  </a:cubicBezTo>
                  <a:cubicBezTo>
                    <a:pt x="2822" y="10484"/>
                    <a:pt x="2957" y="10493"/>
                    <a:pt x="3088" y="10519"/>
                  </a:cubicBezTo>
                  <a:cubicBezTo>
                    <a:pt x="3072" y="10566"/>
                    <a:pt x="3072" y="10614"/>
                    <a:pt x="3057" y="10661"/>
                  </a:cubicBezTo>
                  <a:cubicBezTo>
                    <a:pt x="3001" y="10873"/>
                    <a:pt x="3161" y="11014"/>
                    <a:pt x="3331" y="11014"/>
                  </a:cubicBezTo>
                  <a:cubicBezTo>
                    <a:pt x="3399" y="11014"/>
                    <a:pt x="3469" y="10992"/>
                    <a:pt x="3527" y="10943"/>
                  </a:cubicBezTo>
                  <a:cubicBezTo>
                    <a:pt x="3684" y="10802"/>
                    <a:pt x="3840" y="10676"/>
                    <a:pt x="3997" y="10551"/>
                  </a:cubicBezTo>
                  <a:cubicBezTo>
                    <a:pt x="4248" y="10347"/>
                    <a:pt x="4122" y="9940"/>
                    <a:pt x="3903" y="9798"/>
                  </a:cubicBezTo>
                  <a:cubicBezTo>
                    <a:pt x="3621" y="9626"/>
                    <a:pt x="3417" y="9548"/>
                    <a:pt x="3088" y="9516"/>
                  </a:cubicBezTo>
                  <a:cubicBezTo>
                    <a:pt x="3074" y="9514"/>
                    <a:pt x="3057" y="9513"/>
                    <a:pt x="3038" y="9513"/>
                  </a:cubicBezTo>
                  <a:cubicBezTo>
                    <a:pt x="2815" y="9513"/>
                    <a:pt x="2268" y="9640"/>
                    <a:pt x="1980" y="9640"/>
                  </a:cubicBezTo>
                  <a:cubicBezTo>
                    <a:pt x="1905" y="9640"/>
                    <a:pt x="1848" y="9631"/>
                    <a:pt x="1818" y="9610"/>
                  </a:cubicBezTo>
                  <a:cubicBezTo>
                    <a:pt x="737" y="8889"/>
                    <a:pt x="4264" y="7651"/>
                    <a:pt x="4452" y="7588"/>
                  </a:cubicBezTo>
                  <a:cubicBezTo>
                    <a:pt x="5345" y="7228"/>
                    <a:pt x="6944" y="6413"/>
                    <a:pt x="6191" y="5143"/>
                  </a:cubicBezTo>
                  <a:cubicBezTo>
                    <a:pt x="5877" y="4622"/>
                    <a:pt x="5324" y="4477"/>
                    <a:pt x="4692" y="4477"/>
                  </a:cubicBezTo>
                  <a:cubicBezTo>
                    <a:pt x="3899" y="4477"/>
                    <a:pt x="2983" y="4706"/>
                    <a:pt x="2264" y="4706"/>
                  </a:cubicBezTo>
                  <a:cubicBezTo>
                    <a:pt x="2041" y="4706"/>
                    <a:pt x="1837" y="4684"/>
                    <a:pt x="1662" y="4626"/>
                  </a:cubicBezTo>
                  <a:cubicBezTo>
                    <a:pt x="173" y="4124"/>
                    <a:pt x="1740" y="2275"/>
                    <a:pt x="2398" y="1695"/>
                  </a:cubicBezTo>
                  <a:cubicBezTo>
                    <a:pt x="3245" y="974"/>
                    <a:pt x="4311" y="942"/>
                    <a:pt x="5173" y="362"/>
                  </a:cubicBezTo>
                  <a:cubicBezTo>
                    <a:pt x="5235" y="315"/>
                    <a:pt x="5251" y="190"/>
                    <a:pt x="5173" y="159"/>
                  </a:cubicBezTo>
                  <a:cubicBezTo>
                    <a:pt x="4935" y="50"/>
                    <a:pt x="4683" y="1"/>
                    <a:pt x="44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33" name="Google Shape;2433;p83"/>
          <p:cNvSpPr txBox="1"/>
          <p:nvPr/>
        </p:nvSpPr>
        <p:spPr>
          <a:xfrm>
            <a:off x="435850" y="1783850"/>
            <a:ext cx="8708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dk1"/>
                </a:solidFill>
                <a:latin typeface="Itim"/>
                <a:ea typeface="Itim"/>
                <a:cs typeface="Itim"/>
                <a:sym typeface="Itim"/>
              </a:rPr>
              <a:t>Link:  https://www.cdc.gov/ticks/avoid/on_people.html</a:t>
            </a:r>
            <a:endParaRPr/>
          </a:p>
        </p:txBody>
      </p:sp>
      <p:sp>
        <p:nvSpPr>
          <p:cNvPr id="2434" name="Google Shape;2434;p83"/>
          <p:cNvSpPr txBox="1">
            <a:spLocks noGrp="1"/>
          </p:cNvSpPr>
          <p:nvPr>
            <p:ph type="body" idx="1"/>
          </p:nvPr>
        </p:nvSpPr>
        <p:spPr>
          <a:xfrm>
            <a:off x="435850" y="2402975"/>
            <a:ext cx="8593500" cy="257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
        <p:nvSpPr>
          <p:cNvPr id="2435" name="Google Shape;2435;p83"/>
          <p:cNvSpPr txBox="1">
            <a:spLocks noGrp="1"/>
          </p:cNvSpPr>
          <p:nvPr>
            <p:ph type="title"/>
          </p:nvPr>
        </p:nvSpPr>
        <p:spPr>
          <a:xfrm>
            <a:off x="790175" y="211288"/>
            <a:ext cx="6821700" cy="457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3000"/>
              <a:buNone/>
            </a:pPr>
            <a:r>
              <a:rPr lang="en" sz="2700"/>
              <a:t>Part 5: What should pet owners know about tick-borne diseases?</a:t>
            </a:r>
            <a:endParaRPr sz="27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39"/>
        <p:cNvGrpSpPr/>
        <p:nvPr/>
      </p:nvGrpSpPr>
      <p:grpSpPr>
        <a:xfrm>
          <a:off x="0" y="0"/>
          <a:ext cx="0" cy="0"/>
          <a:chOff x="0" y="0"/>
          <a:chExt cx="0" cy="0"/>
        </a:xfrm>
      </p:grpSpPr>
      <p:grpSp>
        <p:nvGrpSpPr>
          <p:cNvPr id="2440" name="Google Shape;2440;p84"/>
          <p:cNvGrpSpPr/>
          <p:nvPr/>
        </p:nvGrpSpPr>
        <p:grpSpPr>
          <a:xfrm>
            <a:off x="902704" y="564652"/>
            <a:ext cx="4356480" cy="44675"/>
            <a:chOff x="4345425" y="2175475"/>
            <a:chExt cx="800750" cy="176025"/>
          </a:xfrm>
        </p:grpSpPr>
        <p:sp>
          <p:nvSpPr>
            <p:cNvPr id="2441" name="Google Shape;2441;p8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2" name="Google Shape;2442;p8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43" name="Google Shape;2443;p84"/>
          <p:cNvGrpSpPr/>
          <p:nvPr/>
        </p:nvGrpSpPr>
        <p:grpSpPr>
          <a:xfrm rot="372491" flipH="1">
            <a:off x="69764" y="101967"/>
            <a:ext cx="595061" cy="675837"/>
            <a:chOff x="5464100" y="4208075"/>
            <a:chExt cx="494625" cy="579650"/>
          </a:xfrm>
        </p:grpSpPr>
        <p:sp>
          <p:nvSpPr>
            <p:cNvPr id="2444" name="Google Shape;2444;p84"/>
            <p:cNvSpPr/>
            <p:nvPr/>
          </p:nvSpPr>
          <p:spPr>
            <a:xfrm>
              <a:off x="5594650" y="4504850"/>
              <a:ext cx="341250" cy="255800"/>
            </a:xfrm>
            <a:custGeom>
              <a:avLst/>
              <a:gdLst/>
              <a:ahLst/>
              <a:cxnLst/>
              <a:rect l="l" t="t" r="r" b="b"/>
              <a:pathLst>
                <a:path w="13650" h="10232" extrusionOk="0">
                  <a:moveTo>
                    <a:pt x="11619" y="0"/>
                  </a:moveTo>
                  <a:cubicBezTo>
                    <a:pt x="11538" y="0"/>
                    <a:pt x="11454" y="19"/>
                    <a:pt x="11367" y="60"/>
                  </a:cubicBezTo>
                  <a:cubicBezTo>
                    <a:pt x="10774" y="356"/>
                    <a:pt x="10157" y="653"/>
                    <a:pt x="9587" y="973"/>
                  </a:cubicBezTo>
                  <a:cubicBezTo>
                    <a:pt x="8423" y="1657"/>
                    <a:pt x="7327" y="2388"/>
                    <a:pt x="6254" y="3209"/>
                  </a:cubicBezTo>
                  <a:cubicBezTo>
                    <a:pt x="4177" y="4784"/>
                    <a:pt x="2100" y="6359"/>
                    <a:pt x="0" y="7934"/>
                  </a:cubicBezTo>
                  <a:cubicBezTo>
                    <a:pt x="584" y="8864"/>
                    <a:pt x="1080" y="10231"/>
                    <a:pt x="2001" y="10231"/>
                  </a:cubicBezTo>
                  <a:cubicBezTo>
                    <a:pt x="2232" y="10231"/>
                    <a:pt x="2491" y="10145"/>
                    <a:pt x="2785" y="9943"/>
                  </a:cubicBezTo>
                  <a:cubicBezTo>
                    <a:pt x="3972" y="9121"/>
                    <a:pt x="5159" y="8300"/>
                    <a:pt x="6323" y="7478"/>
                  </a:cubicBezTo>
                  <a:cubicBezTo>
                    <a:pt x="7281" y="6816"/>
                    <a:pt x="13650" y="2867"/>
                    <a:pt x="13011" y="1726"/>
                  </a:cubicBezTo>
                  <a:cubicBezTo>
                    <a:pt x="12806" y="1338"/>
                    <a:pt x="12310" y="0"/>
                    <a:pt x="11619"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5" name="Google Shape;2445;p84"/>
            <p:cNvSpPr/>
            <p:nvPr/>
          </p:nvSpPr>
          <p:spPr>
            <a:xfrm>
              <a:off x="5518750" y="4363750"/>
              <a:ext cx="340700" cy="255675"/>
            </a:xfrm>
            <a:custGeom>
              <a:avLst/>
              <a:gdLst/>
              <a:ahLst/>
              <a:cxnLst/>
              <a:rect l="l" t="t" r="r" b="b"/>
              <a:pathLst>
                <a:path w="13628" h="10227" extrusionOk="0">
                  <a:moveTo>
                    <a:pt x="11606" y="0"/>
                  </a:moveTo>
                  <a:cubicBezTo>
                    <a:pt x="11522" y="0"/>
                    <a:pt x="11435" y="21"/>
                    <a:pt x="11345" y="66"/>
                  </a:cubicBezTo>
                  <a:cubicBezTo>
                    <a:pt x="10751" y="362"/>
                    <a:pt x="10158" y="659"/>
                    <a:pt x="9587" y="979"/>
                  </a:cubicBezTo>
                  <a:cubicBezTo>
                    <a:pt x="8423" y="1664"/>
                    <a:pt x="7304" y="2394"/>
                    <a:pt x="6232" y="3216"/>
                  </a:cubicBezTo>
                  <a:cubicBezTo>
                    <a:pt x="4155" y="4791"/>
                    <a:pt x="2077" y="6343"/>
                    <a:pt x="0" y="7940"/>
                  </a:cubicBezTo>
                  <a:cubicBezTo>
                    <a:pt x="563" y="8867"/>
                    <a:pt x="1054" y="10226"/>
                    <a:pt x="1967" y="10226"/>
                  </a:cubicBezTo>
                  <a:cubicBezTo>
                    <a:pt x="2201" y="10226"/>
                    <a:pt x="2464" y="10136"/>
                    <a:pt x="2762" y="9926"/>
                  </a:cubicBezTo>
                  <a:cubicBezTo>
                    <a:pt x="3949" y="9127"/>
                    <a:pt x="5136" y="8306"/>
                    <a:pt x="6323" y="7484"/>
                  </a:cubicBezTo>
                  <a:cubicBezTo>
                    <a:pt x="7282" y="6822"/>
                    <a:pt x="13627" y="2873"/>
                    <a:pt x="13011" y="1732"/>
                  </a:cubicBezTo>
                  <a:cubicBezTo>
                    <a:pt x="12787" y="1346"/>
                    <a:pt x="12292" y="0"/>
                    <a:pt x="11606"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6" name="Google Shape;2446;p84"/>
            <p:cNvSpPr/>
            <p:nvPr/>
          </p:nvSpPr>
          <p:spPr>
            <a:xfrm>
              <a:off x="5475950" y="4235275"/>
              <a:ext cx="281925" cy="269375"/>
            </a:xfrm>
            <a:custGeom>
              <a:avLst/>
              <a:gdLst/>
              <a:ahLst/>
              <a:cxnLst/>
              <a:rect l="l" t="t" r="r" b="b"/>
              <a:pathLst>
                <a:path w="11277" h="10775" extrusionOk="0">
                  <a:moveTo>
                    <a:pt x="1210" y="1"/>
                  </a:moveTo>
                  <a:cubicBezTo>
                    <a:pt x="1233" y="23"/>
                    <a:pt x="1233" y="46"/>
                    <a:pt x="1233" y="92"/>
                  </a:cubicBezTo>
                  <a:cubicBezTo>
                    <a:pt x="1005" y="3653"/>
                    <a:pt x="503" y="7213"/>
                    <a:pt x="0" y="10774"/>
                  </a:cubicBezTo>
                  <a:cubicBezTo>
                    <a:pt x="3607" y="7989"/>
                    <a:pt x="7396" y="5456"/>
                    <a:pt x="11276" y="3082"/>
                  </a:cubicBezTo>
                  <a:cubicBezTo>
                    <a:pt x="7967" y="1918"/>
                    <a:pt x="4634" y="868"/>
                    <a:pt x="1210" y="1"/>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7" name="Google Shape;2447;p84"/>
            <p:cNvSpPr/>
            <p:nvPr/>
          </p:nvSpPr>
          <p:spPr>
            <a:xfrm>
              <a:off x="5717000" y="4421125"/>
              <a:ext cx="42000" cy="94525"/>
            </a:xfrm>
            <a:custGeom>
              <a:avLst/>
              <a:gdLst/>
              <a:ahLst/>
              <a:cxnLst/>
              <a:rect l="l" t="t" r="r" b="b"/>
              <a:pathLst>
                <a:path w="1680" h="3781" extrusionOk="0">
                  <a:moveTo>
                    <a:pt x="1497" y="0"/>
                  </a:moveTo>
                  <a:cubicBezTo>
                    <a:pt x="1449" y="0"/>
                    <a:pt x="1398" y="23"/>
                    <a:pt x="1360" y="76"/>
                  </a:cubicBezTo>
                  <a:cubicBezTo>
                    <a:pt x="676" y="1103"/>
                    <a:pt x="265" y="2404"/>
                    <a:pt x="14" y="3614"/>
                  </a:cubicBezTo>
                  <a:cubicBezTo>
                    <a:pt x="0" y="3720"/>
                    <a:pt x="80" y="3780"/>
                    <a:pt x="162" y="3780"/>
                  </a:cubicBezTo>
                  <a:cubicBezTo>
                    <a:pt x="221" y="3780"/>
                    <a:pt x="282" y="3749"/>
                    <a:pt x="310" y="3683"/>
                  </a:cubicBezTo>
                  <a:cubicBezTo>
                    <a:pt x="698" y="2496"/>
                    <a:pt x="1201" y="1377"/>
                    <a:pt x="1634" y="213"/>
                  </a:cubicBezTo>
                  <a:cubicBezTo>
                    <a:pt x="1680" y="91"/>
                    <a:pt x="1594" y="0"/>
                    <a:pt x="1497" y="0"/>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8" name="Google Shape;2448;p84"/>
            <p:cNvSpPr/>
            <p:nvPr/>
          </p:nvSpPr>
          <p:spPr>
            <a:xfrm>
              <a:off x="5750000" y="4392700"/>
              <a:ext cx="46925" cy="98950"/>
            </a:xfrm>
            <a:custGeom>
              <a:avLst/>
              <a:gdLst/>
              <a:ahLst/>
              <a:cxnLst/>
              <a:rect l="l" t="t" r="r" b="b"/>
              <a:pathLst>
                <a:path w="1877" h="3958" extrusionOk="0">
                  <a:moveTo>
                    <a:pt x="1669" y="1"/>
                  </a:moveTo>
                  <a:cubicBezTo>
                    <a:pt x="1627" y="1"/>
                    <a:pt x="1584" y="22"/>
                    <a:pt x="1547" y="72"/>
                  </a:cubicBezTo>
                  <a:cubicBezTo>
                    <a:pt x="771" y="1122"/>
                    <a:pt x="360" y="2446"/>
                    <a:pt x="40" y="3701"/>
                  </a:cubicBezTo>
                  <a:cubicBezTo>
                    <a:pt x="0" y="3860"/>
                    <a:pt x="130" y="3958"/>
                    <a:pt x="259" y="3958"/>
                  </a:cubicBezTo>
                  <a:cubicBezTo>
                    <a:pt x="353" y="3958"/>
                    <a:pt x="445" y="3907"/>
                    <a:pt x="474" y="3792"/>
                  </a:cubicBezTo>
                  <a:cubicBezTo>
                    <a:pt x="816" y="2560"/>
                    <a:pt x="1410" y="1464"/>
                    <a:pt x="1843" y="277"/>
                  </a:cubicBezTo>
                  <a:cubicBezTo>
                    <a:pt x="1877" y="145"/>
                    <a:pt x="1778" y="1"/>
                    <a:pt x="1669"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9" name="Google Shape;2449;p84"/>
            <p:cNvSpPr/>
            <p:nvPr/>
          </p:nvSpPr>
          <p:spPr>
            <a:xfrm>
              <a:off x="5795175" y="4403700"/>
              <a:ext cx="30450" cy="52625"/>
            </a:xfrm>
            <a:custGeom>
              <a:avLst/>
              <a:gdLst/>
              <a:ahLst/>
              <a:cxnLst/>
              <a:rect l="l" t="t" r="r" b="b"/>
              <a:pathLst>
                <a:path w="1218" h="2105" extrusionOk="0">
                  <a:moveTo>
                    <a:pt x="977" y="1"/>
                  </a:moveTo>
                  <a:cubicBezTo>
                    <a:pt x="935" y="1"/>
                    <a:pt x="893" y="14"/>
                    <a:pt x="858" y="43"/>
                  </a:cubicBezTo>
                  <a:cubicBezTo>
                    <a:pt x="356" y="522"/>
                    <a:pt x="105" y="1138"/>
                    <a:pt x="14" y="1800"/>
                  </a:cubicBezTo>
                  <a:cubicBezTo>
                    <a:pt x="0" y="1988"/>
                    <a:pt x="160" y="2104"/>
                    <a:pt x="303" y="2104"/>
                  </a:cubicBezTo>
                  <a:cubicBezTo>
                    <a:pt x="404" y="2104"/>
                    <a:pt x="497" y="2046"/>
                    <a:pt x="516" y="1914"/>
                  </a:cubicBezTo>
                  <a:cubicBezTo>
                    <a:pt x="607" y="1321"/>
                    <a:pt x="835" y="773"/>
                    <a:pt x="1132" y="248"/>
                  </a:cubicBezTo>
                  <a:cubicBezTo>
                    <a:pt x="1217" y="112"/>
                    <a:pt x="1099" y="1"/>
                    <a:pt x="977"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0" name="Google Shape;2450;p84"/>
            <p:cNvSpPr/>
            <p:nvPr/>
          </p:nvSpPr>
          <p:spPr>
            <a:xfrm>
              <a:off x="5783525" y="4580275"/>
              <a:ext cx="38225" cy="81675"/>
            </a:xfrm>
            <a:custGeom>
              <a:avLst/>
              <a:gdLst/>
              <a:ahLst/>
              <a:cxnLst/>
              <a:rect l="l" t="t" r="r" b="b"/>
              <a:pathLst>
                <a:path w="1529" h="3267" extrusionOk="0">
                  <a:moveTo>
                    <a:pt x="1258" y="1"/>
                  </a:moveTo>
                  <a:cubicBezTo>
                    <a:pt x="1191" y="1"/>
                    <a:pt x="1127" y="31"/>
                    <a:pt x="1096" y="101"/>
                  </a:cubicBezTo>
                  <a:cubicBezTo>
                    <a:pt x="845" y="649"/>
                    <a:pt x="617" y="1197"/>
                    <a:pt x="411" y="1745"/>
                  </a:cubicBezTo>
                  <a:cubicBezTo>
                    <a:pt x="251" y="2201"/>
                    <a:pt x="0" y="2680"/>
                    <a:pt x="23" y="3160"/>
                  </a:cubicBezTo>
                  <a:cubicBezTo>
                    <a:pt x="23" y="3231"/>
                    <a:pt x="77" y="3267"/>
                    <a:pt x="133" y="3267"/>
                  </a:cubicBezTo>
                  <a:cubicBezTo>
                    <a:pt x="168" y="3267"/>
                    <a:pt x="203" y="3254"/>
                    <a:pt x="229" y="3228"/>
                  </a:cubicBezTo>
                  <a:cubicBezTo>
                    <a:pt x="594" y="2863"/>
                    <a:pt x="754" y="2270"/>
                    <a:pt x="936" y="1790"/>
                  </a:cubicBezTo>
                  <a:cubicBezTo>
                    <a:pt x="1142" y="1288"/>
                    <a:pt x="1324" y="763"/>
                    <a:pt x="1484" y="261"/>
                  </a:cubicBezTo>
                  <a:cubicBezTo>
                    <a:pt x="1529" y="111"/>
                    <a:pt x="1387" y="1"/>
                    <a:pt x="1258"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1" name="Google Shape;2451;p84"/>
            <p:cNvSpPr/>
            <p:nvPr/>
          </p:nvSpPr>
          <p:spPr>
            <a:xfrm>
              <a:off x="5824600" y="4544075"/>
              <a:ext cx="49675" cy="96575"/>
            </a:xfrm>
            <a:custGeom>
              <a:avLst/>
              <a:gdLst/>
              <a:ahLst/>
              <a:cxnLst/>
              <a:rect l="l" t="t" r="r" b="b"/>
              <a:pathLst>
                <a:path w="1987" h="3863" extrusionOk="0">
                  <a:moveTo>
                    <a:pt x="1601" y="1"/>
                  </a:moveTo>
                  <a:cubicBezTo>
                    <a:pt x="1166" y="1"/>
                    <a:pt x="939" y="623"/>
                    <a:pt x="800" y="1001"/>
                  </a:cubicBezTo>
                  <a:cubicBezTo>
                    <a:pt x="457" y="1846"/>
                    <a:pt x="115" y="2759"/>
                    <a:pt x="1" y="3672"/>
                  </a:cubicBezTo>
                  <a:cubicBezTo>
                    <a:pt x="1" y="3777"/>
                    <a:pt x="100" y="3863"/>
                    <a:pt x="188" y="3863"/>
                  </a:cubicBezTo>
                  <a:cubicBezTo>
                    <a:pt x="233" y="3863"/>
                    <a:pt x="274" y="3840"/>
                    <a:pt x="297" y="3786"/>
                  </a:cubicBezTo>
                  <a:cubicBezTo>
                    <a:pt x="526" y="3215"/>
                    <a:pt x="708" y="2645"/>
                    <a:pt x="914" y="2074"/>
                  </a:cubicBezTo>
                  <a:cubicBezTo>
                    <a:pt x="1028" y="1823"/>
                    <a:pt x="1439" y="385"/>
                    <a:pt x="1735" y="362"/>
                  </a:cubicBezTo>
                  <a:cubicBezTo>
                    <a:pt x="1918" y="362"/>
                    <a:pt x="1987" y="111"/>
                    <a:pt x="1804" y="43"/>
                  </a:cubicBezTo>
                  <a:cubicBezTo>
                    <a:pt x="1731" y="14"/>
                    <a:pt x="1664" y="1"/>
                    <a:pt x="1601"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2" name="Google Shape;2452;p84"/>
            <p:cNvSpPr/>
            <p:nvPr/>
          </p:nvSpPr>
          <p:spPr>
            <a:xfrm>
              <a:off x="5876375" y="4540750"/>
              <a:ext cx="23725" cy="54675"/>
            </a:xfrm>
            <a:custGeom>
              <a:avLst/>
              <a:gdLst/>
              <a:ahLst/>
              <a:cxnLst/>
              <a:rect l="l" t="t" r="r" b="b"/>
              <a:pathLst>
                <a:path w="949" h="2187" extrusionOk="0">
                  <a:moveTo>
                    <a:pt x="772" y="1"/>
                  </a:moveTo>
                  <a:cubicBezTo>
                    <a:pt x="721" y="1"/>
                    <a:pt x="671" y="26"/>
                    <a:pt x="646" y="84"/>
                  </a:cubicBezTo>
                  <a:cubicBezTo>
                    <a:pt x="372" y="701"/>
                    <a:pt x="167" y="1317"/>
                    <a:pt x="30" y="2002"/>
                  </a:cubicBezTo>
                  <a:cubicBezTo>
                    <a:pt x="1" y="2103"/>
                    <a:pt x="101" y="2187"/>
                    <a:pt x="195" y="2187"/>
                  </a:cubicBezTo>
                  <a:cubicBezTo>
                    <a:pt x="249" y="2187"/>
                    <a:pt x="302" y="2159"/>
                    <a:pt x="326" y="2093"/>
                  </a:cubicBezTo>
                  <a:cubicBezTo>
                    <a:pt x="577" y="1477"/>
                    <a:pt x="783" y="838"/>
                    <a:pt x="920" y="176"/>
                  </a:cubicBezTo>
                  <a:cubicBezTo>
                    <a:pt x="949" y="75"/>
                    <a:pt x="859" y="1"/>
                    <a:pt x="772"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3" name="Google Shape;2453;p84"/>
            <p:cNvSpPr/>
            <p:nvPr/>
          </p:nvSpPr>
          <p:spPr>
            <a:xfrm>
              <a:off x="5464100" y="4208075"/>
              <a:ext cx="334850" cy="317675"/>
            </a:xfrm>
            <a:custGeom>
              <a:avLst/>
              <a:gdLst/>
              <a:ahLst/>
              <a:cxnLst/>
              <a:rect l="l" t="t" r="r" b="b"/>
              <a:pathLst>
                <a:path w="13394" h="12707" extrusionOk="0">
                  <a:moveTo>
                    <a:pt x="2027" y="792"/>
                  </a:moveTo>
                  <a:cubicBezTo>
                    <a:pt x="5450" y="1682"/>
                    <a:pt x="8783" y="2732"/>
                    <a:pt x="12115" y="3896"/>
                  </a:cubicBezTo>
                  <a:cubicBezTo>
                    <a:pt x="8212" y="6270"/>
                    <a:pt x="4423" y="8804"/>
                    <a:pt x="817" y="11588"/>
                  </a:cubicBezTo>
                  <a:cubicBezTo>
                    <a:pt x="1319" y="8027"/>
                    <a:pt x="1821" y="4467"/>
                    <a:pt x="2049" y="906"/>
                  </a:cubicBezTo>
                  <a:cubicBezTo>
                    <a:pt x="2049" y="860"/>
                    <a:pt x="2049" y="838"/>
                    <a:pt x="2027" y="792"/>
                  </a:cubicBezTo>
                  <a:close/>
                  <a:moveTo>
                    <a:pt x="1919" y="0"/>
                  </a:moveTo>
                  <a:cubicBezTo>
                    <a:pt x="1586" y="0"/>
                    <a:pt x="1459" y="471"/>
                    <a:pt x="1707" y="678"/>
                  </a:cubicBezTo>
                  <a:cubicBezTo>
                    <a:pt x="1616" y="701"/>
                    <a:pt x="1547" y="769"/>
                    <a:pt x="1547" y="860"/>
                  </a:cubicBezTo>
                  <a:cubicBezTo>
                    <a:pt x="954" y="4649"/>
                    <a:pt x="566" y="8484"/>
                    <a:pt x="18" y="12273"/>
                  </a:cubicBezTo>
                  <a:cubicBezTo>
                    <a:pt x="0" y="12483"/>
                    <a:pt x="158" y="12707"/>
                    <a:pt x="355" y="12707"/>
                  </a:cubicBezTo>
                  <a:cubicBezTo>
                    <a:pt x="415" y="12707"/>
                    <a:pt x="479" y="12686"/>
                    <a:pt x="543" y="12638"/>
                  </a:cubicBezTo>
                  <a:cubicBezTo>
                    <a:pt x="4560" y="9534"/>
                    <a:pt x="8760" y="6658"/>
                    <a:pt x="13165" y="4124"/>
                  </a:cubicBezTo>
                  <a:cubicBezTo>
                    <a:pt x="13371" y="3987"/>
                    <a:pt x="13394" y="3577"/>
                    <a:pt x="13120" y="3485"/>
                  </a:cubicBezTo>
                  <a:cubicBezTo>
                    <a:pt x="9490" y="2139"/>
                    <a:pt x="5770" y="997"/>
                    <a:pt x="2027" y="16"/>
                  </a:cubicBezTo>
                  <a:cubicBezTo>
                    <a:pt x="1989" y="5"/>
                    <a:pt x="1953" y="0"/>
                    <a:pt x="1919" y="0"/>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4" name="Google Shape;2454;p84"/>
            <p:cNvSpPr/>
            <p:nvPr/>
          </p:nvSpPr>
          <p:spPr>
            <a:xfrm>
              <a:off x="5495775" y="4342975"/>
              <a:ext cx="376800" cy="309500"/>
            </a:xfrm>
            <a:custGeom>
              <a:avLst/>
              <a:gdLst/>
              <a:ahLst/>
              <a:cxnLst/>
              <a:rect l="l" t="t" r="r" b="b"/>
              <a:pathLst>
                <a:path w="15072" h="12380" extrusionOk="0">
                  <a:moveTo>
                    <a:pt x="12525" y="1060"/>
                  </a:moveTo>
                  <a:cubicBezTo>
                    <a:pt x="13211" y="1060"/>
                    <a:pt x="13706" y="2403"/>
                    <a:pt x="13930" y="2768"/>
                  </a:cubicBezTo>
                  <a:cubicBezTo>
                    <a:pt x="14546" y="3933"/>
                    <a:pt x="8201" y="7858"/>
                    <a:pt x="7242" y="8520"/>
                  </a:cubicBezTo>
                  <a:cubicBezTo>
                    <a:pt x="6055" y="9342"/>
                    <a:pt x="4868" y="10164"/>
                    <a:pt x="3681" y="10986"/>
                  </a:cubicBezTo>
                  <a:cubicBezTo>
                    <a:pt x="3388" y="11187"/>
                    <a:pt x="3129" y="11274"/>
                    <a:pt x="2897" y="11274"/>
                  </a:cubicBezTo>
                  <a:cubicBezTo>
                    <a:pt x="1977" y="11274"/>
                    <a:pt x="1485" y="9907"/>
                    <a:pt x="919" y="8977"/>
                  </a:cubicBezTo>
                  <a:cubicBezTo>
                    <a:pt x="2996" y="7402"/>
                    <a:pt x="5074" y="5827"/>
                    <a:pt x="7151" y="4252"/>
                  </a:cubicBezTo>
                  <a:cubicBezTo>
                    <a:pt x="8223" y="3453"/>
                    <a:pt x="9342" y="2700"/>
                    <a:pt x="10483" y="2038"/>
                  </a:cubicBezTo>
                  <a:cubicBezTo>
                    <a:pt x="11077" y="1696"/>
                    <a:pt x="11670" y="1399"/>
                    <a:pt x="12264" y="1125"/>
                  </a:cubicBezTo>
                  <a:cubicBezTo>
                    <a:pt x="12354" y="1080"/>
                    <a:pt x="12441" y="1060"/>
                    <a:pt x="12525" y="1060"/>
                  </a:cubicBezTo>
                  <a:close/>
                  <a:moveTo>
                    <a:pt x="12828" y="1"/>
                  </a:moveTo>
                  <a:cubicBezTo>
                    <a:pt x="11774" y="1"/>
                    <a:pt x="10261" y="1278"/>
                    <a:pt x="9525" y="1741"/>
                  </a:cubicBezTo>
                  <a:cubicBezTo>
                    <a:pt x="6215" y="3818"/>
                    <a:pt x="3248" y="6512"/>
                    <a:pt x="189" y="8908"/>
                  </a:cubicBezTo>
                  <a:cubicBezTo>
                    <a:pt x="1" y="9059"/>
                    <a:pt x="139" y="9365"/>
                    <a:pt x="334" y="9365"/>
                  </a:cubicBezTo>
                  <a:cubicBezTo>
                    <a:pt x="375" y="9365"/>
                    <a:pt x="419" y="9351"/>
                    <a:pt x="463" y="9319"/>
                  </a:cubicBezTo>
                  <a:cubicBezTo>
                    <a:pt x="486" y="9296"/>
                    <a:pt x="509" y="9274"/>
                    <a:pt x="531" y="9251"/>
                  </a:cubicBezTo>
                  <a:cubicBezTo>
                    <a:pt x="1125" y="10278"/>
                    <a:pt x="1741" y="11282"/>
                    <a:pt x="2426" y="12241"/>
                  </a:cubicBezTo>
                  <a:cubicBezTo>
                    <a:pt x="2485" y="12329"/>
                    <a:pt x="2582" y="12380"/>
                    <a:pt x="2680" y="12380"/>
                  </a:cubicBezTo>
                  <a:cubicBezTo>
                    <a:pt x="2734" y="12380"/>
                    <a:pt x="2788" y="12365"/>
                    <a:pt x="2837" y="12332"/>
                  </a:cubicBezTo>
                  <a:cubicBezTo>
                    <a:pt x="6991" y="9662"/>
                    <a:pt x="11396" y="6968"/>
                    <a:pt x="14934" y="3453"/>
                  </a:cubicBezTo>
                  <a:cubicBezTo>
                    <a:pt x="15071" y="3316"/>
                    <a:pt x="15048" y="3111"/>
                    <a:pt x="14957" y="2951"/>
                  </a:cubicBezTo>
                  <a:cubicBezTo>
                    <a:pt x="14592" y="2266"/>
                    <a:pt x="13930" y="212"/>
                    <a:pt x="13085" y="29"/>
                  </a:cubicBezTo>
                  <a:cubicBezTo>
                    <a:pt x="13003" y="10"/>
                    <a:pt x="12917" y="1"/>
                    <a:pt x="12828"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5" name="Google Shape;2455;p84"/>
            <p:cNvSpPr/>
            <p:nvPr/>
          </p:nvSpPr>
          <p:spPr>
            <a:xfrm>
              <a:off x="5582050" y="4477650"/>
              <a:ext cx="376675" cy="310075"/>
            </a:xfrm>
            <a:custGeom>
              <a:avLst/>
              <a:gdLst/>
              <a:ahLst/>
              <a:cxnLst/>
              <a:rect l="l" t="t" r="r" b="b"/>
              <a:pathLst>
                <a:path w="15067" h="12403" extrusionOk="0">
                  <a:moveTo>
                    <a:pt x="12512" y="1065"/>
                  </a:moveTo>
                  <a:cubicBezTo>
                    <a:pt x="13207" y="1065"/>
                    <a:pt x="13721" y="2403"/>
                    <a:pt x="13925" y="2791"/>
                  </a:cubicBezTo>
                  <a:cubicBezTo>
                    <a:pt x="14542" y="3932"/>
                    <a:pt x="8196" y="7881"/>
                    <a:pt x="7238" y="8543"/>
                  </a:cubicBezTo>
                  <a:cubicBezTo>
                    <a:pt x="6051" y="9365"/>
                    <a:pt x="4864" y="10186"/>
                    <a:pt x="3677" y="11008"/>
                  </a:cubicBezTo>
                  <a:cubicBezTo>
                    <a:pt x="3383" y="11210"/>
                    <a:pt x="3124" y="11297"/>
                    <a:pt x="2893" y="11297"/>
                  </a:cubicBezTo>
                  <a:cubicBezTo>
                    <a:pt x="1973" y="11297"/>
                    <a:pt x="1480" y="9930"/>
                    <a:pt x="915" y="8999"/>
                  </a:cubicBezTo>
                  <a:cubicBezTo>
                    <a:pt x="2992" y="7425"/>
                    <a:pt x="5069" y="5850"/>
                    <a:pt x="7169" y="4275"/>
                  </a:cubicBezTo>
                  <a:cubicBezTo>
                    <a:pt x="8219" y="3453"/>
                    <a:pt x="9338" y="2723"/>
                    <a:pt x="10502" y="2038"/>
                  </a:cubicBezTo>
                  <a:cubicBezTo>
                    <a:pt x="11072" y="1718"/>
                    <a:pt x="11666" y="1422"/>
                    <a:pt x="12259" y="1125"/>
                  </a:cubicBezTo>
                  <a:cubicBezTo>
                    <a:pt x="12346" y="1084"/>
                    <a:pt x="12430" y="1065"/>
                    <a:pt x="12512" y="1065"/>
                  </a:cubicBezTo>
                  <a:close/>
                  <a:moveTo>
                    <a:pt x="12827" y="1"/>
                  </a:moveTo>
                  <a:cubicBezTo>
                    <a:pt x="11773" y="1"/>
                    <a:pt x="10258" y="1300"/>
                    <a:pt x="9520" y="1764"/>
                  </a:cubicBezTo>
                  <a:cubicBezTo>
                    <a:pt x="6233" y="3841"/>
                    <a:pt x="3266" y="6512"/>
                    <a:pt x="207" y="8931"/>
                  </a:cubicBezTo>
                  <a:cubicBezTo>
                    <a:pt x="0" y="9082"/>
                    <a:pt x="135" y="9388"/>
                    <a:pt x="329" y="9388"/>
                  </a:cubicBezTo>
                  <a:cubicBezTo>
                    <a:pt x="371" y="9388"/>
                    <a:pt x="415" y="9374"/>
                    <a:pt x="459" y="9342"/>
                  </a:cubicBezTo>
                  <a:cubicBezTo>
                    <a:pt x="481" y="9319"/>
                    <a:pt x="504" y="9296"/>
                    <a:pt x="550" y="9273"/>
                  </a:cubicBezTo>
                  <a:cubicBezTo>
                    <a:pt x="1120" y="10301"/>
                    <a:pt x="1737" y="11282"/>
                    <a:pt x="2421" y="12263"/>
                  </a:cubicBezTo>
                  <a:cubicBezTo>
                    <a:pt x="2480" y="12352"/>
                    <a:pt x="2577" y="12402"/>
                    <a:pt x="2676" y="12402"/>
                  </a:cubicBezTo>
                  <a:cubicBezTo>
                    <a:pt x="2730" y="12402"/>
                    <a:pt x="2784" y="12387"/>
                    <a:pt x="2832" y="12355"/>
                  </a:cubicBezTo>
                  <a:cubicBezTo>
                    <a:pt x="7009" y="9661"/>
                    <a:pt x="11392" y="6968"/>
                    <a:pt x="14930" y="3476"/>
                  </a:cubicBezTo>
                  <a:cubicBezTo>
                    <a:pt x="15067" y="3339"/>
                    <a:pt x="15067" y="3111"/>
                    <a:pt x="14975" y="2951"/>
                  </a:cubicBezTo>
                  <a:cubicBezTo>
                    <a:pt x="14587" y="2289"/>
                    <a:pt x="13925" y="235"/>
                    <a:pt x="13081" y="29"/>
                  </a:cubicBezTo>
                  <a:cubicBezTo>
                    <a:pt x="13000" y="10"/>
                    <a:pt x="12915" y="1"/>
                    <a:pt x="12827"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56" name="Google Shape;2456;p84"/>
          <p:cNvGrpSpPr/>
          <p:nvPr/>
        </p:nvGrpSpPr>
        <p:grpSpPr>
          <a:xfrm rot="854098">
            <a:off x="47519" y="4633597"/>
            <a:ext cx="639528" cy="438002"/>
            <a:chOff x="5501450" y="2545600"/>
            <a:chExt cx="639525" cy="438000"/>
          </a:xfrm>
        </p:grpSpPr>
        <p:sp>
          <p:nvSpPr>
            <p:cNvPr id="2457" name="Google Shape;2457;p84"/>
            <p:cNvSpPr/>
            <p:nvPr/>
          </p:nvSpPr>
          <p:spPr>
            <a:xfrm>
              <a:off x="5501450" y="2545600"/>
              <a:ext cx="639525" cy="438000"/>
            </a:xfrm>
            <a:custGeom>
              <a:avLst/>
              <a:gdLst/>
              <a:ahLst/>
              <a:cxnLst/>
              <a:rect l="l" t="t" r="r" b="b"/>
              <a:pathLst>
                <a:path w="25581" h="17520" extrusionOk="0">
                  <a:moveTo>
                    <a:pt x="2054" y="916"/>
                  </a:moveTo>
                  <a:cubicBezTo>
                    <a:pt x="4249" y="1273"/>
                    <a:pt x="6534" y="1376"/>
                    <a:pt x="8837" y="1376"/>
                  </a:cubicBezTo>
                  <a:cubicBezTo>
                    <a:pt x="11993" y="1376"/>
                    <a:pt x="15185" y="1183"/>
                    <a:pt x="18229" y="1183"/>
                  </a:cubicBezTo>
                  <a:cubicBezTo>
                    <a:pt x="18767" y="1183"/>
                    <a:pt x="19366" y="1142"/>
                    <a:pt x="19969" y="1142"/>
                  </a:cubicBezTo>
                  <a:cubicBezTo>
                    <a:pt x="21476" y="1142"/>
                    <a:pt x="23008" y="1398"/>
                    <a:pt x="23668" y="3189"/>
                  </a:cubicBezTo>
                  <a:cubicBezTo>
                    <a:pt x="24139" y="4443"/>
                    <a:pt x="23998" y="6292"/>
                    <a:pt x="24045" y="7625"/>
                  </a:cubicBezTo>
                  <a:cubicBezTo>
                    <a:pt x="24154" y="10242"/>
                    <a:pt x="24076" y="12876"/>
                    <a:pt x="23904" y="15493"/>
                  </a:cubicBezTo>
                  <a:cubicBezTo>
                    <a:pt x="19549" y="16044"/>
                    <a:pt x="15184" y="16308"/>
                    <a:pt x="10802" y="16308"/>
                  </a:cubicBezTo>
                  <a:cubicBezTo>
                    <a:pt x="9570" y="16308"/>
                    <a:pt x="8336" y="16287"/>
                    <a:pt x="7101" y="16246"/>
                  </a:cubicBezTo>
                  <a:cubicBezTo>
                    <a:pt x="5141" y="16167"/>
                    <a:pt x="2398" y="16543"/>
                    <a:pt x="1505" y="14036"/>
                  </a:cubicBezTo>
                  <a:cubicBezTo>
                    <a:pt x="1066" y="12782"/>
                    <a:pt x="1270" y="10916"/>
                    <a:pt x="1207" y="9600"/>
                  </a:cubicBezTo>
                  <a:cubicBezTo>
                    <a:pt x="1160" y="8659"/>
                    <a:pt x="235" y="1700"/>
                    <a:pt x="2054" y="916"/>
                  </a:cubicBezTo>
                  <a:close/>
                  <a:moveTo>
                    <a:pt x="1928" y="0"/>
                  </a:moveTo>
                  <a:cubicBezTo>
                    <a:pt x="478" y="0"/>
                    <a:pt x="29" y="2119"/>
                    <a:pt x="16" y="3518"/>
                  </a:cubicBezTo>
                  <a:cubicBezTo>
                    <a:pt x="0" y="5869"/>
                    <a:pt x="204" y="8252"/>
                    <a:pt x="282" y="10603"/>
                  </a:cubicBezTo>
                  <a:cubicBezTo>
                    <a:pt x="345" y="12139"/>
                    <a:pt x="157" y="14098"/>
                    <a:pt x="1003" y="15462"/>
                  </a:cubicBezTo>
                  <a:cubicBezTo>
                    <a:pt x="2119" y="17247"/>
                    <a:pt x="4806" y="17520"/>
                    <a:pt x="7212" y="17520"/>
                  </a:cubicBezTo>
                  <a:cubicBezTo>
                    <a:pt x="8268" y="17520"/>
                    <a:pt x="9269" y="17467"/>
                    <a:pt x="10061" y="17467"/>
                  </a:cubicBezTo>
                  <a:cubicBezTo>
                    <a:pt x="10126" y="17467"/>
                    <a:pt x="10189" y="17468"/>
                    <a:pt x="10251" y="17468"/>
                  </a:cubicBezTo>
                  <a:cubicBezTo>
                    <a:pt x="10550" y="17471"/>
                    <a:pt x="10848" y="17473"/>
                    <a:pt x="11146" y="17473"/>
                  </a:cubicBezTo>
                  <a:cubicBezTo>
                    <a:pt x="15785" y="17473"/>
                    <a:pt x="20422" y="17132"/>
                    <a:pt x="25016" y="16528"/>
                  </a:cubicBezTo>
                  <a:cubicBezTo>
                    <a:pt x="25581" y="16449"/>
                    <a:pt x="25549" y="15791"/>
                    <a:pt x="25189" y="15509"/>
                  </a:cubicBezTo>
                  <a:cubicBezTo>
                    <a:pt x="25440" y="11857"/>
                    <a:pt x="25534" y="8126"/>
                    <a:pt x="25110" y="4490"/>
                  </a:cubicBezTo>
                  <a:cubicBezTo>
                    <a:pt x="24907" y="2766"/>
                    <a:pt x="24515" y="995"/>
                    <a:pt x="22728" y="305"/>
                  </a:cubicBezTo>
                  <a:cubicBezTo>
                    <a:pt x="22098" y="64"/>
                    <a:pt x="21403" y="15"/>
                    <a:pt x="20716" y="15"/>
                  </a:cubicBezTo>
                  <a:cubicBezTo>
                    <a:pt x="20240" y="15"/>
                    <a:pt x="19769" y="38"/>
                    <a:pt x="19327" y="38"/>
                  </a:cubicBezTo>
                  <a:cubicBezTo>
                    <a:pt x="17132" y="38"/>
                    <a:pt x="14954" y="70"/>
                    <a:pt x="12759" y="70"/>
                  </a:cubicBezTo>
                  <a:cubicBezTo>
                    <a:pt x="12545" y="72"/>
                    <a:pt x="12330" y="73"/>
                    <a:pt x="12115" y="73"/>
                  </a:cubicBezTo>
                  <a:cubicBezTo>
                    <a:pt x="10641" y="73"/>
                    <a:pt x="9140" y="30"/>
                    <a:pt x="7640" y="30"/>
                  </a:cubicBezTo>
                  <a:cubicBezTo>
                    <a:pt x="6052" y="30"/>
                    <a:pt x="4466" y="78"/>
                    <a:pt x="2916" y="274"/>
                  </a:cubicBezTo>
                  <a:cubicBezTo>
                    <a:pt x="2544" y="84"/>
                    <a:pt x="2216" y="0"/>
                    <a:pt x="19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8" name="Google Shape;2458;p84"/>
            <p:cNvSpPr/>
            <p:nvPr/>
          </p:nvSpPr>
          <p:spPr>
            <a:xfrm>
              <a:off x="5714775" y="2654925"/>
              <a:ext cx="280075" cy="257600"/>
            </a:xfrm>
            <a:custGeom>
              <a:avLst/>
              <a:gdLst/>
              <a:ahLst/>
              <a:cxnLst/>
              <a:rect l="l" t="t" r="r" b="b"/>
              <a:pathLst>
                <a:path w="11203" h="10304" extrusionOk="0">
                  <a:moveTo>
                    <a:pt x="652" y="289"/>
                  </a:moveTo>
                  <a:cubicBezTo>
                    <a:pt x="809" y="415"/>
                    <a:pt x="966" y="540"/>
                    <a:pt x="1138" y="650"/>
                  </a:cubicBezTo>
                  <a:cubicBezTo>
                    <a:pt x="1076" y="697"/>
                    <a:pt x="1044" y="775"/>
                    <a:pt x="1029" y="854"/>
                  </a:cubicBezTo>
                  <a:cubicBezTo>
                    <a:pt x="1029" y="1042"/>
                    <a:pt x="1044" y="1214"/>
                    <a:pt x="1044" y="1387"/>
                  </a:cubicBezTo>
                  <a:cubicBezTo>
                    <a:pt x="919" y="1449"/>
                    <a:pt x="825" y="1543"/>
                    <a:pt x="778" y="1669"/>
                  </a:cubicBezTo>
                  <a:cubicBezTo>
                    <a:pt x="746" y="1214"/>
                    <a:pt x="699" y="760"/>
                    <a:pt x="652" y="305"/>
                  </a:cubicBezTo>
                  <a:cubicBezTo>
                    <a:pt x="652" y="305"/>
                    <a:pt x="652" y="289"/>
                    <a:pt x="652" y="289"/>
                  </a:cubicBezTo>
                  <a:close/>
                  <a:moveTo>
                    <a:pt x="5778" y="4208"/>
                  </a:moveTo>
                  <a:lnTo>
                    <a:pt x="5778" y="4208"/>
                  </a:lnTo>
                  <a:cubicBezTo>
                    <a:pt x="6217" y="4333"/>
                    <a:pt x="6671" y="4443"/>
                    <a:pt x="7126" y="4521"/>
                  </a:cubicBezTo>
                  <a:cubicBezTo>
                    <a:pt x="7142" y="4537"/>
                    <a:pt x="7142" y="4537"/>
                    <a:pt x="7157" y="4553"/>
                  </a:cubicBezTo>
                  <a:cubicBezTo>
                    <a:pt x="6844" y="4725"/>
                    <a:pt x="6530" y="4913"/>
                    <a:pt x="6232" y="5101"/>
                  </a:cubicBezTo>
                  <a:cubicBezTo>
                    <a:pt x="6138" y="4804"/>
                    <a:pt x="5966" y="4490"/>
                    <a:pt x="5778" y="4208"/>
                  </a:cubicBezTo>
                  <a:close/>
                  <a:moveTo>
                    <a:pt x="840" y="2296"/>
                  </a:moveTo>
                  <a:lnTo>
                    <a:pt x="840" y="2296"/>
                  </a:lnTo>
                  <a:cubicBezTo>
                    <a:pt x="919" y="2672"/>
                    <a:pt x="1013" y="3032"/>
                    <a:pt x="1076" y="3393"/>
                  </a:cubicBezTo>
                  <a:cubicBezTo>
                    <a:pt x="1123" y="4694"/>
                    <a:pt x="1201" y="5995"/>
                    <a:pt x="1264" y="7280"/>
                  </a:cubicBezTo>
                  <a:cubicBezTo>
                    <a:pt x="1279" y="7500"/>
                    <a:pt x="1436" y="7641"/>
                    <a:pt x="1609" y="7688"/>
                  </a:cubicBezTo>
                  <a:cubicBezTo>
                    <a:pt x="1624" y="7923"/>
                    <a:pt x="1656" y="8142"/>
                    <a:pt x="1671" y="8377"/>
                  </a:cubicBezTo>
                  <a:cubicBezTo>
                    <a:pt x="1671" y="8503"/>
                    <a:pt x="1734" y="8612"/>
                    <a:pt x="1812" y="8706"/>
                  </a:cubicBezTo>
                  <a:cubicBezTo>
                    <a:pt x="1781" y="8753"/>
                    <a:pt x="1765" y="8801"/>
                    <a:pt x="1734" y="8848"/>
                  </a:cubicBezTo>
                  <a:cubicBezTo>
                    <a:pt x="1718" y="8910"/>
                    <a:pt x="1718" y="8957"/>
                    <a:pt x="1703" y="9004"/>
                  </a:cubicBezTo>
                  <a:cubicBezTo>
                    <a:pt x="1577" y="9130"/>
                    <a:pt x="1436" y="9239"/>
                    <a:pt x="1295" y="9365"/>
                  </a:cubicBezTo>
                  <a:cubicBezTo>
                    <a:pt x="1154" y="7014"/>
                    <a:pt x="1029" y="4647"/>
                    <a:pt x="840" y="2296"/>
                  </a:cubicBezTo>
                  <a:close/>
                  <a:moveTo>
                    <a:pt x="299" y="0"/>
                  </a:moveTo>
                  <a:cubicBezTo>
                    <a:pt x="146" y="0"/>
                    <a:pt x="0" y="102"/>
                    <a:pt x="10" y="305"/>
                  </a:cubicBezTo>
                  <a:cubicBezTo>
                    <a:pt x="88" y="3440"/>
                    <a:pt x="355" y="6575"/>
                    <a:pt x="574" y="9710"/>
                  </a:cubicBezTo>
                  <a:cubicBezTo>
                    <a:pt x="590" y="9866"/>
                    <a:pt x="684" y="9976"/>
                    <a:pt x="793" y="10023"/>
                  </a:cubicBezTo>
                  <a:cubicBezTo>
                    <a:pt x="841" y="10176"/>
                    <a:pt x="985" y="10303"/>
                    <a:pt x="1148" y="10303"/>
                  </a:cubicBezTo>
                  <a:cubicBezTo>
                    <a:pt x="1201" y="10303"/>
                    <a:pt x="1256" y="10289"/>
                    <a:pt x="1311" y="10258"/>
                  </a:cubicBezTo>
                  <a:cubicBezTo>
                    <a:pt x="1718" y="10070"/>
                    <a:pt x="2110" y="9851"/>
                    <a:pt x="2486" y="9647"/>
                  </a:cubicBezTo>
                  <a:cubicBezTo>
                    <a:pt x="2627" y="9631"/>
                    <a:pt x="2753" y="9569"/>
                    <a:pt x="2847" y="9475"/>
                  </a:cubicBezTo>
                  <a:cubicBezTo>
                    <a:pt x="2894" y="9427"/>
                    <a:pt x="2941" y="9396"/>
                    <a:pt x="2988" y="9349"/>
                  </a:cubicBezTo>
                  <a:cubicBezTo>
                    <a:pt x="5417" y="7938"/>
                    <a:pt x="7721" y="6199"/>
                    <a:pt x="10151" y="4819"/>
                  </a:cubicBezTo>
                  <a:cubicBezTo>
                    <a:pt x="10229" y="4757"/>
                    <a:pt x="10292" y="4694"/>
                    <a:pt x="10323" y="4615"/>
                  </a:cubicBezTo>
                  <a:cubicBezTo>
                    <a:pt x="10383" y="4639"/>
                    <a:pt x="10441" y="4649"/>
                    <a:pt x="10497" y="4649"/>
                  </a:cubicBezTo>
                  <a:cubicBezTo>
                    <a:pt x="10925" y="4649"/>
                    <a:pt x="11203" y="4024"/>
                    <a:pt x="10731" y="3816"/>
                  </a:cubicBezTo>
                  <a:cubicBezTo>
                    <a:pt x="9101" y="3032"/>
                    <a:pt x="7439" y="2296"/>
                    <a:pt x="5762" y="1606"/>
                  </a:cubicBezTo>
                  <a:cubicBezTo>
                    <a:pt x="4238" y="987"/>
                    <a:pt x="2525" y="34"/>
                    <a:pt x="860" y="34"/>
                  </a:cubicBezTo>
                  <a:cubicBezTo>
                    <a:pt x="796" y="34"/>
                    <a:pt x="732" y="36"/>
                    <a:pt x="668" y="39"/>
                  </a:cubicBezTo>
                  <a:cubicBezTo>
                    <a:pt x="621" y="39"/>
                    <a:pt x="590" y="70"/>
                    <a:pt x="558" y="117"/>
                  </a:cubicBezTo>
                  <a:cubicBezTo>
                    <a:pt x="492" y="39"/>
                    <a:pt x="394" y="0"/>
                    <a:pt x="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59" name="Google Shape;2459;p84"/>
          <p:cNvGrpSpPr/>
          <p:nvPr/>
        </p:nvGrpSpPr>
        <p:grpSpPr>
          <a:xfrm rot="2310586">
            <a:off x="8346015" y="-165441"/>
            <a:ext cx="637428" cy="1210674"/>
            <a:chOff x="2946667" y="3613768"/>
            <a:chExt cx="640047" cy="1096482"/>
          </a:xfrm>
        </p:grpSpPr>
        <p:sp>
          <p:nvSpPr>
            <p:cNvPr id="2460" name="Google Shape;2460;p84"/>
            <p:cNvSpPr/>
            <p:nvPr/>
          </p:nvSpPr>
          <p:spPr>
            <a:xfrm rot="1150281">
              <a:off x="3079389" y="3651109"/>
              <a:ext cx="374604" cy="871569"/>
            </a:xfrm>
            <a:custGeom>
              <a:avLst/>
              <a:gdLst/>
              <a:ahLst/>
              <a:cxnLst/>
              <a:rect l="l" t="t" r="r" b="b"/>
              <a:pathLst>
                <a:path w="11600" h="26989" extrusionOk="0">
                  <a:moveTo>
                    <a:pt x="7894" y="394"/>
                  </a:moveTo>
                  <a:cubicBezTo>
                    <a:pt x="7952" y="394"/>
                    <a:pt x="8012" y="398"/>
                    <a:pt x="8072" y="405"/>
                  </a:cubicBezTo>
                  <a:cubicBezTo>
                    <a:pt x="8887" y="468"/>
                    <a:pt x="9608" y="875"/>
                    <a:pt x="10423" y="985"/>
                  </a:cubicBezTo>
                  <a:lnTo>
                    <a:pt x="10439" y="985"/>
                  </a:lnTo>
                  <a:cubicBezTo>
                    <a:pt x="10894" y="1189"/>
                    <a:pt x="11333" y="1518"/>
                    <a:pt x="11254" y="2333"/>
                  </a:cubicBezTo>
                  <a:cubicBezTo>
                    <a:pt x="11160" y="3164"/>
                    <a:pt x="10627" y="4214"/>
                    <a:pt x="10267" y="5044"/>
                  </a:cubicBezTo>
                  <a:cubicBezTo>
                    <a:pt x="10016" y="4684"/>
                    <a:pt x="9655" y="4386"/>
                    <a:pt x="9436" y="4276"/>
                  </a:cubicBezTo>
                  <a:cubicBezTo>
                    <a:pt x="8558" y="3822"/>
                    <a:pt x="7571" y="3571"/>
                    <a:pt x="6630" y="3273"/>
                  </a:cubicBezTo>
                  <a:cubicBezTo>
                    <a:pt x="6416" y="3209"/>
                    <a:pt x="6231" y="3159"/>
                    <a:pt x="6041" y="3159"/>
                  </a:cubicBezTo>
                  <a:cubicBezTo>
                    <a:pt x="5952" y="3159"/>
                    <a:pt x="5863" y="3170"/>
                    <a:pt x="5768" y="3195"/>
                  </a:cubicBezTo>
                  <a:cubicBezTo>
                    <a:pt x="6003" y="2693"/>
                    <a:pt x="6176" y="2176"/>
                    <a:pt x="6395" y="1674"/>
                  </a:cubicBezTo>
                  <a:cubicBezTo>
                    <a:pt x="6781" y="774"/>
                    <a:pt x="7285" y="394"/>
                    <a:pt x="7894" y="394"/>
                  </a:cubicBezTo>
                  <a:close/>
                  <a:moveTo>
                    <a:pt x="5959" y="3426"/>
                  </a:moveTo>
                  <a:cubicBezTo>
                    <a:pt x="6707" y="3426"/>
                    <a:pt x="7540" y="3948"/>
                    <a:pt x="8057" y="4135"/>
                  </a:cubicBezTo>
                  <a:cubicBezTo>
                    <a:pt x="8370" y="4245"/>
                    <a:pt x="11050" y="5154"/>
                    <a:pt x="10016" y="6345"/>
                  </a:cubicBezTo>
                  <a:cubicBezTo>
                    <a:pt x="9702" y="5703"/>
                    <a:pt x="8715" y="5436"/>
                    <a:pt x="8260" y="5264"/>
                  </a:cubicBezTo>
                  <a:cubicBezTo>
                    <a:pt x="7864" y="5132"/>
                    <a:pt x="6564" y="4520"/>
                    <a:pt x="5630" y="4520"/>
                  </a:cubicBezTo>
                  <a:cubicBezTo>
                    <a:pt x="5457" y="4520"/>
                    <a:pt x="5297" y="4541"/>
                    <a:pt x="5157" y="4590"/>
                  </a:cubicBezTo>
                  <a:cubicBezTo>
                    <a:pt x="5063" y="4590"/>
                    <a:pt x="4969" y="4637"/>
                    <a:pt x="4875" y="4684"/>
                  </a:cubicBezTo>
                  <a:cubicBezTo>
                    <a:pt x="4796" y="4480"/>
                    <a:pt x="4796" y="4198"/>
                    <a:pt x="4937" y="3932"/>
                  </a:cubicBezTo>
                  <a:cubicBezTo>
                    <a:pt x="5016" y="3791"/>
                    <a:pt x="5110" y="3696"/>
                    <a:pt x="5204" y="3634"/>
                  </a:cubicBezTo>
                  <a:cubicBezTo>
                    <a:pt x="5213" y="3643"/>
                    <a:pt x="5222" y="3652"/>
                    <a:pt x="5231" y="3652"/>
                  </a:cubicBezTo>
                  <a:cubicBezTo>
                    <a:pt x="5238" y="3652"/>
                    <a:pt x="5244" y="3647"/>
                    <a:pt x="5251" y="3634"/>
                  </a:cubicBezTo>
                  <a:cubicBezTo>
                    <a:pt x="5467" y="3484"/>
                    <a:pt x="5708" y="3426"/>
                    <a:pt x="5959" y="3426"/>
                  </a:cubicBezTo>
                  <a:close/>
                  <a:moveTo>
                    <a:pt x="5331" y="4825"/>
                  </a:moveTo>
                  <a:cubicBezTo>
                    <a:pt x="6116" y="4825"/>
                    <a:pt x="7484" y="5382"/>
                    <a:pt x="7727" y="5468"/>
                  </a:cubicBezTo>
                  <a:cubicBezTo>
                    <a:pt x="8088" y="5577"/>
                    <a:pt x="10361" y="6095"/>
                    <a:pt x="9671" y="7443"/>
                  </a:cubicBezTo>
                  <a:cubicBezTo>
                    <a:pt x="9138" y="6628"/>
                    <a:pt x="7837" y="6361"/>
                    <a:pt x="7148" y="6173"/>
                  </a:cubicBezTo>
                  <a:cubicBezTo>
                    <a:pt x="6773" y="6066"/>
                    <a:pt x="6128" y="5813"/>
                    <a:pt x="5486" y="5813"/>
                  </a:cubicBezTo>
                  <a:cubicBezTo>
                    <a:pt x="5189" y="5813"/>
                    <a:pt x="4892" y="5867"/>
                    <a:pt x="4624" y="6016"/>
                  </a:cubicBezTo>
                  <a:cubicBezTo>
                    <a:pt x="4624" y="5828"/>
                    <a:pt x="4624" y="5656"/>
                    <a:pt x="4718" y="5483"/>
                  </a:cubicBezTo>
                  <a:cubicBezTo>
                    <a:pt x="4796" y="5295"/>
                    <a:pt x="4922" y="5186"/>
                    <a:pt x="5063" y="5076"/>
                  </a:cubicBezTo>
                  <a:cubicBezTo>
                    <a:pt x="5076" y="5063"/>
                    <a:pt x="5078" y="5040"/>
                    <a:pt x="5070" y="5040"/>
                  </a:cubicBezTo>
                  <a:cubicBezTo>
                    <a:pt x="5068" y="5040"/>
                    <a:pt x="5066" y="5041"/>
                    <a:pt x="5063" y="5044"/>
                  </a:cubicBezTo>
                  <a:cubicBezTo>
                    <a:pt x="4718" y="5107"/>
                    <a:pt x="4405" y="5671"/>
                    <a:pt x="4577" y="6032"/>
                  </a:cubicBezTo>
                  <a:cubicBezTo>
                    <a:pt x="4452" y="6110"/>
                    <a:pt x="4342" y="6204"/>
                    <a:pt x="4232" y="6314"/>
                  </a:cubicBezTo>
                  <a:cubicBezTo>
                    <a:pt x="4279" y="5640"/>
                    <a:pt x="4655" y="5154"/>
                    <a:pt x="5126" y="4841"/>
                  </a:cubicBezTo>
                  <a:cubicBezTo>
                    <a:pt x="5188" y="4830"/>
                    <a:pt x="5257" y="4825"/>
                    <a:pt x="5331" y="4825"/>
                  </a:cubicBezTo>
                  <a:close/>
                  <a:moveTo>
                    <a:pt x="4373" y="7160"/>
                  </a:moveTo>
                  <a:cubicBezTo>
                    <a:pt x="4373" y="7223"/>
                    <a:pt x="4373" y="7270"/>
                    <a:pt x="4405" y="7302"/>
                  </a:cubicBezTo>
                  <a:cubicBezTo>
                    <a:pt x="4326" y="7474"/>
                    <a:pt x="4263" y="7646"/>
                    <a:pt x="4201" y="7819"/>
                  </a:cubicBezTo>
                  <a:cubicBezTo>
                    <a:pt x="4201" y="7772"/>
                    <a:pt x="4201" y="7740"/>
                    <a:pt x="4185" y="7709"/>
                  </a:cubicBezTo>
                  <a:cubicBezTo>
                    <a:pt x="4248" y="7505"/>
                    <a:pt x="4310" y="7333"/>
                    <a:pt x="4373" y="7160"/>
                  </a:cubicBezTo>
                  <a:close/>
                  <a:moveTo>
                    <a:pt x="5232" y="6227"/>
                  </a:moveTo>
                  <a:cubicBezTo>
                    <a:pt x="5264" y="6227"/>
                    <a:pt x="5297" y="6230"/>
                    <a:pt x="5329" y="6236"/>
                  </a:cubicBezTo>
                  <a:cubicBezTo>
                    <a:pt x="5517" y="6236"/>
                    <a:pt x="5690" y="6251"/>
                    <a:pt x="5862" y="6283"/>
                  </a:cubicBezTo>
                  <a:cubicBezTo>
                    <a:pt x="6395" y="6361"/>
                    <a:pt x="6897" y="6471"/>
                    <a:pt x="7383" y="6643"/>
                  </a:cubicBezTo>
                  <a:cubicBezTo>
                    <a:pt x="7759" y="6769"/>
                    <a:pt x="8119" y="6925"/>
                    <a:pt x="8480" y="7113"/>
                  </a:cubicBezTo>
                  <a:cubicBezTo>
                    <a:pt x="8762" y="7270"/>
                    <a:pt x="10361" y="8195"/>
                    <a:pt x="9170" y="9277"/>
                  </a:cubicBezTo>
                  <a:cubicBezTo>
                    <a:pt x="9217" y="9151"/>
                    <a:pt x="9248" y="9026"/>
                    <a:pt x="9295" y="8900"/>
                  </a:cubicBezTo>
                  <a:cubicBezTo>
                    <a:pt x="9326" y="8806"/>
                    <a:pt x="9295" y="8775"/>
                    <a:pt x="9248" y="8775"/>
                  </a:cubicBezTo>
                  <a:lnTo>
                    <a:pt x="9217" y="8681"/>
                  </a:lnTo>
                  <a:cubicBezTo>
                    <a:pt x="9232" y="8634"/>
                    <a:pt x="9232" y="8603"/>
                    <a:pt x="9201" y="8571"/>
                  </a:cubicBezTo>
                  <a:cubicBezTo>
                    <a:pt x="7978" y="7443"/>
                    <a:pt x="6160" y="7113"/>
                    <a:pt x="4530" y="6988"/>
                  </a:cubicBezTo>
                  <a:cubicBezTo>
                    <a:pt x="4522" y="6985"/>
                    <a:pt x="4514" y="6984"/>
                    <a:pt x="4506" y="6984"/>
                  </a:cubicBezTo>
                  <a:cubicBezTo>
                    <a:pt x="4472" y="6984"/>
                    <a:pt x="4446" y="7012"/>
                    <a:pt x="4420" y="7051"/>
                  </a:cubicBezTo>
                  <a:cubicBezTo>
                    <a:pt x="4661" y="6498"/>
                    <a:pt x="4928" y="6227"/>
                    <a:pt x="5232" y="6227"/>
                  </a:cubicBezTo>
                  <a:close/>
                  <a:moveTo>
                    <a:pt x="6270" y="7740"/>
                  </a:moveTo>
                  <a:cubicBezTo>
                    <a:pt x="6771" y="7913"/>
                    <a:pt x="7257" y="8101"/>
                    <a:pt x="7759" y="8289"/>
                  </a:cubicBezTo>
                  <a:cubicBezTo>
                    <a:pt x="7759" y="8352"/>
                    <a:pt x="7759" y="8414"/>
                    <a:pt x="7759" y="8461"/>
                  </a:cubicBezTo>
                  <a:cubicBezTo>
                    <a:pt x="6176" y="12082"/>
                    <a:pt x="4812" y="16001"/>
                    <a:pt x="3715" y="19763"/>
                  </a:cubicBezTo>
                  <a:cubicBezTo>
                    <a:pt x="3684" y="19308"/>
                    <a:pt x="3495" y="18963"/>
                    <a:pt x="3182" y="18838"/>
                  </a:cubicBezTo>
                  <a:cubicBezTo>
                    <a:pt x="3121" y="18819"/>
                    <a:pt x="3058" y="18809"/>
                    <a:pt x="2994" y="18809"/>
                  </a:cubicBezTo>
                  <a:cubicBezTo>
                    <a:pt x="2639" y="18809"/>
                    <a:pt x="2233" y="19088"/>
                    <a:pt x="1928" y="19512"/>
                  </a:cubicBezTo>
                  <a:cubicBezTo>
                    <a:pt x="2618" y="17662"/>
                    <a:pt x="3260" y="15797"/>
                    <a:pt x="3903" y="13932"/>
                  </a:cubicBezTo>
                  <a:cubicBezTo>
                    <a:pt x="4248" y="12960"/>
                    <a:pt x="4593" y="11973"/>
                    <a:pt x="4937" y="11001"/>
                  </a:cubicBezTo>
                  <a:cubicBezTo>
                    <a:pt x="5094" y="10562"/>
                    <a:pt x="5235" y="10123"/>
                    <a:pt x="5392" y="9684"/>
                  </a:cubicBezTo>
                  <a:cubicBezTo>
                    <a:pt x="5423" y="9621"/>
                    <a:pt x="5800" y="8430"/>
                    <a:pt x="5956" y="7866"/>
                  </a:cubicBezTo>
                  <a:cubicBezTo>
                    <a:pt x="6066" y="7819"/>
                    <a:pt x="6160" y="7772"/>
                    <a:pt x="6270" y="7740"/>
                  </a:cubicBezTo>
                  <a:close/>
                  <a:moveTo>
                    <a:pt x="8010" y="8399"/>
                  </a:moveTo>
                  <a:cubicBezTo>
                    <a:pt x="8213" y="8477"/>
                    <a:pt x="8433" y="8571"/>
                    <a:pt x="8637" y="8650"/>
                  </a:cubicBezTo>
                  <a:cubicBezTo>
                    <a:pt x="8762" y="8728"/>
                    <a:pt x="8856" y="8853"/>
                    <a:pt x="8919" y="9010"/>
                  </a:cubicBezTo>
                  <a:cubicBezTo>
                    <a:pt x="8934" y="9073"/>
                    <a:pt x="8950" y="9135"/>
                    <a:pt x="8966" y="9198"/>
                  </a:cubicBezTo>
                  <a:cubicBezTo>
                    <a:pt x="8981" y="9230"/>
                    <a:pt x="8981" y="9245"/>
                    <a:pt x="8997" y="9245"/>
                  </a:cubicBezTo>
                  <a:cubicBezTo>
                    <a:pt x="8401" y="10860"/>
                    <a:pt x="7790" y="12490"/>
                    <a:pt x="7195" y="14120"/>
                  </a:cubicBezTo>
                  <a:cubicBezTo>
                    <a:pt x="7492" y="13242"/>
                    <a:pt x="7759" y="12364"/>
                    <a:pt x="8057" y="11502"/>
                  </a:cubicBezTo>
                  <a:cubicBezTo>
                    <a:pt x="8307" y="10687"/>
                    <a:pt x="8715" y="9825"/>
                    <a:pt x="8574" y="8979"/>
                  </a:cubicBezTo>
                  <a:cubicBezTo>
                    <a:pt x="8574" y="8972"/>
                    <a:pt x="8569" y="8968"/>
                    <a:pt x="8562" y="8968"/>
                  </a:cubicBezTo>
                  <a:cubicBezTo>
                    <a:pt x="8553" y="8968"/>
                    <a:pt x="8543" y="8976"/>
                    <a:pt x="8543" y="8994"/>
                  </a:cubicBezTo>
                  <a:cubicBezTo>
                    <a:pt x="8574" y="9982"/>
                    <a:pt x="8213" y="10922"/>
                    <a:pt x="7900" y="11863"/>
                  </a:cubicBezTo>
                  <a:cubicBezTo>
                    <a:pt x="7586" y="12819"/>
                    <a:pt x="7257" y="13791"/>
                    <a:pt x="6944" y="14747"/>
                  </a:cubicBezTo>
                  <a:cubicBezTo>
                    <a:pt x="6850" y="15013"/>
                    <a:pt x="6771" y="15280"/>
                    <a:pt x="6677" y="15546"/>
                  </a:cubicBezTo>
                  <a:cubicBezTo>
                    <a:pt x="6113" y="17161"/>
                    <a:pt x="5549" y="18759"/>
                    <a:pt x="5016" y="20374"/>
                  </a:cubicBezTo>
                  <a:cubicBezTo>
                    <a:pt x="4922" y="20050"/>
                    <a:pt x="4699" y="19875"/>
                    <a:pt x="4429" y="19875"/>
                  </a:cubicBezTo>
                  <a:cubicBezTo>
                    <a:pt x="4203" y="19875"/>
                    <a:pt x="3943" y="19999"/>
                    <a:pt x="3699" y="20264"/>
                  </a:cubicBezTo>
                  <a:cubicBezTo>
                    <a:pt x="5110" y="16314"/>
                    <a:pt x="6568" y="12380"/>
                    <a:pt x="8010" y="8430"/>
                  </a:cubicBezTo>
                  <a:cubicBezTo>
                    <a:pt x="8010" y="8414"/>
                    <a:pt x="8010" y="8414"/>
                    <a:pt x="8010" y="8399"/>
                  </a:cubicBezTo>
                  <a:close/>
                  <a:moveTo>
                    <a:pt x="1630" y="23195"/>
                  </a:moveTo>
                  <a:cubicBezTo>
                    <a:pt x="1724" y="23211"/>
                    <a:pt x="1834" y="23242"/>
                    <a:pt x="1912" y="23305"/>
                  </a:cubicBezTo>
                  <a:cubicBezTo>
                    <a:pt x="1944" y="23321"/>
                    <a:pt x="1959" y="23336"/>
                    <a:pt x="1991" y="23352"/>
                  </a:cubicBezTo>
                  <a:cubicBezTo>
                    <a:pt x="1991" y="23352"/>
                    <a:pt x="2006" y="23368"/>
                    <a:pt x="2006" y="23383"/>
                  </a:cubicBezTo>
                  <a:cubicBezTo>
                    <a:pt x="1897" y="23321"/>
                    <a:pt x="1787" y="23274"/>
                    <a:pt x="1662" y="23242"/>
                  </a:cubicBezTo>
                  <a:cubicBezTo>
                    <a:pt x="1646" y="23227"/>
                    <a:pt x="1646" y="23211"/>
                    <a:pt x="1630" y="23195"/>
                  </a:cubicBezTo>
                  <a:close/>
                  <a:moveTo>
                    <a:pt x="1019" y="23477"/>
                  </a:moveTo>
                  <a:cubicBezTo>
                    <a:pt x="1035" y="23509"/>
                    <a:pt x="1050" y="23556"/>
                    <a:pt x="1066" y="23603"/>
                  </a:cubicBezTo>
                  <a:cubicBezTo>
                    <a:pt x="1050" y="23650"/>
                    <a:pt x="1035" y="23697"/>
                    <a:pt x="1019" y="23744"/>
                  </a:cubicBezTo>
                  <a:cubicBezTo>
                    <a:pt x="1003" y="23760"/>
                    <a:pt x="988" y="23775"/>
                    <a:pt x="972" y="23807"/>
                  </a:cubicBezTo>
                  <a:cubicBezTo>
                    <a:pt x="972" y="23760"/>
                    <a:pt x="972" y="23713"/>
                    <a:pt x="972" y="23666"/>
                  </a:cubicBezTo>
                  <a:cubicBezTo>
                    <a:pt x="988" y="23619"/>
                    <a:pt x="1003" y="23556"/>
                    <a:pt x="1019" y="23493"/>
                  </a:cubicBezTo>
                  <a:cubicBezTo>
                    <a:pt x="1019" y="23493"/>
                    <a:pt x="1019" y="23477"/>
                    <a:pt x="1019" y="23477"/>
                  </a:cubicBezTo>
                  <a:close/>
                  <a:moveTo>
                    <a:pt x="1072" y="18956"/>
                  </a:moveTo>
                  <a:cubicBezTo>
                    <a:pt x="1135" y="18956"/>
                    <a:pt x="1196" y="18969"/>
                    <a:pt x="1254" y="18995"/>
                  </a:cubicBezTo>
                  <a:cubicBezTo>
                    <a:pt x="1630" y="19167"/>
                    <a:pt x="1614" y="19669"/>
                    <a:pt x="1583" y="20202"/>
                  </a:cubicBezTo>
                  <a:cubicBezTo>
                    <a:pt x="1583" y="20263"/>
                    <a:pt x="1623" y="20305"/>
                    <a:pt x="1668" y="20305"/>
                  </a:cubicBezTo>
                  <a:cubicBezTo>
                    <a:pt x="1704" y="20305"/>
                    <a:pt x="1744" y="20279"/>
                    <a:pt x="1771" y="20217"/>
                  </a:cubicBezTo>
                  <a:cubicBezTo>
                    <a:pt x="1803" y="20123"/>
                    <a:pt x="1834" y="20013"/>
                    <a:pt x="1850" y="19919"/>
                  </a:cubicBezTo>
                  <a:cubicBezTo>
                    <a:pt x="2149" y="19427"/>
                    <a:pt x="2521" y="19199"/>
                    <a:pt x="2832" y="19199"/>
                  </a:cubicBezTo>
                  <a:cubicBezTo>
                    <a:pt x="3302" y="19199"/>
                    <a:pt x="3634" y="19719"/>
                    <a:pt x="3370" y="20625"/>
                  </a:cubicBezTo>
                  <a:cubicBezTo>
                    <a:pt x="3337" y="20748"/>
                    <a:pt x="3386" y="20811"/>
                    <a:pt x="3450" y="20811"/>
                  </a:cubicBezTo>
                  <a:cubicBezTo>
                    <a:pt x="3507" y="20811"/>
                    <a:pt x="3575" y="20760"/>
                    <a:pt x="3605" y="20656"/>
                  </a:cubicBezTo>
                  <a:cubicBezTo>
                    <a:pt x="3605" y="20640"/>
                    <a:pt x="3605" y="20640"/>
                    <a:pt x="3621" y="20625"/>
                  </a:cubicBezTo>
                  <a:cubicBezTo>
                    <a:pt x="3621" y="20625"/>
                    <a:pt x="3636" y="20625"/>
                    <a:pt x="3636" y="20609"/>
                  </a:cubicBezTo>
                  <a:cubicBezTo>
                    <a:pt x="3860" y="20314"/>
                    <a:pt x="4092" y="20183"/>
                    <a:pt x="4289" y="20183"/>
                  </a:cubicBezTo>
                  <a:cubicBezTo>
                    <a:pt x="4604" y="20183"/>
                    <a:pt x="4829" y="20517"/>
                    <a:pt x="4781" y="21048"/>
                  </a:cubicBezTo>
                  <a:cubicBezTo>
                    <a:pt x="4781" y="21064"/>
                    <a:pt x="4781" y="21064"/>
                    <a:pt x="4781" y="21079"/>
                  </a:cubicBezTo>
                  <a:cubicBezTo>
                    <a:pt x="4765" y="21079"/>
                    <a:pt x="4765" y="21095"/>
                    <a:pt x="4765" y="21111"/>
                  </a:cubicBezTo>
                  <a:cubicBezTo>
                    <a:pt x="4075" y="22035"/>
                    <a:pt x="3401" y="22976"/>
                    <a:pt x="2712" y="23901"/>
                  </a:cubicBezTo>
                  <a:cubicBezTo>
                    <a:pt x="2696" y="23932"/>
                    <a:pt x="2665" y="23963"/>
                    <a:pt x="2618" y="24010"/>
                  </a:cubicBezTo>
                  <a:cubicBezTo>
                    <a:pt x="2649" y="23979"/>
                    <a:pt x="2649" y="23948"/>
                    <a:pt x="2649" y="23916"/>
                  </a:cubicBezTo>
                  <a:cubicBezTo>
                    <a:pt x="2557" y="23255"/>
                    <a:pt x="2083" y="22825"/>
                    <a:pt x="1552" y="22825"/>
                  </a:cubicBezTo>
                  <a:cubicBezTo>
                    <a:pt x="1177" y="22825"/>
                    <a:pt x="773" y="23040"/>
                    <a:pt x="455" y="23540"/>
                  </a:cubicBezTo>
                  <a:cubicBezTo>
                    <a:pt x="455" y="23462"/>
                    <a:pt x="439" y="23383"/>
                    <a:pt x="439" y="23305"/>
                  </a:cubicBezTo>
                  <a:cubicBezTo>
                    <a:pt x="345" y="22161"/>
                    <a:pt x="266" y="21001"/>
                    <a:pt x="172" y="19857"/>
                  </a:cubicBezTo>
                  <a:cubicBezTo>
                    <a:pt x="157" y="19810"/>
                    <a:pt x="141" y="19778"/>
                    <a:pt x="110" y="19778"/>
                  </a:cubicBezTo>
                  <a:cubicBezTo>
                    <a:pt x="141" y="19731"/>
                    <a:pt x="172" y="19684"/>
                    <a:pt x="204" y="19622"/>
                  </a:cubicBezTo>
                  <a:cubicBezTo>
                    <a:pt x="235" y="19575"/>
                    <a:pt x="235" y="19543"/>
                    <a:pt x="235" y="19512"/>
                  </a:cubicBezTo>
                  <a:cubicBezTo>
                    <a:pt x="478" y="19192"/>
                    <a:pt x="794" y="18956"/>
                    <a:pt x="1072" y="18956"/>
                  </a:cubicBezTo>
                  <a:close/>
                  <a:moveTo>
                    <a:pt x="1567" y="23697"/>
                  </a:moveTo>
                  <a:lnTo>
                    <a:pt x="1646" y="23713"/>
                  </a:lnTo>
                  <a:cubicBezTo>
                    <a:pt x="1583" y="23885"/>
                    <a:pt x="1505" y="24042"/>
                    <a:pt x="1442" y="24214"/>
                  </a:cubicBezTo>
                  <a:cubicBezTo>
                    <a:pt x="1489" y="24042"/>
                    <a:pt x="1536" y="23869"/>
                    <a:pt x="1567" y="23697"/>
                  </a:cubicBezTo>
                  <a:close/>
                  <a:moveTo>
                    <a:pt x="2116" y="23791"/>
                  </a:moveTo>
                  <a:cubicBezTo>
                    <a:pt x="2100" y="23869"/>
                    <a:pt x="2069" y="23932"/>
                    <a:pt x="2038" y="23995"/>
                  </a:cubicBezTo>
                  <a:cubicBezTo>
                    <a:pt x="1991" y="24089"/>
                    <a:pt x="1928" y="24198"/>
                    <a:pt x="1865" y="24293"/>
                  </a:cubicBezTo>
                  <a:cubicBezTo>
                    <a:pt x="1944" y="24120"/>
                    <a:pt x="2022" y="23963"/>
                    <a:pt x="2100" y="23791"/>
                  </a:cubicBezTo>
                  <a:close/>
                  <a:moveTo>
                    <a:pt x="2336" y="23838"/>
                  </a:moveTo>
                  <a:cubicBezTo>
                    <a:pt x="2367" y="23901"/>
                    <a:pt x="2414" y="23963"/>
                    <a:pt x="2461" y="24010"/>
                  </a:cubicBezTo>
                  <a:cubicBezTo>
                    <a:pt x="2449" y="24005"/>
                    <a:pt x="2436" y="24001"/>
                    <a:pt x="2422" y="24001"/>
                  </a:cubicBezTo>
                  <a:cubicBezTo>
                    <a:pt x="2397" y="24001"/>
                    <a:pt x="2371" y="24012"/>
                    <a:pt x="2351" y="24042"/>
                  </a:cubicBezTo>
                  <a:cubicBezTo>
                    <a:pt x="2257" y="24136"/>
                    <a:pt x="2163" y="24246"/>
                    <a:pt x="2085" y="24340"/>
                  </a:cubicBezTo>
                  <a:cubicBezTo>
                    <a:pt x="2116" y="24277"/>
                    <a:pt x="2147" y="24214"/>
                    <a:pt x="2179" y="24136"/>
                  </a:cubicBezTo>
                  <a:cubicBezTo>
                    <a:pt x="2226" y="24057"/>
                    <a:pt x="2257" y="23995"/>
                    <a:pt x="2288" y="23932"/>
                  </a:cubicBezTo>
                  <a:cubicBezTo>
                    <a:pt x="2304" y="23901"/>
                    <a:pt x="2320" y="23869"/>
                    <a:pt x="2336" y="23838"/>
                  </a:cubicBezTo>
                  <a:close/>
                  <a:moveTo>
                    <a:pt x="1865" y="23744"/>
                  </a:moveTo>
                  <a:cubicBezTo>
                    <a:pt x="1881" y="23744"/>
                    <a:pt x="1897" y="23744"/>
                    <a:pt x="1928" y="23760"/>
                  </a:cubicBezTo>
                  <a:cubicBezTo>
                    <a:pt x="1787" y="24057"/>
                    <a:pt x="1630" y="24355"/>
                    <a:pt x="1489" y="24653"/>
                  </a:cubicBezTo>
                  <a:cubicBezTo>
                    <a:pt x="1599" y="24355"/>
                    <a:pt x="1709" y="24042"/>
                    <a:pt x="1818" y="23744"/>
                  </a:cubicBezTo>
                  <a:close/>
                  <a:moveTo>
                    <a:pt x="2602" y="24042"/>
                  </a:moveTo>
                  <a:lnTo>
                    <a:pt x="2602" y="24042"/>
                  </a:lnTo>
                  <a:cubicBezTo>
                    <a:pt x="2351" y="24402"/>
                    <a:pt x="1834" y="25170"/>
                    <a:pt x="1379" y="25703"/>
                  </a:cubicBezTo>
                  <a:cubicBezTo>
                    <a:pt x="1677" y="25139"/>
                    <a:pt x="2038" y="24637"/>
                    <a:pt x="2477" y="24183"/>
                  </a:cubicBezTo>
                  <a:cubicBezTo>
                    <a:pt x="2508" y="24151"/>
                    <a:pt x="2524" y="24104"/>
                    <a:pt x="2508" y="24073"/>
                  </a:cubicBezTo>
                  <a:lnTo>
                    <a:pt x="2508" y="24073"/>
                  </a:lnTo>
                  <a:cubicBezTo>
                    <a:pt x="2512" y="24077"/>
                    <a:pt x="2519" y="24079"/>
                    <a:pt x="2526" y="24079"/>
                  </a:cubicBezTo>
                  <a:cubicBezTo>
                    <a:pt x="2548" y="24079"/>
                    <a:pt x="2579" y="24065"/>
                    <a:pt x="2602" y="24042"/>
                  </a:cubicBezTo>
                  <a:close/>
                  <a:moveTo>
                    <a:pt x="815" y="23383"/>
                  </a:moveTo>
                  <a:cubicBezTo>
                    <a:pt x="815" y="23430"/>
                    <a:pt x="815" y="23477"/>
                    <a:pt x="815" y="23524"/>
                  </a:cubicBezTo>
                  <a:cubicBezTo>
                    <a:pt x="799" y="23572"/>
                    <a:pt x="784" y="23619"/>
                    <a:pt x="784" y="23681"/>
                  </a:cubicBezTo>
                  <a:cubicBezTo>
                    <a:pt x="784" y="23713"/>
                    <a:pt x="799" y="23744"/>
                    <a:pt x="815" y="23760"/>
                  </a:cubicBezTo>
                  <a:cubicBezTo>
                    <a:pt x="815" y="24026"/>
                    <a:pt x="799" y="24293"/>
                    <a:pt x="784" y="24559"/>
                  </a:cubicBezTo>
                  <a:cubicBezTo>
                    <a:pt x="784" y="24230"/>
                    <a:pt x="784" y="23901"/>
                    <a:pt x="768" y="23572"/>
                  </a:cubicBezTo>
                  <a:cubicBezTo>
                    <a:pt x="768" y="23542"/>
                    <a:pt x="747" y="23526"/>
                    <a:pt x="723" y="23526"/>
                  </a:cubicBezTo>
                  <a:cubicBezTo>
                    <a:pt x="697" y="23526"/>
                    <a:pt x="667" y="23546"/>
                    <a:pt x="658" y="23587"/>
                  </a:cubicBezTo>
                  <a:cubicBezTo>
                    <a:pt x="643" y="24418"/>
                    <a:pt x="658" y="25233"/>
                    <a:pt x="658" y="26064"/>
                  </a:cubicBezTo>
                  <a:cubicBezTo>
                    <a:pt x="611" y="25703"/>
                    <a:pt x="580" y="24888"/>
                    <a:pt x="564" y="24778"/>
                  </a:cubicBezTo>
                  <a:cubicBezTo>
                    <a:pt x="533" y="24434"/>
                    <a:pt x="502" y="24104"/>
                    <a:pt x="470" y="23760"/>
                  </a:cubicBezTo>
                  <a:cubicBezTo>
                    <a:pt x="580" y="23603"/>
                    <a:pt x="690" y="23477"/>
                    <a:pt x="815" y="23383"/>
                  </a:cubicBezTo>
                  <a:close/>
                  <a:moveTo>
                    <a:pt x="1176" y="25876"/>
                  </a:moveTo>
                  <a:cubicBezTo>
                    <a:pt x="1176" y="25876"/>
                    <a:pt x="1191" y="25891"/>
                    <a:pt x="1223" y="25891"/>
                  </a:cubicBezTo>
                  <a:cubicBezTo>
                    <a:pt x="1160" y="25954"/>
                    <a:pt x="1113" y="26017"/>
                    <a:pt x="1066" y="26064"/>
                  </a:cubicBezTo>
                  <a:cubicBezTo>
                    <a:pt x="1097" y="26001"/>
                    <a:pt x="1129" y="25938"/>
                    <a:pt x="1176" y="25876"/>
                  </a:cubicBezTo>
                  <a:close/>
                  <a:moveTo>
                    <a:pt x="7911" y="1"/>
                  </a:moveTo>
                  <a:cubicBezTo>
                    <a:pt x="7753" y="1"/>
                    <a:pt x="7588" y="25"/>
                    <a:pt x="7414" y="91"/>
                  </a:cubicBezTo>
                  <a:cubicBezTo>
                    <a:pt x="6395" y="468"/>
                    <a:pt x="5988" y="1988"/>
                    <a:pt x="5674" y="3179"/>
                  </a:cubicBezTo>
                  <a:cubicBezTo>
                    <a:pt x="5658" y="3195"/>
                    <a:pt x="5658" y="3211"/>
                    <a:pt x="5674" y="3226"/>
                  </a:cubicBezTo>
                  <a:cubicBezTo>
                    <a:pt x="5627" y="3242"/>
                    <a:pt x="5596" y="3258"/>
                    <a:pt x="5549" y="3273"/>
                  </a:cubicBezTo>
                  <a:cubicBezTo>
                    <a:pt x="5520" y="3264"/>
                    <a:pt x="5490" y="3260"/>
                    <a:pt x="5460" y="3260"/>
                  </a:cubicBezTo>
                  <a:cubicBezTo>
                    <a:pt x="5222" y="3260"/>
                    <a:pt x="4934" y="3518"/>
                    <a:pt x="4781" y="3838"/>
                  </a:cubicBezTo>
                  <a:cubicBezTo>
                    <a:pt x="4608" y="4182"/>
                    <a:pt x="4608" y="4559"/>
                    <a:pt x="4734" y="4794"/>
                  </a:cubicBezTo>
                  <a:cubicBezTo>
                    <a:pt x="4326" y="5170"/>
                    <a:pt x="4028" y="5922"/>
                    <a:pt x="4091" y="6424"/>
                  </a:cubicBezTo>
                  <a:cubicBezTo>
                    <a:pt x="4091" y="6439"/>
                    <a:pt x="4107" y="6455"/>
                    <a:pt x="4107" y="6455"/>
                  </a:cubicBezTo>
                  <a:cubicBezTo>
                    <a:pt x="3668" y="7082"/>
                    <a:pt x="3699" y="7646"/>
                    <a:pt x="4060" y="7929"/>
                  </a:cubicBezTo>
                  <a:cubicBezTo>
                    <a:pt x="4068" y="7937"/>
                    <a:pt x="4078" y="7941"/>
                    <a:pt x="4089" y="7941"/>
                  </a:cubicBezTo>
                  <a:cubicBezTo>
                    <a:pt x="4116" y="7941"/>
                    <a:pt x="4147" y="7915"/>
                    <a:pt x="4169" y="7882"/>
                  </a:cubicBezTo>
                  <a:lnTo>
                    <a:pt x="4169" y="7882"/>
                  </a:lnTo>
                  <a:cubicBezTo>
                    <a:pt x="2665" y="11581"/>
                    <a:pt x="1301" y="15390"/>
                    <a:pt x="63" y="19167"/>
                  </a:cubicBezTo>
                  <a:cubicBezTo>
                    <a:pt x="63" y="19261"/>
                    <a:pt x="78" y="19371"/>
                    <a:pt x="78" y="19465"/>
                  </a:cubicBezTo>
                  <a:cubicBezTo>
                    <a:pt x="549" y="18775"/>
                    <a:pt x="784" y="17709"/>
                    <a:pt x="1082" y="16879"/>
                  </a:cubicBezTo>
                  <a:cubicBezTo>
                    <a:pt x="1458" y="15781"/>
                    <a:pt x="1850" y="14684"/>
                    <a:pt x="2241" y="13587"/>
                  </a:cubicBezTo>
                  <a:cubicBezTo>
                    <a:pt x="2947" y="11643"/>
                    <a:pt x="3684" y="9700"/>
                    <a:pt x="4405" y="7756"/>
                  </a:cubicBezTo>
                  <a:cubicBezTo>
                    <a:pt x="4420" y="7756"/>
                    <a:pt x="4420" y="7740"/>
                    <a:pt x="4436" y="7740"/>
                  </a:cubicBezTo>
                  <a:cubicBezTo>
                    <a:pt x="4577" y="7552"/>
                    <a:pt x="4749" y="7443"/>
                    <a:pt x="4922" y="7380"/>
                  </a:cubicBezTo>
                  <a:cubicBezTo>
                    <a:pt x="5141" y="7427"/>
                    <a:pt x="5361" y="7474"/>
                    <a:pt x="5580" y="7537"/>
                  </a:cubicBezTo>
                  <a:cubicBezTo>
                    <a:pt x="5658" y="7599"/>
                    <a:pt x="5737" y="7709"/>
                    <a:pt x="5800" y="7819"/>
                  </a:cubicBezTo>
                  <a:cubicBezTo>
                    <a:pt x="5674" y="8070"/>
                    <a:pt x="5611" y="8367"/>
                    <a:pt x="5486" y="8681"/>
                  </a:cubicBezTo>
                  <a:cubicBezTo>
                    <a:pt x="5079" y="9872"/>
                    <a:pt x="4655" y="11079"/>
                    <a:pt x="4248" y="12270"/>
                  </a:cubicBezTo>
                  <a:cubicBezTo>
                    <a:pt x="3433" y="14637"/>
                    <a:pt x="2602" y="16988"/>
                    <a:pt x="1834" y="19339"/>
                  </a:cubicBezTo>
                  <a:cubicBezTo>
                    <a:pt x="1756" y="18995"/>
                    <a:pt x="1552" y="18728"/>
                    <a:pt x="1317" y="18665"/>
                  </a:cubicBezTo>
                  <a:cubicBezTo>
                    <a:pt x="1267" y="18652"/>
                    <a:pt x="1217" y="18646"/>
                    <a:pt x="1165" y="18646"/>
                  </a:cubicBezTo>
                  <a:cubicBezTo>
                    <a:pt x="794" y="18646"/>
                    <a:pt x="385" y="18981"/>
                    <a:pt x="110" y="19449"/>
                  </a:cubicBezTo>
                  <a:cubicBezTo>
                    <a:pt x="94" y="19465"/>
                    <a:pt x="78" y="19465"/>
                    <a:pt x="78" y="19481"/>
                  </a:cubicBezTo>
                  <a:cubicBezTo>
                    <a:pt x="78" y="19778"/>
                    <a:pt x="47" y="20076"/>
                    <a:pt x="0" y="20358"/>
                  </a:cubicBezTo>
                  <a:cubicBezTo>
                    <a:pt x="63" y="22600"/>
                    <a:pt x="266" y="24747"/>
                    <a:pt x="502" y="26879"/>
                  </a:cubicBezTo>
                  <a:cubicBezTo>
                    <a:pt x="510" y="26954"/>
                    <a:pt x="545" y="26989"/>
                    <a:pt x="587" y="26989"/>
                  </a:cubicBezTo>
                  <a:cubicBezTo>
                    <a:pt x="625" y="26989"/>
                    <a:pt x="669" y="26962"/>
                    <a:pt x="705" y="26910"/>
                  </a:cubicBezTo>
                  <a:cubicBezTo>
                    <a:pt x="2163" y="25061"/>
                    <a:pt x="3605" y="23180"/>
                    <a:pt x="4969" y="21220"/>
                  </a:cubicBezTo>
                  <a:cubicBezTo>
                    <a:pt x="5031" y="21142"/>
                    <a:pt x="5031" y="21079"/>
                    <a:pt x="5016" y="21032"/>
                  </a:cubicBezTo>
                  <a:cubicBezTo>
                    <a:pt x="5031" y="20970"/>
                    <a:pt x="5031" y="20923"/>
                    <a:pt x="5047" y="20876"/>
                  </a:cubicBezTo>
                  <a:cubicBezTo>
                    <a:pt x="6474" y="17176"/>
                    <a:pt x="7759" y="13383"/>
                    <a:pt x="9044" y="9637"/>
                  </a:cubicBezTo>
                  <a:cubicBezTo>
                    <a:pt x="9049" y="9642"/>
                    <a:pt x="9055" y="9644"/>
                    <a:pt x="9060" y="9644"/>
                  </a:cubicBezTo>
                  <a:cubicBezTo>
                    <a:pt x="9070" y="9644"/>
                    <a:pt x="9081" y="9637"/>
                    <a:pt x="9091" y="9637"/>
                  </a:cubicBezTo>
                  <a:cubicBezTo>
                    <a:pt x="9655" y="9324"/>
                    <a:pt x="10016" y="8587"/>
                    <a:pt x="9875" y="7897"/>
                  </a:cubicBezTo>
                  <a:cubicBezTo>
                    <a:pt x="9859" y="7819"/>
                    <a:pt x="9828" y="7756"/>
                    <a:pt x="9796" y="7678"/>
                  </a:cubicBezTo>
                  <a:cubicBezTo>
                    <a:pt x="10063" y="7239"/>
                    <a:pt x="10141" y="6894"/>
                    <a:pt x="10094" y="6596"/>
                  </a:cubicBezTo>
                  <a:cubicBezTo>
                    <a:pt x="10565" y="6173"/>
                    <a:pt x="10580" y="5718"/>
                    <a:pt x="10423" y="5311"/>
                  </a:cubicBezTo>
                  <a:cubicBezTo>
                    <a:pt x="10815" y="4339"/>
                    <a:pt x="11599" y="2913"/>
                    <a:pt x="11536" y="1910"/>
                  </a:cubicBezTo>
                  <a:cubicBezTo>
                    <a:pt x="11489" y="1157"/>
                    <a:pt x="11035" y="812"/>
                    <a:pt x="10533" y="687"/>
                  </a:cubicBezTo>
                  <a:cubicBezTo>
                    <a:pt x="9922" y="436"/>
                    <a:pt x="9264" y="279"/>
                    <a:pt x="8637" y="123"/>
                  </a:cubicBezTo>
                  <a:cubicBezTo>
                    <a:pt x="8404" y="65"/>
                    <a:pt x="8166" y="1"/>
                    <a:pt x="79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1" name="Google Shape;2461;p84"/>
            <p:cNvSpPr/>
            <p:nvPr/>
          </p:nvSpPr>
          <p:spPr>
            <a:xfrm>
              <a:off x="3380325" y="3719775"/>
              <a:ext cx="23925" cy="52975"/>
            </a:xfrm>
            <a:custGeom>
              <a:avLst/>
              <a:gdLst/>
              <a:ahLst/>
              <a:cxnLst/>
              <a:rect l="l" t="t" r="r" b="b"/>
              <a:pathLst>
                <a:path w="957" h="2119" extrusionOk="0">
                  <a:moveTo>
                    <a:pt x="956" y="0"/>
                  </a:moveTo>
                  <a:lnTo>
                    <a:pt x="956" y="0"/>
                  </a:lnTo>
                  <a:cubicBezTo>
                    <a:pt x="470" y="471"/>
                    <a:pt x="63" y="1348"/>
                    <a:pt x="0" y="2101"/>
                  </a:cubicBezTo>
                  <a:cubicBezTo>
                    <a:pt x="0" y="2110"/>
                    <a:pt x="5" y="2119"/>
                    <a:pt x="13" y="2119"/>
                  </a:cubicBezTo>
                  <a:cubicBezTo>
                    <a:pt x="18" y="2119"/>
                    <a:pt x="25" y="2114"/>
                    <a:pt x="31" y="2101"/>
                  </a:cubicBezTo>
                  <a:cubicBezTo>
                    <a:pt x="220" y="1254"/>
                    <a:pt x="486" y="674"/>
                    <a:pt x="9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2" name="Google Shape;2462;p84"/>
            <p:cNvSpPr/>
            <p:nvPr/>
          </p:nvSpPr>
          <p:spPr>
            <a:xfrm>
              <a:off x="3385800" y="3742450"/>
              <a:ext cx="10225" cy="27275"/>
            </a:xfrm>
            <a:custGeom>
              <a:avLst/>
              <a:gdLst/>
              <a:ahLst/>
              <a:cxnLst/>
              <a:rect l="l" t="t" r="r" b="b"/>
              <a:pathLst>
                <a:path w="409" h="1091" extrusionOk="0">
                  <a:moveTo>
                    <a:pt x="395" y="0"/>
                  </a:moveTo>
                  <a:cubicBezTo>
                    <a:pt x="390" y="0"/>
                    <a:pt x="383" y="5"/>
                    <a:pt x="377" y="18"/>
                  </a:cubicBezTo>
                  <a:cubicBezTo>
                    <a:pt x="251" y="363"/>
                    <a:pt x="126" y="708"/>
                    <a:pt x="1" y="1053"/>
                  </a:cubicBezTo>
                  <a:cubicBezTo>
                    <a:pt x="1" y="1079"/>
                    <a:pt x="10" y="1090"/>
                    <a:pt x="21" y="1090"/>
                  </a:cubicBezTo>
                  <a:cubicBezTo>
                    <a:pt x="30" y="1090"/>
                    <a:pt x="41" y="1082"/>
                    <a:pt x="48" y="1068"/>
                  </a:cubicBezTo>
                  <a:cubicBezTo>
                    <a:pt x="173" y="723"/>
                    <a:pt x="283" y="363"/>
                    <a:pt x="408" y="18"/>
                  </a:cubicBezTo>
                  <a:cubicBezTo>
                    <a:pt x="408" y="9"/>
                    <a:pt x="403" y="0"/>
                    <a:pt x="3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3" name="Google Shape;2463;p84"/>
            <p:cNvSpPr/>
            <p:nvPr/>
          </p:nvSpPr>
          <p:spPr>
            <a:xfrm>
              <a:off x="3397550" y="3877700"/>
              <a:ext cx="60275" cy="34650"/>
            </a:xfrm>
            <a:custGeom>
              <a:avLst/>
              <a:gdLst/>
              <a:ahLst/>
              <a:cxnLst/>
              <a:rect l="l" t="t" r="r" b="b"/>
              <a:pathLst>
                <a:path w="2411" h="1386" extrusionOk="0">
                  <a:moveTo>
                    <a:pt x="16" y="0"/>
                  </a:moveTo>
                  <a:cubicBezTo>
                    <a:pt x="1" y="0"/>
                    <a:pt x="1" y="16"/>
                    <a:pt x="16" y="16"/>
                  </a:cubicBezTo>
                  <a:cubicBezTo>
                    <a:pt x="487" y="125"/>
                    <a:pt x="1004" y="251"/>
                    <a:pt x="1443" y="470"/>
                  </a:cubicBezTo>
                  <a:cubicBezTo>
                    <a:pt x="1835" y="690"/>
                    <a:pt x="2085" y="1019"/>
                    <a:pt x="2368" y="1379"/>
                  </a:cubicBezTo>
                  <a:cubicBezTo>
                    <a:pt x="2372" y="1384"/>
                    <a:pt x="2378" y="1386"/>
                    <a:pt x="2384" y="1386"/>
                  </a:cubicBezTo>
                  <a:cubicBezTo>
                    <a:pt x="2398" y="1386"/>
                    <a:pt x="2410" y="1375"/>
                    <a:pt x="2399" y="1364"/>
                  </a:cubicBezTo>
                  <a:cubicBezTo>
                    <a:pt x="2132" y="314"/>
                    <a:pt x="832" y="141"/>
                    <a:pt x="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4" name="Google Shape;2464;p84"/>
            <p:cNvSpPr/>
            <p:nvPr/>
          </p:nvSpPr>
          <p:spPr>
            <a:xfrm>
              <a:off x="3423800" y="3854950"/>
              <a:ext cx="38375" cy="26000"/>
            </a:xfrm>
            <a:custGeom>
              <a:avLst/>
              <a:gdLst/>
              <a:ahLst/>
              <a:cxnLst/>
              <a:rect l="l" t="t" r="r" b="b"/>
              <a:pathLst>
                <a:path w="1535" h="1040" extrusionOk="0">
                  <a:moveTo>
                    <a:pt x="46" y="1"/>
                  </a:moveTo>
                  <a:cubicBezTo>
                    <a:pt x="36" y="1"/>
                    <a:pt x="26" y="1"/>
                    <a:pt x="17" y="1"/>
                  </a:cubicBezTo>
                  <a:cubicBezTo>
                    <a:pt x="1" y="1"/>
                    <a:pt x="1" y="17"/>
                    <a:pt x="1" y="17"/>
                  </a:cubicBezTo>
                  <a:cubicBezTo>
                    <a:pt x="314" y="126"/>
                    <a:pt x="612" y="220"/>
                    <a:pt x="879" y="409"/>
                  </a:cubicBezTo>
                  <a:cubicBezTo>
                    <a:pt x="1114" y="581"/>
                    <a:pt x="1271" y="847"/>
                    <a:pt x="1490" y="1035"/>
                  </a:cubicBezTo>
                  <a:cubicBezTo>
                    <a:pt x="1493" y="1038"/>
                    <a:pt x="1497" y="1040"/>
                    <a:pt x="1500" y="1040"/>
                  </a:cubicBezTo>
                  <a:cubicBezTo>
                    <a:pt x="1516" y="1040"/>
                    <a:pt x="1534" y="1017"/>
                    <a:pt x="1521" y="1004"/>
                  </a:cubicBezTo>
                  <a:cubicBezTo>
                    <a:pt x="1321" y="419"/>
                    <a:pt x="592" y="1"/>
                    <a:pt x="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5" name="Google Shape;2465;p84"/>
            <p:cNvSpPr/>
            <p:nvPr/>
          </p:nvSpPr>
          <p:spPr>
            <a:xfrm>
              <a:off x="3449275" y="3833800"/>
              <a:ext cx="18725" cy="17825"/>
            </a:xfrm>
            <a:custGeom>
              <a:avLst/>
              <a:gdLst/>
              <a:ahLst/>
              <a:cxnLst/>
              <a:rect l="l" t="t" r="r" b="b"/>
              <a:pathLst>
                <a:path w="749" h="713" extrusionOk="0">
                  <a:moveTo>
                    <a:pt x="16" y="1"/>
                  </a:moveTo>
                  <a:cubicBezTo>
                    <a:pt x="1" y="1"/>
                    <a:pt x="1" y="16"/>
                    <a:pt x="1" y="16"/>
                  </a:cubicBezTo>
                  <a:cubicBezTo>
                    <a:pt x="173" y="95"/>
                    <a:pt x="314" y="204"/>
                    <a:pt x="440" y="345"/>
                  </a:cubicBezTo>
                  <a:cubicBezTo>
                    <a:pt x="534" y="455"/>
                    <a:pt x="596" y="612"/>
                    <a:pt x="706" y="706"/>
                  </a:cubicBezTo>
                  <a:cubicBezTo>
                    <a:pt x="711" y="711"/>
                    <a:pt x="717" y="712"/>
                    <a:pt x="722" y="712"/>
                  </a:cubicBezTo>
                  <a:cubicBezTo>
                    <a:pt x="736" y="712"/>
                    <a:pt x="749" y="701"/>
                    <a:pt x="737" y="690"/>
                  </a:cubicBezTo>
                  <a:cubicBezTo>
                    <a:pt x="722" y="502"/>
                    <a:pt x="581" y="361"/>
                    <a:pt x="471" y="251"/>
                  </a:cubicBezTo>
                  <a:cubicBezTo>
                    <a:pt x="346" y="126"/>
                    <a:pt x="189" y="48"/>
                    <a:pt x="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6" name="Google Shape;2466;p84"/>
            <p:cNvSpPr/>
            <p:nvPr/>
          </p:nvSpPr>
          <p:spPr>
            <a:xfrm>
              <a:off x="3108375" y="4434875"/>
              <a:ext cx="173600" cy="275375"/>
            </a:xfrm>
            <a:custGeom>
              <a:avLst/>
              <a:gdLst/>
              <a:ahLst/>
              <a:cxnLst/>
              <a:rect l="l" t="t" r="r" b="b"/>
              <a:pathLst>
                <a:path w="6944" h="11015" extrusionOk="0">
                  <a:moveTo>
                    <a:pt x="4426" y="1"/>
                  </a:moveTo>
                  <a:cubicBezTo>
                    <a:pt x="3056" y="1"/>
                    <a:pt x="1514" y="1379"/>
                    <a:pt x="894" y="2369"/>
                  </a:cubicBezTo>
                  <a:cubicBezTo>
                    <a:pt x="486" y="3011"/>
                    <a:pt x="0" y="3999"/>
                    <a:pt x="392" y="4751"/>
                  </a:cubicBezTo>
                  <a:cubicBezTo>
                    <a:pt x="684" y="5301"/>
                    <a:pt x="1230" y="5371"/>
                    <a:pt x="1781" y="5371"/>
                  </a:cubicBezTo>
                  <a:cubicBezTo>
                    <a:pt x="1968" y="5371"/>
                    <a:pt x="2156" y="5363"/>
                    <a:pt x="2336" y="5363"/>
                  </a:cubicBezTo>
                  <a:cubicBezTo>
                    <a:pt x="2755" y="5363"/>
                    <a:pt x="3292" y="5274"/>
                    <a:pt x="3770" y="5274"/>
                  </a:cubicBezTo>
                  <a:cubicBezTo>
                    <a:pt x="3989" y="5274"/>
                    <a:pt x="4196" y="5293"/>
                    <a:pt x="4373" y="5347"/>
                  </a:cubicBezTo>
                  <a:lnTo>
                    <a:pt x="4828" y="5347"/>
                  </a:lnTo>
                  <a:cubicBezTo>
                    <a:pt x="5235" y="6115"/>
                    <a:pt x="5141" y="6570"/>
                    <a:pt x="4546" y="6679"/>
                  </a:cubicBezTo>
                  <a:cubicBezTo>
                    <a:pt x="4232" y="6867"/>
                    <a:pt x="3778" y="6977"/>
                    <a:pt x="3433" y="7118"/>
                  </a:cubicBezTo>
                  <a:cubicBezTo>
                    <a:pt x="2586" y="7447"/>
                    <a:pt x="1301" y="7839"/>
                    <a:pt x="690" y="8576"/>
                  </a:cubicBezTo>
                  <a:cubicBezTo>
                    <a:pt x="282" y="9062"/>
                    <a:pt x="220" y="9704"/>
                    <a:pt x="705" y="10175"/>
                  </a:cubicBezTo>
                  <a:cubicBezTo>
                    <a:pt x="1017" y="10465"/>
                    <a:pt x="1373" y="10531"/>
                    <a:pt x="1743" y="10531"/>
                  </a:cubicBezTo>
                  <a:cubicBezTo>
                    <a:pt x="2054" y="10531"/>
                    <a:pt x="2375" y="10484"/>
                    <a:pt x="2686" y="10484"/>
                  </a:cubicBezTo>
                  <a:cubicBezTo>
                    <a:pt x="2822" y="10484"/>
                    <a:pt x="2957" y="10493"/>
                    <a:pt x="3088" y="10519"/>
                  </a:cubicBezTo>
                  <a:cubicBezTo>
                    <a:pt x="3072" y="10566"/>
                    <a:pt x="3072" y="10614"/>
                    <a:pt x="3057" y="10661"/>
                  </a:cubicBezTo>
                  <a:cubicBezTo>
                    <a:pt x="3001" y="10873"/>
                    <a:pt x="3161" y="11014"/>
                    <a:pt x="3331" y="11014"/>
                  </a:cubicBezTo>
                  <a:cubicBezTo>
                    <a:pt x="3399" y="11014"/>
                    <a:pt x="3469" y="10992"/>
                    <a:pt x="3527" y="10943"/>
                  </a:cubicBezTo>
                  <a:cubicBezTo>
                    <a:pt x="3684" y="10802"/>
                    <a:pt x="3840" y="10676"/>
                    <a:pt x="3997" y="10551"/>
                  </a:cubicBezTo>
                  <a:cubicBezTo>
                    <a:pt x="4248" y="10347"/>
                    <a:pt x="4122" y="9940"/>
                    <a:pt x="3903" y="9798"/>
                  </a:cubicBezTo>
                  <a:cubicBezTo>
                    <a:pt x="3621" y="9626"/>
                    <a:pt x="3417" y="9548"/>
                    <a:pt x="3088" y="9516"/>
                  </a:cubicBezTo>
                  <a:cubicBezTo>
                    <a:pt x="3074" y="9514"/>
                    <a:pt x="3057" y="9513"/>
                    <a:pt x="3038" y="9513"/>
                  </a:cubicBezTo>
                  <a:cubicBezTo>
                    <a:pt x="2815" y="9513"/>
                    <a:pt x="2268" y="9640"/>
                    <a:pt x="1980" y="9640"/>
                  </a:cubicBezTo>
                  <a:cubicBezTo>
                    <a:pt x="1905" y="9640"/>
                    <a:pt x="1848" y="9631"/>
                    <a:pt x="1818" y="9610"/>
                  </a:cubicBezTo>
                  <a:cubicBezTo>
                    <a:pt x="737" y="8889"/>
                    <a:pt x="4264" y="7651"/>
                    <a:pt x="4452" y="7588"/>
                  </a:cubicBezTo>
                  <a:cubicBezTo>
                    <a:pt x="5345" y="7228"/>
                    <a:pt x="6944" y="6413"/>
                    <a:pt x="6191" y="5143"/>
                  </a:cubicBezTo>
                  <a:cubicBezTo>
                    <a:pt x="5877" y="4622"/>
                    <a:pt x="5324" y="4477"/>
                    <a:pt x="4692" y="4477"/>
                  </a:cubicBezTo>
                  <a:cubicBezTo>
                    <a:pt x="3899" y="4477"/>
                    <a:pt x="2983" y="4706"/>
                    <a:pt x="2264" y="4706"/>
                  </a:cubicBezTo>
                  <a:cubicBezTo>
                    <a:pt x="2041" y="4706"/>
                    <a:pt x="1837" y="4684"/>
                    <a:pt x="1662" y="4626"/>
                  </a:cubicBezTo>
                  <a:cubicBezTo>
                    <a:pt x="173" y="4124"/>
                    <a:pt x="1740" y="2275"/>
                    <a:pt x="2398" y="1695"/>
                  </a:cubicBezTo>
                  <a:cubicBezTo>
                    <a:pt x="3245" y="974"/>
                    <a:pt x="4311" y="942"/>
                    <a:pt x="5173" y="362"/>
                  </a:cubicBezTo>
                  <a:cubicBezTo>
                    <a:pt x="5235" y="315"/>
                    <a:pt x="5251" y="190"/>
                    <a:pt x="5173" y="159"/>
                  </a:cubicBezTo>
                  <a:cubicBezTo>
                    <a:pt x="4935" y="50"/>
                    <a:pt x="4683" y="1"/>
                    <a:pt x="44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67" name="Google Shape;2467;p84"/>
          <p:cNvSpPr txBox="1">
            <a:spLocks noGrp="1"/>
          </p:cNvSpPr>
          <p:nvPr>
            <p:ph type="body" idx="1"/>
          </p:nvPr>
        </p:nvSpPr>
        <p:spPr>
          <a:xfrm>
            <a:off x="435850" y="1426650"/>
            <a:ext cx="8593500" cy="3546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
        <p:nvSpPr>
          <p:cNvPr id="2468" name="Google Shape;2468;p84"/>
          <p:cNvSpPr txBox="1">
            <a:spLocks noGrp="1"/>
          </p:cNvSpPr>
          <p:nvPr>
            <p:ph type="title"/>
          </p:nvPr>
        </p:nvSpPr>
        <p:spPr>
          <a:xfrm>
            <a:off x="790175" y="211300"/>
            <a:ext cx="8239200" cy="457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3000"/>
              <a:buNone/>
            </a:pPr>
            <a:r>
              <a:rPr lang="en" sz="2700"/>
              <a:t>FAQs… </a:t>
            </a:r>
            <a:endParaRPr sz="1600"/>
          </a:p>
          <a:p>
            <a:pPr marL="0" lvl="0" indent="0" algn="ctr" rtl="0">
              <a:lnSpc>
                <a:spcPct val="150000"/>
              </a:lnSpc>
              <a:spcBef>
                <a:spcPts val="0"/>
              </a:spcBef>
              <a:spcAft>
                <a:spcPts val="0"/>
              </a:spcAft>
              <a:buSzPts val="3000"/>
              <a:buNone/>
            </a:pPr>
            <a:r>
              <a:rPr lang="en" sz="1600"/>
              <a:t>(Use this page to organize the four questions and responses)</a:t>
            </a:r>
            <a:endParaRPr sz="1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72"/>
        <p:cNvGrpSpPr/>
        <p:nvPr/>
      </p:nvGrpSpPr>
      <p:grpSpPr>
        <a:xfrm>
          <a:off x="0" y="0"/>
          <a:ext cx="0" cy="0"/>
          <a:chOff x="0" y="0"/>
          <a:chExt cx="0" cy="0"/>
        </a:xfrm>
      </p:grpSpPr>
      <p:grpSp>
        <p:nvGrpSpPr>
          <p:cNvPr id="2473" name="Google Shape;2473;p85"/>
          <p:cNvGrpSpPr/>
          <p:nvPr/>
        </p:nvGrpSpPr>
        <p:grpSpPr>
          <a:xfrm>
            <a:off x="3476927" y="1940288"/>
            <a:ext cx="2190131" cy="176025"/>
            <a:chOff x="4345425" y="2175475"/>
            <a:chExt cx="800750" cy="176025"/>
          </a:xfrm>
        </p:grpSpPr>
        <p:sp>
          <p:nvSpPr>
            <p:cNvPr id="2474" name="Google Shape;2474;p8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5" name="Google Shape;2475;p8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76" name="Google Shape;2476;p85"/>
          <p:cNvGrpSpPr/>
          <p:nvPr/>
        </p:nvGrpSpPr>
        <p:grpSpPr>
          <a:xfrm>
            <a:off x="3733251" y="2407525"/>
            <a:ext cx="1677491" cy="176025"/>
            <a:chOff x="4345425" y="2175475"/>
            <a:chExt cx="800750" cy="176025"/>
          </a:xfrm>
        </p:grpSpPr>
        <p:sp>
          <p:nvSpPr>
            <p:cNvPr id="2477" name="Google Shape;2477;p8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8" name="Google Shape;2478;p8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79" name="Google Shape;2479;p85"/>
          <p:cNvGrpSpPr/>
          <p:nvPr/>
        </p:nvGrpSpPr>
        <p:grpSpPr>
          <a:xfrm rot="140656">
            <a:off x="3657782" y="2861854"/>
            <a:ext cx="1828441" cy="176031"/>
            <a:chOff x="4345425" y="2175475"/>
            <a:chExt cx="800750" cy="176025"/>
          </a:xfrm>
        </p:grpSpPr>
        <p:sp>
          <p:nvSpPr>
            <p:cNvPr id="2480" name="Google Shape;2480;p8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1" name="Google Shape;2481;p8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82" name="Google Shape;2482;p85"/>
          <p:cNvGrpSpPr/>
          <p:nvPr/>
        </p:nvGrpSpPr>
        <p:grpSpPr>
          <a:xfrm rot="140725">
            <a:off x="3947913" y="3353403"/>
            <a:ext cx="1234670" cy="176031"/>
            <a:chOff x="4345425" y="2175475"/>
            <a:chExt cx="800750" cy="176025"/>
          </a:xfrm>
        </p:grpSpPr>
        <p:sp>
          <p:nvSpPr>
            <p:cNvPr id="2483" name="Google Shape;2483;p8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4" name="Google Shape;2484;p8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85" name="Google Shape;2485;p85"/>
          <p:cNvSpPr txBox="1">
            <a:spLocks noGrp="1"/>
          </p:cNvSpPr>
          <p:nvPr>
            <p:ph type="title"/>
          </p:nvPr>
        </p:nvSpPr>
        <p:spPr>
          <a:xfrm>
            <a:off x="2618725" y="1570950"/>
            <a:ext cx="3901800" cy="5955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en"/>
              <a:t>Part 6</a:t>
            </a:r>
            <a:endParaRPr/>
          </a:p>
        </p:txBody>
      </p:sp>
      <p:sp>
        <p:nvSpPr>
          <p:cNvPr id="2486" name="Google Shape;2486;p85"/>
          <p:cNvSpPr/>
          <p:nvPr/>
        </p:nvSpPr>
        <p:spPr>
          <a:xfrm>
            <a:off x="7335175" y="3492600"/>
            <a:ext cx="1030054" cy="1376819"/>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7" name="Google Shape;2487;p85"/>
          <p:cNvSpPr/>
          <p:nvPr/>
        </p:nvSpPr>
        <p:spPr>
          <a:xfrm rot="9797852">
            <a:off x="544930" y="949988"/>
            <a:ext cx="1030058" cy="1376825"/>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8" name="Google Shape;2488;p85"/>
          <p:cNvSpPr txBox="1"/>
          <p:nvPr/>
        </p:nvSpPr>
        <p:spPr>
          <a:xfrm>
            <a:off x="3072000" y="2198100"/>
            <a:ext cx="2981400" cy="978900"/>
          </a:xfrm>
          <a:prstGeom prst="rect">
            <a:avLst/>
          </a:prstGeom>
          <a:solidFill>
            <a:schemeClr val="accent4"/>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400" b="1">
                <a:solidFill>
                  <a:schemeClr val="dk2"/>
                </a:solidFill>
                <a:latin typeface="Calibri"/>
                <a:ea typeface="Calibri"/>
                <a:cs typeface="Calibri"/>
                <a:sym typeface="Calibri"/>
              </a:rPr>
              <a:t>One Health and tick-borne diseases </a:t>
            </a:r>
            <a:endParaRPr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92"/>
        <p:cNvGrpSpPr/>
        <p:nvPr/>
      </p:nvGrpSpPr>
      <p:grpSpPr>
        <a:xfrm>
          <a:off x="0" y="0"/>
          <a:ext cx="0" cy="0"/>
          <a:chOff x="0" y="0"/>
          <a:chExt cx="0" cy="0"/>
        </a:xfrm>
      </p:grpSpPr>
      <p:grpSp>
        <p:nvGrpSpPr>
          <p:cNvPr id="2493" name="Google Shape;2493;p86"/>
          <p:cNvGrpSpPr/>
          <p:nvPr/>
        </p:nvGrpSpPr>
        <p:grpSpPr>
          <a:xfrm>
            <a:off x="826425" y="550928"/>
            <a:ext cx="2090678" cy="65481"/>
            <a:chOff x="4345425" y="2175475"/>
            <a:chExt cx="800750" cy="176025"/>
          </a:xfrm>
        </p:grpSpPr>
        <p:sp>
          <p:nvSpPr>
            <p:cNvPr id="2494" name="Google Shape;2494;p8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5" name="Google Shape;2495;p8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96" name="Google Shape;2496;p86"/>
          <p:cNvGrpSpPr/>
          <p:nvPr/>
        </p:nvGrpSpPr>
        <p:grpSpPr>
          <a:xfrm>
            <a:off x="6505040" y="4643250"/>
            <a:ext cx="1745583" cy="230173"/>
            <a:chOff x="1394800" y="3522000"/>
            <a:chExt cx="1048650" cy="138275"/>
          </a:xfrm>
        </p:grpSpPr>
        <p:sp>
          <p:nvSpPr>
            <p:cNvPr id="2497" name="Google Shape;2497;p86"/>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8" name="Google Shape;2498;p86"/>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9" name="Google Shape;2499;p86"/>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0" name="Google Shape;2500;p86"/>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1" name="Google Shape;2501;p86"/>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2" name="Google Shape;2502;p86"/>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3" name="Google Shape;2503;p86"/>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4" name="Google Shape;2504;p86"/>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5" name="Google Shape;2505;p86"/>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06" name="Google Shape;2506;p86"/>
          <p:cNvSpPr txBox="1">
            <a:spLocks noGrp="1"/>
          </p:cNvSpPr>
          <p:nvPr>
            <p:ph type="title"/>
          </p:nvPr>
        </p:nvSpPr>
        <p:spPr>
          <a:xfrm>
            <a:off x="0" y="166925"/>
            <a:ext cx="8668500" cy="373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3000"/>
              <a:buNone/>
            </a:pPr>
            <a:r>
              <a:rPr lang="en" sz="2700"/>
              <a:t>Part 6: One Health and tick-borne diseases</a:t>
            </a:r>
            <a:endParaRPr sz="2700"/>
          </a:p>
        </p:txBody>
      </p:sp>
      <p:sp>
        <p:nvSpPr>
          <p:cNvPr id="2507" name="Google Shape;2507;p86"/>
          <p:cNvSpPr txBox="1">
            <a:spLocks noGrp="1"/>
          </p:cNvSpPr>
          <p:nvPr>
            <p:ph type="subTitle" idx="3"/>
          </p:nvPr>
        </p:nvSpPr>
        <p:spPr>
          <a:xfrm>
            <a:off x="194100" y="457250"/>
            <a:ext cx="3925200" cy="1458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700"/>
              <a:t>1. Use the information in the first text box to explain what must be involved in a complex problem for it to be considered a One Health problem.</a:t>
            </a:r>
            <a:endParaRPr sz="1700"/>
          </a:p>
        </p:txBody>
      </p:sp>
      <p:sp>
        <p:nvSpPr>
          <p:cNvPr id="2508" name="Google Shape;2508;p86"/>
          <p:cNvSpPr txBox="1">
            <a:spLocks noGrp="1"/>
          </p:cNvSpPr>
          <p:nvPr>
            <p:ph type="body" idx="4294967295"/>
          </p:nvPr>
        </p:nvSpPr>
        <p:spPr>
          <a:xfrm>
            <a:off x="254325" y="1991450"/>
            <a:ext cx="3864900" cy="311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
        <p:nvSpPr>
          <p:cNvPr id="2509" name="Google Shape;2509;p86"/>
          <p:cNvSpPr txBox="1">
            <a:spLocks noGrp="1"/>
          </p:cNvSpPr>
          <p:nvPr>
            <p:ph type="body" idx="4294967295"/>
          </p:nvPr>
        </p:nvSpPr>
        <p:spPr>
          <a:xfrm>
            <a:off x="5068275" y="713825"/>
            <a:ext cx="3864900" cy="210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
        <p:nvSpPr>
          <p:cNvPr id="2510" name="Google Shape;2510;p86"/>
          <p:cNvSpPr txBox="1">
            <a:spLocks noGrp="1"/>
          </p:cNvSpPr>
          <p:nvPr>
            <p:ph type="subTitle" idx="3"/>
          </p:nvPr>
        </p:nvSpPr>
        <p:spPr>
          <a:xfrm>
            <a:off x="5038125" y="2823725"/>
            <a:ext cx="3925200" cy="2109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700"/>
              <a:t>2. Use the information in the second text box and what you learned about ticks and tick-borne diseases to develop your digital slide.  The Online Resources and Template slides on the next set of page may help you organize your digital slide.</a:t>
            </a:r>
            <a:endParaRPr sz="17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14"/>
        <p:cNvGrpSpPr/>
        <p:nvPr/>
      </p:nvGrpSpPr>
      <p:grpSpPr>
        <a:xfrm>
          <a:off x="0" y="0"/>
          <a:ext cx="0" cy="0"/>
          <a:chOff x="0" y="0"/>
          <a:chExt cx="0" cy="0"/>
        </a:xfrm>
      </p:grpSpPr>
      <p:sp>
        <p:nvSpPr>
          <p:cNvPr id="2515" name="Google Shape;2515;p87"/>
          <p:cNvSpPr txBox="1">
            <a:spLocks noGrp="1"/>
          </p:cNvSpPr>
          <p:nvPr>
            <p:ph type="ctrTitle"/>
          </p:nvPr>
        </p:nvSpPr>
        <p:spPr>
          <a:xfrm>
            <a:off x="238000" y="0"/>
            <a:ext cx="8520600" cy="544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400" b="1"/>
              <a:t>Online Resources:</a:t>
            </a:r>
            <a:endParaRPr sz="6400"/>
          </a:p>
        </p:txBody>
      </p:sp>
      <p:sp>
        <p:nvSpPr>
          <p:cNvPr id="2516" name="Google Shape;2516;p87"/>
          <p:cNvSpPr txBox="1"/>
          <p:nvPr/>
        </p:nvSpPr>
        <p:spPr>
          <a:xfrm>
            <a:off x="187800" y="544500"/>
            <a:ext cx="8880000" cy="4302900"/>
          </a:xfrm>
          <a:prstGeom prst="rect">
            <a:avLst/>
          </a:prstGeom>
          <a:noFill/>
          <a:ln>
            <a:noFill/>
          </a:ln>
        </p:spPr>
        <p:txBody>
          <a:bodyPr spcFirstLastPara="1" wrap="square" lIns="91425" tIns="91425" rIns="91425" bIns="91425" anchor="t" anchorCtr="0">
            <a:spAutoFit/>
          </a:bodyPr>
          <a:lstStyle/>
          <a:p>
            <a:pPr marL="0" lvl="0" indent="0" algn="ctr" rtl="0">
              <a:lnSpc>
                <a:spcPct val="138000"/>
              </a:lnSpc>
              <a:spcBef>
                <a:spcPts val="0"/>
              </a:spcBef>
              <a:spcAft>
                <a:spcPts val="0"/>
              </a:spcAft>
              <a:buNone/>
            </a:pPr>
            <a:r>
              <a:rPr lang="en" sz="1350" b="1">
                <a:solidFill>
                  <a:schemeClr val="dk1"/>
                </a:solidFill>
                <a:latin typeface="Georgia"/>
                <a:ea typeface="Georgia"/>
                <a:cs typeface="Georgia"/>
                <a:sym typeface="Georgia"/>
              </a:rPr>
              <a:t>Click titles below for tick -related One Health Resources:</a:t>
            </a:r>
            <a:endParaRPr sz="1350" b="1">
              <a:solidFill>
                <a:schemeClr val="dk1"/>
              </a:solidFill>
              <a:latin typeface="Georgia"/>
              <a:ea typeface="Georgia"/>
              <a:cs typeface="Georgia"/>
              <a:sym typeface="Georgia"/>
            </a:endParaRPr>
          </a:p>
          <a:p>
            <a:pPr marL="0" lvl="0" indent="0" algn="ctr" rtl="0">
              <a:lnSpc>
                <a:spcPct val="138000"/>
              </a:lnSpc>
              <a:spcBef>
                <a:spcPts val="0"/>
              </a:spcBef>
              <a:spcAft>
                <a:spcPts val="0"/>
              </a:spcAft>
              <a:buNone/>
            </a:pPr>
            <a:endParaRPr sz="1000" b="1">
              <a:solidFill>
                <a:schemeClr val="dk1"/>
              </a:solidFill>
            </a:endParaRPr>
          </a:p>
          <a:p>
            <a:pPr marL="1371600" lvl="0" indent="0" algn="l" rtl="0">
              <a:lnSpc>
                <a:spcPct val="138000"/>
              </a:lnSpc>
              <a:spcBef>
                <a:spcPts val="0"/>
              </a:spcBef>
              <a:spcAft>
                <a:spcPts val="0"/>
              </a:spcAft>
              <a:buNone/>
            </a:pPr>
            <a:r>
              <a:rPr lang="en" sz="1200" b="1" u="sng">
                <a:solidFill>
                  <a:schemeClr val="dk1"/>
                </a:solidFill>
                <a:hlinkClick r:id="rId4">
                  <a:extLst>
                    <a:ext uri="{A12FA001-AC4F-418D-AE19-62706E023703}">
                      <ahyp:hlinkClr xmlns:ahyp="http://schemas.microsoft.com/office/drawing/2018/hyperlinkcolor" val="tx"/>
                    </a:ext>
                  </a:extLst>
                </a:hlinkClick>
              </a:rPr>
              <a:t>Ticks and Lyme Disease: Symptoms, Treatment, and Prevention | FDA</a:t>
            </a:r>
            <a:endParaRPr sz="1200" b="1">
              <a:solidFill>
                <a:schemeClr val="dk1"/>
              </a:solidFill>
            </a:endParaRPr>
          </a:p>
          <a:p>
            <a:pPr marL="1371600" lvl="0" indent="0" algn="l" rtl="0">
              <a:lnSpc>
                <a:spcPct val="138000"/>
              </a:lnSpc>
              <a:spcBef>
                <a:spcPts val="0"/>
              </a:spcBef>
              <a:spcAft>
                <a:spcPts val="0"/>
              </a:spcAft>
              <a:buNone/>
            </a:pPr>
            <a:r>
              <a:rPr lang="en" sz="1200" b="1" u="sng">
                <a:solidFill>
                  <a:schemeClr val="dk1"/>
                </a:solidFill>
                <a:hlinkClick r:id="rId5">
                  <a:extLst>
                    <a:ext uri="{A12FA001-AC4F-418D-AE19-62706E023703}">
                      <ahyp:hlinkClr xmlns:ahyp="http://schemas.microsoft.com/office/drawing/2018/hyperlinkcolor" val="tx"/>
                    </a:ext>
                  </a:extLst>
                </a:hlinkClick>
              </a:rPr>
              <a:t>Safe Use of Flea and Tick Products in Pets | FDA</a:t>
            </a:r>
            <a:endParaRPr sz="1200" b="1">
              <a:solidFill>
                <a:schemeClr val="dk1"/>
              </a:solidFill>
            </a:endParaRPr>
          </a:p>
          <a:p>
            <a:pPr marL="1371600" lvl="0" indent="0" algn="l" rtl="0">
              <a:lnSpc>
                <a:spcPct val="138000"/>
              </a:lnSpc>
              <a:spcBef>
                <a:spcPts val="0"/>
              </a:spcBef>
              <a:spcAft>
                <a:spcPts val="0"/>
              </a:spcAft>
              <a:buNone/>
            </a:pPr>
            <a:r>
              <a:rPr lang="en" sz="1200" b="1" u="sng">
                <a:solidFill>
                  <a:schemeClr val="dk1"/>
                </a:solidFill>
                <a:hlinkClick r:id="rId6">
                  <a:extLst>
                    <a:ext uri="{A12FA001-AC4F-418D-AE19-62706E023703}">
                      <ahyp:hlinkClr xmlns:ahyp="http://schemas.microsoft.com/office/drawing/2018/hyperlinkcolor" val="tx"/>
                    </a:ext>
                  </a:extLst>
                </a:hlinkClick>
              </a:rPr>
              <a:t>PUBLIC WORKSHOP: EMERGING TICK-BORNE DISEASES &amp; BLOOD SAFETY</a:t>
            </a:r>
            <a:r>
              <a:rPr lang="en" sz="1200" b="1">
                <a:solidFill>
                  <a:schemeClr val="dk1"/>
                </a:solidFill>
              </a:rPr>
              <a:t> </a:t>
            </a:r>
            <a:endParaRPr sz="1200" b="1">
              <a:solidFill>
                <a:schemeClr val="dk1"/>
              </a:solidFill>
            </a:endParaRPr>
          </a:p>
          <a:p>
            <a:pPr marL="1371600" lvl="0" indent="0" algn="l" rtl="0">
              <a:lnSpc>
                <a:spcPct val="138000"/>
              </a:lnSpc>
              <a:spcBef>
                <a:spcPts val="0"/>
              </a:spcBef>
              <a:spcAft>
                <a:spcPts val="0"/>
              </a:spcAft>
              <a:buNone/>
            </a:pPr>
            <a:r>
              <a:rPr lang="en" sz="1200" b="1" u="sng">
                <a:solidFill>
                  <a:schemeClr val="dk1"/>
                </a:solidFill>
                <a:hlinkClick r:id="rId7">
                  <a:extLst>
                    <a:ext uri="{A12FA001-AC4F-418D-AE19-62706E023703}">
                      <ahyp:hlinkClr xmlns:ahyp="http://schemas.microsoft.com/office/drawing/2018/hyperlinkcolor" val="tx"/>
                    </a:ext>
                  </a:extLst>
                </a:hlinkClick>
              </a:rPr>
              <a:t>Tick-Borne Encephalitis Vaccine for humans (TICOVAC)</a:t>
            </a:r>
            <a:r>
              <a:rPr lang="en" sz="1200" b="1">
                <a:solidFill>
                  <a:schemeClr val="dk1"/>
                </a:solidFill>
              </a:rPr>
              <a:t> </a:t>
            </a:r>
            <a:endParaRPr sz="1200" b="1">
              <a:solidFill>
                <a:schemeClr val="dk1"/>
              </a:solidFill>
            </a:endParaRPr>
          </a:p>
          <a:p>
            <a:pPr marL="1371600" lvl="0" indent="0" algn="l" rtl="0">
              <a:lnSpc>
                <a:spcPct val="138000"/>
              </a:lnSpc>
              <a:spcBef>
                <a:spcPts val="0"/>
              </a:spcBef>
              <a:spcAft>
                <a:spcPts val="0"/>
              </a:spcAft>
              <a:buNone/>
            </a:pPr>
            <a:r>
              <a:rPr lang="en" sz="1200" b="1" u="sng">
                <a:solidFill>
                  <a:schemeClr val="dk1"/>
                </a:solidFill>
                <a:latin typeface="Georgia"/>
                <a:ea typeface="Georgia"/>
                <a:cs typeface="Georgia"/>
                <a:sym typeface="Georgia"/>
                <a:hlinkClick r:id="rId8">
                  <a:extLst>
                    <a:ext uri="{A12FA001-AC4F-418D-AE19-62706E023703}">
                      <ahyp:hlinkClr xmlns:ahyp="http://schemas.microsoft.com/office/drawing/2018/hyperlinkcolor" val="tx"/>
                    </a:ext>
                  </a:extLst>
                </a:hlinkClick>
              </a:rPr>
              <a:t>Package Insert - TICOVAC</a:t>
            </a:r>
            <a:endParaRPr sz="1200" b="1">
              <a:solidFill>
                <a:schemeClr val="dk1"/>
              </a:solidFill>
              <a:latin typeface="Georgia"/>
              <a:ea typeface="Georgia"/>
              <a:cs typeface="Georgia"/>
              <a:sym typeface="Georgia"/>
            </a:endParaRPr>
          </a:p>
          <a:p>
            <a:pPr marL="1371600" lvl="0" indent="0" algn="l" rtl="0">
              <a:lnSpc>
                <a:spcPct val="138000"/>
              </a:lnSpc>
              <a:spcBef>
                <a:spcPts val="0"/>
              </a:spcBef>
              <a:spcAft>
                <a:spcPts val="0"/>
              </a:spcAft>
              <a:buNone/>
            </a:pPr>
            <a:r>
              <a:rPr lang="en" sz="1200" b="1" u="sng">
                <a:solidFill>
                  <a:schemeClr val="dk1"/>
                </a:solidFill>
                <a:latin typeface="Georgia"/>
                <a:ea typeface="Georgia"/>
                <a:cs typeface="Georgia"/>
                <a:sym typeface="Georgia"/>
                <a:hlinkClick r:id="rId9">
                  <a:extLst>
                    <a:ext uri="{A12FA001-AC4F-418D-AE19-62706E023703}">
                      <ahyp:hlinkClr xmlns:ahyp="http://schemas.microsoft.com/office/drawing/2018/hyperlinkcolor" val="tx"/>
                    </a:ext>
                  </a:extLst>
                </a:hlinkClick>
              </a:rPr>
              <a:t>Scientific Article about Ticks in the USA</a:t>
            </a:r>
            <a:r>
              <a:rPr lang="en" sz="1200" b="1">
                <a:solidFill>
                  <a:schemeClr val="dk1"/>
                </a:solidFill>
                <a:latin typeface="Georgia"/>
                <a:ea typeface="Georgia"/>
                <a:cs typeface="Georgia"/>
                <a:sym typeface="Georgia"/>
              </a:rPr>
              <a:t> </a:t>
            </a:r>
            <a:endParaRPr sz="1200" b="1">
              <a:solidFill>
                <a:schemeClr val="dk1"/>
              </a:solidFill>
              <a:latin typeface="Georgia"/>
              <a:ea typeface="Georgia"/>
              <a:cs typeface="Georgia"/>
              <a:sym typeface="Georgia"/>
            </a:endParaRPr>
          </a:p>
          <a:p>
            <a:pPr marL="914400" lvl="0" indent="0" algn="ctr" rtl="0">
              <a:lnSpc>
                <a:spcPct val="80000"/>
              </a:lnSpc>
              <a:spcBef>
                <a:spcPts val="0"/>
              </a:spcBef>
              <a:spcAft>
                <a:spcPts val="0"/>
              </a:spcAft>
              <a:buNone/>
            </a:pPr>
            <a:endParaRPr sz="1000" b="1">
              <a:solidFill>
                <a:schemeClr val="dk1"/>
              </a:solidFill>
            </a:endParaRPr>
          </a:p>
          <a:p>
            <a:pPr marL="914400" lvl="0" indent="0" algn="ctr" rtl="0">
              <a:lnSpc>
                <a:spcPct val="80000"/>
              </a:lnSpc>
              <a:spcBef>
                <a:spcPts val="0"/>
              </a:spcBef>
              <a:spcAft>
                <a:spcPts val="0"/>
              </a:spcAft>
              <a:buNone/>
            </a:pPr>
            <a:endParaRPr sz="1000">
              <a:solidFill>
                <a:schemeClr val="dk1"/>
              </a:solidFill>
            </a:endParaRPr>
          </a:p>
          <a:p>
            <a:pPr marL="0" lvl="0" indent="0" algn="ctr" rtl="0">
              <a:lnSpc>
                <a:spcPct val="138000"/>
              </a:lnSpc>
              <a:spcBef>
                <a:spcPts val="0"/>
              </a:spcBef>
              <a:spcAft>
                <a:spcPts val="0"/>
              </a:spcAft>
              <a:buNone/>
            </a:pPr>
            <a:r>
              <a:rPr lang="en" b="1">
                <a:solidFill>
                  <a:schemeClr val="dk1"/>
                </a:solidFill>
                <a:latin typeface="Georgia"/>
                <a:ea typeface="Georgia"/>
                <a:cs typeface="Georgia"/>
                <a:sym typeface="Georgia"/>
              </a:rPr>
              <a:t>Click titles below for Ge</a:t>
            </a:r>
            <a:r>
              <a:rPr lang="en" sz="1350" b="1">
                <a:solidFill>
                  <a:schemeClr val="dk1"/>
                </a:solidFill>
                <a:latin typeface="Georgia"/>
                <a:ea typeface="Georgia"/>
                <a:cs typeface="Georgia"/>
                <a:sym typeface="Georgia"/>
              </a:rPr>
              <a:t>neral One Health Resources: </a:t>
            </a:r>
            <a:endParaRPr sz="1350" b="1">
              <a:solidFill>
                <a:schemeClr val="dk1"/>
              </a:solidFill>
              <a:latin typeface="Georgia"/>
              <a:ea typeface="Georgia"/>
              <a:cs typeface="Georgia"/>
              <a:sym typeface="Georgia"/>
            </a:endParaRPr>
          </a:p>
          <a:p>
            <a:pPr marL="1371600" lvl="0" indent="0" algn="l" rtl="0">
              <a:lnSpc>
                <a:spcPct val="138000"/>
              </a:lnSpc>
              <a:spcBef>
                <a:spcPts val="0"/>
              </a:spcBef>
              <a:spcAft>
                <a:spcPts val="0"/>
              </a:spcAft>
              <a:buNone/>
            </a:pPr>
            <a:r>
              <a:rPr lang="en" sz="1200" b="1" u="sng">
                <a:solidFill>
                  <a:schemeClr val="dk1"/>
                </a:solidFill>
                <a:hlinkClick r:id="rId10">
                  <a:extLst>
                    <a:ext uri="{A12FA001-AC4F-418D-AE19-62706E023703}">
                      <ahyp:hlinkClr xmlns:ahyp="http://schemas.microsoft.com/office/drawing/2018/hyperlinkcolor" val="tx"/>
                    </a:ext>
                  </a:extLst>
                </a:hlinkClick>
              </a:rPr>
              <a:t>One Health in Action</a:t>
            </a:r>
            <a:endParaRPr sz="1200" b="1">
              <a:solidFill>
                <a:schemeClr val="dk1"/>
              </a:solidFill>
            </a:endParaRPr>
          </a:p>
          <a:p>
            <a:pPr marL="1371600" lvl="0" indent="0" algn="l" rtl="0">
              <a:lnSpc>
                <a:spcPct val="138000"/>
              </a:lnSpc>
              <a:spcBef>
                <a:spcPts val="0"/>
              </a:spcBef>
              <a:spcAft>
                <a:spcPts val="0"/>
              </a:spcAft>
              <a:buNone/>
            </a:pPr>
            <a:r>
              <a:rPr lang="en" sz="1200" b="1" u="sng">
                <a:solidFill>
                  <a:schemeClr val="dk1"/>
                </a:solidFill>
                <a:hlinkClick r:id="rId11">
                  <a:extLst>
                    <a:ext uri="{A12FA001-AC4F-418D-AE19-62706E023703}">
                      <ahyp:hlinkClr xmlns:ahyp="http://schemas.microsoft.com/office/drawing/2018/hyperlinkcolor" val="tx"/>
                    </a:ext>
                  </a:extLst>
                </a:hlinkClick>
              </a:rPr>
              <a:t>One Health | USDA</a:t>
            </a:r>
            <a:endParaRPr sz="1200" b="1">
              <a:solidFill>
                <a:schemeClr val="dk1"/>
              </a:solidFill>
            </a:endParaRPr>
          </a:p>
          <a:p>
            <a:pPr marL="1371600" lvl="0" indent="0" algn="l" rtl="0">
              <a:lnSpc>
                <a:spcPct val="138000"/>
              </a:lnSpc>
              <a:spcBef>
                <a:spcPts val="0"/>
              </a:spcBef>
              <a:spcAft>
                <a:spcPts val="0"/>
              </a:spcAft>
              <a:buNone/>
            </a:pPr>
            <a:r>
              <a:rPr lang="en" sz="1200" b="1" u="sng">
                <a:solidFill>
                  <a:schemeClr val="dk1"/>
                </a:solidFill>
                <a:hlinkClick r:id="rId12">
                  <a:extLst>
                    <a:ext uri="{A12FA001-AC4F-418D-AE19-62706E023703}">
                      <ahyp:hlinkClr xmlns:ahyp="http://schemas.microsoft.com/office/drawing/2018/hyperlinkcolor" val="tx"/>
                    </a:ext>
                  </a:extLst>
                </a:hlinkClick>
              </a:rPr>
              <a:t>One Health: It's for All of Us | FDA</a:t>
            </a:r>
            <a:endParaRPr sz="1200" b="1">
              <a:solidFill>
                <a:schemeClr val="dk1"/>
              </a:solidFill>
              <a:latin typeface="Georgia"/>
              <a:ea typeface="Georgia"/>
              <a:cs typeface="Georgia"/>
              <a:sym typeface="Georgia"/>
            </a:endParaRPr>
          </a:p>
          <a:p>
            <a:pPr marL="0" lvl="0" indent="0" algn="ctr" rtl="0">
              <a:lnSpc>
                <a:spcPct val="138000"/>
              </a:lnSpc>
              <a:spcBef>
                <a:spcPts val="0"/>
              </a:spcBef>
              <a:spcAft>
                <a:spcPts val="0"/>
              </a:spcAft>
              <a:buNone/>
            </a:pPr>
            <a:endParaRPr sz="1350" b="1">
              <a:solidFill>
                <a:schemeClr val="dk1"/>
              </a:solidFill>
              <a:latin typeface="Georgia"/>
              <a:ea typeface="Georgia"/>
              <a:cs typeface="Georgia"/>
              <a:sym typeface="Georgia"/>
            </a:endParaRPr>
          </a:p>
          <a:p>
            <a:pPr marL="0" lvl="0" indent="0" algn="ctr" rtl="0">
              <a:lnSpc>
                <a:spcPct val="138000"/>
              </a:lnSpc>
              <a:spcBef>
                <a:spcPts val="0"/>
              </a:spcBef>
              <a:spcAft>
                <a:spcPts val="0"/>
              </a:spcAft>
              <a:buNone/>
            </a:pPr>
            <a:endParaRPr sz="1350">
              <a:solidFill>
                <a:schemeClr val="dk1"/>
              </a:solidFill>
              <a:latin typeface="Georgia"/>
              <a:ea typeface="Georgia"/>
              <a:cs typeface="Georgia"/>
              <a:sym typeface="Georgia"/>
            </a:endParaRPr>
          </a:p>
          <a:p>
            <a:pPr marL="0" lvl="0" indent="0" algn="ctr" rtl="0">
              <a:lnSpc>
                <a:spcPct val="138000"/>
              </a:lnSpc>
              <a:spcBef>
                <a:spcPts val="0"/>
              </a:spcBef>
              <a:spcAft>
                <a:spcPts val="0"/>
              </a:spcAft>
              <a:buClr>
                <a:schemeClr val="dk1"/>
              </a:buClr>
              <a:buSzPts val="1100"/>
              <a:buFont typeface="Arial"/>
              <a:buNone/>
            </a:pPr>
            <a:r>
              <a:rPr lang="en" sz="1350">
                <a:solidFill>
                  <a:schemeClr val="lt1"/>
                </a:solidFill>
                <a:latin typeface="Georgia"/>
                <a:ea typeface="Georgia"/>
                <a:cs typeface="Georgia"/>
                <a:sym typeface="Georgia"/>
              </a:rPr>
              <a:t>Continue to next slide for your Digital Slide Template </a:t>
            </a:r>
            <a:endParaRPr sz="1000" b="1">
              <a:solidFill>
                <a:schemeClr val="l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20"/>
        <p:cNvGrpSpPr/>
        <p:nvPr/>
      </p:nvGrpSpPr>
      <p:grpSpPr>
        <a:xfrm>
          <a:off x="0" y="0"/>
          <a:ext cx="0" cy="0"/>
          <a:chOff x="0" y="0"/>
          <a:chExt cx="0" cy="0"/>
        </a:xfrm>
      </p:grpSpPr>
      <p:graphicFrame>
        <p:nvGraphicFramePr>
          <p:cNvPr id="2521" name="Google Shape;2521;p88"/>
          <p:cNvGraphicFramePr/>
          <p:nvPr>
            <p:extLst>
              <p:ext uri="{D42A27DB-BD31-4B8C-83A1-F6EECF244321}">
                <p14:modId xmlns:p14="http://schemas.microsoft.com/office/powerpoint/2010/main" val="2895202785"/>
              </p:ext>
            </p:extLst>
          </p:nvPr>
        </p:nvGraphicFramePr>
        <p:xfrm>
          <a:off x="445900" y="561713"/>
          <a:ext cx="8656675" cy="4556693"/>
        </p:xfrm>
        <a:graphic>
          <a:graphicData uri="http://schemas.openxmlformats.org/drawingml/2006/table">
            <a:tbl>
              <a:tblPr>
                <a:noFill/>
                <a:tableStyleId>{46002508-EB17-4166-84CF-73A97C061253}</a:tableStyleId>
              </a:tblPr>
              <a:tblGrid>
                <a:gridCol w="4028150">
                  <a:extLst>
                    <a:ext uri="{9D8B030D-6E8A-4147-A177-3AD203B41FA5}">
                      <a16:colId xmlns:a16="http://schemas.microsoft.com/office/drawing/2014/main" val="20000"/>
                    </a:ext>
                  </a:extLst>
                </a:gridCol>
                <a:gridCol w="4628525">
                  <a:extLst>
                    <a:ext uri="{9D8B030D-6E8A-4147-A177-3AD203B41FA5}">
                      <a16:colId xmlns:a16="http://schemas.microsoft.com/office/drawing/2014/main" val="20001"/>
                    </a:ext>
                  </a:extLst>
                </a:gridCol>
              </a:tblGrid>
              <a:tr h="518575">
                <a:tc gridSpan="2">
                  <a:txBody>
                    <a:bodyPr/>
                    <a:lstStyle/>
                    <a:p>
                      <a:pPr marL="0" lvl="0" indent="0" algn="ctr" rtl="0">
                        <a:lnSpc>
                          <a:spcPct val="115000"/>
                        </a:lnSpc>
                        <a:spcBef>
                          <a:spcPts val="0"/>
                        </a:spcBef>
                        <a:spcAft>
                          <a:spcPts val="0"/>
                        </a:spcAft>
                        <a:buNone/>
                      </a:pPr>
                      <a:r>
                        <a:rPr lang="en" sz="2100" b="1">
                          <a:latin typeface="Calibri"/>
                          <a:ea typeface="Calibri"/>
                          <a:cs typeface="Calibri"/>
                          <a:sym typeface="Calibri"/>
                        </a:rPr>
                        <a:t>Why is an increase in tick-borne diseases a One Health problem?</a:t>
                      </a:r>
                      <a:endParaRPr sz="2100" b="1">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lt2"/>
                    </a:solidFill>
                  </a:tcPr>
                </a:tc>
                <a:tc hMerge="1">
                  <a:txBody>
                    <a:bodyPr/>
                    <a:lstStyle/>
                    <a:p>
                      <a:endParaRPr lang="en-US"/>
                    </a:p>
                  </a:txBody>
                  <a:tcPr/>
                </a:tc>
                <a:extLst>
                  <a:ext uri="{0D108BD9-81ED-4DB2-BD59-A6C34878D82A}">
                    <a16:rowId xmlns:a16="http://schemas.microsoft.com/office/drawing/2014/main" val="10000"/>
                  </a:ext>
                </a:extLst>
              </a:tr>
              <a:tr h="2013725">
                <a:tc>
                  <a:txBody>
                    <a:bodyPr/>
                    <a:lstStyle/>
                    <a:p>
                      <a:pPr marL="0" lvl="0" indent="0" algn="ctr" rtl="0">
                        <a:lnSpc>
                          <a:spcPct val="115000"/>
                        </a:lnSpc>
                        <a:spcBef>
                          <a:spcPts val="0"/>
                        </a:spcBef>
                        <a:spcAft>
                          <a:spcPts val="0"/>
                        </a:spcAft>
                        <a:buNone/>
                      </a:pPr>
                      <a:r>
                        <a:rPr lang="en" sz="1100" b="1" dirty="0">
                          <a:solidFill>
                            <a:schemeClr val="dk1"/>
                          </a:solidFill>
                          <a:latin typeface="Calibri"/>
                          <a:ea typeface="Calibri"/>
                          <a:cs typeface="Calibri"/>
                          <a:sym typeface="Calibri"/>
                        </a:rPr>
                        <a:t>1-2 sentences that answer the question</a:t>
                      </a:r>
                      <a:endParaRPr sz="1100" b="1" dirty="0">
                        <a:solidFill>
                          <a:schemeClr val="dk1"/>
                        </a:solidFill>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bg1"/>
                    </a:solidFill>
                  </a:tcPr>
                </a:tc>
                <a:tc>
                  <a:txBody>
                    <a:bodyPr/>
                    <a:lstStyle/>
                    <a:p>
                      <a:pPr marL="0" lvl="0" indent="0" algn="ctr" rtl="0">
                        <a:lnSpc>
                          <a:spcPct val="115000"/>
                        </a:lnSpc>
                        <a:spcBef>
                          <a:spcPts val="0"/>
                        </a:spcBef>
                        <a:spcAft>
                          <a:spcPts val="0"/>
                        </a:spcAft>
                        <a:buNone/>
                      </a:pPr>
                      <a:r>
                        <a:rPr lang="en" sz="1100" b="1" dirty="0">
                          <a:solidFill>
                            <a:schemeClr val="dk1"/>
                          </a:solidFill>
                          <a:latin typeface="Calibri"/>
                          <a:ea typeface="Calibri"/>
                          <a:cs typeface="Calibri"/>
                          <a:sym typeface="Calibri"/>
                        </a:rPr>
                        <a:t>Picture with brief caption</a:t>
                      </a:r>
                      <a:endParaRPr sz="1100" b="1" dirty="0">
                        <a:solidFill>
                          <a:schemeClr val="dk1"/>
                        </a:solidFill>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r h="2013725">
                <a:tc>
                  <a:txBody>
                    <a:bodyPr/>
                    <a:lstStyle/>
                    <a:p>
                      <a:pPr marL="0" lvl="0" indent="0" algn="ctr" rtl="0">
                        <a:lnSpc>
                          <a:spcPct val="115000"/>
                        </a:lnSpc>
                        <a:spcBef>
                          <a:spcPts val="0"/>
                        </a:spcBef>
                        <a:spcAft>
                          <a:spcPts val="0"/>
                        </a:spcAft>
                        <a:buNone/>
                      </a:pPr>
                      <a:r>
                        <a:rPr lang="en" sz="1100" b="1">
                          <a:solidFill>
                            <a:schemeClr val="dk1"/>
                          </a:solidFill>
                          <a:latin typeface="Calibri"/>
                          <a:ea typeface="Calibri"/>
                          <a:cs typeface="Calibri"/>
                          <a:sym typeface="Calibri"/>
                        </a:rPr>
                        <a:t>Picture with brief caption</a:t>
                      </a:r>
                      <a:endParaRPr sz="1100" b="1">
                        <a:solidFill>
                          <a:schemeClr val="dk1"/>
                        </a:solidFill>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E6B8AF"/>
                    </a:solidFill>
                  </a:tcPr>
                </a:tc>
                <a:tc>
                  <a:txBody>
                    <a:bodyPr/>
                    <a:lstStyle/>
                    <a:p>
                      <a:pPr marL="0" lvl="0" indent="0" algn="ctr" rtl="0">
                        <a:lnSpc>
                          <a:spcPct val="115000"/>
                        </a:lnSpc>
                        <a:spcBef>
                          <a:spcPts val="0"/>
                        </a:spcBef>
                        <a:spcAft>
                          <a:spcPts val="0"/>
                        </a:spcAft>
                        <a:buNone/>
                      </a:pPr>
                      <a:r>
                        <a:rPr lang="en" sz="1100" b="1" dirty="0">
                          <a:solidFill>
                            <a:schemeClr val="dk1"/>
                          </a:solidFill>
                          <a:latin typeface="Calibri"/>
                          <a:ea typeface="Calibri"/>
                          <a:cs typeface="Calibri"/>
                          <a:sym typeface="Calibri"/>
                        </a:rPr>
                        <a:t>Picture with brief caption</a:t>
                      </a:r>
                      <a:endParaRPr sz="1100" b="1" dirty="0">
                        <a:solidFill>
                          <a:schemeClr val="dk1"/>
                        </a:solidFill>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4"/>
                    </a:solidFill>
                  </a:tcPr>
                </a:tc>
                <a:extLst>
                  <a:ext uri="{0D108BD9-81ED-4DB2-BD59-A6C34878D82A}">
                    <a16:rowId xmlns:a16="http://schemas.microsoft.com/office/drawing/2014/main" val="10002"/>
                  </a:ext>
                </a:extLst>
              </a:tr>
            </a:tbl>
          </a:graphicData>
        </a:graphic>
      </p:graphicFrame>
      <p:sp>
        <p:nvSpPr>
          <p:cNvPr id="2522" name="Google Shape;2522;p88"/>
          <p:cNvSpPr txBox="1">
            <a:spLocks noGrp="1"/>
          </p:cNvSpPr>
          <p:nvPr>
            <p:ph type="body" idx="4294967295"/>
          </p:nvPr>
        </p:nvSpPr>
        <p:spPr>
          <a:xfrm>
            <a:off x="445900" y="1489925"/>
            <a:ext cx="4028100" cy="163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
        <p:nvSpPr>
          <p:cNvPr id="2523" name="Google Shape;2523;p88"/>
          <p:cNvSpPr txBox="1">
            <a:spLocks noGrp="1"/>
          </p:cNvSpPr>
          <p:nvPr>
            <p:ph type="body" idx="4294967295"/>
          </p:nvPr>
        </p:nvSpPr>
        <p:spPr>
          <a:xfrm>
            <a:off x="4474113" y="4822200"/>
            <a:ext cx="4628400" cy="32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
        <p:nvSpPr>
          <p:cNvPr id="2524" name="Google Shape;2524;p88"/>
          <p:cNvSpPr txBox="1">
            <a:spLocks noGrp="1"/>
          </p:cNvSpPr>
          <p:nvPr>
            <p:ph type="body" idx="4294967295"/>
          </p:nvPr>
        </p:nvSpPr>
        <p:spPr>
          <a:xfrm>
            <a:off x="4474050" y="2855575"/>
            <a:ext cx="4628400" cy="27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
        <p:nvSpPr>
          <p:cNvPr id="2525" name="Google Shape;2525;p88"/>
          <p:cNvSpPr txBox="1">
            <a:spLocks noGrp="1"/>
          </p:cNvSpPr>
          <p:nvPr>
            <p:ph type="body" idx="4294967295"/>
          </p:nvPr>
        </p:nvSpPr>
        <p:spPr>
          <a:xfrm>
            <a:off x="445975" y="4822200"/>
            <a:ext cx="4028100" cy="32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
        <p:nvSpPr>
          <p:cNvPr id="2526" name="Google Shape;2526;p88"/>
          <p:cNvSpPr txBox="1">
            <a:spLocks noGrp="1"/>
          </p:cNvSpPr>
          <p:nvPr>
            <p:ph type="title"/>
          </p:nvPr>
        </p:nvSpPr>
        <p:spPr>
          <a:xfrm>
            <a:off x="1969448" y="188525"/>
            <a:ext cx="7215300" cy="373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3000"/>
              <a:buNone/>
            </a:pPr>
            <a:r>
              <a:rPr lang="en" sz="2700"/>
              <a:t>Part 6: One Health and tick-borne diseases</a:t>
            </a:r>
            <a:endParaRPr sz="2700"/>
          </a:p>
        </p:txBody>
      </p:sp>
      <p:pic>
        <p:nvPicPr>
          <p:cNvPr id="2527" name="Google Shape;2527;p88"/>
          <p:cNvPicPr preferRelativeResize="0"/>
          <p:nvPr/>
        </p:nvPicPr>
        <p:blipFill>
          <a:blip r:embed="rId3">
            <a:alphaModFix/>
          </a:blip>
          <a:stretch>
            <a:fillRect/>
          </a:stretch>
        </p:blipFill>
        <p:spPr>
          <a:xfrm rot="-959934">
            <a:off x="941017" y="-24893"/>
            <a:ext cx="573618" cy="571311"/>
          </a:xfrm>
          <a:prstGeom prst="ellipse">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31"/>
        <p:cNvGrpSpPr/>
        <p:nvPr/>
      </p:nvGrpSpPr>
      <p:grpSpPr>
        <a:xfrm>
          <a:off x="0" y="0"/>
          <a:ext cx="0" cy="0"/>
          <a:chOff x="0" y="0"/>
          <a:chExt cx="0" cy="0"/>
        </a:xfrm>
      </p:grpSpPr>
      <p:pic>
        <p:nvPicPr>
          <p:cNvPr id="2532" name="Google Shape;2532;p89"/>
          <p:cNvPicPr preferRelativeResize="0"/>
          <p:nvPr/>
        </p:nvPicPr>
        <p:blipFill rotWithShape="1">
          <a:blip r:embed="rId3">
            <a:alphaModFix/>
          </a:blip>
          <a:srcRect l="4962" r="4654" b="15447"/>
          <a:stretch/>
        </p:blipFill>
        <p:spPr>
          <a:xfrm>
            <a:off x="456000" y="0"/>
            <a:ext cx="8299925" cy="5330150"/>
          </a:xfrm>
          <a:prstGeom prst="rect">
            <a:avLst/>
          </a:prstGeom>
          <a:noFill/>
          <a:ln>
            <a:noFill/>
          </a:ln>
        </p:spPr>
      </p:pic>
      <p:sp>
        <p:nvSpPr>
          <p:cNvPr id="2533" name="Google Shape;2533;p89"/>
          <p:cNvSpPr txBox="1">
            <a:spLocks noGrp="1"/>
          </p:cNvSpPr>
          <p:nvPr>
            <p:ph type="title"/>
          </p:nvPr>
        </p:nvSpPr>
        <p:spPr>
          <a:xfrm>
            <a:off x="1404575" y="309300"/>
            <a:ext cx="6353700" cy="4031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endParaRPr>
              <a:solidFill>
                <a:schemeClr val="dk2"/>
              </a:solidFill>
              <a:latin typeface="Calibri"/>
              <a:ea typeface="Calibri"/>
              <a:cs typeface="Calibri"/>
              <a:sym typeface="Calibri"/>
            </a:endParaRPr>
          </a:p>
          <a:p>
            <a:pPr marL="0" lvl="0" indent="0" algn="ctr" rtl="0">
              <a:spcBef>
                <a:spcPts val="0"/>
              </a:spcBef>
              <a:spcAft>
                <a:spcPts val="0"/>
              </a:spcAft>
              <a:buNone/>
            </a:pPr>
            <a:r>
              <a:rPr lang="en">
                <a:solidFill>
                  <a:schemeClr val="dk2"/>
                </a:solidFill>
                <a:latin typeface="Calibri"/>
                <a:ea typeface="Calibri"/>
                <a:cs typeface="Calibri"/>
                <a:sym typeface="Calibri"/>
              </a:rPr>
              <a:t>Ticks, Biodiversity, and Climate </a:t>
            </a:r>
            <a:endParaRPr>
              <a:solidFill>
                <a:schemeClr val="dk2"/>
              </a:solidFill>
              <a:latin typeface="Calibri"/>
              <a:ea typeface="Calibri"/>
              <a:cs typeface="Calibri"/>
              <a:sym typeface="Calibri"/>
            </a:endParaRPr>
          </a:p>
          <a:p>
            <a:pPr marL="0" lvl="0" indent="0" algn="ctr" rtl="0">
              <a:spcBef>
                <a:spcPts val="0"/>
              </a:spcBef>
              <a:spcAft>
                <a:spcPts val="0"/>
              </a:spcAft>
              <a:buNone/>
            </a:pPr>
            <a:r>
              <a:rPr lang="en">
                <a:solidFill>
                  <a:schemeClr val="dk2"/>
                </a:solidFill>
                <a:latin typeface="Calibri"/>
                <a:ea typeface="Calibri"/>
                <a:cs typeface="Calibri"/>
                <a:sym typeface="Calibri"/>
              </a:rPr>
              <a:t>Digital Lab Student Evaluation Form.</a:t>
            </a:r>
            <a:endParaRPr>
              <a:solidFill>
                <a:schemeClr val="dk2"/>
              </a:solidFill>
              <a:latin typeface="Calibri"/>
              <a:ea typeface="Calibri"/>
              <a:cs typeface="Calibri"/>
              <a:sym typeface="Calibri"/>
            </a:endParaRPr>
          </a:p>
          <a:p>
            <a:pPr marL="0" lvl="0" indent="0" algn="ctr" rtl="0">
              <a:spcBef>
                <a:spcPts val="0"/>
              </a:spcBef>
              <a:spcAft>
                <a:spcPts val="0"/>
              </a:spcAft>
              <a:buNone/>
            </a:pPr>
            <a:endParaRPr>
              <a:solidFill>
                <a:schemeClr val="dk2"/>
              </a:solidFill>
              <a:latin typeface="Calibri"/>
              <a:ea typeface="Calibri"/>
              <a:cs typeface="Calibri"/>
              <a:sym typeface="Calibri"/>
            </a:endParaRPr>
          </a:p>
          <a:p>
            <a:pPr marL="0" lvl="0" indent="0" algn="ctr" rtl="0">
              <a:spcBef>
                <a:spcPts val="0"/>
              </a:spcBef>
              <a:spcAft>
                <a:spcPts val="0"/>
              </a:spcAft>
              <a:buNone/>
            </a:pPr>
            <a:r>
              <a:rPr lang="en" u="sng">
                <a:solidFill>
                  <a:schemeClr val="hlink"/>
                </a:solidFill>
                <a:latin typeface="Calibri"/>
                <a:ea typeface="Calibri"/>
                <a:cs typeface="Calibri"/>
                <a:sym typeface="Calibri"/>
                <a:hlinkClick r:id="rId4"/>
              </a:rPr>
              <a:t>CLICK HERE</a:t>
            </a:r>
            <a:r>
              <a:rPr lang="en">
                <a:solidFill>
                  <a:schemeClr val="dk2"/>
                </a:solidFill>
                <a:latin typeface="Calibri"/>
                <a:ea typeface="Calibri"/>
                <a:cs typeface="Calibri"/>
                <a:sym typeface="Calibri"/>
              </a:rPr>
              <a:t> </a:t>
            </a:r>
            <a:endParaRPr>
              <a:solidFill>
                <a:schemeClr val="dk2"/>
              </a:solidFill>
              <a:latin typeface="Calibri"/>
              <a:ea typeface="Calibri"/>
              <a:cs typeface="Calibri"/>
              <a:sym typeface="Calibri"/>
            </a:endParaRPr>
          </a:p>
          <a:p>
            <a:pPr marL="0" lvl="0" indent="0" algn="ctr" rtl="0">
              <a:spcBef>
                <a:spcPts val="0"/>
              </a:spcBef>
              <a:spcAft>
                <a:spcPts val="0"/>
              </a:spcAft>
              <a:buNone/>
            </a:pPr>
            <a:endParaRPr>
              <a:solidFill>
                <a:schemeClr val="dk2"/>
              </a:solidFill>
              <a:latin typeface="Calibri"/>
              <a:ea typeface="Calibri"/>
              <a:cs typeface="Calibri"/>
              <a:sym typeface="Calibri"/>
            </a:endParaRPr>
          </a:p>
          <a:p>
            <a:pPr marL="0" lvl="0" indent="0" algn="ctr" rtl="0">
              <a:spcBef>
                <a:spcPts val="0"/>
              </a:spcBef>
              <a:spcAft>
                <a:spcPts val="0"/>
              </a:spcAft>
              <a:buNone/>
            </a:pPr>
            <a:r>
              <a:rPr lang="en">
                <a:solidFill>
                  <a:schemeClr val="dk2"/>
                </a:solidFill>
                <a:latin typeface="Calibri"/>
                <a:ea typeface="Calibri"/>
                <a:cs typeface="Calibri"/>
                <a:sym typeface="Calibri"/>
              </a:rPr>
              <a:t>To complete and submit your feedback </a:t>
            </a:r>
            <a:endParaRPr>
              <a:solidFill>
                <a:schemeClr val="dk2"/>
              </a:solidFill>
              <a:latin typeface="Calibri"/>
              <a:ea typeface="Calibri"/>
              <a:cs typeface="Calibri"/>
              <a:sym typeface="Calibri"/>
            </a:endParaRPr>
          </a:p>
          <a:p>
            <a:pPr marL="0" lvl="0" indent="0" algn="ctr" rtl="0">
              <a:spcBef>
                <a:spcPts val="0"/>
              </a:spcBef>
              <a:spcAft>
                <a:spcPts val="0"/>
              </a:spcAft>
              <a:buNone/>
            </a:pPr>
            <a:endParaRPr sz="42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37"/>
        <p:cNvGrpSpPr/>
        <p:nvPr/>
      </p:nvGrpSpPr>
      <p:grpSpPr>
        <a:xfrm>
          <a:off x="0" y="0"/>
          <a:ext cx="0" cy="0"/>
          <a:chOff x="0" y="0"/>
          <a:chExt cx="0" cy="0"/>
        </a:xfrm>
      </p:grpSpPr>
      <p:sp>
        <p:nvSpPr>
          <p:cNvPr id="2538" name="Google Shape;2538;p90"/>
          <p:cNvSpPr txBox="1">
            <a:spLocks noGrp="1"/>
          </p:cNvSpPr>
          <p:nvPr>
            <p:ph type="title"/>
          </p:nvPr>
        </p:nvSpPr>
        <p:spPr>
          <a:xfrm>
            <a:off x="434400" y="166925"/>
            <a:ext cx="8709600" cy="3732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SzPts val="3000"/>
              <a:buNone/>
            </a:pPr>
            <a:r>
              <a:rPr lang="en" sz="2700"/>
              <a:t>Extension Activity </a:t>
            </a:r>
            <a:endParaRPr sz="2700"/>
          </a:p>
        </p:txBody>
      </p:sp>
      <p:graphicFrame>
        <p:nvGraphicFramePr>
          <p:cNvPr id="2539" name="Google Shape;2539;p90"/>
          <p:cNvGraphicFramePr/>
          <p:nvPr/>
        </p:nvGraphicFramePr>
        <p:xfrm>
          <a:off x="434400" y="1111050"/>
          <a:ext cx="8709625" cy="3782620"/>
        </p:xfrm>
        <a:graphic>
          <a:graphicData uri="http://schemas.openxmlformats.org/drawingml/2006/table">
            <a:tbl>
              <a:tblPr>
                <a:noFill/>
                <a:tableStyleId>{46002508-EB17-4166-84CF-73A97C061253}</a:tableStyleId>
              </a:tblPr>
              <a:tblGrid>
                <a:gridCol w="2862050">
                  <a:extLst>
                    <a:ext uri="{9D8B030D-6E8A-4147-A177-3AD203B41FA5}">
                      <a16:colId xmlns:a16="http://schemas.microsoft.com/office/drawing/2014/main" val="20000"/>
                    </a:ext>
                  </a:extLst>
                </a:gridCol>
                <a:gridCol w="2951850">
                  <a:extLst>
                    <a:ext uri="{9D8B030D-6E8A-4147-A177-3AD203B41FA5}">
                      <a16:colId xmlns:a16="http://schemas.microsoft.com/office/drawing/2014/main" val="20001"/>
                    </a:ext>
                  </a:extLst>
                </a:gridCol>
                <a:gridCol w="2895725">
                  <a:extLst>
                    <a:ext uri="{9D8B030D-6E8A-4147-A177-3AD203B41FA5}">
                      <a16:colId xmlns:a16="http://schemas.microsoft.com/office/drawing/2014/main" val="20002"/>
                    </a:ext>
                  </a:extLst>
                </a:gridCol>
              </a:tblGrid>
              <a:tr h="484575">
                <a:tc gridSpan="3">
                  <a:txBody>
                    <a:bodyPr/>
                    <a:lstStyle/>
                    <a:p>
                      <a:pPr marL="0" lvl="0" indent="0" algn="ctr" rtl="0">
                        <a:lnSpc>
                          <a:spcPct val="115000"/>
                        </a:lnSpc>
                        <a:spcBef>
                          <a:spcPts val="0"/>
                        </a:spcBef>
                        <a:spcAft>
                          <a:spcPts val="0"/>
                        </a:spcAft>
                        <a:buNone/>
                      </a:pPr>
                      <a:r>
                        <a:rPr lang="en" sz="1600" b="1">
                          <a:latin typeface="Times New Roman"/>
                          <a:ea typeface="Times New Roman"/>
                          <a:cs typeface="Times New Roman"/>
                          <a:sym typeface="Times New Roman"/>
                        </a:rPr>
                        <a:t>One Health Problem</a:t>
                      </a:r>
                      <a:endParaRPr sz="1600" b="1">
                        <a:latin typeface="Times New Roman"/>
                        <a:ea typeface="Times New Roman"/>
                        <a:cs typeface="Times New Roman"/>
                        <a:sym typeface="Times New Roman"/>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4425">
                <a:tc>
                  <a:txBody>
                    <a:bodyPr/>
                    <a:lstStyle/>
                    <a:p>
                      <a:pPr marL="0" lvl="0" indent="0" algn="ctr" rtl="0">
                        <a:lnSpc>
                          <a:spcPct val="115000"/>
                        </a:lnSpc>
                        <a:spcBef>
                          <a:spcPts val="0"/>
                        </a:spcBef>
                        <a:spcAft>
                          <a:spcPts val="0"/>
                        </a:spcAft>
                        <a:buNone/>
                      </a:pPr>
                      <a:r>
                        <a:rPr lang="en" sz="1800" b="1">
                          <a:latin typeface="Times New Roman"/>
                          <a:ea typeface="Times New Roman"/>
                          <a:cs typeface="Times New Roman"/>
                          <a:sym typeface="Times New Roman"/>
                        </a:rPr>
                        <a:t>Environment</a:t>
                      </a:r>
                      <a:endParaRPr sz="1800" b="1">
                        <a:latin typeface="Times New Roman"/>
                        <a:ea typeface="Times New Roman"/>
                        <a:cs typeface="Times New Roman"/>
                        <a:sym typeface="Times New Roman"/>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2"/>
                    </a:solidFill>
                  </a:tcPr>
                </a:tc>
                <a:tc>
                  <a:txBody>
                    <a:bodyPr/>
                    <a:lstStyle/>
                    <a:p>
                      <a:pPr marL="0" lvl="0" indent="0" algn="ctr" rtl="0">
                        <a:lnSpc>
                          <a:spcPct val="115000"/>
                        </a:lnSpc>
                        <a:spcBef>
                          <a:spcPts val="0"/>
                        </a:spcBef>
                        <a:spcAft>
                          <a:spcPts val="0"/>
                        </a:spcAft>
                        <a:buNone/>
                      </a:pPr>
                      <a:r>
                        <a:rPr lang="en" sz="1800" b="1">
                          <a:latin typeface="Times New Roman"/>
                          <a:ea typeface="Times New Roman"/>
                          <a:cs typeface="Times New Roman"/>
                          <a:sym typeface="Times New Roman"/>
                        </a:rPr>
                        <a:t>Animals</a:t>
                      </a:r>
                      <a:endParaRPr sz="1800" b="1">
                        <a:latin typeface="Times New Roman"/>
                        <a:ea typeface="Times New Roman"/>
                        <a:cs typeface="Times New Roman"/>
                        <a:sym typeface="Times New Roman"/>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4"/>
                    </a:solidFill>
                  </a:tcPr>
                </a:tc>
                <a:tc>
                  <a:txBody>
                    <a:bodyPr/>
                    <a:lstStyle/>
                    <a:p>
                      <a:pPr marL="0" lvl="0" indent="0" algn="ctr" rtl="0">
                        <a:lnSpc>
                          <a:spcPct val="115000"/>
                        </a:lnSpc>
                        <a:spcBef>
                          <a:spcPts val="0"/>
                        </a:spcBef>
                        <a:spcAft>
                          <a:spcPts val="0"/>
                        </a:spcAft>
                        <a:buNone/>
                      </a:pPr>
                      <a:r>
                        <a:rPr lang="en" sz="1800" b="1">
                          <a:latin typeface="Times New Roman"/>
                          <a:ea typeface="Times New Roman"/>
                          <a:cs typeface="Times New Roman"/>
                          <a:sym typeface="Times New Roman"/>
                        </a:rPr>
                        <a:t>People</a:t>
                      </a:r>
                      <a:endParaRPr sz="1800" b="1">
                        <a:latin typeface="Times New Roman"/>
                        <a:ea typeface="Times New Roman"/>
                        <a:cs typeface="Times New Roman"/>
                        <a:sym typeface="Times New Roman"/>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EA9999"/>
                    </a:solidFill>
                  </a:tcPr>
                </a:tc>
                <a:extLst>
                  <a:ext uri="{0D108BD9-81ED-4DB2-BD59-A6C34878D82A}">
                    <a16:rowId xmlns:a16="http://schemas.microsoft.com/office/drawing/2014/main" val="10001"/>
                  </a:ext>
                </a:extLst>
              </a:tr>
              <a:tr h="2825000">
                <a:tc>
                  <a:txBody>
                    <a:bodyPr/>
                    <a:lstStyle/>
                    <a:p>
                      <a:pPr marL="0" lvl="0" indent="0" algn="ctr" rtl="0">
                        <a:lnSpc>
                          <a:spcPct val="115000"/>
                        </a:lnSpc>
                        <a:spcBef>
                          <a:spcPts val="0"/>
                        </a:spcBef>
                        <a:spcAft>
                          <a:spcPts val="0"/>
                        </a:spcAft>
                        <a:buNone/>
                      </a:pPr>
                      <a:r>
                        <a:rPr lang="en" sz="1200" i="1">
                          <a:solidFill>
                            <a:srgbClr val="FF0000"/>
                          </a:solidFill>
                          <a:latin typeface="Times New Roman"/>
                          <a:ea typeface="Times New Roman"/>
                          <a:cs typeface="Times New Roman"/>
                          <a:sym typeface="Times New Roman"/>
                        </a:rPr>
                        <a:t> </a:t>
                      </a:r>
                      <a:endParaRPr sz="1200" i="1">
                        <a:solidFill>
                          <a:srgbClr val="FF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i="1">
                          <a:solidFill>
                            <a:srgbClr val="FF0000"/>
                          </a:solidFill>
                          <a:latin typeface="Times New Roman"/>
                          <a:ea typeface="Times New Roman"/>
                          <a:cs typeface="Times New Roman"/>
                          <a:sym typeface="Times New Roman"/>
                        </a:rPr>
                        <a:t> </a:t>
                      </a:r>
                      <a:endParaRPr sz="1200" i="1">
                        <a:solidFill>
                          <a:srgbClr val="FF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i="1">
                          <a:solidFill>
                            <a:srgbClr val="FF0000"/>
                          </a:solidFill>
                          <a:latin typeface="Calibri"/>
                          <a:ea typeface="Calibri"/>
                          <a:cs typeface="Calibri"/>
                          <a:sym typeface="Calibri"/>
                        </a:rPr>
                        <a:t> </a:t>
                      </a:r>
                      <a:endParaRPr sz="1200" i="1">
                        <a:solidFill>
                          <a:srgbClr val="FF0000"/>
                        </a:solidFill>
                        <a:latin typeface="Calibri"/>
                        <a:ea typeface="Calibri"/>
                        <a:cs typeface="Calibri"/>
                        <a:sym typeface="Calibri"/>
                      </a:endParaRPr>
                    </a:p>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a:txBody>
                    <a:bodyPr/>
                    <a:lstStyle/>
                    <a:p>
                      <a:pPr marL="292100" lvl="0" indent="0" algn="ctr" rtl="0">
                        <a:lnSpc>
                          <a:spcPct val="115000"/>
                        </a:lnSpc>
                        <a:spcBef>
                          <a:spcPts val="0"/>
                        </a:spcBef>
                        <a:spcAft>
                          <a:spcPts val="0"/>
                        </a:spcAft>
                        <a:buNone/>
                      </a:pPr>
                      <a:r>
                        <a:rPr lang="en" sz="1200" i="1">
                          <a:solidFill>
                            <a:srgbClr val="FF0000"/>
                          </a:solidFill>
                          <a:latin typeface="Calibri"/>
                          <a:ea typeface="Calibri"/>
                          <a:cs typeface="Calibri"/>
                          <a:sym typeface="Calibri"/>
                        </a:rPr>
                        <a:t> </a:t>
                      </a:r>
                      <a:endParaRPr sz="1200" i="1">
                        <a:solidFill>
                          <a:srgbClr val="FF0000"/>
                        </a:solidFill>
                        <a:latin typeface="Calibri"/>
                        <a:ea typeface="Calibri"/>
                        <a:cs typeface="Calibri"/>
                        <a:sym typeface="Calibri"/>
                      </a:endParaRPr>
                    </a:p>
                    <a:p>
                      <a:pPr marL="292100" lvl="0" indent="0" algn="ctr" rtl="0">
                        <a:lnSpc>
                          <a:spcPct val="115000"/>
                        </a:lnSpc>
                        <a:spcBef>
                          <a:spcPts val="0"/>
                        </a:spcBef>
                        <a:spcAft>
                          <a:spcPts val="0"/>
                        </a:spcAft>
                        <a:buNone/>
                      </a:pPr>
                      <a:r>
                        <a:rPr lang="en" sz="1200" i="1">
                          <a:solidFill>
                            <a:srgbClr val="FF0000"/>
                          </a:solidFill>
                          <a:latin typeface="Calibri"/>
                          <a:ea typeface="Calibri"/>
                          <a:cs typeface="Calibri"/>
                          <a:sym typeface="Calibri"/>
                        </a:rPr>
                        <a:t> </a:t>
                      </a:r>
                      <a:endParaRPr sz="1200" i="1">
                        <a:solidFill>
                          <a:srgbClr val="FF0000"/>
                        </a:solidFill>
                        <a:latin typeface="Calibri"/>
                        <a:ea typeface="Calibri"/>
                        <a:cs typeface="Calibri"/>
                        <a:sym typeface="Calibri"/>
                      </a:endParaRPr>
                    </a:p>
                    <a:p>
                      <a:pPr marL="38100" lvl="0" indent="0" algn="ctr" rtl="0">
                        <a:lnSpc>
                          <a:spcPct val="115000"/>
                        </a:lnSpc>
                        <a:spcBef>
                          <a:spcPts val="0"/>
                        </a:spcBef>
                        <a:spcAft>
                          <a:spcPts val="0"/>
                        </a:spcAft>
                        <a:buNone/>
                      </a:pPr>
                      <a:r>
                        <a:rPr lang="en" sz="1200" i="1">
                          <a:solidFill>
                            <a:srgbClr val="FF0000"/>
                          </a:solidFill>
                          <a:latin typeface="Calibri"/>
                          <a:ea typeface="Calibri"/>
                          <a:cs typeface="Calibri"/>
                          <a:sym typeface="Calibri"/>
                        </a:rPr>
                        <a:t> </a:t>
                      </a:r>
                      <a:endParaRPr sz="1200" i="1">
                        <a:solidFill>
                          <a:srgbClr val="FF0000"/>
                        </a:solidFill>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200" i="1">
                          <a:solidFill>
                            <a:srgbClr val="FF0000"/>
                          </a:solidFill>
                          <a:latin typeface="Calibri"/>
                          <a:ea typeface="Calibri"/>
                          <a:cs typeface="Calibri"/>
                          <a:sym typeface="Calibri"/>
                        </a:rPr>
                        <a:t> </a:t>
                      </a:r>
                      <a:endParaRPr sz="1200" i="1">
                        <a:solidFill>
                          <a:srgbClr val="FF0000"/>
                        </a:solidFill>
                        <a:latin typeface="Calibri"/>
                        <a:ea typeface="Calibri"/>
                        <a:cs typeface="Calibri"/>
                        <a:sym typeface="Calibri"/>
                      </a:endParaRPr>
                    </a:p>
                    <a:p>
                      <a:pPr marL="0" lvl="0" indent="0" algn="ctr" rtl="0">
                        <a:lnSpc>
                          <a:spcPct val="115000"/>
                        </a:lnSpc>
                        <a:spcBef>
                          <a:spcPts val="0"/>
                        </a:spcBef>
                        <a:spcAft>
                          <a:spcPts val="0"/>
                        </a:spcAft>
                        <a:buNone/>
                      </a:pPr>
                      <a:r>
                        <a:rPr lang="en" sz="1200" i="1">
                          <a:solidFill>
                            <a:srgbClr val="FF0000"/>
                          </a:solidFill>
                          <a:latin typeface="Calibri"/>
                          <a:ea typeface="Calibri"/>
                          <a:cs typeface="Calibri"/>
                          <a:sym typeface="Calibri"/>
                        </a:rPr>
                        <a:t> </a:t>
                      </a:r>
                      <a:endParaRPr sz="1200" i="1">
                        <a:solidFill>
                          <a:srgbClr val="FF0000"/>
                        </a:solidFill>
                        <a:latin typeface="Calibri"/>
                        <a:ea typeface="Calibri"/>
                        <a:cs typeface="Calibri"/>
                        <a:sym typeface="Calibri"/>
                      </a:endParaRPr>
                    </a:p>
                    <a:p>
                      <a:pPr marL="0" lvl="0" indent="0" algn="ctr" rtl="0">
                        <a:lnSpc>
                          <a:spcPct val="115000"/>
                        </a:lnSpc>
                        <a:spcBef>
                          <a:spcPts val="0"/>
                        </a:spcBef>
                        <a:spcAft>
                          <a:spcPts val="0"/>
                        </a:spcAft>
                        <a:buNone/>
                      </a:pPr>
                      <a:r>
                        <a:rPr lang="en" sz="1200" i="1">
                          <a:solidFill>
                            <a:srgbClr val="FF0000"/>
                          </a:solidFill>
                          <a:latin typeface="Calibri"/>
                          <a:ea typeface="Calibri"/>
                          <a:cs typeface="Calibri"/>
                          <a:sym typeface="Calibri"/>
                        </a:rPr>
                        <a:t> </a:t>
                      </a:r>
                      <a:endParaRPr sz="1200" i="1">
                        <a:solidFill>
                          <a:srgbClr val="FF0000"/>
                        </a:solidFill>
                        <a:latin typeface="Calibri"/>
                        <a:ea typeface="Calibri"/>
                        <a:cs typeface="Calibri"/>
                        <a:sym typeface="Calibri"/>
                      </a:endParaRPr>
                    </a:p>
                    <a:p>
                      <a:pPr marL="0" lvl="0" indent="0" algn="ctr" rtl="0">
                        <a:lnSpc>
                          <a:spcPct val="115000"/>
                        </a:lnSpc>
                        <a:spcBef>
                          <a:spcPts val="0"/>
                        </a:spcBef>
                        <a:spcAft>
                          <a:spcPts val="0"/>
                        </a:spcAft>
                        <a:buNone/>
                      </a:pPr>
                      <a:r>
                        <a:rPr lang="en" sz="1200" i="1">
                          <a:solidFill>
                            <a:srgbClr val="FF0000"/>
                          </a:solidFill>
                          <a:latin typeface="Calibri"/>
                          <a:ea typeface="Calibri"/>
                          <a:cs typeface="Calibri"/>
                          <a:sym typeface="Calibri"/>
                        </a:rPr>
                        <a:t> </a:t>
                      </a:r>
                      <a:endParaRPr sz="1200" i="1">
                        <a:solidFill>
                          <a:srgbClr val="FF0000"/>
                        </a:solidFill>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bl>
          </a:graphicData>
        </a:graphic>
      </p:graphicFrame>
      <p:sp>
        <p:nvSpPr>
          <p:cNvPr id="2540" name="Google Shape;2540;p90"/>
          <p:cNvSpPr txBox="1">
            <a:spLocks noGrp="1"/>
          </p:cNvSpPr>
          <p:nvPr>
            <p:ph type="body" idx="4294967295"/>
          </p:nvPr>
        </p:nvSpPr>
        <p:spPr>
          <a:xfrm>
            <a:off x="472000" y="2092800"/>
            <a:ext cx="2824500" cy="27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
        <p:nvSpPr>
          <p:cNvPr id="2541" name="Google Shape;2541;p90"/>
          <p:cNvSpPr txBox="1">
            <a:spLocks noGrp="1"/>
          </p:cNvSpPr>
          <p:nvPr>
            <p:ph type="body" idx="4294967295"/>
          </p:nvPr>
        </p:nvSpPr>
        <p:spPr>
          <a:xfrm>
            <a:off x="3296500" y="2092700"/>
            <a:ext cx="2951700" cy="28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
        <p:nvSpPr>
          <p:cNvPr id="2542" name="Google Shape;2542;p90"/>
          <p:cNvSpPr txBox="1">
            <a:spLocks noGrp="1"/>
          </p:cNvSpPr>
          <p:nvPr>
            <p:ph type="body" idx="4294967295"/>
          </p:nvPr>
        </p:nvSpPr>
        <p:spPr>
          <a:xfrm>
            <a:off x="6248300" y="2092800"/>
            <a:ext cx="2895600" cy="28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
        <p:nvSpPr>
          <p:cNvPr id="2543" name="Google Shape;2543;p90"/>
          <p:cNvSpPr txBox="1"/>
          <p:nvPr/>
        </p:nvSpPr>
        <p:spPr>
          <a:xfrm>
            <a:off x="434400" y="532325"/>
            <a:ext cx="8709600" cy="654900"/>
          </a:xfrm>
          <a:prstGeom prst="rect">
            <a:avLst/>
          </a:prstGeom>
          <a:solidFill>
            <a:srgbClr val="9FC5E8"/>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b="1">
                <a:solidFill>
                  <a:schemeClr val="dk2"/>
                </a:solidFill>
              </a:rPr>
              <a:t>1. Identify your own One Health Problem: </a:t>
            </a:r>
            <a:r>
              <a:rPr lang="en" sz="1100" b="1">
                <a:solidFill>
                  <a:schemeClr val="dk2"/>
                </a:solidFill>
                <a:latin typeface="Calibri"/>
                <a:ea typeface="Calibri"/>
                <a:cs typeface="Calibri"/>
                <a:sym typeface="Calibri"/>
              </a:rPr>
              <a:t>Brainstorm ideas using the table below.  Be sure to include issue(s) related to humans, animals, and the environment.</a:t>
            </a:r>
            <a:endParaRPr sz="1100" b="1">
              <a:solidFill>
                <a:schemeClr val="dk2"/>
              </a:solidFill>
              <a:latin typeface="Calibri"/>
              <a:ea typeface="Calibri"/>
              <a:cs typeface="Calibri"/>
              <a:sym typeface="Calibri"/>
            </a:endParaRPr>
          </a:p>
        </p:txBody>
      </p:sp>
      <p:pic>
        <p:nvPicPr>
          <p:cNvPr id="2544" name="Google Shape;2544;p90"/>
          <p:cNvPicPr preferRelativeResize="0"/>
          <p:nvPr/>
        </p:nvPicPr>
        <p:blipFill>
          <a:blip r:embed="rId3">
            <a:alphaModFix/>
          </a:blip>
          <a:stretch>
            <a:fillRect/>
          </a:stretch>
        </p:blipFill>
        <p:spPr>
          <a:xfrm rot="4175">
            <a:off x="8608375" y="727"/>
            <a:ext cx="494100" cy="492000"/>
          </a:xfrm>
          <a:prstGeom prst="ellipse">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48"/>
        <p:cNvGrpSpPr/>
        <p:nvPr/>
      </p:nvGrpSpPr>
      <p:grpSpPr>
        <a:xfrm>
          <a:off x="0" y="0"/>
          <a:ext cx="0" cy="0"/>
          <a:chOff x="0" y="0"/>
          <a:chExt cx="0" cy="0"/>
        </a:xfrm>
      </p:grpSpPr>
      <p:sp>
        <p:nvSpPr>
          <p:cNvPr id="2549" name="Google Shape;2549;p91"/>
          <p:cNvSpPr txBox="1">
            <a:spLocks noGrp="1"/>
          </p:cNvSpPr>
          <p:nvPr>
            <p:ph type="title"/>
          </p:nvPr>
        </p:nvSpPr>
        <p:spPr>
          <a:xfrm>
            <a:off x="434400" y="166925"/>
            <a:ext cx="8709600" cy="3732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SzPts val="3000"/>
              <a:buNone/>
            </a:pPr>
            <a:r>
              <a:rPr lang="en" sz="2700"/>
              <a:t>Extension Activity </a:t>
            </a:r>
            <a:endParaRPr sz="2700"/>
          </a:p>
        </p:txBody>
      </p:sp>
      <p:graphicFrame>
        <p:nvGraphicFramePr>
          <p:cNvPr id="2550" name="Google Shape;2550;p91"/>
          <p:cNvGraphicFramePr/>
          <p:nvPr/>
        </p:nvGraphicFramePr>
        <p:xfrm>
          <a:off x="434400" y="1263450"/>
          <a:ext cx="8709625" cy="3782620"/>
        </p:xfrm>
        <a:graphic>
          <a:graphicData uri="http://schemas.openxmlformats.org/drawingml/2006/table">
            <a:tbl>
              <a:tblPr>
                <a:noFill/>
                <a:tableStyleId>{46002508-EB17-4166-84CF-73A97C061253}</a:tableStyleId>
              </a:tblPr>
              <a:tblGrid>
                <a:gridCol w="2862050">
                  <a:extLst>
                    <a:ext uri="{9D8B030D-6E8A-4147-A177-3AD203B41FA5}">
                      <a16:colId xmlns:a16="http://schemas.microsoft.com/office/drawing/2014/main" val="20000"/>
                    </a:ext>
                  </a:extLst>
                </a:gridCol>
                <a:gridCol w="2951850">
                  <a:extLst>
                    <a:ext uri="{9D8B030D-6E8A-4147-A177-3AD203B41FA5}">
                      <a16:colId xmlns:a16="http://schemas.microsoft.com/office/drawing/2014/main" val="20001"/>
                    </a:ext>
                  </a:extLst>
                </a:gridCol>
                <a:gridCol w="2895725">
                  <a:extLst>
                    <a:ext uri="{9D8B030D-6E8A-4147-A177-3AD203B41FA5}">
                      <a16:colId xmlns:a16="http://schemas.microsoft.com/office/drawing/2014/main" val="20002"/>
                    </a:ext>
                  </a:extLst>
                </a:gridCol>
              </a:tblGrid>
              <a:tr h="484575">
                <a:tc gridSpan="3">
                  <a:txBody>
                    <a:bodyPr/>
                    <a:lstStyle/>
                    <a:p>
                      <a:pPr marL="0" lvl="0" indent="0" algn="ctr" rtl="0">
                        <a:lnSpc>
                          <a:spcPct val="115000"/>
                        </a:lnSpc>
                        <a:spcBef>
                          <a:spcPts val="0"/>
                        </a:spcBef>
                        <a:spcAft>
                          <a:spcPts val="0"/>
                        </a:spcAft>
                        <a:buNone/>
                      </a:pPr>
                      <a:r>
                        <a:rPr lang="en" sz="1600" b="1">
                          <a:latin typeface="Times New Roman"/>
                          <a:ea typeface="Times New Roman"/>
                          <a:cs typeface="Times New Roman"/>
                          <a:sym typeface="Times New Roman"/>
                        </a:rPr>
                        <a:t>One Health Problem</a:t>
                      </a:r>
                      <a:endParaRPr sz="1600" b="1">
                        <a:latin typeface="Times New Roman"/>
                        <a:ea typeface="Times New Roman"/>
                        <a:cs typeface="Times New Roman"/>
                        <a:sym typeface="Times New Roman"/>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4425">
                <a:tc>
                  <a:txBody>
                    <a:bodyPr/>
                    <a:lstStyle/>
                    <a:p>
                      <a:pPr marL="0" lvl="0" indent="0" algn="ctr" rtl="0">
                        <a:lnSpc>
                          <a:spcPct val="115000"/>
                        </a:lnSpc>
                        <a:spcBef>
                          <a:spcPts val="0"/>
                        </a:spcBef>
                        <a:spcAft>
                          <a:spcPts val="0"/>
                        </a:spcAft>
                        <a:buNone/>
                      </a:pPr>
                      <a:r>
                        <a:rPr lang="en" sz="1800" b="1">
                          <a:latin typeface="Times New Roman"/>
                          <a:ea typeface="Times New Roman"/>
                          <a:cs typeface="Times New Roman"/>
                          <a:sym typeface="Times New Roman"/>
                        </a:rPr>
                        <a:t>Environment</a:t>
                      </a:r>
                      <a:endParaRPr sz="1800" b="1">
                        <a:latin typeface="Times New Roman"/>
                        <a:ea typeface="Times New Roman"/>
                        <a:cs typeface="Times New Roman"/>
                        <a:sym typeface="Times New Roman"/>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2"/>
                    </a:solidFill>
                  </a:tcPr>
                </a:tc>
                <a:tc>
                  <a:txBody>
                    <a:bodyPr/>
                    <a:lstStyle/>
                    <a:p>
                      <a:pPr marL="0" lvl="0" indent="0" algn="ctr" rtl="0">
                        <a:lnSpc>
                          <a:spcPct val="115000"/>
                        </a:lnSpc>
                        <a:spcBef>
                          <a:spcPts val="0"/>
                        </a:spcBef>
                        <a:spcAft>
                          <a:spcPts val="0"/>
                        </a:spcAft>
                        <a:buNone/>
                      </a:pPr>
                      <a:r>
                        <a:rPr lang="en" sz="1800" b="1">
                          <a:latin typeface="Times New Roman"/>
                          <a:ea typeface="Times New Roman"/>
                          <a:cs typeface="Times New Roman"/>
                          <a:sym typeface="Times New Roman"/>
                        </a:rPr>
                        <a:t>Animals</a:t>
                      </a:r>
                      <a:endParaRPr sz="1800" b="1">
                        <a:latin typeface="Times New Roman"/>
                        <a:ea typeface="Times New Roman"/>
                        <a:cs typeface="Times New Roman"/>
                        <a:sym typeface="Times New Roman"/>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4"/>
                    </a:solidFill>
                  </a:tcPr>
                </a:tc>
                <a:tc>
                  <a:txBody>
                    <a:bodyPr/>
                    <a:lstStyle/>
                    <a:p>
                      <a:pPr marL="0" lvl="0" indent="0" algn="ctr" rtl="0">
                        <a:lnSpc>
                          <a:spcPct val="115000"/>
                        </a:lnSpc>
                        <a:spcBef>
                          <a:spcPts val="0"/>
                        </a:spcBef>
                        <a:spcAft>
                          <a:spcPts val="0"/>
                        </a:spcAft>
                        <a:buNone/>
                      </a:pPr>
                      <a:r>
                        <a:rPr lang="en" sz="1800" b="1">
                          <a:latin typeface="Times New Roman"/>
                          <a:ea typeface="Times New Roman"/>
                          <a:cs typeface="Times New Roman"/>
                          <a:sym typeface="Times New Roman"/>
                        </a:rPr>
                        <a:t>People</a:t>
                      </a:r>
                      <a:endParaRPr sz="1800" b="1">
                        <a:latin typeface="Times New Roman"/>
                        <a:ea typeface="Times New Roman"/>
                        <a:cs typeface="Times New Roman"/>
                        <a:sym typeface="Times New Roman"/>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EA9999"/>
                    </a:solidFill>
                  </a:tcPr>
                </a:tc>
                <a:extLst>
                  <a:ext uri="{0D108BD9-81ED-4DB2-BD59-A6C34878D82A}">
                    <a16:rowId xmlns:a16="http://schemas.microsoft.com/office/drawing/2014/main" val="10001"/>
                  </a:ext>
                </a:extLst>
              </a:tr>
              <a:tr h="2825000">
                <a:tc>
                  <a:txBody>
                    <a:bodyPr/>
                    <a:lstStyle/>
                    <a:p>
                      <a:pPr marL="0" lvl="0" indent="0" algn="ctr" rtl="0">
                        <a:lnSpc>
                          <a:spcPct val="115000"/>
                        </a:lnSpc>
                        <a:spcBef>
                          <a:spcPts val="0"/>
                        </a:spcBef>
                        <a:spcAft>
                          <a:spcPts val="0"/>
                        </a:spcAft>
                        <a:buNone/>
                      </a:pPr>
                      <a:r>
                        <a:rPr lang="en" sz="1200" i="1">
                          <a:solidFill>
                            <a:srgbClr val="FF0000"/>
                          </a:solidFill>
                          <a:latin typeface="Times New Roman"/>
                          <a:ea typeface="Times New Roman"/>
                          <a:cs typeface="Times New Roman"/>
                          <a:sym typeface="Times New Roman"/>
                        </a:rPr>
                        <a:t> </a:t>
                      </a:r>
                      <a:endParaRPr sz="1200" i="1">
                        <a:solidFill>
                          <a:srgbClr val="FF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i="1">
                          <a:solidFill>
                            <a:srgbClr val="FF0000"/>
                          </a:solidFill>
                          <a:latin typeface="Times New Roman"/>
                          <a:ea typeface="Times New Roman"/>
                          <a:cs typeface="Times New Roman"/>
                          <a:sym typeface="Times New Roman"/>
                        </a:rPr>
                        <a:t> </a:t>
                      </a:r>
                      <a:endParaRPr sz="1200" i="1">
                        <a:solidFill>
                          <a:srgbClr val="FF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i="1">
                          <a:solidFill>
                            <a:srgbClr val="FF0000"/>
                          </a:solidFill>
                          <a:latin typeface="Calibri"/>
                          <a:ea typeface="Calibri"/>
                          <a:cs typeface="Calibri"/>
                          <a:sym typeface="Calibri"/>
                        </a:rPr>
                        <a:t> </a:t>
                      </a:r>
                      <a:endParaRPr sz="1200" i="1">
                        <a:solidFill>
                          <a:srgbClr val="FF0000"/>
                        </a:solidFill>
                        <a:latin typeface="Calibri"/>
                        <a:ea typeface="Calibri"/>
                        <a:cs typeface="Calibri"/>
                        <a:sym typeface="Calibri"/>
                      </a:endParaRPr>
                    </a:p>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a:txBody>
                    <a:bodyPr/>
                    <a:lstStyle/>
                    <a:p>
                      <a:pPr marL="292100" lvl="0" indent="0" algn="ctr" rtl="0">
                        <a:lnSpc>
                          <a:spcPct val="115000"/>
                        </a:lnSpc>
                        <a:spcBef>
                          <a:spcPts val="0"/>
                        </a:spcBef>
                        <a:spcAft>
                          <a:spcPts val="0"/>
                        </a:spcAft>
                        <a:buNone/>
                      </a:pPr>
                      <a:r>
                        <a:rPr lang="en" sz="1200" i="1">
                          <a:solidFill>
                            <a:srgbClr val="FF0000"/>
                          </a:solidFill>
                          <a:latin typeface="Calibri"/>
                          <a:ea typeface="Calibri"/>
                          <a:cs typeface="Calibri"/>
                          <a:sym typeface="Calibri"/>
                        </a:rPr>
                        <a:t> </a:t>
                      </a:r>
                      <a:endParaRPr sz="1200" i="1">
                        <a:solidFill>
                          <a:srgbClr val="FF0000"/>
                        </a:solidFill>
                        <a:latin typeface="Calibri"/>
                        <a:ea typeface="Calibri"/>
                        <a:cs typeface="Calibri"/>
                        <a:sym typeface="Calibri"/>
                      </a:endParaRPr>
                    </a:p>
                    <a:p>
                      <a:pPr marL="292100" lvl="0" indent="0" algn="ctr" rtl="0">
                        <a:lnSpc>
                          <a:spcPct val="115000"/>
                        </a:lnSpc>
                        <a:spcBef>
                          <a:spcPts val="0"/>
                        </a:spcBef>
                        <a:spcAft>
                          <a:spcPts val="0"/>
                        </a:spcAft>
                        <a:buNone/>
                      </a:pPr>
                      <a:r>
                        <a:rPr lang="en" sz="1200" i="1">
                          <a:solidFill>
                            <a:srgbClr val="FF0000"/>
                          </a:solidFill>
                          <a:latin typeface="Calibri"/>
                          <a:ea typeface="Calibri"/>
                          <a:cs typeface="Calibri"/>
                          <a:sym typeface="Calibri"/>
                        </a:rPr>
                        <a:t> </a:t>
                      </a:r>
                      <a:endParaRPr sz="1200" i="1">
                        <a:solidFill>
                          <a:srgbClr val="FF0000"/>
                        </a:solidFill>
                        <a:latin typeface="Calibri"/>
                        <a:ea typeface="Calibri"/>
                        <a:cs typeface="Calibri"/>
                        <a:sym typeface="Calibri"/>
                      </a:endParaRPr>
                    </a:p>
                    <a:p>
                      <a:pPr marL="38100" lvl="0" indent="0" algn="ctr" rtl="0">
                        <a:lnSpc>
                          <a:spcPct val="115000"/>
                        </a:lnSpc>
                        <a:spcBef>
                          <a:spcPts val="0"/>
                        </a:spcBef>
                        <a:spcAft>
                          <a:spcPts val="0"/>
                        </a:spcAft>
                        <a:buNone/>
                      </a:pPr>
                      <a:r>
                        <a:rPr lang="en" sz="1200" i="1">
                          <a:solidFill>
                            <a:srgbClr val="FF0000"/>
                          </a:solidFill>
                          <a:latin typeface="Calibri"/>
                          <a:ea typeface="Calibri"/>
                          <a:cs typeface="Calibri"/>
                          <a:sym typeface="Calibri"/>
                        </a:rPr>
                        <a:t> </a:t>
                      </a:r>
                      <a:endParaRPr sz="1200" i="1">
                        <a:solidFill>
                          <a:srgbClr val="FF0000"/>
                        </a:solidFill>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200" i="1">
                          <a:solidFill>
                            <a:srgbClr val="FF0000"/>
                          </a:solidFill>
                          <a:latin typeface="Calibri"/>
                          <a:ea typeface="Calibri"/>
                          <a:cs typeface="Calibri"/>
                          <a:sym typeface="Calibri"/>
                        </a:rPr>
                        <a:t> </a:t>
                      </a:r>
                      <a:endParaRPr sz="1200" i="1">
                        <a:solidFill>
                          <a:srgbClr val="FF0000"/>
                        </a:solidFill>
                        <a:latin typeface="Calibri"/>
                        <a:ea typeface="Calibri"/>
                        <a:cs typeface="Calibri"/>
                        <a:sym typeface="Calibri"/>
                      </a:endParaRPr>
                    </a:p>
                    <a:p>
                      <a:pPr marL="0" lvl="0" indent="0" algn="ctr" rtl="0">
                        <a:lnSpc>
                          <a:spcPct val="115000"/>
                        </a:lnSpc>
                        <a:spcBef>
                          <a:spcPts val="0"/>
                        </a:spcBef>
                        <a:spcAft>
                          <a:spcPts val="0"/>
                        </a:spcAft>
                        <a:buNone/>
                      </a:pPr>
                      <a:r>
                        <a:rPr lang="en" sz="1200" i="1">
                          <a:solidFill>
                            <a:srgbClr val="FF0000"/>
                          </a:solidFill>
                          <a:latin typeface="Calibri"/>
                          <a:ea typeface="Calibri"/>
                          <a:cs typeface="Calibri"/>
                          <a:sym typeface="Calibri"/>
                        </a:rPr>
                        <a:t> </a:t>
                      </a:r>
                      <a:endParaRPr sz="1200" i="1">
                        <a:solidFill>
                          <a:srgbClr val="FF0000"/>
                        </a:solidFill>
                        <a:latin typeface="Calibri"/>
                        <a:ea typeface="Calibri"/>
                        <a:cs typeface="Calibri"/>
                        <a:sym typeface="Calibri"/>
                      </a:endParaRPr>
                    </a:p>
                    <a:p>
                      <a:pPr marL="0" lvl="0" indent="0" algn="ctr" rtl="0">
                        <a:lnSpc>
                          <a:spcPct val="115000"/>
                        </a:lnSpc>
                        <a:spcBef>
                          <a:spcPts val="0"/>
                        </a:spcBef>
                        <a:spcAft>
                          <a:spcPts val="0"/>
                        </a:spcAft>
                        <a:buNone/>
                      </a:pPr>
                      <a:r>
                        <a:rPr lang="en" sz="1200" i="1">
                          <a:solidFill>
                            <a:srgbClr val="FF0000"/>
                          </a:solidFill>
                          <a:latin typeface="Calibri"/>
                          <a:ea typeface="Calibri"/>
                          <a:cs typeface="Calibri"/>
                          <a:sym typeface="Calibri"/>
                        </a:rPr>
                        <a:t> </a:t>
                      </a:r>
                      <a:endParaRPr sz="1200" i="1">
                        <a:solidFill>
                          <a:srgbClr val="FF0000"/>
                        </a:solidFill>
                        <a:latin typeface="Calibri"/>
                        <a:ea typeface="Calibri"/>
                        <a:cs typeface="Calibri"/>
                        <a:sym typeface="Calibri"/>
                      </a:endParaRPr>
                    </a:p>
                    <a:p>
                      <a:pPr marL="0" lvl="0" indent="0" algn="ctr" rtl="0">
                        <a:lnSpc>
                          <a:spcPct val="115000"/>
                        </a:lnSpc>
                        <a:spcBef>
                          <a:spcPts val="0"/>
                        </a:spcBef>
                        <a:spcAft>
                          <a:spcPts val="0"/>
                        </a:spcAft>
                        <a:buNone/>
                      </a:pPr>
                      <a:r>
                        <a:rPr lang="en" sz="1200" i="1">
                          <a:solidFill>
                            <a:srgbClr val="FF0000"/>
                          </a:solidFill>
                          <a:latin typeface="Calibri"/>
                          <a:ea typeface="Calibri"/>
                          <a:cs typeface="Calibri"/>
                          <a:sym typeface="Calibri"/>
                        </a:rPr>
                        <a:t> </a:t>
                      </a:r>
                      <a:endParaRPr sz="1200" i="1">
                        <a:solidFill>
                          <a:srgbClr val="FF0000"/>
                        </a:solidFill>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bl>
          </a:graphicData>
        </a:graphic>
      </p:graphicFrame>
      <p:sp>
        <p:nvSpPr>
          <p:cNvPr id="2551" name="Google Shape;2551;p91"/>
          <p:cNvSpPr txBox="1">
            <a:spLocks noGrp="1"/>
          </p:cNvSpPr>
          <p:nvPr>
            <p:ph type="body" idx="4294967295"/>
          </p:nvPr>
        </p:nvSpPr>
        <p:spPr>
          <a:xfrm>
            <a:off x="472000" y="2245200"/>
            <a:ext cx="2824500" cy="27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
        <p:nvSpPr>
          <p:cNvPr id="2552" name="Google Shape;2552;p91"/>
          <p:cNvSpPr txBox="1">
            <a:spLocks noGrp="1"/>
          </p:cNvSpPr>
          <p:nvPr>
            <p:ph type="body" idx="4294967295"/>
          </p:nvPr>
        </p:nvSpPr>
        <p:spPr>
          <a:xfrm>
            <a:off x="3296500" y="2245100"/>
            <a:ext cx="2951700" cy="28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
        <p:nvSpPr>
          <p:cNvPr id="2553" name="Google Shape;2553;p91"/>
          <p:cNvSpPr txBox="1">
            <a:spLocks noGrp="1"/>
          </p:cNvSpPr>
          <p:nvPr>
            <p:ph type="body" idx="4294967295"/>
          </p:nvPr>
        </p:nvSpPr>
        <p:spPr>
          <a:xfrm>
            <a:off x="6248300" y="2245200"/>
            <a:ext cx="2895600" cy="28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pic>
        <p:nvPicPr>
          <p:cNvPr id="2554" name="Google Shape;2554;p91"/>
          <p:cNvPicPr preferRelativeResize="0"/>
          <p:nvPr/>
        </p:nvPicPr>
        <p:blipFill>
          <a:blip r:embed="rId3">
            <a:alphaModFix/>
          </a:blip>
          <a:stretch>
            <a:fillRect/>
          </a:stretch>
        </p:blipFill>
        <p:spPr>
          <a:xfrm rot="4175">
            <a:off x="8608375" y="727"/>
            <a:ext cx="494100" cy="492000"/>
          </a:xfrm>
          <a:prstGeom prst="ellipse">
            <a:avLst/>
          </a:prstGeom>
          <a:noFill/>
          <a:ln>
            <a:noFill/>
          </a:ln>
        </p:spPr>
      </p:pic>
      <p:sp>
        <p:nvSpPr>
          <p:cNvPr id="2555" name="Google Shape;2555;p91"/>
          <p:cNvSpPr txBox="1"/>
          <p:nvPr/>
        </p:nvSpPr>
        <p:spPr>
          <a:xfrm>
            <a:off x="434400" y="608525"/>
            <a:ext cx="8709600" cy="654900"/>
          </a:xfrm>
          <a:prstGeom prst="rect">
            <a:avLst/>
          </a:prstGeom>
          <a:solidFill>
            <a:srgbClr val="9FC5E8"/>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b="1">
                <a:solidFill>
                  <a:schemeClr val="dk2"/>
                </a:solidFill>
              </a:rPr>
              <a:t>2. Identify your own One Health Solutions: </a:t>
            </a:r>
            <a:r>
              <a:rPr lang="en" sz="1100" b="1">
                <a:solidFill>
                  <a:schemeClr val="dk2"/>
                </a:solidFill>
                <a:latin typeface="Calibri"/>
                <a:ea typeface="Calibri"/>
                <a:cs typeface="Calibri"/>
                <a:sym typeface="Calibri"/>
              </a:rPr>
              <a:t>Brainstorm ideas for actions that could be taken to “solve” parts of problem that you describe.  Be sure to include actions that would improve the health of humans, animals, and the environment.</a:t>
            </a:r>
            <a:endParaRPr sz="1100" b="1">
              <a:solidFill>
                <a:schemeClr val="dk2"/>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59"/>
        <p:cNvGrpSpPr/>
        <p:nvPr/>
      </p:nvGrpSpPr>
      <p:grpSpPr>
        <a:xfrm>
          <a:off x="0" y="0"/>
          <a:ext cx="0" cy="0"/>
          <a:chOff x="0" y="0"/>
          <a:chExt cx="0" cy="0"/>
        </a:xfrm>
      </p:grpSpPr>
      <p:sp>
        <p:nvSpPr>
          <p:cNvPr id="2560" name="Google Shape;2560;p92"/>
          <p:cNvSpPr txBox="1">
            <a:spLocks noGrp="1"/>
          </p:cNvSpPr>
          <p:nvPr>
            <p:ph type="body" idx="1"/>
          </p:nvPr>
        </p:nvSpPr>
        <p:spPr>
          <a:xfrm>
            <a:off x="397225" y="3578050"/>
            <a:ext cx="8746500" cy="33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400">
                <a:latin typeface="Calibri"/>
                <a:ea typeface="Calibri"/>
                <a:cs typeface="Calibri"/>
                <a:sym typeface="Calibri"/>
              </a:rPr>
              <a:t>5. Which One Health solution would have </a:t>
            </a:r>
            <a:r>
              <a:rPr lang="en" sz="1400" u="sng">
                <a:latin typeface="Calibri"/>
                <a:ea typeface="Calibri"/>
                <a:cs typeface="Calibri"/>
                <a:sym typeface="Calibri"/>
              </a:rPr>
              <a:t>the greatest impact </a:t>
            </a:r>
            <a:r>
              <a:rPr lang="en" sz="1400">
                <a:latin typeface="Calibri"/>
                <a:ea typeface="Calibri"/>
                <a:cs typeface="Calibri"/>
                <a:sym typeface="Calibri"/>
              </a:rPr>
              <a:t>on solving the One Health problem caused by the invasion of ticks?  Explain why you chose that solution. </a:t>
            </a:r>
            <a:endParaRPr sz="1400">
              <a:highlight>
                <a:srgbClr val="FFFFFF"/>
              </a:highlight>
              <a:latin typeface="Calibri"/>
              <a:ea typeface="Calibri"/>
              <a:cs typeface="Calibri"/>
              <a:sym typeface="Calibri"/>
            </a:endParaRPr>
          </a:p>
        </p:txBody>
      </p:sp>
      <p:sp>
        <p:nvSpPr>
          <p:cNvPr id="2561" name="Google Shape;2561;p92"/>
          <p:cNvSpPr txBox="1">
            <a:spLocks noGrp="1"/>
          </p:cNvSpPr>
          <p:nvPr>
            <p:ph type="body" idx="1"/>
          </p:nvPr>
        </p:nvSpPr>
        <p:spPr>
          <a:xfrm>
            <a:off x="416875" y="4323950"/>
            <a:ext cx="8707200" cy="83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grpSp>
        <p:nvGrpSpPr>
          <p:cNvPr id="2562" name="Google Shape;2562;p92"/>
          <p:cNvGrpSpPr/>
          <p:nvPr/>
        </p:nvGrpSpPr>
        <p:grpSpPr>
          <a:xfrm rot="1461513">
            <a:off x="7591556" y="325045"/>
            <a:ext cx="2076789" cy="607190"/>
            <a:chOff x="4038775" y="3369325"/>
            <a:chExt cx="1789725" cy="711700"/>
          </a:xfrm>
        </p:grpSpPr>
        <p:sp>
          <p:nvSpPr>
            <p:cNvPr id="2563" name="Google Shape;2563;p92"/>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4" name="Google Shape;2564;p92"/>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5" name="Google Shape;2565;p92"/>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6" name="Google Shape;2566;p92"/>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7" name="Google Shape;2567;p92"/>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8" name="Google Shape;2568;p92"/>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9" name="Google Shape;2569;p92"/>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0" name="Google Shape;2570;p92"/>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1" name="Google Shape;2571;p92"/>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2" name="Google Shape;2572;p92"/>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3" name="Google Shape;2573;p92"/>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4" name="Google Shape;2574;p92"/>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5" name="Google Shape;2575;p92"/>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6" name="Google Shape;2576;p92"/>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7" name="Google Shape;2577;p92"/>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8" name="Google Shape;2578;p92"/>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9" name="Google Shape;2579;p92"/>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0" name="Google Shape;2580;p92"/>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1" name="Google Shape;2581;p92"/>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82" name="Google Shape;2582;p92"/>
          <p:cNvGrpSpPr/>
          <p:nvPr/>
        </p:nvGrpSpPr>
        <p:grpSpPr>
          <a:xfrm>
            <a:off x="3308684" y="573376"/>
            <a:ext cx="2819681" cy="78419"/>
            <a:chOff x="4345425" y="2175475"/>
            <a:chExt cx="800750" cy="176025"/>
          </a:xfrm>
        </p:grpSpPr>
        <p:sp>
          <p:nvSpPr>
            <p:cNvPr id="2583" name="Google Shape;2583;p9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4" name="Google Shape;2584;p9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85" name="Google Shape;2585;p92"/>
          <p:cNvSpPr txBox="1">
            <a:spLocks noGrp="1"/>
          </p:cNvSpPr>
          <p:nvPr>
            <p:ph type="body" idx="1"/>
          </p:nvPr>
        </p:nvSpPr>
        <p:spPr>
          <a:xfrm>
            <a:off x="398825" y="700825"/>
            <a:ext cx="8746500" cy="33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400">
                <a:latin typeface="Calibri"/>
                <a:ea typeface="Calibri"/>
                <a:cs typeface="Calibri"/>
                <a:sym typeface="Calibri"/>
              </a:rPr>
              <a:t>3. Which One Health solution would be easiest for </a:t>
            </a:r>
            <a:r>
              <a:rPr lang="en" sz="1400" u="sng">
                <a:latin typeface="Calibri"/>
                <a:ea typeface="Calibri"/>
                <a:cs typeface="Calibri"/>
                <a:sym typeface="Calibri"/>
              </a:rPr>
              <a:t>you </a:t>
            </a:r>
            <a:r>
              <a:rPr lang="en" sz="1400">
                <a:latin typeface="Calibri"/>
                <a:ea typeface="Calibri"/>
                <a:cs typeface="Calibri"/>
                <a:sym typeface="Calibri"/>
              </a:rPr>
              <a:t>to implement?  Explain why you chose that solution. </a:t>
            </a:r>
            <a:endParaRPr sz="1400">
              <a:highlight>
                <a:srgbClr val="FFFFFF"/>
              </a:highlight>
              <a:latin typeface="Calibri"/>
              <a:ea typeface="Calibri"/>
              <a:cs typeface="Calibri"/>
              <a:sym typeface="Calibri"/>
            </a:endParaRPr>
          </a:p>
        </p:txBody>
      </p:sp>
      <p:sp>
        <p:nvSpPr>
          <p:cNvPr id="2586" name="Google Shape;2586;p92"/>
          <p:cNvSpPr txBox="1">
            <a:spLocks noGrp="1"/>
          </p:cNvSpPr>
          <p:nvPr>
            <p:ph type="body" idx="1"/>
          </p:nvPr>
        </p:nvSpPr>
        <p:spPr>
          <a:xfrm>
            <a:off x="398825" y="1120875"/>
            <a:ext cx="8707200" cy="90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
        <p:nvSpPr>
          <p:cNvPr id="2587" name="Google Shape;2587;p92"/>
          <p:cNvSpPr txBox="1">
            <a:spLocks noGrp="1"/>
          </p:cNvSpPr>
          <p:nvPr>
            <p:ph type="body" idx="1"/>
          </p:nvPr>
        </p:nvSpPr>
        <p:spPr>
          <a:xfrm>
            <a:off x="398825" y="2065900"/>
            <a:ext cx="8746500" cy="33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400">
                <a:latin typeface="Calibri"/>
                <a:ea typeface="Calibri"/>
                <a:cs typeface="Calibri"/>
                <a:sym typeface="Calibri"/>
              </a:rPr>
              <a:t>4. Which One Health solution would be easiest for </a:t>
            </a:r>
            <a:r>
              <a:rPr lang="en" sz="1400" u="sng">
                <a:latin typeface="Calibri"/>
                <a:ea typeface="Calibri"/>
                <a:cs typeface="Calibri"/>
                <a:sym typeface="Calibri"/>
              </a:rPr>
              <a:t>local communities </a:t>
            </a:r>
            <a:r>
              <a:rPr lang="en" sz="1400">
                <a:latin typeface="Calibri"/>
                <a:ea typeface="Calibri"/>
                <a:cs typeface="Calibri"/>
                <a:sym typeface="Calibri"/>
              </a:rPr>
              <a:t>to implement?  Explain why you chose that solution. </a:t>
            </a:r>
            <a:endParaRPr sz="1400">
              <a:highlight>
                <a:srgbClr val="FFFFFF"/>
              </a:highlight>
              <a:latin typeface="Calibri"/>
              <a:ea typeface="Calibri"/>
              <a:cs typeface="Calibri"/>
              <a:sym typeface="Calibri"/>
            </a:endParaRPr>
          </a:p>
        </p:txBody>
      </p:sp>
      <p:sp>
        <p:nvSpPr>
          <p:cNvPr id="2588" name="Google Shape;2588;p92"/>
          <p:cNvSpPr txBox="1">
            <a:spLocks noGrp="1"/>
          </p:cNvSpPr>
          <p:nvPr>
            <p:ph type="body" idx="1"/>
          </p:nvPr>
        </p:nvSpPr>
        <p:spPr>
          <a:xfrm>
            <a:off x="364925" y="2684875"/>
            <a:ext cx="8707200" cy="90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
        <p:nvSpPr>
          <p:cNvPr id="2589" name="Google Shape;2589;p92"/>
          <p:cNvSpPr txBox="1">
            <a:spLocks noGrp="1"/>
          </p:cNvSpPr>
          <p:nvPr>
            <p:ph type="title"/>
          </p:nvPr>
        </p:nvSpPr>
        <p:spPr>
          <a:xfrm>
            <a:off x="434400" y="166925"/>
            <a:ext cx="8709600" cy="3732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SzPts val="3000"/>
              <a:buNone/>
            </a:pPr>
            <a:r>
              <a:rPr lang="en" sz="2700"/>
              <a:t>Extension Activity </a:t>
            </a:r>
            <a:endParaRPr sz="27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2"/>
        <p:cNvGrpSpPr/>
        <p:nvPr/>
      </p:nvGrpSpPr>
      <p:grpSpPr>
        <a:xfrm>
          <a:off x="0" y="0"/>
          <a:ext cx="0" cy="0"/>
          <a:chOff x="0" y="0"/>
          <a:chExt cx="0" cy="0"/>
        </a:xfrm>
      </p:grpSpPr>
      <p:grpSp>
        <p:nvGrpSpPr>
          <p:cNvPr id="1693" name="Google Shape;1693;p57"/>
          <p:cNvGrpSpPr/>
          <p:nvPr/>
        </p:nvGrpSpPr>
        <p:grpSpPr>
          <a:xfrm>
            <a:off x="699621" y="302088"/>
            <a:ext cx="4356480" cy="176025"/>
            <a:chOff x="4345425" y="2175475"/>
            <a:chExt cx="800750" cy="176025"/>
          </a:xfrm>
        </p:grpSpPr>
        <p:sp>
          <p:nvSpPr>
            <p:cNvPr id="1694" name="Google Shape;1694;p57"/>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5" name="Google Shape;1695;p57"/>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96" name="Google Shape;1696;p57"/>
          <p:cNvSpPr txBox="1">
            <a:spLocks noGrp="1"/>
          </p:cNvSpPr>
          <p:nvPr>
            <p:ph type="body" idx="1"/>
          </p:nvPr>
        </p:nvSpPr>
        <p:spPr>
          <a:xfrm>
            <a:off x="168824" y="596400"/>
            <a:ext cx="8975125" cy="330000"/>
          </a:xfrm>
          <a:prstGeom prst="rect">
            <a:avLst/>
          </a:prstGeom>
          <a:noFill/>
          <a:ln>
            <a:noFill/>
          </a:ln>
        </p:spPr>
        <p:txBody>
          <a:bodyPr spcFirstLastPara="1" wrap="square" lIns="91425" tIns="91425" rIns="91425" bIns="91425" anchor="t" anchorCtr="0">
            <a:noAutofit/>
          </a:bodyPr>
          <a:lstStyle/>
          <a:p>
            <a:pPr marL="228600" lvl="0" indent="0" algn="l" rtl="0">
              <a:lnSpc>
                <a:spcPct val="115000"/>
              </a:lnSpc>
              <a:spcBef>
                <a:spcPts val="0"/>
              </a:spcBef>
              <a:spcAft>
                <a:spcPts val="0"/>
              </a:spcAft>
              <a:buClr>
                <a:schemeClr val="dk2"/>
              </a:buClr>
              <a:buSzPts val="1100"/>
              <a:buFont typeface="Arial"/>
              <a:buNone/>
            </a:pPr>
            <a:r>
              <a:rPr lang="en" sz="1400" dirty="0">
                <a:latin typeface="Calibri"/>
                <a:ea typeface="Calibri"/>
                <a:cs typeface="Calibri"/>
                <a:sym typeface="Calibri"/>
              </a:rPr>
              <a:t>4.</a:t>
            </a:r>
            <a:r>
              <a:rPr lang="en" sz="1400" dirty="0">
                <a:latin typeface="Times New Roman"/>
                <a:ea typeface="Times New Roman"/>
                <a:cs typeface="Times New Roman"/>
                <a:sym typeface="Times New Roman"/>
              </a:rPr>
              <a:t> 	</a:t>
            </a:r>
            <a:r>
              <a:rPr lang="en" sz="1400" dirty="0">
                <a:latin typeface="Calibri"/>
                <a:ea typeface="Calibri"/>
                <a:cs typeface="Calibri"/>
                <a:sym typeface="Calibri"/>
              </a:rPr>
              <a:t>Use the </a:t>
            </a:r>
            <a:r>
              <a:rPr lang="en" sz="1400" b="1" dirty="0">
                <a:latin typeface="Calibri"/>
                <a:ea typeface="Calibri"/>
                <a:cs typeface="Calibri"/>
                <a:sym typeface="Calibri"/>
              </a:rPr>
              <a:t>Tick Identification Key</a:t>
            </a:r>
            <a:r>
              <a:rPr lang="en" sz="1400" dirty="0">
                <a:latin typeface="Calibri"/>
                <a:ea typeface="Calibri"/>
                <a:cs typeface="Calibri"/>
                <a:sym typeface="Calibri"/>
              </a:rPr>
              <a:t> to identify the tick found on Lainey.  What type of tick was found on Lainey?</a:t>
            </a:r>
            <a:endParaRPr sz="1400" dirty="0">
              <a:highlight>
                <a:srgbClr val="FFFFFF"/>
              </a:highlight>
              <a:latin typeface="Calibri"/>
              <a:ea typeface="Calibri"/>
              <a:cs typeface="Calibri"/>
              <a:sym typeface="Calibri"/>
            </a:endParaRPr>
          </a:p>
        </p:txBody>
      </p:sp>
      <p:sp>
        <p:nvSpPr>
          <p:cNvPr id="1697" name="Google Shape;1697;p57"/>
          <p:cNvSpPr txBox="1">
            <a:spLocks noGrp="1"/>
          </p:cNvSpPr>
          <p:nvPr>
            <p:ph type="body" idx="1"/>
          </p:nvPr>
        </p:nvSpPr>
        <p:spPr>
          <a:xfrm>
            <a:off x="462625" y="915852"/>
            <a:ext cx="8535000" cy="89999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dirty="0">
              <a:highlight>
                <a:srgbClr val="FFFFFF"/>
              </a:highlight>
              <a:latin typeface="Calibri"/>
              <a:ea typeface="Calibri"/>
              <a:cs typeface="Calibri"/>
              <a:sym typeface="Calibri"/>
            </a:endParaRPr>
          </a:p>
        </p:txBody>
      </p:sp>
      <p:sp>
        <p:nvSpPr>
          <p:cNvPr id="1698" name="Google Shape;1698;p57"/>
          <p:cNvSpPr txBox="1"/>
          <p:nvPr/>
        </p:nvSpPr>
        <p:spPr>
          <a:xfrm>
            <a:off x="168825" y="1740000"/>
            <a:ext cx="8746500" cy="1831800"/>
          </a:xfrm>
          <a:prstGeom prst="rect">
            <a:avLst/>
          </a:prstGeom>
          <a:noFill/>
          <a:ln>
            <a:noFill/>
          </a:ln>
        </p:spPr>
        <p:txBody>
          <a:bodyPr spcFirstLastPara="1" wrap="square" lIns="91425" tIns="91425" rIns="91425" bIns="91425" anchor="t" anchorCtr="0">
            <a:spAutoFit/>
          </a:bodyPr>
          <a:lstStyle/>
          <a:p>
            <a:pPr marL="228600" lvl="0" indent="0" algn="l" rtl="0">
              <a:lnSpc>
                <a:spcPct val="115000"/>
              </a:lnSpc>
              <a:spcBef>
                <a:spcPts val="0"/>
              </a:spcBef>
              <a:spcAft>
                <a:spcPts val="0"/>
              </a:spcAft>
              <a:buNone/>
            </a:pPr>
            <a:r>
              <a:rPr lang="en">
                <a:solidFill>
                  <a:schemeClr val="dk2"/>
                </a:solidFill>
                <a:latin typeface="Calibri"/>
                <a:ea typeface="Calibri"/>
                <a:cs typeface="Calibri"/>
                <a:sym typeface="Calibri"/>
              </a:rPr>
              <a:t>5.</a:t>
            </a:r>
            <a:r>
              <a:rPr lang="en">
                <a:solidFill>
                  <a:schemeClr val="dk2"/>
                </a:solidFill>
                <a:latin typeface="Times New Roman"/>
                <a:ea typeface="Times New Roman"/>
                <a:cs typeface="Times New Roman"/>
                <a:sym typeface="Times New Roman"/>
              </a:rPr>
              <a:t> 	</a:t>
            </a:r>
            <a:r>
              <a:rPr lang="en">
                <a:solidFill>
                  <a:schemeClr val="dk2"/>
                </a:solidFill>
                <a:latin typeface="Calibri"/>
                <a:ea typeface="Calibri"/>
                <a:cs typeface="Calibri"/>
                <a:sym typeface="Calibri"/>
              </a:rPr>
              <a:t>Support your identification by checking the characteristics the tick had that helped in identification. You can also type “x” next to your selection.</a:t>
            </a:r>
            <a:endParaRPr>
              <a:solidFill>
                <a:schemeClr val="dk2"/>
              </a:solidFill>
              <a:latin typeface="Calibri"/>
              <a:ea typeface="Calibri"/>
              <a:cs typeface="Calibri"/>
              <a:sym typeface="Calibri"/>
            </a:endParaRPr>
          </a:p>
          <a:p>
            <a:pPr marL="914400" lvl="0" indent="0" algn="l" rtl="0">
              <a:lnSpc>
                <a:spcPct val="115000"/>
              </a:lnSpc>
              <a:spcBef>
                <a:spcPts val="600"/>
              </a:spcBef>
              <a:spcAft>
                <a:spcPts val="0"/>
              </a:spcAft>
              <a:buNone/>
            </a:pPr>
            <a:r>
              <a:rPr lang="en">
                <a:solidFill>
                  <a:schemeClr val="dk2"/>
                </a:solidFill>
                <a:latin typeface="Calibri"/>
                <a:ea typeface="Calibri"/>
                <a:cs typeface="Calibri"/>
                <a:sym typeface="Calibri"/>
              </a:rPr>
              <a:t>____  Festoons                        </a:t>
            </a:r>
            <a:endParaRPr>
              <a:solidFill>
                <a:schemeClr val="dk2"/>
              </a:solidFill>
              <a:latin typeface="Calibri"/>
              <a:ea typeface="Calibri"/>
              <a:cs typeface="Calibri"/>
              <a:sym typeface="Calibri"/>
            </a:endParaRPr>
          </a:p>
          <a:p>
            <a:pPr marL="914400" lvl="0" indent="0" algn="l" rtl="0">
              <a:lnSpc>
                <a:spcPct val="115000"/>
              </a:lnSpc>
              <a:spcBef>
                <a:spcPts val="300"/>
              </a:spcBef>
              <a:spcAft>
                <a:spcPts val="0"/>
              </a:spcAft>
              <a:buNone/>
            </a:pPr>
            <a:r>
              <a:rPr lang="en">
                <a:solidFill>
                  <a:schemeClr val="dk2"/>
                </a:solidFill>
                <a:latin typeface="Calibri"/>
                <a:ea typeface="Calibri"/>
                <a:cs typeface="Calibri"/>
                <a:sym typeface="Calibri"/>
              </a:rPr>
              <a:t>____  Long mouth parts</a:t>
            </a:r>
            <a:endParaRPr>
              <a:solidFill>
                <a:schemeClr val="dk2"/>
              </a:solidFill>
              <a:latin typeface="Calibri"/>
              <a:ea typeface="Calibri"/>
              <a:cs typeface="Calibri"/>
              <a:sym typeface="Calibri"/>
            </a:endParaRPr>
          </a:p>
          <a:p>
            <a:pPr marL="914400" lvl="0" indent="0" algn="l" rtl="0">
              <a:lnSpc>
                <a:spcPct val="115000"/>
              </a:lnSpc>
              <a:spcBef>
                <a:spcPts val="300"/>
              </a:spcBef>
              <a:spcAft>
                <a:spcPts val="0"/>
              </a:spcAft>
              <a:buNone/>
            </a:pPr>
            <a:r>
              <a:rPr lang="en">
                <a:solidFill>
                  <a:schemeClr val="dk2"/>
                </a:solidFill>
                <a:latin typeface="Calibri"/>
                <a:ea typeface="Calibri"/>
                <a:cs typeface="Calibri"/>
                <a:sym typeface="Calibri"/>
              </a:rPr>
              <a:t>____  Several silvery markings </a:t>
            </a:r>
            <a:endParaRPr>
              <a:solidFill>
                <a:schemeClr val="dk2"/>
              </a:solidFill>
              <a:latin typeface="Calibri"/>
              <a:ea typeface="Calibri"/>
              <a:cs typeface="Calibri"/>
              <a:sym typeface="Calibri"/>
            </a:endParaRPr>
          </a:p>
          <a:p>
            <a:pPr marL="914400" lvl="0" indent="0" algn="l" rtl="0">
              <a:lnSpc>
                <a:spcPct val="115000"/>
              </a:lnSpc>
              <a:spcBef>
                <a:spcPts val="300"/>
              </a:spcBef>
              <a:spcAft>
                <a:spcPts val="0"/>
              </a:spcAft>
              <a:buNone/>
            </a:pPr>
            <a:r>
              <a:rPr lang="en">
                <a:solidFill>
                  <a:schemeClr val="dk2"/>
                </a:solidFill>
                <a:latin typeface="Calibri"/>
                <a:ea typeface="Calibri"/>
                <a:cs typeface="Calibri"/>
                <a:sym typeface="Calibri"/>
              </a:rPr>
              <a:t>____  One single white spot</a:t>
            </a:r>
            <a:endParaRPr>
              <a:solidFill>
                <a:schemeClr val="dk2"/>
              </a:solidFill>
              <a:latin typeface="Calibri"/>
              <a:ea typeface="Calibri"/>
              <a:cs typeface="Calibri"/>
              <a:sym typeface="Calibri"/>
            </a:endParaRPr>
          </a:p>
        </p:txBody>
      </p:sp>
      <p:sp>
        <p:nvSpPr>
          <p:cNvPr id="1699" name="Google Shape;1699;p57"/>
          <p:cNvSpPr txBox="1"/>
          <p:nvPr/>
        </p:nvSpPr>
        <p:spPr>
          <a:xfrm>
            <a:off x="168825" y="3604175"/>
            <a:ext cx="8472000" cy="648000"/>
          </a:xfrm>
          <a:prstGeom prst="rect">
            <a:avLst/>
          </a:prstGeom>
          <a:noFill/>
          <a:ln>
            <a:noFill/>
          </a:ln>
        </p:spPr>
        <p:txBody>
          <a:bodyPr spcFirstLastPara="1" wrap="square" lIns="91425" tIns="91425" rIns="91425" bIns="91425" anchor="t" anchorCtr="0">
            <a:spAutoFit/>
          </a:bodyPr>
          <a:lstStyle/>
          <a:p>
            <a:pPr marL="228600" lvl="0" indent="0" algn="l" rtl="0">
              <a:lnSpc>
                <a:spcPct val="115000"/>
              </a:lnSpc>
              <a:spcBef>
                <a:spcPts val="0"/>
              </a:spcBef>
              <a:spcAft>
                <a:spcPts val="0"/>
              </a:spcAft>
              <a:buNone/>
            </a:pPr>
            <a:r>
              <a:rPr lang="en">
                <a:solidFill>
                  <a:schemeClr val="dk2"/>
                </a:solidFill>
                <a:latin typeface="Calibri"/>
                <a:ea typeface="Calibri"/>
                <a:cs typeface="Calibri"/>
                <a:sym typeface="Calibri"/>
              </a:rPr>
              <a:t>6.</a:t>
            </a:r>
            <a:r>
              <a:rPr lang="en">
                <a:solidFill>
                  <a:schemeClr val="dk2"/>
                </a:solidFill>
                <a:latin typeface="Times New Roman"/>
                <a:ea typeface="Times New Roman"/>
                <a:cs typeface="Times New Roman"/>
                <a:sym typeface="Times New Roman"/>
              </a:rPr>
              <a:t> 	</a:t>
            </a:r>
            <a:r>
              <a:rPr lang="en">
                <a:solidFill>
                  <a:schemeClr val="dk2"/>
                </a:solidFill>
                <a:latin typeface="Calibri"/>
                <a:ea typeface="Calibri"/>
                <a:cs typeface="Calibri"/>
                <a:sym typeface="Calibri"/>
              </a:rPr>
              <a:t>Use the </a:t>
            </a:r>
            <a:r>
              <a:rPr lang="en" b="1">
                <a:solidFill>
                  <a:schemeClr val="dk2"/>
                </a:solidFill>
                <a:latin typeface="Calibri"/>
                <a:ea typeface="Calibri"/>
                <a:cs typeface="Calibri"/>
                <a:sym typeface="Calibri"/>
              </a:rPr>
              <a:t>Human</a:t>
            </a:r>
            <a:r>
              <a:rPr lang="en">
                <a:solidFill>
                  <a:schemeClr val="dk2"/>
                </a:solidFill>
                <a:latin typeface="Calibri"/>
                <a:ea typeface="Calibri"/>
                <a:cs typeface="Calibri"/>
                <a:sym typeface="Calibri"/>
              </a:rPr>
              <a:t> </a:t>
            </a:r>
            <a:r>
              <a:rPr lang="en" b="1">
                <a:solidFill>
                  <a:schemeClr val="dk2"/>
                </a:solidFill>
                <a:latin typeface="Calibri"/>
                <a:ea typeface="Calibri"/>
                <a:cs typeface="Calibri"/>
                <a:sym typeface="Calibri"/>
              </a:rPr>
              <a:t>Diseases Transmitted by Ticks</a:t>
            </a:r>
            <a:r>
              <a:rPr lang="en">
                <a:solidFill>
                  <a:schemeClr val="dk2"/>
                </a:solidFill>
                <a:latin typeface="Calibri"/>
                <a:ea typeface="Calibri"/>
                <a:cs typeface="Calibri"/>
                <a:sym typeface="Calibri"/>
              </a:rPr>
              <a:t> reference page to determine what diseases, if any, this kind of tick are likely to be transmitted to humans.</a:t>
            </a:r>
            <a:endParaRPr>
              <a:solidFill>
                <a:schemeClr val="dk2"/>
              </a:solidFill>
              <a:latin typeface="Calibri"/>
              <a:ea typeface="Calibri"/>
              <a:cs typeface="Calibri"/>
              <a:sym typeface="Calibri"/>
            </a:endParaRPr>
          </a:p>
        </p:txBody>
      </p:sp>
      <p:sp>
        <p:nvSpPr>
          <p:cNvPr id="1700" name="Google Shape;1700;p57"/>
          <p:cNvSpPr txBox="1">
            <a:spLocks noGrp="1"/>
          </p:cNvSpPr>
          <p:nvPr>
            <p:ph type="body" idx="1"/>
          </p:nvPr>
        </p:nvSpPr>
        <p:spPr>
          <a:xfrm>
            <a:off x="462625" y="4237425"/>
            <a:ext cx="8681400" cy="9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
        <p:nvSpPr>
          <p:cNvPr id="1701" name="Google Shape;1701;p57"/>
          <p:cNvSpPr txBox="1">
            <a:spLocks noGrp="1"/>
          </p:cNvSpPr>
          <p:nvPr>
            <p:ph type="title"/>
          </p:nvPr>
        </p:nvSpPr>
        <p:spPr>
          <a:xfrm>
            <a:off x="462550" y="-59900"/>
            <a:ext cx="8681400" cy="9000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3000"/>
              <a:buNone/>
            </a:pPr>
            <a:r>
              <a:rPr lang="en" sz="2700"/>
              <a:t>Part 1:  What kinds of ticks are present in the ecosystem? </a:t>
            </a:r>
            <a:endParaRPr sz="2700"/>
          </a:p>
        </p:txBody>
      </p:sp>
      <p:grpSp>
        <p:nvGrpSpPr>
          <p:cNvPr id="1702" name="Google Shape;1702;p57"/>
          <p:cNvGrpSpPr/>
          <p:nvPr/>
        </p:nvGrpSpPr>
        <p:grpSpPr>
          <a:xfrm rot="21098121">
            <a:off x="7603494" y="284810"/>
            <a:ext cx="1170115" cy="448177"/>
            <a:chOff x="4038775" y="3369325"/>
            <a:chExt cx="1789725" cy="711700"/>
          </a:xfrm>
        </p:grpSpPr>
        <p:sp>
          <p:nvSpPr>
            <p:cNvPr id="1703" name="Google Shape;1703;p57"/>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4" name="Google Shape;1704;p57"/>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5" name="Google Shape;1705;p57"/>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6" name="Google Shape;1706;p57"/>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7" name="Google Shape;1707;p57"/>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8" name="Google Shape;1708;p57"/>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9" name="Google Shape;1709;p57"/>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0" name="Google Shape;1710;p57"/>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1" name="Google Shape;1711;p57"/>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2" name="Google Shape;1712;p57"/>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3" name="Google Shape;1713;p57"/>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4" name="Google Shape;1714;p57"/>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5" name="Google Shape;1715;p57"/>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6" name="Google Shape;1716;p57"/>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7" name="Google Shape;1717;p57"/>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8" name="Google Shape;1718;p57"/>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9" name="Google Shape;1719;p57"/>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0" name="Google Shape;1720;p57"/>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1" name="Google Shape;1721;p57"/>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93"/>
        <p:cNvGrpSpPr/>
        <p:nvPr/>
      </p:nvGrpSpPr>
      <p:grpSpPr>
        <a:xfrm>
          <a:off x="0" y="0"/>
          <a:ext cx="0" cy="0"/>
          <a:chOff x="0" y="0"/>
          <a:chExt cx="0" cy="0"/>
        </a:xfrm>
      </p:grpSpPr>
      <p:sp>
        <p:nvSpPr>
          <p:cNvPr id="2594" name="Google Shape;2594;p93"/>
          <p:cNvSpPr txBox="1">
            <a:spLocks noGrp="1"/>
          </p:cNvSpPr>
          <p:nvPr>
            <p:ph type="title"/>
          </p:nvPr>
        </p:nvSpPr>
        <p:spPr>
          <a:xfrm>
            <a:off x="720000" y="291500"/>
            <a:ext cx="7704000" cy="36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t>Additional Notes</a:t>
            </a:r>
            <a:endParaRPr/>
          </a:p>
        </p:txBody>
      </p:sp>
      <p:grpSp>
        <p:nvGrpSpPr>
          <p:cNvPr id="2595" name="Google Shape;2595;p93"/>
          <p:cNvGrpSpPr/>
          <p:nvPr/>
        </p:nvGrpSpPr>
        <p:grpSpPr>
          <a:xfrm flipH="1">
            <a:off x="720036" y="651561"/>
            <a:ext cx="2689719" cy="92730"/>
            <a:chOff x="4345425" y="2175475"/>
            <a:chExt cx="800750" cy="176025"/>
          </a:xfrm>
        </p:grpSpPr>
        <p:sp>
          <p:nvSpPr>
            <p:cNvPr id="2596" name="Google Shape;2596;p9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7" name="Google Shape;2597;p9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98" name="Google Shape;2598;p93"/>
          <p:cNvGrpSpPr/>
          <p:nvPr/>
        </p:nvGrpSpPr>
        <p:grpSpPr>
          <a:xfrm rot="-949627">
            <a:off x="6171933" y="1235806"/>
            <a:ext cx="1951008" cy="1793505"/>
            <a:chOff x="2334325" y="3469775"/>
            <a:chExt cx="1136500" cy="995125"/>
          </a:xfrm>
        </p:grpSpPr>
        <p:sp>
          <p:nvSpPr>
            <p:cNvPr id="2599" name="Google Shape;2599;p93"/>
            <p:cNvSpPr/>
            <p:nvPr/>
          </p:nvSpPr>
          <p:spPr>
            <a:xfrm>
              <a:off x="2337450" y="3480425"/>
              <a:ext cx="1100925" cy="952600"/>
            </a:xfrm>
            <a:custGeom>
              <a:avLst/>
              <a:gdLst/>
              <a:ahLst/>
              <a:cxnLst/>
              <a:rect l="l" t="t" r="r" b="b"/>
              <a:pathLst>
                <a:path w="44037" h="38104" extrusionOk="0">
                  <a:moveTo>
                    <a:pt x="40703" y="0"/>
                  </a:moveTo>
                  <a:cubicBezTo>
                    <a:pt x="40678" y="0"/>
                    <a:pt x="40653" y="25"/>
                    <a:pt x="40603" y="25"/>
                  </a:cubicBezTo>
                  <a:cubicBezTo>
                    <a:pt x="33886" y="877"/>
                    <a:pt x="27069" y="1278"/>
                    <a:pt x="20302" y="1855"/>
                  </a:cubicBezTo>
                  <a:cubicBezTo>
                    <a:pt x="13585" y="2406"/>
                    <a:pt x="6868" y="3133"/>
                    <a:pt x="126" y="3434"/>
                  </a:cubicBezTo>
                  <a:cubicBezTo>
                    <a:pt x="1" y="9725"/>
                    <a:pt x="1079" y="15840"/>
                    <a:pt x="1279" y="22106"/>
                  </a:cubicBezTo>
                  <a:cubicBezTo>
                    <a:pt x="1379" y="25239"/>
                    <a:pt x="1329" y="28371"/>
                    <a:pt x="1279" y="31504"/>
                  </a:cubicBezTo>
                  <a:cubicBezTo>
                    <a:pt x="1229" y="33183"/>
                    <a:pt x="1003" y="35188"/>
                    <a:pt x="1906" y="36692"/>
                  </a:cubicBezTo>
                  <a:cubicBezTo>
                    <a:pt x="2463" y="37626"/>
                    <a:pt x="3364" y="38104"/>
                    <a:pt x="4290" y="38104"/>
                  </a:cubicBezTo>
                  <a:cubicBezTo>
                    <a:pt x="5154" y="38104"/>
                    <a:pt x="6040" y="37689"/>
                    <a:pt x="6693" y="36843"/>
                  </a:cubicBezTo>
                  <a:cubicBezTo>
                    <a:pt x="7319" y="36016"/>
                    <a:pt x="7570" y="34988"/>
                    <a:pt x="7820" y="34010"/>
                  </a:cubicBezTo>
                  <a:cubicBezTo>
                    <a:pt x="7851" y="33904"/>
                    <a:pt x="7936" y="33863"/>
                    <a:pt x="8021" y="33863"/>
                  </a:cubicBezTo>
                  <a:cubicBezTo>
                    <a:pt x="8076" y="33863"/>
                    <a:pt x="8132" y="33880"/>
                    <a:pt x="8171" y="33910"/>
                  </a:cubicBezTo>
                  <a:cubicBezTo>
                    <a:pt x="8188" y="33910"/>
                    <a:pt x="8216" y="33899"/>
                    <a:pt x="8247" y="33899"/>
                  </a:cubicBezTo>
                  <a:cubicBezTo>
                    <a:pt x="8263" y="33899"/>
                    <a:pt x="8280" y="33902"/>
                    <a:pt x="8297" y="33910"/>
                  </a:cubicBezTo>
                  <a:cubicBezTo>
                    <a:pt x="15223" y="35439"/>
                    <a:pt x="22419" y="35740"/>
                    <a:pt x="29615" y="35740"/>
                  </a:cubicBezTo>
                  <a:cubicBezTo>
                    <a:pt x="34276" y="35740"/>
                    <a:pt x="38937" y="35614"/>
                    <a:pt x="43525" y="35614"/>
                  </a:cubicBezTo>
                  <a:cubicBezTo>
                    <a:pt x="43696" y="35614"/>
                    <a:pt x="43866" y="35614"/>
                    <a:pt x="44036" y="35615"/>
                  </a:cubicBezTo>
                  <a:cubicBezTo>
                    <a:pt x="43811" y="29650"/>
                    <a:pt x="43560" y="23710"/>
                    <a:pt x="42984" y="17745"/>
                  </a:cubicBezTo>
                  <a:cubicBezTo>
                    <a:pt x="42407" y="11805"/>
                    <a:pt x="41304" y="5940"/>
                    <a:pt x="407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0" name="Google Shape;2600;p93"/>
            <p:cNvSpPr/>
            <p:nvPr/>
          </p:nvSpPr>
          <p:spPr>
            <a:xfrm>
              <a:off x="2334325" y="3469775"/>
              <a:ext cx="1107175" cy="965775"/>
            </a:xfrm>
            <a:custGeom>
              <a:avLst/>
              <a:gdLst/>
              <a:ahLst/>
              <a:cxnLst/>
              <a:rect l="l" t="t" r="r" b="b"/>
              <a:pathLst>
                <a:path w="44287" h="38631" extrusionOk="0">
                  <a:moveTo>
                    <a:pt x="40651" y="682"/>
                  </a:moveTo>
                  <a:cubicBezTo>
                    <a:pt x="41257" y="6544"/>
                    <a:pt x="42339" y="12358"/>
                    <a:pt x="42908" y="18196"/>
                  </a:cubicBezTo>
                  <a:cubicBezTo>
                    <a:pt x="43209" y="21178"/>
                    <a:pt x="43409" y="24136"/>
                    <a:pt x="43585" y="27118"/>
                  </a:cubicBezTo>
                  <a:cubicBezTo>
                    <a:pt x="43685" y="28597"/>
                    <a:pt x="43760" y="30101"/>
                    <a:pt x="43810" y="31579"/>
                  </a:cubicBezTo>
                  <a:lnTo>
                    <a:pt x="43911" y="33810"/>
                  </a:lnTo>
                  <a:lnTo>
                    <a:pt x="43961" y="34938"/>
                  </a:lnTo>
                  <a:cubicBezTo>
                    <a:pt x="43961" y="35264"/>
                    <a:pt x="43986" y="35589"/>
                    <a:pt x="44036" y="35940"/>
                  </a:cubicBezTo>
                  <a:cubicBezTo>
                    <a:pt x="43309" y="35915"/>
                    <a:pt x="42632" y="35890"/>
                    <a:pt x="41906" y="35890"/>
                  </a:cubicBezTo>
                  <a:lnTo>
                    <a:pt x="39650" y="35915"/>
                  </a:lnTo>
                  <a:lnTo>
                    <a:pt x="35164" y="35965"/>
                  </a:lnTo>
                  <a:cubicBezTo>
                    <a:pt x="33514" y="35993"/>
                    <a:pt x="31871" y="36013"/>
                    <a:pt x="30228" y="36013"/>
                  </a:cubicBezTo>
                  <a:cubicBezTo>
                    <a:pt x="28876" y="36013"/>
                    <a:pt x="27524" y="35999"/>
                    <a:pt x="26166" y="35965"/>
                  </a:cubicBezTo>
                  <a:cubicBezTo>
                    <a:pt x="23159" y="35915"/>
                    <a:pt x="20176" y="35790"/>
                    <a:pt x="17194" y="35514"/>
                  </a:cubicBezTo>
                  <a:lnTo>
                    <a:pt x="14963" y="35264"/>
                  </a:lnTo>
                  <a:lnTo>
                    <a:pt x="12732" y="34963"/>
                  </a:lnTo>
                  <a:lnTo>
                    <a:pt x="10527" y="34587"/>
                  </a:lnTo>
                  <a:lnTo>
                    <a:pt x="9424" y="34361"/>
                  </a:lnTo>
                  <a:lnTo>
                    <a:pt x="8873" y="34261"/>
                  </a:lnTo>
                  <a:lnTo>
                    <a:pt x="8597" y="34211"/>
                  </a:lnTo>
                  <a:lnTo>
                    <a:pt x="8472" y="34186"/>
                  </a:lnTo>
                  <a:cubicBezTo>
                    <a:pt x="8434" y="34173"/>
                    <a:pt x="8390" y="34167"/>
                    <a:pt x="8350" y="34167"/>
                  </a:cubicBezTo>
                  <a:cubicBezTo>
                    <a:pt x="8335" y="34167"/>
                    <a:pt x="8321" y="34168"/>
                    <a:pt x="8307" y="34169"/>
                  </a:cubicBezTo>
                  <a:lnTo>
                    <a:pt x="8307" y="34169"/>
                  </a:lnTo>
                  <a:cubicBezTo>
                    <a:pt x="8259" y="34145"/>
                    <a:pt x="8207" y="34136"/>
                    <a:pt x="8146" y="34136"/>
                  </a:cubicBezTo>
                  <a:cubicBezTo>
                    <a:pt x="8046" y="34136"/>
                    <a:pt x="7920" y="34186"/>
                    <a:pt x="7870" y="34261"/>
                  </a:cubicBezTo>
                  <a:cubicBezTo>
                    <a:pt x="7845" y="34311"/>
                    <a:pt x="7820" y="34361"/>
                    <a:pt x="7795" y="34386"/>
                  </a:cubicBezTo>
                  <a:lnTo>
                    <a:pt x="7795" y="34487"/>
                  </a:lnTo>
                  <a:lnTo>
                    <a:pt x="7745" y="34637"/>
                  </a:lnTo>
                  <a:lnTo>
                    <a:pt x="7570" y="35264"/>
                  </a:lnTo>
                  <a:cubicBezTo>
                    <a:pt x="7444" y="35690"/>
                    <a:pt x="7319" y="36116"/>
                    <a:pt x="7118" y="36492"/>
                  </a:cubicBezTo>
                  <a:cubicBezTo>
                    <a:pt x="6767" y="37269"/>
                    <a:pt x="6141" y="37945"/>
                    <a:pt x="5339" y="38246"/>
                  </a:cubicBezTo>
                  <a:cubicBezTo>
                    <a:pt x="5051" y="38363"/>
                    <a:pt x="4744" y="38419"/>
                    <a:pt x="4437" y="38419"/>
                  </a:cubicBezTo>
                  <a:cubicBezTo>
                    <a:pt x="3889" y="38419"/>
                    <a:pt x="3342" y="38241"/>
                    <a:pt x="2908" y="37920"/>
                  </a:cubicBezTo>
                  <a:cubicBezTo>
                    <a:pt x="2206" y="37419"/>
                    <a:pt x="1805" y="36592"/>
                    <a:pt x="1630" y="35740"/>
                  </a:cubicBezTo>
                  <a:cubicBezTo>
                    <a:pt x="1454" y="34888"/>
                    <a:pt x="1454" y="34010"/>
                    <a:pt x="1479" y="33108"/>
                  </a:cubicBezTo>
                  <a:cubicBezTo>
                    <a:pt x="1504" y="32231"/>
                    <a:pt x="1529" y="31329"/>
                    <a:pt x="1554" y="30451"/>
                  </a:cubicBezTo>
                  <a:cubicBezTo>
                    <a:pt x="1579" y="28672"/>
                    <a:pt x="1605" y="26893"/>
                    <a:pt x="1605" y="25113"/>
                  </a:cubicBezTo>
                  <a:cubicBezTo>
                    <a:pt x="1579" y="23359"/>
                    <a:pt x="1554" y="21579"/>
                    <a:pt x="1429" y="19800"/>
                  </a:cubicBezTo>
                  <a:cubicBezTo>
                    <a:pt x="1304" y="18020"/>
                    <a:pt x="1153" y="16241"/>
                    <a:pt x="978" y="14487"/>
                  </a:cubicBezTo>
                  <a:cubicBezTo>
                    <a:pt x="657" y="11001"/>
                    <a:pt x="360" y="7515"/>
                    <a:pt x="424" y="4029"/>
                  </a:cubicBezTo>
                  <a:lnTo>
                    <a:pt x="424" y="4029"/>
                  </a:lnTo>
                  <a:cubicBezTo>
                    <a:pt x="7166" y="3724"/>
                    <a:pt x="13859" y="3004"/>
                    <a:pt x="20577" y="2456"/>
                  </a:cubicBezTo>
                  <a:lnTo>
                    <a:pt x="30728" y="1654"/>
                  </a:lnTo>
                  <a:cubicBezTo>
                    <a:pt x="32407" y="1529"/>
                    <a:pt x="34111" y="1379"/>
                    <a:pt x="35790" y="1203"/>
                  </a:cubicBezTo>
                  <a:lnTo>
                    <a:pt x="38347" y="953"/>
                  </a:lnTo>
                  <a:lnTo>
                    <a:pt x="39600" y="802"/>
                  </a:lnTo>
                  <a:lnTo>
                    <a:pt x="40226" y="727"/>
                  </a:lnTo>
                  <a:lnTo>
                    <a:pt x="40552" y="702"/>
                  </a:lnTo>
                  <a:cubicBezTo>
                    <a:pt x="40586" y="693"/>
                    <a:pt x="40617" y="688"/>
                    <a:pt x="40651" y="682"/>
                  </a:cubicBezTo>
                  <a:close/>
                  <a:moveTo>
                    <a:pt x="41003" y="0"/>
                  </a:moveTo>
                  <a:lnTo>
                    <a:pt x="40753" y="226"/>
                  </a:lnTo>
                  <a:cubicBezTo>
                    <a:pt x="40728" y="251"/>
                    <a:pt x="40602" y="276"/>
                    <a:pt x="40502" y="276"/>
                  </a:cubicBezTo>
                  <a:lnTo>
                    <a:pt x="40176" y="326"/>
                  </a:lnTo>
                  <a:lnTo>
                    <a:pt x="39550" y="401"/>
                  </a:lnTo>
                  <a:lnTo>
                    <a:pt x="38296" y="552"/>
                  </a:lnTo>
                  <a:lnTo>
                    <a:pt x="35765" y="802"/>
                  </a:lnTo>
                  <a:cubicBezTo>
                    <a:pt x="34086" y="978"/>
                    <a:pt x="32382" y="1128"/>
                    <a:pt x="30702" y="1253"/>
                  </a:cubicBezTo>
                  <a:lnTo>
                    <a:pt x="20552" y="2080"/>
                  </a:lnTo>
                  <a:cubicBezTo>
                    <a:pt x="13785" y="2657"/>
                    <a:pt x="7018" y="3359"/>
                    <a:pt x="251" y="3684"/>
                  </a:cubicBezTo>
                  <a:lnTo>
                    <a:pt x="101" y="3710"/>
                  </a:lnTo>
                  <a:lnTo>
                    <a:pt x="101" y="3860"/>
                  </a:lnTo>
                  <a:cubicBezTo>
                    <a:pt x="1" y="7419"/>
                    <a:pt x="326" y="10978"/>
                    <a:pt x="652" y="14512"/>
                  </a:cubicBezTo>
                  <a:cubicBezTo>
                    <a:pt x="978" y="18045"/>
                    <a:pt x="1279" y="21579"/>
                    <a:pt x="1304" y="25138"/>
                  </a:cubicBezTo>
                  <a:cubicBezTo>
                    <a:pt x="1329" y="26893"/>
                    <a:pt x="1304" y="28672"/>
                    <a:pt x="1279" y="30451"/>
                  </a:cubicBezTo>
                  <a:cubicBezTo>
                    <a:pt x="1279" y="31329"/>
                    <a:pt x="1279" y="32231"/>
                    <a:pt x="1229" y="33108"/>
                  </a:cubicBezTo>
                  <a:cubicBezTo>
                    <a:pt x="1204" y="34010"/>
                    <a:pt x="1204" y="34913"/>
                    <a:pt x="1404" y="35790"/>
                  </a:cubicBezTo>
                  <a:cubicBezTo>
                    <a:pt x="1579" y="36667"/>
                    <a:pt x="2031" y="37544"/>
                    <a:pt x="2783" y="38096"/>
                  </a:cubicBezTo>
                  <a:cubicBezTo>
                    <a:pt x="3253" y="38452"/>
                    <a:pt x="3849" y="38631"/>
                    <a:pt x="4449" y="38631"/>
                  </a:cubicBezTo>
                  <a:cubicBezTo>
                    <a:pt x="4776" y="38631"/>
                    <a:pt x="5105" y="38578"/>
                    <a:pt x="5414" y="38472"/>
                  </a:cubicBezTo>
                  <a:cubicBezTo>
                    <a:pt x="6291" y="38146"/>
                    <a:pt x="6968" y="37419"/>
                    <a:pt x="7369" y="36617"/>
                  </a:cubicBezTo>
                  <a:cubicBezTo>
                    <a:pt x="7570" y="36216"/>
                    <a:pt x="7720" y="35790"/>
                    <a:pt x="7870" y="35364"/>
                  </a:cubicBezTo>
                  <a:lnTo>
                    <a:pt x="8046" y="34712"/>
                  </a:lnTo>
                  <a:lnTo>
                    <a:pt x="8096" y="34562"/>
                  </a:lnTo>
                  <a:lnTo>
                    <a:pt x="8121" y="34487"/>
                  </a:lnTo>
                  <a:cubicBezTo>
                    <a:pt x="8121" y="34462"/>
                    <a:pt x="8121" y="34462"/>
                    <a:pt x="8121" y="34462"/>
                  </a:cubicBezTo>
                  <a:cubicBezTo>
                    <a:pt x="8121" y="34462"/>
                    <a:pt x="8132" y="34450"/>
                    <a:pt x="8154" y="34450"/>
                  </a:cubicBezTo>
                  <a:cubicBezTo>
                    <a:pt x="8165" y="34450"/>
                    <a:pt x="8179" y="34453"/>
                    <a:pt x="8196" y="34462"/>
                  </a:cubicBezTo>
                  <a:lnTo>
                    <a:pt x="8246" y="34537"/>
                  </a:lnTo>
                  <a:lnTo>
                    <a:pt x="8346" y="34512"/>
                  </a:lnTo>
                  <a:cubicBezTo>
                    <a:pt x="8372" y="34487"/>
                    <a:pt x="8372" y="34487"/>
                    <a:pt x="8397" y="34487"/>
                  </a:cubicBezTo>
                  <a:lnTo>
                    <a:pt x="8547" y="34512"/>
                  </a:lnTo>
                  <a:lnTo>
                    <a:pt x="8798" y="34587"/>
                  </a:lnTo>
                  <a:lnTo>
                    <a:pt x="9349" y="34687"/>
                  </a:lnTo>
                  <a:lnTo>
                    <a:pt x="10477" y="34913"/>
                  </a:lnTo>
                  <a:lnTo>
                    <a:pt x="12682" y="35289"/>
                  </a:lnTo>
                  <a:lnTo>
                    <a:pt x="14913" y="35589"/>
                  </a:lnTo>
                  <a:lnTo>
                    <a:pt x="17169" y="35840"/>
                  </a:lnTo>
                  <a:cubicBezTo>
                    <a:pt x="20151" y="36116"/>
                    <a:pt x="23159" y="36266"/>
                    <a:pt x="26166" y="36316"/>
                  </a:cubicBezTo>
                  <a:cubicBezTo>
                    <a:pt x="27315" y="36335"/>
                    <a:pt x="28460" y="36344"/>
                    <a:pt x="29604" y="36344"/>
                  </a:cubicBezTo>
                  <a:cubicBezTo>
                    <a:pt x="31456" y="36344"/>
                    <a:pt x="33305" y="36322"/>
                    <a:pt x="35164" y="36291"/>
                  </a:cubicBezTo>
                  <a:lnTo>
                    <a:pt x="39650" y="36241"/>
                  </a:lnTo>
                  <a:lnTo>
                    <a:pt x="41906" y="36216"/>
                  </a:lnTo>
                  <a:cubicBezTo>
                    <a:pt x="42682" y="36216"/>
                    <a:pt x="43510" y="36191"/>
                    <a:pt x="44261" y="36166"/>
                  </a:cubicBezTo>
                  <a:cubicBezTo>
                    <a:pt x="44286" y="35765"/>
                    <a:pt x="44286" y="35339"/>
                    <a:pt x="44286" y="34938"/>
                  </a:cubicBezTo>
                  <a:lnTo>
                    <a:pt x="44236" y="33810"/>
                  </a:lnTo>
                  <a:lnTo>
                    <a:pt x="44161" y="31579"/>
                  </a:lnTo>
                  <a:cubicBezTo>
                    <a:pt x="44086" y="30076"/>
                    <a:pt x="44011" y="28597"/>
                    <a:pt x="43936" y="27093"/>
                  </a:cubicBezTo>
                  <a:cubicBezTo>
                    <a:pt x="43785" y="24111"/>
                    <a:pt x="43560" y="21128"/>
                    <a:pt x="43284" y="18171"/>
                  </a:cubicBezTo>
                  <a:cubicBezTo>
                    <a:pt x="42733" y="12206"/>
                    <a:pt x="41630" y="6341"/>
                    <a:pt x="41053" y="401"/>
                  </a:cubicBezTo>
                  <a:lnTo>
                    <a:pt x="41003"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1" name="Google Shape;2601;p93"/>
            <p:cNvSpPr/>
            <p:nvPr/>
          </p:nvSpPr>
          <p:spPr>
            <a:xfrm>
              <a:off x="2402775" y="3617550"/>
              <a:ext cx="865425" cy="115450"/>
            </a:xfrm>
            <a:custGeom>
              <a:avLst/>
              <a:gdLst/>
              <a:ahLst/>
              <a:cxnLst/>
              <a:rect l="l" t="t" r="r" b="b"/>
              <a:pathLst>
                <a:path w="34617" h="4618" extrusionOk="0">
                  <a:moveTo>
                    <a:pt x="34249" y="0"/>
                  </a:moveTo>
                  <a:cubicBezTo>
                    <a:pt x="34235" y="0"/>
                    <a:pt x="34220" y="2"/>
                    <a:pt x="34205" y="4"/>
                  </a:cubicBezTo>
                  <a:cubicBezTo>
                    <a:pt x="28240" y="806"/>
                    <a:pt x="22275" y="1633"/>
                    <a:pt x="16285" y="2385"/>
                  </a:cubicBezTo>
                  <a:cubicBezTo>
                    <a:pt x="10897" y="3062"/>
                    <a:pt x="5458" y="3513"/>
                    <a:pt x="95" y="4415"/>
                  </a:cubicBezTo>
                  <a:cubicBezTo>
                    <a:pt x="0" y="4439"/>
                    <a:pt x="17" y="4618"/>
                    <a:pt x="103" y="4618"/>
                  </a:cubicBezTo>
                  <a:cubicBezTo>
                    <a:pt x="108" y="4618"/>
                    <a:pt x="114" y="4617"/>
                    <a:pt x="120" y="4616"/>
                  </a:cubicBezTo>
                  <a:cubicBezTo>
                    <a:pt x="11523" y="4089"/>
                    <a:pt x="23052" y="2159"/>
                    <a:pt x="34330" y="480"/>
                  </a:cubicBezTo>
                  <a:cubicBezTo>
                    <a:pt x="34616" y="433"/>
                    <a:pt x="34517" y="0"/>
                    <a:pt x="34249"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2" name="Google Shape;2602;p93"/>
            <p:cNvSpPr/>
            <p:nvPr/>
          </p:nvSpPr>
          <p:spPr>
            <a:xfrm>
              <a:off x="2447100" y="4330675"/>
              <a:ext cx="1019450" cy="130975"/>
            </a:xfrm>
            <a:custGeom>
              <a:avLst/>
              <a:gdLst/>
              <a:ahLst/>
              <a:cxnLst/>
              <a:rect l="l" t="t" r="r" b="b"/>
              <a:pathLst>
                <a:path w="40778" h="5239" extrusionOk="0">
                  <a:moveTo>
                    <a:pt x="3434" y="0"/>
                  </a:moveTo>
                  <a:cubicBezTo>
                    <a:pt x="3134" y="1529"/>
                    <a:pt x="2632" y="3509"/>
                    <a:pt x="1" y="4086"/>
                  </a:cubicBezTo>
                  <a:cubicBezTo>
                    <a:pt x="5916" y="4412"/>
                    <a:pt x="13209" y="5239"/>
                    <a:pt x="19149" y="5239"/>
                  </a:cubicBezTo>
                  <a:cubicBezTo>
                    <a:pt x="22432" y="5239"/>
                    <a:pt x="25690" y="5138"/>
                    <a:pt x="28973" y="4963"/>
                  </a:cubicBezTo>
                  <a:cubicBezTo>
                    <a:pt x="31931" y="4787"/>
                    <a:pt x="39374" y="4136"/>
                    <a:pt x="40728" y="1053"/>
                  </a:cubicBezTo>
                  <a:cubicBezTo>
                    <a:pt x="40728" y="1028"/>
                    <a:pt x="40753" y="1003"/>
                    <a:pt x="40778" y="978"/>
                  </a:cubicBezTo>
                  <a:cubicBezTo>
                    <a:pt x="35097" y="978"/>
                    <a:pt x="29179" y="1216"/>
                    <a:pt x="23445" y="1216"/>
                  </a:cubicBezTo>
                  <a:cubicBezTo>
                    <a:pt x="22728" y="1216"/>
                    <a:pt x="22014" y="1212"/>
                    <a:pt x="21304" y="1203"/>
                  </a:cubicBezTo>
                  <a:cubicBezTo>
                    <a:pt x="20561" y="1197"/>
                    <a:pt x="19846" y="1196"/>
                    <a:pt x="19147" y="1196"/>
                  </a:cubicBezTo>
                  <a:cubicBezTo>
                    <a:pt x="18790" y="1196"/>
                    <a:pt x="18438" y="1196"/>
                    <a:pt x="18088" y="1196"/>
                  </a:cubicBezTo>
                  <a:cubicBezTo>
                    <a:pt x="13767" y="1196"/>
                    <a:pt x="9865" y="1153"/>
                    <a:pt x="34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3" name="Google Shape;2603;p93"/>
            <p:cNvSpPr/>
            <p:nvPr/>
          </p:nvSpPr>
          <p:spPr>
            <a:xfrm>
              <a:off x="2442725" y="4326300"/>
              <a:ext cx="1028100" cy="138600"/>
            </a:xfrm>
            <a:custGeom>
              <a:avLst/>
              <a:gdLst/>
              <a:ahLst/>
              <a:cxnLst/>
              <a:rect l="l" t="t" r="r" b="b"/>
              <a:pathLst>
                <a:path w="41124" h="5544" extrusionOk="0">
                  <a:moveTo>
                    <a:pt x="3755" y="381"/>
                  </a:moveTo>
                  <a:cubicBezTo>
                    <a:pt x="6782" y="917"/>
                    <a:pt x="9832" y="1306"/>
                    <a:pt x="12883" y="1454"/>
                  </a:cubicBezTo>
                  <a:cubicBezTo>
                    <a:pt x="16016" y="1629"/>
                    <a:pt x="19123" y="1554"/>
                    <a:pt x="22256" y="1604"/>
                  </a:cubicBezTo>
                  <a:cubicBezTo>
                    <a:pt x="25364" y="1604"/>
                    <a:pt x="28497" y="1529"/>
                    <a:pt x="31605" y="1454"/>
                  </a:cubicBezTo>
                  <a:lnTo>
                    <a:pt x="36266" y="1353"/>
                  </a:lnTo>
                  <a:lnTo>
                    <a:pt x="38622" y="1328"/>
                  </a:lnTo>
                  <a:lnTo>
                    <a:pt x="39775" y="1303"/>
                  </a:lnTo>
                  <a:cubicBezTo>
                    <a:pt x="39824" y="1307"/>
                    <a:pt x="39872" y="1308"/>
                    <a:pt x="39919" y="1308"/>
                  </a:cubicBezTo>
                  <a:cubicBezTo>
                    <a:pt x="40187" y="1308"/>
                    <a:pt x="40435" y="1259"/>
                    <a:pt x="40724" y="1234"/>
                  </a:cubicBezTo>
                  <a:lnTo>
                    <a:pt x="40724" y="1234"/>
                  </a:lnTo>
                  <a:lnTo>
                    <a:pt x="40652" y="1353"/>
                  </a:lnTo>
                  <a:cubicBezTo>
                    <a:pt x="40602" y="1454"/>
                    <a:pt x="40527" y="1529"/>
                    <a:pt x="40477" y="1629"/>
                  </a:cubicBezTo>
                  <a:cubicBezTo>
                    <a:pt x="40352" y="1780"/>
                    <a:pt x="40226" y="1930"/>
                    <a:pt x="40076" y="2080"/>
                  </a:cubicBezTo>
                  <a:cubicBezTo>
                    <a:pt x="39775" y="2381"/>
                    <a:pt x="39424" y="2632"/>
                    <a:pt x="39048" y="2832"/>
                  </a:cubicBezTo>
                  <a:cubicBezTo>
                    <a:pt x="38321" y="3258"/>
                    <a:pt x="37494" y="3559"/>
                    <a:pt x="36667" y="3810"/>
                  </a:cubicBezTo>
                  <a:cubicBezTo>
                    <a:pt x="35013" y="4311"/>
                    <a:pt x="33284" y="4587"/>
                    <a:pt x="31554" y="4762"/>
                  </a:cubicBezTo>
                  <a:cubicBezTo>
                    <a:pt x="28096" y="5113"/>
                    <a:pt x="24587" y="5138"/>
                    <a:pt x="21103" y="5263"/>
                  </a:cubicBezTo>
                  <a:cubicBezTo>
                    <a:pt x="20464" y="5286"/>
                    <a:pt x="19824" y="5297"/>
                    <a:pt x="19183" y="5297"/>
                  </a:cubicBezTo>
                  <a:cubicBezTo>
                    <a:pt x="16333" y="5297"/>
                    <a:pt x="13476" y="5092"/>
                    <a:pt x="10652" y="4887"/>
                  </a:cubicBezTo>
                  <a:cubicBezTo>
                    <a:pt x="7482" y="4636"/>
                    <a:pt x="4311" y="4344"/>
                    <a:pt x="1122" y="4142"/>
                  </a:cubicBezTo>
                  <a:lnTo>
                    <a:pt x="1122" y="4142"/>
                  </a:lnTo>
                  <a:cubicBezTo>
                    <a:pt x="1284" y="4075"/>
                    <a:pt x="1444" y="3999"/>
                    <a:pt x="1604" y="3910"/>
                  </a:cubicBezTo>
                  <a:cubicBezTo>
                    <a:pt x="2030" y="3659"/>
                    <a:pt x="2431" y="3333"/>
                    <a:pt x="2732" y="2932"/>
                  </a:cubicBezTo>
                  <a:cubicBezTo>
                    <a:pt x="3324" y="2175"/>
                    <a:pt x="3580" y="1261"/>
                    <a:pt x="3755" y="381"/>
                  </a:cubicBezTo>
                  <a:close/>
                  <a:moveTo>
                    <a:pt x="3660" y="0"/>
                  </a:moveTo>
                  <a:cubicBezTo>
                    <a:pt x="3559" y="0"/>
                    <a:pt x="3459" y="50"/>
                    <a:pt x="3434" y="150"/>
                  </a:cubicBezTo>
                  <a:cubicBezTo>
                    <a:pt x="3259" y="1078"/>
                    <a:pt x="3008" y="2005"/>
                    <a:pt x="2457" y="2732"/>
                  </a:cubicBezTo>
                  <a:cubicBezTo>
                    <a:pt x="2181" y="3083"/>
                    <a:pt x="1830" y="3384"/>
                    <a:pt x="1429" y="3609"/>
                  </a:cubicBezTo>
                  <a:cubicBezTo>
                    <a:pt x="1028" y="3835"/>
                    <a:pt x="577" y="3985"/>
                    <a:pt x="126" y="4085"/>
                  </a:cubicBezTo>
                  <a:cubicBezTo>
                    <a:pt x="51" y="4110"/>
                    <a:pt x="0" y="4160"/>
                    <a:pt x="0" y="4261"/>
                  </a:cubicBezTo>
                  <a:cubicBezTo>
                    <a:pt x="0" y="4336"/>
                    <a:pt x="76" y="4436"/>
                    <a:pt x="176" y="4436"/>
                  </a:cubicBezTo>
                  <a:cubicBezTo>
                    <a:pt x="3660" y="4612"/>
                    <a:pt x="7118" y="4937"/>
                    <a:pt x="10627" y="5163"/>
                  </a:cubicBezTo>
                  <a:cubicBezTo>
                    <a:pt x="12356" y="5288"/>
                    <a:pt x="14111" y="5389"/>
                    <a:pt x="15865" y="5464"/>
                  </a:cubicBezTo>
                  <a:cubicBezTo>
                    <a:pt x="17594" y="5539"/>
                    <a:pt x="19349" y="5514"/>
                    <a:pt x="21103" y="5539"/>
                  </a:cubicBezTo>
                  <a:cubicBezTo>
                    <a:pt x="21343" y="5542"/>
                    <a:pt x="21583" y="5544"/>
                    <a:pt x="21823" y="5544"/>
                  </a:cubicBezTo>
                  <a:cubicBezTo>
                    <a:pt x="23337" y="5544"/>
                    <a:pt x="24848" y="5482"/>
                    <a:pt x="26341" y="5439"/>
                  </a:cubicBezTo>
                  <a:cubicBezTo>
                    <a:pt x="28096" y="5363"/>
                    <a:pt x="29850" y="5313"/>
                    <a:pt x="31605" y="5113"/>
                  </a:cubicBezTo>
                  <a:cubicBezTo>
                    <a:pt x="33334" y="4937"/>
                    <a:pt x="35088" y="4662"/>
                    <a:pt x="36768" y="4160"/>
                  </a:cubicBezTo>
                  <a:cubicBezTo>
                    <a:pt x="37620" y="3885"/>
                    <a:pt x="38447" y="3584"/>
                    <a:pt x="39224" y="3133"/>
                  </a:cubicBezTo>
                  <a:cubicBezTo>
                    <a:pt x="39600" y="2907"/>
                    <a:pt x="39976" y="2632"/>
                    <a:pt x="40301" y="2331"/>
                  </a:cubicBezTo>
                  <a:cubicBezTo>
                    <a:pt x="40477" y="2155"/>
                    <a:pt x="40627" y="2005"/>
                    <a:pt x="40753" y="1805"/>
                  </a:cubicBezTo>
                  <a:cubicBezTo>
                    <a:pt x="40803" y="1704"/>
                    <a:pt x="40878" y="1629"/>
                    <a:pt x="40928" y="1504"/>
                  </a:cubicBezTo>
                  <a:lnTo>
                    <a:pt x="41003" y="1353"/>
                  </a:lnTo>
                  <a:lnTo>
                    <a:pt x="41053" y="1278"/>
                  </a:lnTo>
                  <a:lnTo>
                    <a:pt x="41078" y="1254"/>
                  </a:lnTo>
                  <a:lnTo>
                    <a:pt x="41078" y="1254"/>
                  </a:lnTo>
                  <a:cubicBezTo>
                    <a:pt x="41069" y="1262"/>
                    <a:pt x="41065" y="1266"/>
                    <a:pt x="41064" y="1266"/>
                  </a:cubicBezTo>
                  <a:cubicBezTo>
                    <a:pt x="41060" y="1266"/>
                    <a:pt x="41124" y="1180"/>
                    <a:pt x="41103" y="1078"/>
                  </a:cubicBezTo>
                  <a:cubicBezTo>
                    <a:pt x="41016" y="1067"/>
                    <a:pt x="40925" y="1056"/>
                    <a:pt x="40831" y="1045"/>
                  </a:cubicBezTo>
                  <a:lnTo>
                    <a:pt x="40831" y="1045"/>
                  </a:lnTo>
                  <a:cubicBezTo>
                    <a:pt x="40830" y="1047"/>
                    <a:pt x="40829" y="1050"/>
                    <a:pt x="40828" y="1053"/>
                  </a:cubicBezTo>
                  <a:lnTo>
                    <a:pt x="40818" y="1053"/>
                  </a:lnTo>
                  <a:cubicBezTo>
                    <a:pt x="40820" y="1049"/>
                    <a:pt x="40822" y="1047"/>
                    <a:pt x="40824" y="1045"/>
                  </a:cubicBezTo>
                  <a:lnTo>
                    <a:pt x="40824" y="1045"/>
                  </a:lnTo>
                  <a:cubicBezTo>
                    <a:pt x="40826" y="1045"/>
                    <a:pt x="40829" y="1045"/>
                    <a:pt x="40831" y="1045"/>
                  </a:cubicBezTo>
                  <a:lnTo>
                    <a:pt x="40831" y="1045"/>
                  </a:lnTo>
                  <a:cubicBezTo>
                    <a:pt x="40832" y="1041"/>
                    <a:pt x="40832" y="1039"/>
                    <a:pt x="40831" y="1039"/>
                  </a:cubicBezTo>
                  <a:lnTo>
                    <a:pt x="40831" y="1039"/>
                  </a:lnTo>
                  <a:cubicBezTo>
                    <a:pt x="40829" y="1039"/>
                    <a:pt x="40827" y="1041"/>
                    <a:pt x="40824" y="1045"/>
                  </a:cubicBezTo>
                  <a:lnTo>
                    <a:pt x="40824" y="1045"/>
                  </a:lnTo>
                  <a:cubicBezTo>
                    <a:pt x="40490" y="1008"/>
                    <a:pt x="40125" y="977"/>
                    <a:pt x="39775" y="977"/>
                  </a:cubicBezTo>
                  <a:lnTo>
                    <a:pt x="38597" y="1003"/>
                  </a:lnTo>
                  <a:lnTo>
                    <a:pt x="36266" y="1028"/>
                  </a:lnTo>
                  <a:lnTo>
                    <a:pt x="31605" y="1103"/>
                  </a:lnTo>
                  <a:cubicBezTo>
                    <a:pt x="29047" y="1144"/>
                    <a:pt x="26505" y="1185"/>
                    <a:pt x="23967" y="1185"/>
                  </a:cubicBezTo>
                  <a:cubicBezTo>
                    <a:pt x="23397" y="1185"/>
                    <a:pt x="22826" y="1183"/>
                    <a:pt x="22256" y="1178"/>
                  </a:cubicBezTo>
                  <a:cubicBezTo>
                    <a:pt x="21710" y="1174"/>
                    <a:pt x="21164" y="1172"/>
                    <a:pt x="20619" y="1172"/>
                  </a:cubicBezTo>
                  <a:cubicBezTo>
                    <a:pt x="19786" y="1172"/>
                    <a:pt x="18955" y="1175"/>
                    <a:pt x="18125" y="1175"/>
                  </a:cubicBezTo>
                  <a:cubicBezTo>
                    <a:pt x="16383" y="1175"/>
                    <a:pt x="14645" y="1162"/>
                    <a:pt x="12908" y="1078"/>
                  </a:cubicBezTo>
                  <a:cubicBezTo>
                    <a:pt x="9800" y="927"/>
                    <a:pt x="6717" y="551"/>
                    <a:pt x="36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04" name="Google Shape;2604;p93"/>
          <p:cNvGrpSpPr/>
          <p:nvPr/>
        </p:nvGrpSpPr>
        <p:grpSpPr>
          <a:xfrm rot="-899867">
            <a:off x="6741359" y="1832302"/>
            <a:ext cx="783694" cy="738590"/>
            <a:chOff x="6525464" y="1900345"/>
            <a:chExt cx="563662" cy="531138"/>
          </a:xfrm>
        </p:grpSpPr>
        <p:sp>
          <p:nvSpPr>
            <p:cNvPr id="2605" name="Google Shape;2605;p93"/>
            <p:cNvSpPr/>
            <p:nvPr/>
          </p:nvSpPr>
          <p:spPr>
            <a:xfrm>
              <a:off x="6525464" y="2012697"/>
              <a:ext cx="486121" cy="418786"/>
            </a:xfrm>
            <a:custGeom>
              <a:avLst/>
              <a:gdLst/>
              <a:ahLst/>
              <a:cxnLst/>
              <a:rect l="l" t="t" r="r" b="b"/>
              <a:pathLst>
                <a:path w="20958" h="18055" extrusionOk="0">
                  <a:moveTo>
                    <a:pt x="12812" y="1437"/>
                  </a:moveTo>
                  <a:cubicBezTo>
                    <a:pt x="13569" y="1437"/>
                    <a:pt x="14327" y="1607"/>
                    <a:pt x="15001" y="1940"/>
                  </a:cubicBezTo>
                  <a:cubicBezTo>
                    <a:pt x="16490" y="2693"/>
                    <a:pt x="17572" y="4119"/>
                    <a:pt x="18042" y="5702"/>
                  </a:cubicBezTo>
                  <a:cubicBezTo>
                    <a:pt x="18653" y="7755"/>
                    <a:pt x="18042" y="9495"/>
                    <a:pt x="16239" y="10640"/>
                  </a:cubicBezTo>
                  <a:cubicBezTo>
                    <a:pt x="13763" y="12207"/>
                    <a:pt x="10628" y="12129"/>
                    <a:pt x="8104" y="13555"/>
                  </a:cubicBezTo>
                  <a:cubicBezTo>
                    <a:pt x="8057" y="13508"/>
                    <a:pt x="7995" y="13445"/>
                    <a:pt x="7932" y="13398"/>
                  </a:cubicBezTo>
                  <a:cubicBezTo>
                    <a:pt x="7948" y="13398"/>
                    <a:pt x="7948" y="13383"/>
                    <a:pt x="7963" y="13383"/>
                  </a:cubicBezTo>
                  <a:cubicBezTo>
                    <a:pt x="8449" y="12928"/>
                    <a:pt x="8904" y="12458"/>
                    <a:pt x="9374" y="12003"/>
                  </a:cubicBezTo>
                  <a:cubicBezTo>
                    <a:pt x="9813" y="11580"/>
                    <a:pt x="10252" y="11172"/>
                    <a:pt x="10691" y="10765"/>
                  </a:cubicBezTo>
                  <a:cubicBezTo>
                    <a:pt x="10910" y="10561"/>
                    <a:pt x="11130" y="10357"/>
                    <a:pt x="11349" y="10154"/>
                  </a:cubicBezTo>
                  <a:cubicBezTo>
                    <a:pt x="11443" y="10075"/>
                    <a:pt x="11819" y="9840"/>
                    <a:pt x="11851" y="9762"/>
                  </a:cubicBezTo>
                  <a:cubicBezTo>
                    <a:pt x="12039" y="9715"/>
                    <a:pt x="12211" y="9558"/>
                    <a:pt x="12211" y="9339"/>
                  </a:cubicBezTo>
                  <a:cubicBezTo>
                    <a:pt x="12211" y="9323"/>
                    <a:pt x="12211" y="9292"/>
                    <a:pt x="12211" y="9276"/>
                  </a:cubicBezTo>
                  <a:cubicBezTo>
                    <a:pt x="12195" y="9009"/>
                    <a:pt x="12007" y="8853"/>
                    <a:pt x="11756" y="8837"/>
                  </a:cubicBezTo>
                  <a:cubicBezTo>
                    <a:pt x="11728" y="8833"/>
                    <a:pt x="11700" y="8831"/>
                    <a:pt x="11672" y="8831"/>
                  </a:cubicBezTo>
                  <a:cubicBezTo>
                    <a:pt x="11262" y="8831"/>
                    <a:pt x="10970" y="9247"/>
                    <a:pt x="10691" y="9511"/>
                  </a:cubicBezTo>
                  <a:cubicBezTo>
                    <a:pt x="10032" y="10122"/>
                    <a:pt x="9405" y="10749"/>
                    <a:pt x="8778" y="11408"/>
                  </a:cubicBezTo>
                  <a:cubicBezTo>
                    <a:pt x="8292" y="11893"/>
                    <a:pt x="7822" y="12395"/>
                    <a:pt x="7368" y="12928"/>
                  </a:cubicBezTo>
                  <a:cubicBezTo>
                    <a:pt x="7274" y="12850"/>
                    <a:pt x="7164" y="12771"/>
                    <a:pt x="7086" y="12709"/>
                  </a:cubicBezTo>
                  <a:cubicBezTo>
                    <a:pt x="7039" y="12662"/>
                    <a:pt x="6976" y="12630"/>
                    <a:pt x="6929" y="12599"/>
                  </a:cubicBezTo>
                  <a:cubicBezTo>
                    <a:pt x="7587" y="12050"/>
                    <a:pt x="8120" y="11188"/>
                    <a:pt x="8637" y="10624"/>
                  </a:cubicBezTo>
                  <a:cubicBezTo>
                    <a:pt x="9060" y="10169"/>
                    <a:pt x="9499" y="9715"/>
                    <a:pt x="9954" y="9276"/>
                  </a:cubicBezTo>
                  <a:cubicBezTo>
                    <a:pt x="10361" y="8884"/>
                    <a:pt x="10785" y="8649"/>
                    <a:pt x="10879" y="8069"/>
                  </a:cubicBezTo>
                  <a:cubicBezTo>
                    <a:pt x="10894" y="7903"/>
                    <a:pt x="10808" y="7723"/>
                    <a:pt x="10634" y="7723"/>
                  </a:cubicBezTo>
                  <a:cubicBezTo>
                    <a:pt x="10627" y="7723"/>
                    <a:pt x="10620" y="7723"/>
                    <a:pt x="10612" y="7724"/>
                  </a:cubicBezTo>
                  <a:cubicBezTo>
                    <a:pt x="9578" y="7771"/>
                    <a:pt x="8606" y="9245"/>
                    <a:pt x="7963" y="9950"/>
                  </a:cubicBezTo>
                  <a:cubicBezTo>
                    <a:pt x="7571" y="10389"/>
                    <a:pt x="7023" y="10906"/>
                    <a:pt x="6600" y="11486"/>
                  </a:cubicBezTo>
                  <a:cubicBezTo>
                    <a:pt x="6850" y="11031"/>
                    <a:pt x="7054" y="10545"/>
                    <a:pt x="7195" y="9981"/>
                  </a:cubicBezTo>
                  <a:cubicBezTo>
                    <a:pt x="7556" y="8680"/>
                    <a:pt x="7713" y="7332"/>
                    <a:pt x="8010" y="6031"/>
                  </a:cubicBezTo>
                  <a:cubicBezTo>
                    <a:pt x="8355" y="4542"/>
                    <a:pt x="8888" y="3053"/>
                    <a:pt x="10220" y="2191"/>
                  </a:cubicBezTo>
                  <a:cubicBezTo>
                    <a:pt x="10984" y="1685"/>
                    <a:pt x="11897" y="1437"/>
                    <a:pt x="12812" y="1437"/>
                  </a:cubicBezTo>
                  <a:close/>
                  <a:moveTo>
                    <a:pt x="5612" y="12834"/>
                  </a:moveTo>
                  <a:cubicBezTo>
                    <a:pt x="6020" y="13085"/>
                    <a:pt x="6412" y="13367"/>
                    <a:pt x="6772" y="13696"/>
                  </a:cubicBezTo>
                  <a:cubicBezTo>
                    <a:pt x="6709" y="13806"/>
                    <a:pt x="6662" y="13915"/>
                    <a:pt x="6662" y="14041"/>
                  </a:cubicBezTo>
                  <a:cubicBezTo>
                    <a:pt x="6427" y="13853"/>
                    <a:pt x="6208" y="13633"/>
                    <a:pt x="6161" y="13586"/>
                  </a:cubicBezTo>
                  <a:cubicBezTo>
                    <a:pt x="6051" y="13477"/>
                    <a:pt x="5816" y="13163"/>
                    <a:pt x="5549" y="12881"/>
                  </a:cubicBezTo>
                  <a:cubicBezTo>
                    <a:pt x="5581" y="12865"/>
                    <a:pt x="5596" y="12850"/>
                    <a:pt x="5612" y="12834"/>
                  </a:cubicBezTo>
                  <a:close/>
                  <a:moveTo>
                    <a:pt x="7180" y="14072"/>
                  </a:moveTo>
                  <a:cubicBezTo>
                    <a:pt x="7195" y="14088"/>
                    <a:pt x="7227" y="14104"/>
                    <a:pt x="7242" y="14119"/>
                  </a:cubicBezTo>
                  <a:cubicBezTo>
                    <a:pt x="7164" y="14182"/>
                    <a:pt x="7117" y="14245"/>
                    <a:pt x="7070" y="14323"/>
                  </a:cubicBezTo>
                  <a:cubicBezTo>
                    <a:pt x="7054" y="14307"/>
                    <a:pt x="7039" y="14307"/>
                    <a:pt x="7023" y="14292"/>
                  </a:cubicBezTo>
                  <a:cubicBezTo>
                    <a:pt x="7039" y="14276"/>
                    <a:pt x="7054" y="14260"/>
                    <a:pt x="7070" y="14245"/>
                  </a:cubicBezTo>
                  <a:cubicBezTo>
                    <a:pt x="7086" y="14229"/>
                    <a:pt x="7101" y="14198"/>
                    <a:pt x="7117" y="14182"/>
                  </a:cubicBezTo>
                  <a:cubicBezTo>
                    <a:pt x="7117" y="14151"/>
                    <a:pt x="7117" y="14135"/>
                    <a:pt x="7117" y="14119"/>
                  </a:cubicBezTo>
                  <a:lnTo>
                    <a:pt x="7133" y="14119"/>
                  </a:lnTo>
                  <a:cubicBezTo>
                    <a:pt x="7148" y="14104"/>
                    <a:pt x="7164" y="14088"/>
                    <a:pt x="7180" y="14072"/>
                  </a:cubicBezTo>
                  <a:close/>
                  <a:moveTo>
                    <a:pt x="4593" y="13336"/>
                  </a:moveTo>
                  <a:cubicBezTo>
                    <a:pt x="4938" y="13774"/>
                    <a:pt x="5377" y="14370"/>
                    <a:pt x="5879" y="14825"/>
                  </a:cubicBezTo>
                  <a:cubicBezTo>
                    <a:pt x="5738" y="14981"/>
                    <a:pt x="5612" y="15169"/>
                    <a:pt x="5455" y="15342"/>
                  </a:cubicBezTo>
                  <a:cubicBezTo>
                    <a:pt x="5346" y="15467"/>
                    <a:pt x="5236" y="15593"/>
                    <a:pt x="5142" y="15718"/>
                  </a:cubicBezTo>
                  <a:cubicBezTo>
                    <a:pt x="5017" y="15452"/>
                    <a:pt x="4860" y="15185"/>
                    <a:pt x="4766" y="14903"/>
                  </a:cubicBezTo>
                  <a:cubicBezTo>
                    <a:pt x="4609" y="14480"/>
                    <a:pt x="4484" y="14025"/>
                    <a:pt x="4358" y="13602"/>
                  </a:cubicBezTo>
                  <a:cubicBezTo>
                    <a:pt x="4437" y="13508"/>
                    <a:pt x="4515" y="13430"/>
                    <a:pt x="4578" y="13351"/>
                  </a:cubicBezTo>
                  <a:cubicBezTo>
                    <a:pt x="4593" y="13351"/>
                    <a:pt x="4593" y="13336"/>
                    <a:pt x="4593" y="13336"/>
                  </a:cubicBezTo>
                  <a:close/>
                  <a:moveTo>
                    <a:pt x="3935" y="14057"/>
                  </a:moveTo>
                  <a:cubicBezTo>
                    <a:pt x="3966" y="14825"/>
                    <a:pt x="4154" y="15702"/>
                    <a:pt x="4609" y="16298"/>
                  </a:cubicBezTo>
                  <a:cubicBezTo>
                    <a:pt x="4452" y="16439"/>
                    <a:pt x="4280" y="16580"/>
                    <a:pt x="4107" y="16690"/>
                  </a:cubicBezTo>
                  <a:cubicBezTo>
                    <a:pt x="3951" y="16000"/>
                    <a:pt x="3684" y="15342"/>
                    <a:pt x="3324" y="14746"/>
                  </a:cubicBezTo>
                  <a:cubicBezTo>
                    <a:pt x="3512" y="14511"/>
                    <a:pt x="3716" y="14276"/>
                    <a:pt x="3935" y="14057"/>
                  </a:cubicBezTo>
                  <a:close/>
                  <a:moveTo>
                    <a:pt x="2916" y="15279"/>
                  </a:moveTo>
                  <a:cubicBezTo>
                    <a:pt x="3073" y="15828"/>
                    <a:pt x="3214" y="16376"/>
                    <a:pt x="3324" y="16925"/>
                  </a:cubicBezTo>
                  <a:cubicBezTo>
                    <a:pt x="3308" y="16926"/>
                    <a:pt x="3292" y="16926"/>
                    <a:pt x="3276" y="16926"/>
                  </a:cubicBezTo>
                  <a:cubicBezTo>
                    <a:pt x="2903" y="16926"/>
                    <a:pt x="2569" y="16748"/>
                    <a:pt x="2524" y="16267"/>
                  </a:cubicBezTo>
                  <a:cubicBezTo>
                    <a:pt x="2509" y="15922"/>
                    <a:pt x="2728" y="15577"/>
                    <a:pt x="2916" y="15279"/>
                  </a:cubicBezTo>
                  <a:close/>
                  <a:moveTo>
                    <a:pt x="12793" y="0"/>
                  </a:moveTo>
                  <a:cubicBezTo>
                    <a:pt x="10898" y="0"/>
                    <a:pt x="9032" y="816"/>
                    <a:pt x="7885" y="2473"/>
                  </a:cubicBezTo>
                  <a:cubicBezTo>
                    <a:pt x="6897" y="3900"/>
                    <a:pt x="6600" y="5639"/>
                    <a:pt x="6333" y="7301"/>
                  </a:cubicBezTo>
                  <a:cubicBezTo>
                    <a:pt x="6114" y="8665"/>
                    <a:pt x="5926" y="10310"/>
                    <a:pt x="5299" y="11643"/>
                  </a:cubicBezTo>
                  <a:cubicBezTo>
                    <a:pt x="5048" y="11674"/>
                    <a:pt x="4860" y="11909"/>
                    <a:pt x="4875" y="12160"/>
                  </a:cubicBezTo>
                  <a:cubicBezTo>
                    <a:pt x="4812" y="12125"/>
                    <a:pt x="4745" y="12108"/>
                    <a:pt x="4678" y="12108"/>
                  </a:cubicBezTo>
                  <a:cubicBezTo>
                    <a:pt x="4562" y="12108"/>
                    <a:pt x="4448" y="12160"/>
                    <a:pt x="4358" y="12270"/>
                  </a:cubicBezTo>
                  <a:cubicBezTo>
                    <a:pt x="4248" y="12411"/>
                    <a:pt x="4233" y="12567"/>
                    <a:pt x="4264" y="12709"/>
                  </a:cubicBezTo>
                  <a:cubicBezTo>
                    <a:pt x="4217" y="12724"/>
                    <a:pt x="4170" y="12740"/>
                    <a:pt x="4123" y="12756"/>
                  </a:cubicBezTo>
                  <a:cubicBezTo>
                    <a:pt x="2603" y="13430"/>
                    <a:pt x="1" y="16611"/>
                    <a:pt x="2383" y="17834"/>
                  </a:cubicBezTo>
                  <a:cubicBezTo>
                    <a:pt x="2689" y="17987"/>
                    <a:pt x="3007" y="18055"/>
                    <a:pt x="3323" y="18055"/>
                  </a:cubicBezTo>
                  <a:cubicBezTo>
                    <a:pt x="3947" y="18055"/>
                    <a:pt x="4564" y="17791"/>
                    <a:pt x="5064" y="17395"/>
                  </a:cubicBezTo>
                  <a:cubicBezTo>
                    <a:pt x="5612" y="16956"/>
                    <a:pt x="6035" y="16408"/>
                    <a:pt x="6490" y="15890"/>
                  </a:cubicBezTo>
                  <a:cubicBezTo>
                    <a:pt x="6662" y="15702"/>
                    <a:pt x="6803" y="15546"/>
                    <a:pt x="6913" y="15389"/>
                  </a:cubicBezTo>
                  <a:cubicBezTo>
                    <a:pt x="6960" y="15405"/>
                    <a:pt x="7007" y="15405"/>
                    <a:pt x="7054" y="15405"/>
                  </a:cubicBezTo>
                  <a:cubicBezTo>
                    <a:pt x="7100" y="15411"/>
                    <a:pt x="7150" y="15415"/>
                    <a:pt x="7203" y="15415"/>
                  </a:cubicBezTo>
                  <a:cubicBezTo>
                    <a:pt x="7278" y="15415"/>
                    <a:pt x="7357" y="15407"/>
                    <a:pt x="7430" y="15389"/>
                  </a:cubicBezTo>
                  <a:cubicBezTo>
                    <a:pt x="7487" y="15411"/>
                    <a:pt x="7550" y="15424"/>
                    <a:pt x="7616" y="15424"/>
                  </a:cubicBezTo>
                  <a:cubicBezTo>
                    <a:pt x="7734" y="15424"/>
                    <a:pt x="7864" y="15385"/>
                    <a:pt x="7995" y="15295"/>
                  </a:cubicBezTo>
                  <a:cubicBezTo>
                    <a:pt x="11255" y="13006"/>
                    <a:pt x="16051" y="13743"/>
                    <a:pt x="18700" y="10404"/>
                  </a:cubicBezTo>
                  <a:cubicBezTo>
                    <a:pt x="20957" y="7567"/>
                    <a:pt x="19327" y="3241"/>
                    <a:pt x="16678" y="1266"/>
                  </a:cubicBezTo>
                  <a:cubicBezTo>
                    <a:pt x="15542" y="425"/>
                    <a:pt x="14160" y="0"/>
                    <a:pt x="12793"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6" name="Google Shape;2606;p93"/>
            <p:cNvSpPr/>
            <p:nvPr/>
          </p:nvSpPr>
          <p:spPr>
            <a:xfrm>
              <a:off x="6583263" y="2063306"/>
              <a:ext cx="77379" cy="46042"/>
            </a:xfrm>
            <a:custGeom>
              <a:avLst/>
              <a:gdLst/>
              <a:ahLst/>
              <a:cxnLst/>
              <a:rect l="l" t="t" r="r" b="b"/>
              <a:pathLst>
                <a:path w="3336" h="1985" extrusionOk="0">
                  <a:moveTo>
                    <a:pt x="1000" y="0"/>
                  </a:moveTo>
                  <a:cubicBezTo>
                    <a:pt x="614" y="0"/>
                    <a:pt x="248" y="250"/>
                    <a:pt x="142" y="636"/>
                  </a:cubicBezTo>
                  <a:cubicBezTo>
                    <a:pt x="1" y="1122"/>
                    <a:pt x="299" y="1545"/>
                    <a:pt x="738" y="1702"/>
                  </a:cubicBezTo>
                  <a:cubicBezTo>
                    <a:pt x="1318" y="1921"/>
                    <a:pt x="1913" y="1953"/>
                    <a:pt x="2525" y="1984"/>
                  </a:cubicBezTo>
                  <a:cubicBezTo>
                    <a:pt x="2530" y="1984"/>
                    <a:pt x="2536" y="1984"/>
                    <a:pt x="2542" y="1984"/>
                  </a:cubicBezTo>
                  <a:cubicBezTo>
                    <a:pt x="3170" y="1984"/>
                    <a:pt x="3335" y="1135"/>
                    <a:pt x="2838" y="808"/>
                  </a:cubicBezTo>
                  <a:cubicBezTo>
                    <a:pt x="2321" y="479"/>
                    <a:pt x="1804" y="181"/>
                    <a:pt x="1208" y="25"/>
                  </a:cubicBezTo>
                  <a:cubicBezTo>
                    <a:pt x="1139" y="8"/>
                    <a:pt x="1069" y="0"/>
                    <a:pt x="1000"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7" name="Google Shape;2607;p93"/>
            <p:cNvSpPr/>
            <p:nvPr/>
          </p:nvSpPr>
          <p:spPr>
            <a:xfrm>
              <a:off x="6661426" y="1973986"/>
              <a:ext cx="56387" cy="43073"/>
            </a:xfrm>
            <a:custGeom>
              <a:avLst/>
              <a:gdLst/>
              <a:ahLst/>
              <a:cxnLst/>
              <a:rect l="l" t="t" r="r" b="b"/>
              <a:pathLst>
                <a:path w="2431" h="1857" extrusionOk="0">
                  <a:moveTo>
                    <a:pt x="629" y="1"/>
                  </a:moveTo>
                  <a:cubicBezTo>
                    <a:pt x="291" y="1"/>
                    <a:pt x="0" y="333"/>
                    <a:pt x="111" y="678"/>
                  </a:cubicBezTo>
                  <a:cubicBezTo>
                    <a:pt x="236" y="1117"/>
                    <a:pt x="565" y="1399"/>
                    <a:pt x="941" y="1603"/>
                  </a:cubicBezTo>
                  <a:cubicBezTo>
                    <a:pt x="1112" y="1750"/>
                    <a:pt x="1323" y="1857"/>
                    <a:pt x="1545" y="1857"/>
                  </a:cubicBezTo>
                  <a:cubicBezTo>
                    <a:pt x="1630" y="1857"/>
                    <a:pt x="1717" y="1841"/>
                    <a:pt x="1803" y="1807"/>
                  </a:cubicBezTo>
                  <a:cubicBezTo>
                    <a:pt x="2180" y="1666"/>
                    <a:pt x="2430" y="1352"/>
                    <a:pt x="2368" y="945"/>
                  </a:cubicBezTo>
                  <a:cubicBezTo>
                    <a:pt x="2321" y="568"/>
                    <a:pt x="1992" y="255"/>
                    <a:pt x="1600" y="255"/>
                  </a:cubicBezTo>
                  <a:lnTo>
                    <a:pt x="1553" y="255"/>
                  </a:lnTo>
                  <a:cubicBezTo>
                    <a:pt x="1506" y="239"/>
                    <a:pt x="1443" y="224"/>
                    <a:pt x="1380" y="224"/>
                  </a:cubicBezTo>
                  <a:cubicBezTo>
                    <a:pt x="1318" y="224"/>
                    <a:pt x="1271" y="208"/>
                    <a:pt x="1224" y="192"/>
                  </a:cubicBezTo>
                  <a:cubicBezTo>
                    <a:pt x="1114" y="145"/>
                    <a:pt x="957" y="83"/>
                    <a:pt x="769" y="20"/>
                  </a:cubicBezTo>
                  <a:cubicBezTo>
                    <a:pt x="722" y="7"/>
                    <a:pt x="675" y="1"/>
                    <a:pt x="6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8" name="Google Shape;2608;p93"/>
            <p:cNvSpPr/>
            <p:nvPr/>
          </p:nvSpPr>
          <p:spPr>
            <a:xfrm>
              <a:off x="6814135" y="1900345"/>
              <a:ext cx="41102" cy="67080"/>
            </a:xfrm>
            <a:custGeom>
              <a:avLst/>
              <a:gdLst/>
              <a:ahLst/>
              <a:cxnLst/>
              <a:rect l="l" t="t" r="r" b="b"/>
              <a:pathLst>
                <a:path w="1772" h="2892" extrusionOk="0">
                  <a:moveTo>
                    <a:pt x="802" y="0"/>
                  </a:moveTo>
                  <a:cubicBezTo>
                    <a:pt x="585" y="0"/>
                    <a:pt x="377" y="138"/>
                    <a:pt x="298" y="373"/>
                  </a:cubicBezTo>
                  <a:cubicBezTo>
                    <a:pt x="141" y="844"/>
                    <a:pt x="204" y="1361"/>
                    <a:pt x="110" y="1831"/>
                  </a:cubicBezTo>
                  <a:cubicBezTo>
                    <a:pt x="0" y="2333"/>
                    <a:pt x="282" y="2819"/>
                    <a:pt x="815" y="2881"/>
                  </a:cubicBezTo>
                  <a:cubicBezTo>
                    <a:pt x="857" y="2888"/>
                    <a:pt x="899" y="2891"/>
                    <a:pt x="940" y="2891"/>
                  </a:cubicBezTo>
                  <a:cubicBezTo>
                    <a:pt x="1379" y="2891"/>
                    <a:pt x="1771" y="2523"/>
                    <a:pt x="1771" y="2051"/>
                  </a:cubicBezTo>
                  <a:cubicBezTo>
                    <a:pt x="1756" y="1408"/>
                    <a:pt x="1677" y="624"/>
                    <a:pt x="1176" y="154"/>
                  </a:cubicBezTo>
                  <a:cubicBezTo>
                    <a:pt x="1065" y="49"/>
                    <a:pt x="932" y="0"/>
                    <a:pt x="80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9" name="Google Shape;2609;p93"/>
            <p:cNvSpPr/>
            <p:nvPr/>
          </p:nvSpPr>
          <p:spPr>
            <a:xfrm>
              <a:off x="6970462" y="1971295"/>
              <a:ext cx="55042" cy="65062"/>
            </a:xfrm>
            <a:custGeom>
              <a:avLst/>
              <a:gdLst/>
              <a:ahLst/>
              <a:cxnLst/>
              <a:rect l="l" t="t" r="r" b="b"/>
              <a:pathLst>
                <a:path w="2373" h="2805" extrusionOk="0">
                  <a:moveTo>
                    <a:pt x="1866" y="1"/>
                  </a:moveTo>
                  <a:cubicBezTo>
                    <a:pt x="1787" y="1"/>
                    <a:pt x="1702" y="23"/>
                    <a:pt x="1615" y="73"/>
                  </a:cubicBezTo>
                  <a:cubicBezTo>
                    <a:pt x="1285" y="261"/>
                    <a:pt x="1019" y="434"/>
                    <a:pt x="752" y="731"/>
                  </a:cubicBezTo>
                  <a:cubicBezTo>
                    <a:pt x="486" y="1029"/>
                    <a:pt x="141" y="1390"/>
                    <a:pt x="63" y="1782"/>
                  </a:cubicBezTo>
                  <a:cubicBezTo>
                    <a:pt x="0" y="2111"/>
                    <a:pt x="78" y="2424"/>
                    <a:pt x="345" y="2628"/>
                  </a:cubicBezTo>
                  <a:cubicBezTo>
                    <a:pt x="491" y="2737"/>
                    <a:pt x="679" y="2804"/>
                    <a:pt x="866" y="2804"/>
                  </a:cubicBezTo>
                  <a:cubicBezTo>
                    <a:pt x="1001" y="2804"/>
                    <a:pt x="1136" y="2770"/>
                    <a:pt x="1254" y="2691"/>
                  </a:cubicBezTo>
                  <a:cubicBezTo>
                    <a:pt x="1599" y="2471"/>
                    <a:pt x="1834" y="2079"/>
                    <a:pt x="2006" y="1703"/>
                  </a:cubicBezTo>
                  <a:cubicBezTo>
                    <a:pt x="2085" y="1531"/>
                    <a:pt x="2179" y="1358"/>
                    <a:pt x="2242" y="1186"/>
                  </a:cubicBezTo>
                  <a:cubicBezTo>
                    <a:pt x="2304" y="998"/>
                    <a:pt x="2304" y="810"/>
                    <a:pt x="2336" y="622"/>
                  </a:cubicBezTo>
                  <a:cubicBezTo>
                    <a:pt x="2373" y="301"/>
                    <a:pt x="2158" y="1"/>
                    <a:pt x="1866"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0" name="Google Shape;2610;p93"/>
            <p:cNvSpPr/>
            <p:nvPr/>
          </p:nvSpPr>
          <p:spPr>
            <a:xfrm>
              <a:off x="7020979" y="2104870"/>
              <a:ext cx="65108" cy="40545"/>
            </a:xfrm>
            <a:custGeom>
              <a:avLst/>
              <a:gdLst/>
              <a:ahLst/>
              <a:cxnLst/>
              <a:rect l="l" t="t" r="r" b="b"/>
              <a:pathLst>
                <a:path w="2807" h="1748" extrusionOk="0">
                  <a:moveTo>
                    <a:pt x="1900" y="0"/>
                  </a:moveTo>
                  <a:cubicBezTo>
                    <a:pt x="1827" y="0"/>
                    <a:pt x="1752" y="11"/>
                    <a:pt x="1678" y="35"/>
                  </a:cubicBezTo>
                  <a:cubicBezTo>
                    <a:pt x="1223" y="192"/>
                    <a:pt x="565" y="270"/>
                    <a:pt x="236" y="647"/>
                  </a:cubicBezTo>
                  <a:cubicBezTo>
                    <a:pt x="48" y="866"/>
                    <a:pt x="1" y="1227"/>
                    <a:pt x="236" y="1430"/>
                  </a:cubicBezTo>
                  <a:cubicBezTo>
                    <a:pt x="531" y="1685"/>
                    <a:pt x="911" y="1747"/>
                    <a:pt x="1292" y="1747"/>
                  </a:cubicBezTo>
                  <a:cubicBezTo>
                    <a:pt x="1498" y="1747"/>
                    <a:pt x="1705" y="1729"/>
                    <a:pt x="1897" y="1712"/>
                  </a:cubicBezTo>
                  <a:cubicBezTo>
                    <a:pt x="2399" y="1665"/>
                    <a:pt x="2807" y="1289"/>
                    <a:pt x="2728" y="756"/>
                  </a:cubicBezTo>
                  <a:cubicBezTo>
                    <a:pt x="2675" y="345"/>
                    <a:pt x="2307" y="0"/>
                    <a:pt x="1900"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1" name="Google Shape;2611;p93"/>
            <p:cNvSpPr/>
            <p:nvPr/>
          </p:nvSpPr>
          <p:spPr>
            <a:xfrm>
              <a:off x="6997367" y="2251247"/>
              <a:ext cx="91759" cy="51748"/>
            </a:xfrm>
            <a:custGeom>
              <a:avLst/>
              <a:gdLst/>
              <a:ahLst/>
              <a:cxnLst/>
              <a:rect l="l" t="t" r="r" b="b"/>
              <a:pathLst>
                <a:path w="3956" h="2231" extrusionOk="0">
                  <a:moveTo>
                    <a:pt x="1073" y="1"/>
                  </a:moveTo>
                  <a:cubicBezTo>
                    <a:pt x="887" y="1"/>
                    <a:pt x="710" y="19"/>
                    <a:pt x="549" y="57"/>
                  </a:cubicBezTo>
                  <a:cubicBezTo>
                    <a:pt x="157" y="151"/>
                    <a:pt x="0" y="699"/>
                    <a:pt x="313" y="982"/>
                  </a:cubicBezTo>
                  <a:cubicBezTo>
                    <a:pt x="611" y="1264"/>
                    <a:pt x="987" y="1420"/>
                    <a:pt x="1364" y="1624"/>
                  </a:cubicBezTo>
                  <a:cubicBezTo>
                    <a:pt x="1740" y="1828"/>
                    <a:pt x="2132" y="2094"/>
                    <a:pt x="2555" y="2204"/>
                  </a:cubicBezTo>
                  <a:cubicBezTo>
                    <a:pt x="2623" y="2222"/>
                    <a:pt x="2691" y="2231"/>
                    <a:pt x="2757" y="2231"/>
                  </a:cubicBezTo>
                  <a:cubicBezTo>
                    <a:pt x="3435" y="2231"/>
                    <a:pt x="3956" y="1338"/>
                    <a:pt x="3370" y="809"/>
                  </a:cubicBezTo>
                  <a:cubicBezTo>
                    <a:pt x="2848" y="338"/>
                    <a:pt x="1880" y="1"/>
                    <a:pt x="1073"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2" name="Google Shape;2612;p93"/>
            <p:cNvSpPr/>
            <p:nvPr/>
          </p:nvSpPr>
          <p:spPr>
            <a:xfrm>
              <a:off x="6910112" y="2342353"/>
              <a:ext cx="45091" cy="67010"/>
            </a:xfrm>
            <a:custGeom>
              <a:avLst/>
              <a:gdLst/>
              <a:ahLst/>
              <a:cxnLst/>
              <a:rect l="l" t="t" r="r" b="b"/>
              <a:pathLst>
                <a:path w="1944" h="2889" extrusionOk="0">
                  <a:moveTo>
                    <a:pt x="468" y="1"/>
                  </a:moveTo>
                  <a:cubicBezTo>
                    <a:pt x="295" y="1"/>
                    <a:pt x="133" y="107"/>
                    <a:pt x="79" y="282"/>
                  </a:cubicBezTo>
                  <a:cubicBezTo>
                    <a:pt x="79" y="298"/>
                    <a:pt x="63" y="345"/>
                    <a:pt x="32" y="439"/>
                  </a:cubicBezTo>
                  <a:cubicBezTo>
                    <a:pt x="0" y="565"/>
                    <a:pt x="32" y="706"/>
                    <a:pt x="63" y="831"/>
                  </a:cubicBezTo>
                  <a:cubicBezTo>
                    <a:pt x="79" y="941"/>
                    <a:pt x="63" y="862"/>
                    <a:pt x="79" y="1003"/>
                  </a:cubicBezTo>
                  <a:cubicBezTo>
                    <a:pt x="79" y="1082"/>
                    <a:pt x="94" y="1176"/>
                    <a:pt x="94" y="1254"/>
                  </a:cubicBezTo>
                  <a:cubicBezTo>
                    <a:pt x="94" y="1270"/>
                    <a:pt x="110" y="1333"/>
                    <a:pt x="110" y="1348"/>
                  </a:cubicBezTo>
                  <a:cubicBezTo>
                    <a:pt x="110" y="1427"/>
                    <a:pt x="126" y="1489"/>
                    <a:pt x="141" y="1568"/>
                  </a:cubicBezTo>
                  <a:cubicBezTo>
                    <a:pt x="141" y="1568"/>
                    <a:pt x="141" y="1615"/>
                    <a:pt x="157" y="1662"/>
                  </a:cubicBezTo>
                  <a:cubicBezTo>
                    <a:pt x="157" y="1693"/>
                    <a:pt x="157" y="1724"/>
                    <a:pt x="157" y="1724"/>
                  </a:cubicBezTo>
                  <a:cubicBezTo>
                    <a:pt x="157" y="1818"/>
                    <a:pt x="173" y="1913"/>
                    <a:pt x="188" y="1991"/>
                  </a:cubicBezTo>
                  <a:cubicBezTo>
                    <a:pt x="235" y="2242"/>
                    <a:pt x="345" y="2461"/>
                    <a:pt x="502" y="2649"/>
                  </a:cubicBezTo>
                  <a:cubicBezTo>
                    <a:pt x="641" y="2817"/>
                    <a:pt x="827" y="2889"/>
                    <a:pt x="1014" y="2889"/>
                  </a:cubicBezTo>
                  <a:cubicBezTo>
                    <a:pt x="1354" y="2889"/>
                    <a:pt x="1702" y="2653"/>
                    <a:pt x="1803" y="2320"/>
                  </a:cubicBezTo>
                  <a:cubicBezTo>
                    <a:pt x="1944" y="1803"/>
                    <a:pt x="1615" y="1286"/>
                    <a:pt x="1348" y="878"/>
                  </a:cubicBezTo>
                  <a:cubicBezTo>
                    <a:pt x="1303" y="810"/>
                    <a:pt x="1290" y="789"/>
                    <a:pt x="1292" y="789"/>
                  </a:cubicBezTo>
                  <a:lnTo>
                    <a:pt x="1292" y="789"/>
                  </a:lnTo>
                  <a:cubicBezTo>
                    <a:pt x="1295" y="789"/>
                    <a:pt x="1337" y="845"/>
                    <a:pt x="1339" y="845"/>
                  </a:cubicBezTo>
                  <a:cubicBezTo>
                    <a:pt x="1341" y="845"/>
                    <a:pt x="1332" y="830"/>
                    <a:pt x="1301" y="784"/>
                  </a:cubicBezTo>
                  <a:cubicBezTo>
                    <a:pt x="1257" y="725"/>
                    <a:pt x="1212" y="679"/>
                    <a:pt x="1181" y="622"/>
                  </a:cubicBezTo>
                  <a:lnTo>
                    <a:pt x="1181" y="622"/>
                  </a:lnTo>
                  <a:cubicBezTo>
                    <a:pt x="1186" y="628"/>
                    <a:pt x="1190" y="633"/>
                    <a:pt x="1191" y="633"/>
                  </a:cubicBezTo>
                  <a:cubicBezTo>
                    <a:pt x="1191" y="633"/>
                    <a:pt x="1187" y="627"/>
                    <a:pt x="1176" y="612"/>
                  </a:cubicBezTo>
                  <a:lnTo>
                    <a:pt x="1176" y="612"/>
                  </a:lnTo>
                  <a:cubicBezTo>
                    <a:pt x="1177" y="615"/>
                    <a:pt x="1179" y="618"/>
                    <a:pt x="1181" y="622"/>
                  </a:cubicBezTo>
                  <a:lnTo>
                    <a:pt x="1181" y="622"/>
                  </a:lnTo>
                  <a:cubicBezTo>
                    <a:pt x="1167" y="604"/>
                    <a:pt x="1144" y="573"/>
                    <a:pt x="1144" y="565"/>
                  </a:cubicBezTo>
                  <a:cubicBezTo>
                    <a:pt x="1113" y="518"/>
                    <a:pt x="1082" y="486"/>
                    <a:pt x="1066" y="439"/>
                  </a:cubicBezTo>
                  <a:cubicBezTo>
                    <a:pt x="988" y="314"/>
                    <a:pt x="925" y="204"/>
                    <a:pt x="800" y="126"/>
                  </a:cubicBezTo>
                  <a:cubicBezTo>
                    <a:pt x="737" y="94"/>
                    <a:pt x="706" y="63"/>
                    <a:pt x="690" y="63"/>
                  </a:cubicBezTo>
                  <a:cubicBezTo>
                    <a:pt x="619" y="21"/>
                    <a:pt x="543" y="1"/>
                    <a:pt x="468"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3" name="Google Shape;2613;p93"/>
            <p:cNvSpPr/>
            <p:nvPr/>
          </p:nvSpPr>
          <p:spPr>
            <a:xfrm>
              <a:off x="6912292" y="2372528"/>
              <a:ext cx="371" cy="1299"/>
            </a:xfrm>
            <a:custGeom>
              <a:avLst/>
              <a:gdLst/>
              <a:ahLst/>
              <a:cxnLst/>
              <a:rect l="l" t="t" r="r" b="b"/>
              <a:pathLst>
                <a:path w="16" h="56" extrusionOk="0">
                  <a:moveTo>
                    <a:pt x="0" y="0"/>
                  </a:moveTo>
                  <a:cubicBezTo>
                    <a:pt x="0" y="5"/>
                    <a:pt x="2" y="10"/>
                    <a:pt x="4" y="15"/>
                  </a:cubicBezTo>
                  <a:lnTo>
                    <a:pt x="4" y="15"/>
                  </a:lnTo>
                  <a:cubicBezTo>
                    <a:pt x="3" y="11"/>
                    <a:pt x="2" y="6"/>
                    <a:pt x="0" y="0"/>
                  </a:cubicBezTo>
                  <a:close/>
                  <a:moveTo>
                    <a:pt x="4" y="15"/>
                  </a:moveTo>
                  <a:lnTo>
                    <a:pt x="4" y="15"/>
                  </a:lnTo>
                  <a:cubicBezTo>
                    <a:pt x="12" y="45"/>
                    <a:pt x="14" y="56"/>
                    <a:pt x="15" y="56"/>
                  </a:cubicBezTo>
                  <a:cubicBezTo>
                    <a:pt x="16" y="56"/>
                    <a:pt x="16" y="52"/>
                    <a:pt x="16" y="47"/>
                  </a:cubicBezTo>
                  <a:cubicBezTo>
                    <a:pt x="16" y="37"/>
                    <a:pt x="9" y="26"/>
                    <a:pt x="4" y="15"/>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4" name="Google Shape;2614;p93"/>
            <p:cNvSpPr/>
            <p:nvPr/>
          </p:nvSpPr>
          <p:spPr>
            <a:xfrm>
              <a:off x="6798131" y="2379533"/>
              <a:ext cx="36370" cy="51493"/>
            </a:xfrm>
            <a:custGeom>
              <a:avLst/>
              <a:gdLst/>
              <a:ahLst/>
              <a:cxnLst/>
              <a:rect l="l" t="t" r="r" b="b"/>
              <a:pathLst>
                <a:path w="1568" h="2220" extrusionOk="0">
                  <a:moveTo>
                    <a:pt x="600" y="0"/>
                  </a:moveTo>
                  <a:cubicBezTo>
                    <a:pt x="481" y="0"/>
                    <a:pt x="366" y="55"/>
                    <a:pt x="314" y="168"/>
                  </a:cubicBezTo>
                  <a:cubicBezTo>
                    <a:pt x="173" y="435"/>
                    <a:pt x="157" y="780"/>
                    <a:pt x="126" y="1109"/>
                  </a:cubicBezTo>
                  <a:cubicBezTo>
                    <a:pt x="0" y="1328"/>
                    <a:pt x="16" y="1642"/>
                    <a:pt x="142" y="1846"/>
                  </a:cubicBezTo>
                  <a:cubicBezTo>
                    <a:pt x="266" y="2082"/>
                    <a:pt x="518" y="2219"/>
                    <a:pt x="781" y="2219"/>
                  </a:cubicBezTo>
                  <a:cubicBezTo>
                    <a:pt x="850" y="2219"/>
                    <a:pt x="920" y="2210"/>
                    <a:pt x="988" y="2190"/>
                  </a:cubicBezTo>
                  <a:cubicBezTo>
                    <a:pt x="1270" y="2112"/>
                    <a:pt x="1474" y="1861"/>
                    <a:pt x="1521" y="1579"/>
                  </a:cubicBezTo>
                  <a:cubicBezTo>
                    <a:pt x="1568" y="1313"/>
                    <a:pt x="1458" y="1093"/>
                    <a:pt x="1286" y="937"/>
                  </a:cubicBezTo>
                  <a:cubicBezTo>
                    <a:pt x="1239" y="842"/>
                    <a:pt x="1192" y="733"/>
                    <a:pt x="1145" y="623"/>
                  </a:cubicBezTo>
                  <a:cubicBezTo>
                    <a:pt x="1066" y="435"/>
                    <a:pt x="1004" y="247"/>
                    <a:pt x="863" y="106"/>
                  </a:cubicBezTo>
                  <a:cubicBezTo>
                    <a:pt x="793" y="36"/>
                    <a:pt x="695" y="0"/>
                    <a:pt x="600"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5" name="Google Shape;2615;p93"/>
            <p:cNvSpPr/>
            <p:nvPr/>
          </p:nvSpPr>
          <p:spPr>
            <a:xfrm>
              <a:off x="6570553" y="2203630"/>
              <a:ext cx="48918" cy="28136"/>
            </a:xfrm>
            <a:custGeom>
              <a:avLst/>
              <a:gdLst/>
              <a:ahLst/>
              <a:cxnLst/>
              <a:rect l="l" t="t" r="r" b="b"/>
              <a:pathLst>
                <a:path w="2109" h="1213" extrusionOk="0">
                  <a:moveTo>
                    <a:pt x="1463" y="1"/>
                  </a:moveTo>
                  <a:cubicBezTo>
                    <a:pt x="1410" y="1"/>
                    <a:pt x="1356" y="8"/>
                    <a:pt x="1301" y="25"/>
                  </a:cubicBezTo>
                  <a:cubicBezTo>
                    <a:pt x="1098" y="72"/>
                    <a:pt x="909" y="56"/>
                    <a:pt x="706" y="103"/>
                  </a:cubicBezTo>
                  <a:cubicBezTo>
                    <a:pt x="502" y="135"/>
                    <a:pt x="361" y="213"/>
                    <a:pt x="157" y="276"/>
                  </a:cubicBezTo>
                  <a:cubicBezTo>
                    <a:pt x="16" y="323"/>
                    <a:pt x="0" y="511"/>
                    <a:pt x="126" y="589"/>
                  </a:cubicBezTo>
                  <a:cubicBezTo>
                    <a:pt x="282" y="699"/>
                    <a:pt x="424" y="824"/>
                    <a:pt x="612" y="903"/>
                  </a:cubicBezTo>
                  <a:cubicBezTo>
                    <a:pt x="784" y="997"/>
                    <a:pt x="972" y="1028"/>
                    <a:pt x="1160" y="1122"/>
                  </a:cubicBezTo>
                  <a:cubicBezTo>
                    <a:pt x="1256" y="1184"/>
                    <a:pt x="1359" y="1213"/>
                    <a:pt x="1460" y="1213"/>
                  </a:cubicBezTo>
                  <a:cubicBezTo>
                    <a:pt x="1741" y="1213"/>
                    <a:pt x="2008" y="995"/>
                    <a:pt x="2054" y="683"/>
                  </a:cubicBezTo>
                  <a:cubicBezTo>
                    <a:pt x="2108" y="330"/>
                    <a:pt x="1809" y="1"/>
                    <a:pt x="1463"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16" name="Google Shape;2616;p93"/>
          <p:cNvGrpSpPr/>
          <p:nvPr/>
        </p:nvGrpSpPr>
        <p:grpSpPr>
          <a:xfrm>
            <a:off x="7037115" y="4677709"/>
            <a:ext cx="1745583" cy="230173"/>
            <a:chOff x="1394800" y="3522000"/>
            <a:chExt cx="1048650" cy="138275"/>
          </a:xfrm>
        </p:grpSpPr>
        <p:sp>
          <p:nvSpPr>
            <p:cNvPr id="2617" name="Google Shape;2617;p93"/>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8" name="Google Shape;2618;p93"/>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9" name="Google Shape;2619;p93"/>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0" name="Google Shape;2620;p93"/>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1" name="Google Shape;2621;p93"/>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2" name="Google Shape;2622;p93"/>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3" name="Google Shape;2623;p93"/>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4" name="Google Shape;2624;p93"/>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5" name="Google Shape;2625;p93"/>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26" name="Google Shape;2626;p93"/>
          <p:cNvSpPr txBox="1">
            <a:spLocks noGrp="1"/>
          </p:cNvSpPr>
          <p:nvPr>
            <p:ph type="body" idx="1"/>
          </p:nvPr>
        </p:nvSpPr>
        <p:spPr>
          <a:xfrm>
            <a:off x="391300" y="1003875"/>
            <a:ext cx="8707200" cy="4139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30"/>
        <p:cNvGrpSpPr/>
        <p:nvPr/>
      </p:nvGrpSpPr>
      <p:grpSpPr>
        <a:xfrm>
          <a:off x="0" y="0"/>
          <a:ext cx="0" cy="0"/>
          <a:chOff x="0" y="0"/>
          <a:chExt cx="0" cy="0"/>
        </a:xfrm>
      </p:grpSpPr>
      <p:sp>
        <p:nvSpPr>
          <p:cNvPr id="2631" name="Google Shape;2631;p94"/>
          <p:cNvSpPr txBox="1">
            <a:spLocks noGrp="1"/>
          </p:cNvSpPr>
          <p:nvPr>
            <p:ph type="title"/>
          </p:nvPr>
        </p:nvSpPr>
        <p:spPr>
          <a:xfrm>
            <a:off x="720000" y="291500"/>
            <a:ext cx="7704000" cy="36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t>Additional Notes</a:t>
            </a:r>
            <a:endParaRPr/>
          </a:p>
        </p:txBody>
      </p:sp>
      <p:grpSp>
        <p:nvGrpSpPr>
          <p:cNvPr id="2632" name="Google Shape;2632;p94"/>
          <p:cNvGrpSpPr/>
          <p:nvPr/>
        </p:nvGrpSpPr>
        <p:grpSpPr>
          <a:xfrm flipH="1">
            <a:off x="720036" y="651561"/>
            <a:ext cx="2689719" cy="92730"/>
            <a:chOff x="4345425" y="2175475"/>
            <a:chExt cx="800750" cy="176025"/>
          </a:xfrm>
        </p:grpSpPr>
        <p:sp>
          <p:nvSpPr>
            <p:cNvPr id="2633" name="Google Shape;2633;p9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4" name="Google Shape;2634;p9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35" name="Google Shape;2635;p94"/>
          <p:cNvGrpSpPr/>
          <p:nvPr/>
        </p:nvGrpSpPr>
        <p:grpSpPr>
          <a:xfrm rot="-949627">
            <a:off x="6171739" y="1235936"/>
            <a:ext cx="1951008" cy="1793526"/>
            <a:chOff x="2334325" y="3469775"/>
            <a:chExt cx="1136500" cy="995125"/>
          </a:xfrm>
        </p:grpSpPr>
        <p:sp>
          <p:nvSpPr>
            <p:cNvPr id="2636" name="Google Shape;2636;p94"/>
            <p:cNvSpPr/>
            <p:nvPr/>
          </p:nvSpPr>
          <p:spPr>
            <a:xfrm>
              <a:off x="2337450" y="3480425"/>
              <a:ext cx="1100925" cy="952600"/>
            </a:xfrm>
            <a:custGeom>
              <a:avLst/>
              <a:gdLst/>
              <a:ahLst/>
              <a:cxnLst/>
              <a:rect l="l" t="t" r="r" b="b"/>
              <a:pathLst>
                <a:path w="44037" h="38104" extrusionOk="0">
                  <a:moveTo>
                    <a:pt x="40703" y="0"/>
                  </a:moveTo>
                  <a:cubicBezTo>
                    <a:pt x="40678" y="0"/>
                    <a:pt x="40653" y="25"/>
                    <a:pt x="40603" y="25"/>
                  </a:cubicBezTo>
                  <a:cubicBezTo>
                    <a:pt x="33886" y="877"/>
                    <a:pt x="27069" y="1278"/>
                    <a:pt x="20302" y="1855"/>
                  </a:cubicBezTo>
                  <a:cubicBezTo>
                    <a:pt x="13585" y="2406"/>
                    <a:pt x="6868" y="3133"/>
                    <a:pt x="126" y="3434"/>
                  </a:cubicBezTo>
                  <a:cubicBezTo>
                    <a:pt x="1" y="9725"/>
                    <a:pt x="1079" y="15840"/>
                    <a:pt x="1279" y="22106"/>
                  </a:cubicBezTo>
                  <a:cubicBezTo>
                    <a:pt x="1379" y="25239"/>
                    <a:pt x="1329" y="28371"/>
                    <a:pt x="1279" y="31504"/>
                  </a:cubicBezTo>
                  <a:cubicBezTo>
                    <a:pt x="1229" y="33183"/>
                    <a:pt x="1003" y="35188"/>
                    <a:pt x="1906" y="36692"/>
                  </a:cubicBezTo>
                  <a:cubicBezTo>
                    <a:pt x="2463" y="37626"/>
                    <a:pt x="3364" y="38104"/>
                    <a:pt x="4290" y="38104"/>
                  </a:cubicBezTo>
                  <a:cubicBezTo>
                    <a:pt x="5154" y="38104"/>
                    <a:pt x="6040" y="37689"/>
                    <a:pt x="6693" y="36843"/>
                  </a:cubicBezTo>
                  <a:cubicBezTo>
                    <a:pt x="7319" y="36016"/>
                    <a:pt x="7570" y="34988"/>
                    <a:pt x="7820" y="34010"/>
                  </a:cubicBezTo>
                  <a:cubicBezTo>
                    <a:pt x="7851" y="33904"/>
                    <a:pt x="7936" y="33863"/>
                    <a:pt x="8021" y="33863"/>
                  </a:cubicBezTo>
                  <a:cubicBezTo>
                    <a:pt x="8076" y="33863"/>
                    <a:pt x="8132" y="33880"/>
                    <a:pt x="8171" y="33910"/>
                  </a:cubicBezTo>
                  <a:cubicBezTo>
                    <a:pt x="8188" y="33910"/>
                    <a:pt x="8216" y="33899"/>
                    <a:pt x="8247" y="33899"/>
                  </a:cubicBezTo>
                  <a:cubicBezTo>
                    <a:pt x="8263" y="33899"/>
                    <a:pt x="8280" y="33902"/>
                    <a:pt x="8297" y="33910"/>
                  </a:cubicBezTo>
                  <a:cubicBezTo>
                    <a:pt x="15223" y="35439"/>
                    <a:pt x="22419" y="35740"/>
                    <a:pt x="29615" y="35740"/>
                  </a:cubicBezTo>
                  <a:cubicBezTo>
                    <a:pt x="34276" y="35740"/>
                    <a:pt x="38937" y="35614"/>
                    <a:pt x="43525" y="35614"/>
                  </a:cubicBezTo>
                  <a:cubicBezTo>
                    <a:pt x="43696" y="35614"/>
                    <a:pt x="43866" y="35614"/>
                    <a:pt x="44036" y="35615"/>
                  </a:cubicBezTo>
                  <a:cubicBezTo>
                    <a:pt x="43811" y="29650"/>
                    <a:pt x="43560" y="23710"/>
                    <a:pt x="42984" y="17745"/>
                  </a:cubicBezTo>
                  <a:cubicBezTo>
                    <a:pt x="42407" y="11805"/>
                    <a:pt x="41304" y="5940"/>
                    <a:pt x="407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7" name="Google Shape;2637;p94"/>
            <p:cNvSpPr/>
            <p:nvPr/>
          </p:nvSpPr>
          <p:spPr>
            <a:xfrm>
              <a:off x="2334325" y="3469775"/>
              <a:ext cx="1107175" cy="965775"/>
            </a:xfrm>
            <a:custGeom>
              <a:avLst/>
              <a:gdLst/>
              <a:ahLst/>
              <a:cxnLst/>
              <a:rect l="l" t="t" r="r" b="b"/>
              <a:pathLst>
                <a:path w="44287" h="38631" extrusionOk="0">
                  <a:moveTo>
                    <a:pt x="40651" y="682"/>
                  </a:moveTo>
                  <a:cubicBezTo>
                    <a:pt x="41257" y="6544"/>
                    <a:pt x="42339" y="12358"/>
                    <a:pt x="42908" y="18196"/>
                  </a:cubicBezTo>
                  <a:cubicBezTo>
                    <a:pt x="43209" y="21178"/>
                    <a:pt x="43409" y="24136"/>
                    <a:pt x="43585" y="27118"/>
                  </a:cubicBezTo>
                  <a:cubicBezTo>
                    <a:pt x="43685" y="28597"/>
                    <a:pt x="43760" y="30101"/>
                    <a:pt x="43810" y="31579"/>
                  </a:cubicBezTo>
                  <a:lnTo>
                    <a:pt x="43911" y="33810"/>
                  </a:lnTo>
                  <a:lnTo>
                    <a:pt x="43961" y="34938"/>
                  </a:lnTo>
                  <a:cubicBezTo>
                    <a:pt x="43961" y="35264"/>
                    <a:pt x="43986" y="35589"/>
                    <a:pt x="44036" y="35940"/>
                  </a:cubicBezTo>
                  <a:cubicBezTo>
                    <a:pt x="43309" y="35915"/>
                    <a:pt x="42632" y="35890"/>
                    <a:pt x="41906" y="35890"/>
                  </a:cubicBezTo>
                  <a:lnTo>
                    <a:pt x="39650" y="35915"/>
                  </a:lnTo>
                  <a:lnTo>
                    <a:pt x="35164" y="35965"/>
                  </a:lnTo>
                  <a:cubicBezTo>
                    <a:pt x="33514" y="35993"/>
                    <a:pt x="31871" y="36013"/>
                    <a:pt x="30228" y="36013"/>
                  </a:cubicBezTo>
                  <a:cubicBezTo>
                    <a:pt x="28876" y="36013"/>
                    <a:pt x="27524" y="35999"/>
                    <a:pt x="26166" y="35965"/>
                  </a:cubicBezTo>
                  <a:cubicBezTo>
                    <a:pt x="23159" y="35915"/>
                    <a:pt x="20176" y="35790"/>
                    <a:pt x="17194" y="35514"/>
                  </a:cubicBezTo>
                  <a:lnTo>
                    <a:pt x="14963" y="35264"/>
                  </a:lnTo>
                  <a:lnTo>
                    <a:pt x="12732" y="34963"/>
                  </a:lnTo>
                  <a:lnTo>
                    <a:pt x="10527" y="34587"/>
                  </a:lnTo>
                  <a:lnTo>
                    <a:pt x="9424" y="34361"/>
                  </a:lnTo>
                  <a:lnTo>
                    <a:pt x="8873" y="34261"/>
                  </a:lnTo>
                  <a:lnTo>
                    <a:pt x="8597" y="34211"/>
                  </a:lnTo>
                  <a:lnTo>
                    <a:pt x="8472" y="34186"/>
                  </a:lnTo>
                  <a:cubicBezTo>
                    <a:pt x="8434" y="34173"/>
                    <a:pt x="8390" y="34167"/>
                    <a:pt x="8350" y="34167"/>
                  </a:cubicBezTo>
                  <a:cubicBezTo>
                    <a:pt x="8335" y="34167"/>
                    <a:pt x="8321" y="34168"/>
                    <a:pt x="8307" y="34169"/>
                  </a:cubicBezTo>
                  <a:lnTo>
                    <a:pt x="8307" y="34169"/>
                  </a:lnTo>
                  <a:cubicBezTo>
                    <a:pt x="8259" y="34145"/>
                    <a:pt x="8207" y="34136"/>
                    <a:pt x="8146" y="34136"/>
                  </a:cubicBezTo>
                  <a:cubicBezTo>
                    <a:pt x="8046" y="34136"/>
                    <a:pt x="7920" y="34186"/>
                    <a:pt x="7870" y="34261"/>
                  </a:cubicBezTo>
                  <a:cubicBezTo>
                    <a:pt x="7845" y="34311"/>
                    <a:pt x="7820" y="34361"/>
                    <a:pt x="7795" y="34386"/>
                  </a:cubicBezTo>
                  <a:lnTo>
                    <a:pt x="7795" y="34487"/>
                  </a:lnTo>
                  <a:lnTo>
                    <a:pt x="7745" y="34637"/>
                  </a:lnTo>
                  <a:lnTo>
                    <a:pt x="7570" y="35264"/>
                  </a:lnTo>
                  <a:cubicBezTo>
                    <a:pt x="7444" y="35690"/>
                    <a:pt x="7319" y="36116"/>
                    <a:pt x="7118" y="36492"/>
                  </a:cubicBezTo>
                  <a:cubicBezTo>
                    <a:pt x="6767" y="37269"/>
                    <a:pt x="6141" y="37945"/>
                    <a:pt x="5339" y="38246"/>
                  </a:cubicBezTo>
                  <a:cubicBezTo>
                    <a:pt x="5051" y="38363"/>
                    <a:pt x="4744" y="38419"/>
                    <a:pt x="4437" y="38419"/>
                  </a:cubicBezTo>
                  <a:cubicBezTo>
                    <a:pt x="3889" y="38419"/>
                    <a:pt x="3342" y="38241"/>
                    <a:pt x="2908" y="37920"/>
                  </a:cubicBezTo>
                  <a:cubicBezTo>
                    <a:pt x="2206" y="37419"/>
                    <a:pt x="1805" y="36592"/>
                    <a:pt x="1630" y="35740"/>
                  </a:cubicBezTo>
                  <a:cubicBezTo>
                    <a:pt x="1454" y="34888"/>
                    <a:pt x="1454" y="34010"/>
                    <a:pt x="1479" y="33108"/>
                  </a:cubicBezTo>
                  <a:cubicBezTo>
                    <a:pt x="1504" y="32231"/>
                    <a:pt x="1529" y="31329"/>
                    <a:pt x="1554" y="30451"/>
                  </a:cubicBezTo>
                  <a:cubicBezTo>
                    <a:pt x="1579" y="28672"/>
                    <a:pt x="1605" y="26893"/>
                    <a:pt x="1605" y="25113"/>
                  </a:cubicBezTo>
                  <a:cubicBezTo>
                    <a:pt x="1579" y="23359"/>
                    <a:pt x="1554" y="21579"/>
                    <a:pt x="1429" y="19800"/>
                  </a:cubicBezTo>
                  <a:cubicBezTo>
                    <a:pt x="1304" y="18020"/>
                    <a:pt x="1153" y="16241"/>
                    <a:pt x="978" y="14487"/>
                  </a:cubicBezTo>
                  <a:cubicBezTo>
                    <a:pt x="657" y="11001"/>
                    <a:pt x="360" y="7515"/>
                    <a:pt x="424" y="4029"/>
                  </a:cubicBezTo>
                  <a:lnTo>
                    <a:pt x="424" y="4029"/>
                  </a:lnTo>
                  <a:cubicBezTo>
                    <a:pt x="7166" y="3724"/>
                    <a:pt x="13859" y="3004"/>
                    <a:pt x="20577" y="2456"/>
                  </a:cubicBezTo>
                  <a:lnTo>
                    <a:pt x="30728" y="1654"/>
                  </a:lnTo>
                  <a:cubicBezTo>
                    <a:pt x="32407" y="1529"/>
                    <a:pt x="34111" y="1379"/>
                    <a:pt x="35790" y="1203"/>
                  </a:cubicBezTo>
                  <a:lnTo>
                    <a:pt x="38347" y="953"/>
                  </a:lnTo>
                  <a:lnTo>
                    <a:pt x="39600" y="802"/>
                  </a:lnTo>
                  <a:lnTo>
                    <a:pt x="40226" y="727"/>
                  </a:lnTo>
                  <a:lnTo>
                    <a:pt x="40552" y="702"/>
                  </a:lnTo>
                  <a:cubicBezTo>
                    <a:pt x="40586" y="693"/>
                    <a:pt x="40617" y="688"/>
                    <a:pt x="40651" y="682"/>
                  </a:cubicBezTo>
                  <a:close/>
                  <a:moveTo>
                    <a:pt x="41003" y="0"/>
                  </a:moveTo>
                  <a:lnTo>
                    <a:pt x="40753" y="226"/>
                  </a:lnTo>
                  <a:cubicBezTo>
                    <a:pt x="40728" y="251"/>
                    <a:pt x="40602" y="276"/>
                    <a:pt x="40502" y="276"/>
                  </a:cubicBezTo>
                  <a:lnTo>
                    <a:pt x="40176" y="326"/>
                  </a:lnTo>
                  <a:lnTo>
                    <a:pt x="39550" y="401"/>
                  </a:lnTo>
                  <a:lnTo>
                    <a:pt x="38296" y="552"/>
                  </a:lnTo>
                  <a:lnTo>
                    <a:pt x="35765" y="802"/>
                  </a:lnTo>
                  <a:cubicBezTo>
                    <a:pt x="34086" y="978"/>
                    <a:pt x="32382" y="1128"/>
                    <a:pt x="30702" y="1253"/>
                  </a:cubicBezTo>
                  <a:lnTo>
                    <a:pt x="20552" y="2080"/>
                  </a:lnTo>
                  <a:cubicBezTo>
                    <a:pt x="13785" y="2657"/>
                    <a:pt x="7018" y="3359"/>
                    <a:pt x="251" y="3684"/>
                  </a:cubicBezTo>
                  <a:lnTo>
                    <a:pt x="101" y="3710"/>
                  </a:lnTo>
                  <a:lnTo>
                    <a:pt x="101" y="3860"/>
                  </a:lnTo>
                  <a:cubicBezTo>
                    <a:pt x="1" y="7419"/>
                    <a:pt x="326" y="10978"/>
                    <a:pt x="652" y="14512"/>
                  </a:cubicBezTo>
                  <a:cubicBezTo>
                    <a:pt x="978" y="18045"/>
                    <a:pt x="1279" y="21579"/>
                    <a:pt x="1304" y="25138"/>
                  </a:cubicBezTo>
                  <a:cubicBezTo>
                    <a:pt x="1329" y="26893"/>
                    <a:pt x="1304" y="28672"/>
                    <a:pt x="1279" y="30451"/>
                  </a:cubicBezTo>
                  <a:cubicBezTo>
                    <a:pt x="1279" y="31329"/>
                    <a:pt x="1279" y="32231"/>
                    <a:pt x="1229" y="33108"/>
                  </a:cubicBezTo>
                  <a:cubicBezTo>
                    <a:pt x="1204" y="34010"/>
                    <a:pt x="1204" y="34913"/>
                    <a:pt x="1404" y="35790"/>
                  </a:cubicBezTo>
                  <a:cubicBezTo>
                    <a:pt x="1579" y="36667"/>
                    <a:pt x="2031" y="37544"/>
                    <a:pt x="2783" y="38096"/>
                  </a:cubicBezTo>
                  <a:cubicBezTo>
                    <a:pt x="3253" y="38452"/>
                    <a:pt x="3849" y="38631"/>
                    <a:pt x="4449" y="38631"/>
                  </a:cubicBezTo>
                  <a:cubicBezTo>
                    <a:pt x="4776" y="38631"/>
                    <a:pt x="5105" y="38578"/>
                    <a:pt x="5414" y="38472"/>
                  </a:cubicBezTo>
                  <a:cubicBezTo>
                    <a:pt x="6291" y="38146"/>
                    <a:pt x="6968" y="37419"/>
                    <a:pt x="7369" y="36617"/>
                  </a:cubicBezTo>
                  <a:cubicBezTo>
                    <a:pt x="7570" y="36216"/>
                    <a:pt x="7720" y="35790"/>
                    <a:pt x="7870" y="35364"/>
                  </a:cubicBezTo>
                  <a:lnTo>
                    <a:pt x="8046" y="34712"/>
                  </a:lnTo>
                  <a:lnTo>
                    <a:pt x="8096" y="34562"/>
                  </a:lnTo>
                  <a:lnTo>
                    <a:pt x="8121" y="34487"/>
                  </a:lnTo>
                  <a:cubicBezTo>
                    <a:pt x="8121" y="34462"/>
                    <a:pt x="8121" y="34462"/>
                    <a:pt x="8121" y="34462"/>
                  </a:cubicBezTo>
                  <a:cubicBezTo>
                    <a:pt x="8121" y="34462"/>
                    <a:pt x="8132" y="34450"/>
                    <a:pt x="8154" y="34450"/>
                  </a:cubicBezTo>
                  <a:cubicBezTo>
                    <a:pt x="8165" y="34450"/>
                    <a:pt x="8179" y="34453"/>
                    <a:pt x="8196" y="34462"/>
                  </a:cubicBezTo>
                  <a:lnTo>
                    <a:pt x="8246" y="34537"/>
                  </a:lnTo>
                  <a:lnTo>
                    <a:pt x="8346" y="34512"/>
                  </a:lnTo>
                  <a:cubicBezTo>
                    <a:pt x="8372" y="34487"/>
                    <a:pt x="8372" y="34487"/>
                    <a:pt x="8397" y="34487"/>
                  </a:cubicBezTo>
                  <a:lnTo>
                    <a:pt x="8547" y="34512"/>
                  </a:lnTo>
                  <a:lnTo>
                    <a:pt x="8798" y="34587"/>
                  </a:lnTo>
                  <a:lnTo>
                    <a:pt x="9349" y="34687"/>
                  </a:lnTo>
                  <a:lnTo>
                    <a:pt x="10477" y="34913"/>
                  </a:lnTo>
                  <a:lnTo>
                    <a:pt x="12682" y="35289"/>
                  </a:lnTo>
                  <a:lnTo>
                    <a:pt x="14913" y="35589"/>
                  </a:lnTo>
                  <a:lnTo>
                    <a:pt x="17169" y="35840"/>
                  </a:lnTo>
                  <a:cubicBezTo>
                    <a:pt x="20151" y="36116"/>
                    <a:pt x="23159" y="36266"/>
                    <a:pt x="26166" y="36316"/>
                  </a:cubicBezTo>
                  <a:cubicBezTo>
                    <a:pt x="27315" y="36335"/>
                    <a:pt x="28460" y="36344"/>
                    <a:pt x="29604" y="36344"/>
                  </a:cubicBezTo>
                  <a:cubicBezTo>
                    <a:pt x="31456" y="36344"/>
                    <a:pt x="33305" y="36322"/>
                    <a:pt x="35164" y="36291"/>
                  </a:cubicBezTo>
                  <a:lnTo>
                    <a:pt x="39650" y="36241"/>
                  </a:lnTo>
                  <a:lnTo>
                    <a:pt x="41906" y="36216"/>
                  </a:lnTo>
                  <a:cubicBezTo>
                    <a:pt x="42682" y="36216"/>
                    <a:pt x="43510" y="36191"/>
                    <a:pt x="44261" y="36166"/>
                  </a:cubicBezTo>
                  <a:cubicBezTo>
                    <a:pt x="44286" y="35765"/>
                    <a:pt x="44286" y="35339"/>
                    <a:pt x="44286" y="34938"/>
                  </a:cubicBezTo>
                  <a:lnTo>
                    <a:pt x="44236" y="33810"/>
                  </a:lnTo>
                  <a:lnTo>
                    <a:pt x="44161" y="31579"/>
                  </a:lnTo>
                  <a:cubicBezTo>
                    <a:pt x="44086" y="30076"/>
                    <a:pt x="44011" y="28597"/>
                    <a:pt x="43936" y="27093"/>
                  </a:cubicBezTo>
                  <a:cubicBezTo>
                    <a:pt x="43785" y="24111"/>
                    <a:pt x="43560" y="21128"/>
                    <a:pt x="43284" y="18171"/>
                  </a:cubicBezTo>
                  <a:cubicBezTo>
                    <a:pt x="42733" y="12206"/>
                    <a:pt x="41630" y="6341"/>
                    <a:pt x="41053" y="401"/>
                  </a:cubicBezTo>
                  <a:lnTo>
                    <a:pt x="41003"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8" name="Google Shape;2638;p94"/>
            <p:cNvSpPr/>
            <p:nvPr/>
          </p:nvSpPr>
          <p:spPr>
            <a:xfrm>
              <a:off x="2402775" y="3617550"/>
              <a:ext cx="865425" cy="115450"/>
            </a:xfrm>
            <a:custGeom>
              <a:avLst/>
              <a:gdLst/>
              <a:ahLst/>
              <a:cxnLst/>
              <a:rect l="l" t="t" r="r" b="b"/>
              <a:pathLst>
                <a:path w="34617" h="4618" extrusionOk="0">
                  <a:moveTo>
                    <a:pt x="34249" y="0"/>
                  </a:moveTo>
                  <a:cubicBezTo>
                    <a:pt x="34235" y="0"/>
                    <a:pt x="34220" y="2"/>
                    <a:pt x="34205" y="4"/>
                  </a:cubicBezTo>
                  <a:cubicBezTo>
                    <a:pt x="28240" y="806"/>
                    <a:pt x="22275" y="1633"/>
                    <a:pt x="16285" y="2385"/>
                  </a:cubicBezTo>
                  <a:cubicBezTo>
                    <a:pt x="10897" y="3062"/>
                    <a:pt x="5458" y="3513"/>
                    <a:pt x="95" y="4415"/>
                  </a:cubicBezTo>
                  <a:cubicBezTo>
                    <a:pt x="0" y="4439"/>
                    <a:pt x="17" y="4618"/>
                    <a:pt x="103" y="4618"/>
                  </a:cubicBezTo>
                  <a:cubicBezTo>
                    <a:pt x="108" y="4618"/>
                    <a:pt x="114" y="4617"/>
                    <a:pt x="120" y="4616"/>
                  </a:cubicBezTo>
                  <a:cubicBezTo>
                    <a:pt x="11523" y="4089"/>
                    <a:pt x="23052" y="2159"/>
                    <a:pt x="34330" y="480"/>
                  </a:cubicBezTo>
                  <a:cubicBezTo>
                    <a:pt x="34616" y="433"/>
                    <a:pt x="34517" y="0"/>
                    <a:pt x="34249"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9" name="Google Shape;2639;p94"/>
            <p:cNvSpPr/>
            <p:nvPr/>
          </p:nvSpPr>
          <p:spPr>
            <a:xfrm>
              <a:off x="2447100" y="4330675"/>
              <a:ext cx="1019450" cy="130975"/>
            </a:xfrm>
            <a:custGeom>
              <a:avLst/>
              <a:gdLst/>
              <a:ahLst/>
              <a:cxnLst/>
              <a:rect l="l" t="t" r="r" b="b"/>
              <a:pathLst>
                <a:path w="40778" h="5239" extrusionOk="0">
                  <a:moveTo>
                    <a:pt x="3434" y="0"/>
                  </a:moveTo>
                  <a:cubicBezTo>
                    <a:pt x="3134" y="1529"/>
                    <a:pt x="2632" y="3509"/>
                    <a:pt x="1" y="4086"/>
                  </a:cubicBezTo>
                  <a:cubicBezTo>
                    <a:pt x="5916" y="4412"/>
                    <a:pt x="13209" y="5239"/>
                    <a:pt x="19149" y="5239"/>
                  </a:cubicBezTo>
                  <a:cubicBezTo>
                    <a:pt x="22432" y="5239"/>
                    <a:pt x="25690" y="5138"/>
                    <a:pt x="28973" y="4963"/>
                  </a:cubicBezTo>
                  <a:cubicBezTo>
                    <a:pt x="31931" y="4787"/>
                    <a:pt x="39374" y="4136"/>
                    <a:pt x="40728" y="1053"/>
                  </a:cubicBezTo>
                  <a:cubicBezTo>
                    <a:pt x="40728" y="1028"/>
                    <a:pt x="40753" y="1003"/>
                    <a:pt x="40778" y="978"/>
                  </a:cubicBezTo>
                  <a:cubicBezTo>
                    <a:pt x="35097" y="978"/>
                    <a:pt x="29179" y="1216"/>
                    <a:pt x="23445" y="1216"/>
                  </a:cubicBezTo>
                  <a:cubicBezTo>
                    <a:pt x="22728" y="1216"/>
                    <a:pt x="22014" y="1212"/>
                    <a:pt x="21304" y="1203"/>
                  </a:cubicBezTo>
                  <a:cubicBezTo>
                    <a:pt x="20561" y="1197"/>
                    <a:pt x="19846" y="1196"/>
                    <a:pt x="19147" y="1196"/>
                  </a:cubicBezTo>
                  <a:cubicBezTo>
                    <a:pt x="18790" y="1196"/>
                    <a:pt x="18438" y="1196"/>
                    <a:pt x="18088" y="1196"/>
                  </a:cubicBezTo>
                  <a:cubicBezTo>
                    <a:pt x="13767" y="1196"/>
                    <a:pt x="9865" y="1153"/>
                    <a:pt x="34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0" name="Google Shape;2640;p94"/>
            <p:cNvSpPr/>
            <p:nvPr/>
          </p:nvSpPr>
          <p:spPr>
            <a:xfrm>
              <a:off x="2442725" y="4326300"/>
              <a:ext cx="1028100" cy="138600"/>
            </a:xfrm>
            <a:custGeom>
              <a:avLst/>
              <a:gdLst/>
              <a:ahLst/>
              <a:cxnLst/>
              <a:rect l="l" t="t" r="r" b="b"/>
              <a:pathLst>
                <a:path w="41124" h="5544" extrusionOk="0">
                  <a:moveTo>
                    <a:pt x="3755" y="381"/>
                  </a:moveTo>
                  <a:cubicBezTo>
                    <a:pt x="6782" y="917"/>
                    <a:pt x="9832" y="1306"/>
                    <a:pt x="12883" y="1454"/>
                  </a:cubicBezTo>
                  <a:cubicBezTo>
                    <a:pt x="16016" y="1629"/>
                    <a:pt x="19123" y="1554"/>
                    <a:pt x="22256" y="1604"/>
                  </a:cubicBezTo>
                  <a:cubicBezTo>
                    <a:pt x="25364" y="1604"/>
                    <a:pt x="28497" y="1529"/>
                    <a:pt x="31605" y="1454"/>
                  </a:cubicBezTo>
                  <a:lnTo>
                    <a:pt x="36266" y="1353"/>
                  </a:lnTo>
                  <a:lnTo>
                    <a:pt x="38622" y="1328"/>
                  </a:lnTo>
                  <a:lnTo>
                    <a:pt x="39775" y="1303"/>
                  </a:lnTo>
                  <a:cubicBezTo>
                    <a:pt x="39824" y="1307"/>
                    <a:pt x="39872" y="1308"/>
                    <a:pt x="39919" y="1308"/>
                  </a:cubicBezTo>
                  <a:cubicBezTo>
                    <a:pt x="40187" y="1308"/>
                    <a:pt x="40435" y="1259"/>
                    <a:pt x="40724" y="1234"/>
                  </a:cubicBezTo>
                  <a:lnTo>
                    <a:pt x="40724" y="1234"/>
                  </a:lnTo>
                  <a:lnTo>
                    <a:pt x="40652" y="1353"/>
                  </a:lnTo>
                  <a:cubicBezTo>
                    <a:pt x="40602" y="1454"/>
                    <a:pt x="40527" y="1529"/>
                    <a:pt x="40477" y="1629"/>
                  </a:cubicBezTo>
                  <a:cubicBezTo>
                    <a:pt x="40352" y="1780"/>
                    <a:pt x="40226" y="1930"/>
                    <a:pt x="40076" y="2080"/>
                  </a:cubicBezTo>
                  <a:cubicBezTo>
                    <a:pt x="39775" y="2381"/>
                    <a:pt x="39424" y="2632"/>
                    <a:pt x="39048" y="2832"/>
                  </a:cubicBezTo>
                  <a:cubicBezTo>
                    <a:pt x="38321" y="3258"/>
                    <a:pt x="37494" y="3559"/>
                    <a:pt x="36667" y="3810"/>
                  </a:cubicBezTo>
                  <a:cubicBezTo>
                    <a:pt x="35013" y="4311"/>
                    <a:pt x="33284" y="4587"/>
                    <a:pt x="31554" y="4762"/>
                  </a:cubicBezTo>
                  <a:cubicBezTo>
                    <a:pt x="28096" y="5113"/>
                    <a:pt x="24587" y="5138"/>
                    <a:pt x="21103" y="5263"/>
                  </a:cubicBezTo>
                  <a:cubicBezTo>
                    <a:pt x="20464" y="5286"/>
                    <a:pt x="19824" y="5297"/>
                    <a:pt x="19183" y="5297"/>
                  </a:cubicBezTo>
                  <a:cubicBezTo>
                    <a:pt x="16333" y="5297"/>
                    <a:pt x="13476" y="5092"/>
                    <a:pt x="10652" y="4887"/>
                  </a:cubicBezTo>
                  <a:cubicBezTo>
                    <a:pt x="7482" y="4636"/>
                    <a:pt x="4311" y="4344"/>
                    <a:pt x="1122" y="4142"/>
                  </a:cubicBezTo>
                  <a:lnTo>
                    <a:pt x="1122" y="4142"/>
                  </a:lnTo>
                  <a:cubicBezTo>
                    <a:pt x="1284" y="4075"/>
                    <a:pt x="1444" y="3999"/>
                    <a:pt x="1604" y="3910"/>
                  </a:cubicBezTo>
                  <a:cubicBezTo>
                    <a:pt x="2030" y="3659"/>
                    <a:pt x="2431" y="3333"/>
                    <a:pt x="2732" y="2932"/>
                  </a:cubicBezTo>
                  <a:cubicBezTo>
                    <a:pt x="3324" y="2175"/>
                    <a:pt x="3580" y="1261"/>
                    <a:pt x="3755" y="381"/>
                  </a:cubicBezTo>
                  <a:close/>
                  <a:moveTo>
                    <a:pt x="3660" y="0"/>
                  </a:moveTo>
                  <a:cubicBezTo>
                    <a:pt x="3559" y="0"/>
                    <a:pt x="3459" y="50"/>
                    <a:pt x="3434" y="150"/>
                  </a:cubicBezTo>
                  <a:cubicBezTo>
                    <a:pt x="3259" y="1078"/>
                    <a:pt x="3008" y="2005"/>
                    <a:pt x="2457" y="2732"/>
                  </a:cubicBezTo>
                  <a:cubicBezTo>
                    <a:pt x="2181" y="3083"/>
                    <a:pt x="1830" y="3384"/>
                    <a:pt x="1429" y="3609"/>
                  </a:cubicBezTo>
                  <a:cubicBezTo>
                    <a:pt x="1028" y="3835"/>
                    <a:pt x="577" y="3985"/>
                    <a:pt x="126" y="4085"/>
                  </a:cubicBezTo>
                  <a:cubicBezTo>
                    <a:pt x="51" y="4110"/>
                    <a:pt x="0" y="4160"/>
                    <a:pt x="0" y="4261"/>
                  </a:cubicBezTo>
                  <a:cubicBezTo>
                    <a:pt x="0" y="4336"/>
                    <a:pt x="76" y="4436"/>
                    <a:pt x="176" y="4436"/>
                  </a:cubicBezTo>
                  <a:cubicBezTo>
                    <a:pt x="3660" y="4612"/>
                    <a:pt x="7118" y="4937"/>
                    <a:pt x="10627" y="5163"/>
                  </a:cubicBezTo>
                  <a:cubicBezTo>
                    <a:pt x="12356" y="5288"/>
                    <a:pt x="14111" y="5389"/>
                    <a:pt x="15865" y="5464"/>
                  </a:cubicBezTo>
                  <a:cubicBezTo>
                    <a:pt x="17594" y="5539"/>
                    <a:pt x="19349" y="5514"/>
                    <a:pt x="21103" y="5539"/>
                  </a:cubicBezTo>
                  <a:cubicBezTo>
                    <a:pt x="21343" y="5542"/>
                    <a:pt x="21583" y="5544"/>
                    <a:pt x="21823" y="5544"/>
                  </a:cubicBezTo>
                  <a:cubicBezTo>
                    <a:pt x="23337" y="5544"/>
                    <a:pt x="24848" y="5482"/>
                    <a:pt x="26341" y="5439"/>
                  </a:cubicBezTo>
                  <a:cubicBezTo>
                    <a:pt x="28096" y="5363"/>
                    <a:pt x="29850" y="5313"/>
                    <a:pt x="31605" y="5113"/>
                  </a:cubicBezTo>
                  <a:cubicBezTo>
                    <a:pt x="33334" y="4937"/>
                    <a:pt x="35088" y="4662"/>
                    <a:pt x="36768" y="4160"/>
                  </a:cubicBezTo>
                  <a:cubicBezTo>
                    <a:pt x="37620" y="3885"/>
                    <a:pt x="38447" y="3584"/>
                    <a:pt x="39224" y="3133"/>
                  </a:cubicBezTo>
                  <a:cubicBezTo>
                    <a:pt x="39600" y="2907"/>
                    <a:pt x="39976" y="2632"/>
                    <a:pt x="40301" y="2331"/>
                  </a:cubicBezTo>
                  <a:cubicBezTo>
                    <a:pt x="40477" y="2155"/>
                    <a:pt x="40627" y="2005"/>
                    <a:pt x="40753" y="1805"/>
                  </a:cubicBezTo>
                  <a:cubicBezTo>
                    <a:pt x="40803" y="1704"/>
                    <a:pt x="40878" y="1629"/>
                    <a:pt x="40928" y="1504"/>
                  </a:cubicBezTo>
                  <a:lnTo>
                    <a:pt x="41003" y="1353"/>
                  </a:lnTo>
                  <a:lnTo>
                    <a:pt x="41053" y="1278"/>
                  </a:lnTo>
                  <a:lnTo>
                    <a:pt x="41078" y="1254"/>
                  </a:lnTo>
                  <a:lnTo>
                    <a:pt x="41078" y="1254"/>
                  </a:lnTo>
                  <a:cubicBezTo>
                    <a:pt x="41069" y="1262"/>
                    <a:pt x="41065" y="1266"/>
                    <a:pt x="41064" y="1266"/>
                  </a:cubicBezTo>
                  <a:cubicBezTo>
                    <a:pt x="41060" y="1266"/>
                    <a:pt x="41124" y="1180"/>
                    <a:pt x="41103" y="1078"/>
                  </a:cubicBezTo>
                  <a:cubicBezTo>
                    <a:pt x="41016" y="1067"/>
                    <a:pt x="40925" y="1056"/>
                    <a:pt x="40831" y="1045"/>
                  </a:cubicBezTo>
                  <a:lnTo>
                    <a:pt x="40831" y="1045"/>
                  </a:lnTo>
                  <a:cubicBezTo>
                    <a:pt x="40830" y="1047"/>
                    <a:pt x="40829" y="1050"/>
                    <a:pt x="40828" y="1053"/>
                  </a:cubicBezTo>
                  <a:lnTo>
                    <a:pt x="40818" y="1053"/>
                  </a:lnTo>
                  <a:cubicBezTo>
                    <a:pt x="40820" y="1049"/>
                    <a:pt x="40822" y="1047"/>
                    <a:pt x="40824" y="1045"/>
                  </a:cubicBezTo>
                  <a:lnTo>
                    <a:pt x="40824" y="1045"/>
                  </a:lnTo>
                  <a:cubicBezTo>
                    <a:pt x="40826" y="1045"/>
                    <a:pt x="40829" y="1045"/>
                    <a:pt x="40831" y="1045"/>
                  </a:cubicBezTo>
                  <a:lnTo>
                    <a:pt x="40831" y="1045"/>
                  </a:lnTo>
                  <a:cubicBezTo>
                    <a:pt x="40832" y="1041"/>
                    <a:pt x="40832" y="1039"/>
                    <a:pt x="40831" y="1039"/>
                  </a:cubicBezTo>
                  <a:lnTo>
                    <a:pt x="40831" y="1039"/>
                  </a:lnTo>
                  <a:cubicBezTo>
                    <a:pt x="40829" y="1039"/>
                    <a:pt x="40827" y="1041"/>
                    <a:pt x="40824" y="1045"/>
                  </a:cubicBezTo>
                  <a:lnTo>
                    <a:pt x="40824" y="1045"/>
                  </a:lnTo>
                  <a:cubicBezTo>
                    <a:pt x="40490" y="1008"/>
                    <a:pt x="40125" y="977"/>
                    <a:pt x="39775" y="977"/>
                  </a:cubicBezTo>
                  <a:lnTo>
                    <a:pt x="38597" y="1003"/>
                  </a:lnTo>
                  <a:lnTo>
                    <a:pt x="36266" y="1028"/>
                  </a:lnTo>
                  <a:lnTo>
                    <a:pt x="31605" y="1103"/>
                  </a:lnTo>
                  <a:cubicBezTo>
                    <a:pt x="29047" y="1144"/>
                    <a:pt x="26505" y="1185"/>
                    <a:pt x="23967" y="1185"/>
                  </a:cubicBezTo>
                  <a:cubicBezTo>
                    <a:pt x="23397" y="1185"/>
                    <a:pt x="22826" y="1183"/>
                    <a:pt x="22256" y="1178"/>
                  </a:cubicBezTo>
                  <a:cubicBezTo>
                    <a:pt x="21710" y="1174"/>
                    <a:pt x="21164" y="1172"/>
                    <a:pt x="20619" y="1172"/>
                  </a:cubicBezTo>
                  <a:cubicBezTo>
                    <a:pt x="19786" y="1172"/>
                    <a:pt x="18955" y="1175"/>
                    <a:pt x="18125" y="1175"/>
                  </a:cubicBezTo>
                  <a:cubicBezTo>
                    <a:pt x="16383" y="1175"/>
                    <a:pt x="14645" y="1162"/>
                    <a:pt x="12908" y="1078"/>
                  </a:cubicBezTo>
                  <a:cubicBezTo>
                    <a:pt x="9800" y="927"/>
                    <a:pt x="6717" y="551"/>
                    <a:pt x="36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41" name="Google Shape;2641;p94"/>
          <p:cNvGrpSpPr/>
          <p:nvPr/>
        </p:nvGrpSpPr>
        <p:grpSpPr>
          <a:xfrm rot="-899867">
            <a:off x="6741457" y="1832277"/>
            <a:ext cx="783695" cy="738590"/>
            <a:chOff x="6525464" y="1900345"/>
            <a:chExt cx="563662" cy="531138"/>
          </a:xfrm>
        </p:grpSpPr>
        <p:sp>
          <p:nvSpPr>
            <p:cNvPr id="2642" name="Google Shape;2642;p94"/>
            <p:cNvSpPr/>
            <p:nvPr/>
          </p:nvSpPr>
          <p:spPr>
            <a:xfrm>
              <a:off x="6525464" y="2012697"/>
              <a:ext cx="486121" cy="418786"/>
            </a:xfrm>
            <a:custGeom>
              <a:avLst/>
              <a:gdLst/>
              <a:ahLst/>
              <a:cxnLst/>
              <a:rect l="l" t="t" r="r" b="b"/>
              <a:pathLst>
                <a:path w="20958" h="18055" extrusionOk="0">
                  <a:moveTo>
                    <a:pt x="12812" y="1437"/>
                  </a:moveTo>
                  <a:cubicBezTo>
                    <a:pt x="13569" y="1437"/>
                    <a:pt x="14327" y="1607"/>
                    <a:pt x="15001" y="1940"/>
                  </a:cubicBezTo>
                  <a:cubicBezTo>
                    <a:pt x="16490" y="2693"/>
                    <a:pt x="17572" y="4119"/>
                    <a:pt x="18042" y="5702"/>
                  </a:cubicBezTo>
                  <a:cubicBezTo>
                    <a:pt x="18653" y="7755"/>
                    <a:pt x="18042" y="9495"/>
                    <a:pt x="16239" y="10640"/>
                  </a:cubicBezTo>
                  <a:cubicBezTo>
                    <a:pt x="13763" y="12207"/>
                    <a:pt x="10628" y="12129"/>
                    <a:pt x="8104" y="13555"/>
                  </a:cubicBezTo>
                  <a:cubicBezTo>
                    <a:pt x="8057" y="13508"/>
                    <a:pt x="7995" y="13445"/>
                    <a:pt x="7932" y="13398"/>
                  </a:cubicBezTo>
                  <a:cubicBezTo>
                    <a:pt x="7948" y="13398"/>
                    <a:pt x="7948" y="13383"/>
                    <a:pt x="7963" y="13383"/>
                  </a:cubicBezTo>
                  <a:cubicBezTo>
                    <a:pt x="8449" y="12928"/>
                    <a:pt x="8904" y="12458"/>
                    <a:pt x="9374" y="12003"/>
                  </a:cubicBezTo>
                  <a:cubicBezTo>
                    <a:pt x="9813" y="11580"/>
                    <a:pt x="10252" y="11172"/>
                    <a:pt x="10691" y="10765"/>
                  </a:cubicBezTo>
                  <a:cubicBezTo>
                    <a:pt x="10910" y="10561"/>
                    <a:pt x="11130" y="10357"/>
                    <a:pt x="11349" y="10154"/>
                  </a:cubicBezTo>
                  <a:cubicBezTo>
                    <a:pt x="11443" y="10075"/>
                    <a:pt x="11819" y="9840"/>
                    <a:pt x="11851" y="9762"/>
                  </a:cubicBezTo>
                  <a:cubicBezTo>
                    <a:pt x="12039" y="9715"/>
                    <a:pt x="12211" y="9558"/>
                    <a:pt x="12211" y="9339"/>
                  </a:cubicBezTo>
                  <a:cubicBezTo>
                    <a:pt x="12211" y="9323"/>
                    <a:pt x="12211" y="9292"/>
                    <a:pt x="12211" y="9276"/>
                  </a:cubicBezTo>
                  <a:cubicBezTo>
                    <a:pt x="12195" y="9009"/>
                    <a:pt x="12007" y="8853"/>
                    <a:pt x="11756" y="8837"/>
                  </a:cubicBezTo>
                  <a:cubicBezTo>
                    <a:pt x="11728" y="8833"/>
                    <a:pt x="11700" y="8831"/>
                    <a:pt x="11672" y="8831"/>
                  </a:cubicBezTo>
                  <a:cubicBezTo>
                    <a:pt x="11262" y="8831"/>
                    <a:pt x="10970" y="9247"/>
                    <a:pt x="10691" y="9511"/>
                  </a:cubicBezTo>
                  <a:cubicBezTo>
                    <a:pt x="10032" y="10122"/>
                    <a:pt x="9405" y="10749"/>
                    <a:pt x="8778" y="11408"/>
                  </a:cubicBezTo>
                  <a:cubicBezTo>
                    <a:pt x="8292" y="11893"/>
                    <a:pt x="7822" y="12395"/>
                    <a:pt x="7368" y="12928"/>
                  </a:cubicBezTo>
                  <a:cubicBezTo>
                    <a:pt x="7274" y="12850"/>
                    <a:pt x="7164" y="12771"/>
                    <a:pt x="7086" y="12709"/>
                  </a:cubicBezTo>
                  <a:cubicBezTo>
                    <a:pt x="7039" y="12662"/>
                    <a:pt x="6976" y="12630"/>
                    <a:pt x="6929" y="12599"/>
                  </a:cubicBezTo>
                  <a:cubicBezTo>
                    <a:pt x="7587" y="12050"/>
                    <a:pt x="8120" y="11188"/>
                    <a:pt x="8637" y="10624"/>
                  </a:cubicBezTo>
                  <a:cubicBezTo>
                    <a:pt x="9060" y="10169"/>
                    <a:pt x="9499" y="9715"/>
                    <a:pt x="9954" y="9276"/>
                  </a:cubicBezTo>
                  <a:cubicBezTo>
                    <a:pt x="10361" y="8884"/>
                    <a:pt x="10785" y="8649"/>
                    <a:pt x="10879" y="8069"/>
                  </a:cubicBezTo>
                  <a:cubicBezTo>
                    <a:pt x="10894" y="7903"/>
                    <a:pt x="10808" y="7723"/>
                    <a:pt x="10634" y="7723"/>
                  </a:cubicBezTo>
                  <a:cubicBezTo>
                    <a:pt x="10627" y="7723"/>
                    <a:pt x="10620" y="7723"/>
                    <a:pt x="10612" y="7724"/>
                  </a:cubicBezTo>
                  <a:cubicBezTo>
                    <a:pt x="9578" y="7771"/>
                    <a:pt x="8606" y="9245"/>
                    <a:pt x="7963" y="9950"/>
                  </a:cubicBezTo>
                  <a:cubicBezTo>
                    <a:pt x="7571" y="10389"/>
                    <a:pt x="7023" y="10906"/>
                    <a:pt x="6600" y="11486"/>
                  </a:cubicBezTo>
                  <a:cubicBezTo>
                    <a:pt x="6850" y="11031"/>
                    <a:pt x="7054" y="10545"/>
                    <a:pt x="7195" y="9981"/>
                  </a:cubicBezTo>
                  <a:cubicBezTo>
                    <a:pt x="7556" y="8680"/>
                    <a:pt x="7713" y="7332"/>
                    <a:pt x="8010" y="6031"/>
                  </a:cubicBezTo>
                  <a:cubicBezTo>
                    <a:pt x="8355" y="4542"/>
                    <a:pt x="8888" y="3053"/>
                    <a:pt x="10220" y="2191"/>
                  </a:cubicBezTo>
                  <a:cubicBezTo>
                    <a:pt x="10984" y="1685"/>
                    <a:pt x="11897" y="1437"/>
                    <a:pt x="12812" y="1437"/>
                  </a:cubicBezTo>
                  <a:close/>
                  <a:moveTo>
                    <a:pt x="5612" y="12834"/>
                  </a:moveTo>
                  <a:cubicBezTo>
                    <a:pt x="6020" y="13085"/>
                    <a:pt x="6412" y="13367"/>
                    <a:pt x="6772" y="13696"/>
                  </a:cubicBezTo>
                  <a:cubicBezTo>
                    <a:pt x="6709" y="13806"/>
                    <a:pt x="6662" y="13915"/>
                    <a:pt x="6662" y="14041"/>
                  </a:cubicBezTo>
                  <a:cubicBezTo>
                    <a:pt x="6427" y="13853"/>
                    <a:pt x="6208" y="13633"/>
                    <a:pt x="6161" y="13586"/>
                  </a:cubicBezTo>
                  <a:cubicBezTo>
                    <a:pt x="6051" y="13477"/>
                    <a:pt x="5816" y="13163"/>
                    <a:pt x="5549" y="12881"/>
                  </a:cubicBezTo>
                  <a:cubicBezTo>
                    <a:pt x="5581" y="12865"/>
                    <a:pt x="5596" y="12850"/>
                    <a:pt x="5612" y="12834"/>
                  </a:cubicBezTo>
                  <a:close/>
                  <a:moveTo>
                    <a:pt x="7180" y="14072"/>
                  </a:moveTo>
                  <a:cubicBezTo>
                    <a:pt x="7195" y="14088"/>
                    <a:pt x="7227" y="14104"/>
                    <a:pt x="7242" y="14119"/>
                  </a:cubicBezTo>
                  <a:cubicBezTo>
                    <a:pt x="7164" y="14182"/>
                    <a:pt x="7117" y="14245"/>
                    <a:pt x="7070" y="14323"/>
                  </a:cubicBezTo>
                  <a:cubicBezTo>
                    <a:pt x="7054" y="14307"/>
                    <a:pt x="7039" y="14307"/>
                    <a:pt x="7023" y="14292"/>
                  </a:cubicBezTo>
                  <a:cubicBezTo>
                    <a:pt x="7039" y="14276"/>
                    <a:pt x="7054" y="14260"/>
                    <a:pt x="7070" y="14245"/>
                  </a:cubicBezTo>
                  <a:cubicBezTo>
                    <a:pt x="7086" y="14229"/>
                    <a:pt x="7101" y="14198"/>
                    <a:pt x="7117" y="14182"/>
                  </a:cubicBezTo>
                  <a:cubicBezTo>
                    <a:pt x="7117" y="14151"/>
                    <a:pt x="7117" y="14135"/>
                    <a:pt x="7117" y="14119"/>
                  </a:cubicBezTo>
                  <a:lnTo>
                    <a:pt x="7133" y="14119"/>
                  </a:lnTo>
                  <a:cubicBezTo>
                    <a:pt x="7148" y="14104"/>
                    <a:pt x="7164" y="14088"/>
                    <a:pt x="7180" y="14072"/>
                  </a:cubicBezTo>
                  <a:close/>
                  <a:moveTo>
                    <a:pt x="4593" y="13336"/>
                  </a:moveTo>
                  <a:cubicBezTo>
                    <a:pt x="4938" y="13774"/>
                    <a:pt x="5377" y="14370"/>
                    <a:pt x="5879" y="14825"/>
                  </a:cubicBezTo>
                  <a:cubicBezTo>
                    <a:pt x="5738" y="14981"/>
                    <a:pt x="5612" y="15169"/>
                    <a:pt x="5455" y="15342"/>
                  </a:cubicBezTo>
                  <a:cubicBezTo>
                    <a:pt x="5346" y="15467"/>
                    <a:pt x="5236" y="15593"/>
                    <a:pt x="5142" y="15718"/>
                  </a:cubicBezTo>
                  <a:cubicBezTo>
                    <a:pt x="5017" y="15452"/>
                    <a:pt x="4860" y="15185"/>
                    <a:pt x="4766" y="14903"/>
                  </a:cubicBezTo>
                  <a:cubicBezTo>
                    <a:pt x="4609" y="14480"/>
                    <a:pt x="4484" y="14025"/>
                    <a:pt x="4358" y="13602"/>
                  </a:cubicBezTo>
                  <a:cubicBezTo>
                    <a:pt x="4437" y="13508"/>
                    <a:pt x="4515" y="13430"/>
                    <a:pt x="4578" y="13351"/>
                  </a:cubicBezTo>
                  <a:cubicBezTo>
                    <a:pt x="4593" y="13351"/>
                    <a:pt x="4593" y="13336"/>
                    <a:pt x="4593" y="13336"/>
                  </a:cubicBezTo>
                  <a:close/>
                  <a:moveTo>
                    <a:pt x="3935" y="14057"/>
                  </a:moveTo>
                  <a:cubicBezTo>
                    <a:pt x="3966" y="14825"/>
                    <a:pt x="4154" y="15702"/>
                    <a:pt x="4609" y="16298"/>
                  </a:cubicBezTo>
                  <a:cubicBezTo>
                    <a:pt x="4452" y="16439"/>
                    <a:pt x="4280" y="16580"/>
                    <a:pt x="4107" y="16690"/>
                  </a:cubicBezTo>
                  <a:cubicBezTo>
                    <a:pt x="3951" y="16000"/>
                    <a:pt x="3684" y="15342"/>
                    <a:pt x="3324" y="14746"/>
                  </a:cubicBezTo>
                  <a:cubicBezTo>
                    <a:pt x="3512" y="14511"/>
                    <a:pt x="3716" y="14276"/>
                    <a:pt x="3935" y="14057"/>
                  </a:cubicBezTo>
                  <a:close/>
                  <a:moveTo>
                    <a:pt x="2916" y="15279"/>
                  </a:moveTo>
                  <a:cubicBezTo>
                    <a:pt x="3073" y="15828"/>
                    <a:pt x="3214" y="16376"/>
                    <a:pt x="3324" y="16925"/>
                  </a:cubicBezTo>
                  <a:cubicBezTo>
                    <a:pt x="3308" y="16926"/>
                    <a:pt x="3292" y="16926"/>
                    <a:pt x="3276" y="16926"/>
                  </a:cubicBezTo>
                  <a:cubicBezTo>
                    <a:pt x="2903" y="16926"/>
                    <a:pt x="2569" y="16748"/>
                    <a:pt x="2524" y="16267"/>
                  </a:cubicBezTo>
                  <a:cubicBezTo>
                    <a:pt x="2509" y="15922"/>
                    <a:pt x="2728" y="15577"/>
                    <a:pt x="2916" y="15279"/>
                  </a:cubicBezTo>
                  <a:close/>
                  <a:moveTo>
                    <a:pt x="12793" y="0"/>
                  </a:moveTo>
                  <a:cubicBezTo>
                    <a:pt x="10898" y="0"/>
                    <a:pt x="9032" y="816"/>
                    <a:pt x="7885" y="2473"/>
                  </a:cubicBezTo>
                  <a:cubicBezTo>
                    <a:pt x="6897" y="3900"/>
                    <a:pt x="6600" y="5639"/>
                    <a:pt x="6333" y="7301"/>
                  </a:cubicBezTo>
                  <a:cubicBezTo>
                    <a:pt x="6114" y="8665"/>
                    <a:pt x="5926" y="10310"/>
                    <a:pt x="5299" y="11643"/>
                  </a:cubicBezTo>
                  <a:cubicBezTo>
                    <a:pt x="5048" y="11674"/>
                    <a:pt x="4860" y="11909"/>
                    <a:pt x="4875" y="12160"/>
                  </a:cubicBezTo>
                  <a:cubicBezTo>
                    <a:pt x="4812" y="12125"/>
                    <a:pt x="4745" y="12108"/>
                    <a:pt x="4678" y="12108"/>
                  </a:cubicBezTo>
                  <a:cubicBezTo>
                    <a:pt x="4562" y="12108"/>
                    <a:pt x="4448" y="12160"/>
                    <a:pt x="4358" y="12270"/>
                  </a:cubicBezTo>
                  <a:cubicBezTo>
                    <a:pt x="4248" y="12411"/>
                    <a:pt x="4233" y="12567"/>
                    <a:pt x="4264" y="12709"/>
                  </a:cubicBezTo>
                  <a:cubicBezTo>
                    <a:pt x="4217" y="12724"/>
                    <a:pt x="4170" y="12740"/>
                    <a:pt x="4123" y="12756"/>
                  </a:cubicBezTo>
                  <a:cubicBezTo>
                    <a:pt x="2603" y="13430"/>
                    <a:pt x="1" y="16611"/>
                    <a:pt x="2383" y="17834"/>
                  </a:cubicBezTo>
                  <a:cubicBezTo>
                    <a:pt x="2689" y="17987"/>
                    <a:pt x="3007" y="18055"/>
                    <a:pt x="3323" y="18055"/>
                  </a:cubicBezTo>
                  <a:cubicBezTo>
                    <a:pt x="3947" y="18055"/>
                    <a:pt x="4564" y="17791"/>
                    <a:pt x="5064" y="17395"/>
                  </a:cubicBezTo>
                  <a:cubicBezTo>
                    <a:pt x="5612" y="16956"/>
                    <a:pt x="6035" y="16408"/>
                    <a:pt x="6490" y="15890"/>
                  </a:cubicBezTo>
                  <a:cubicBezTo>
                    <a:pt x="6662" y="15702"/>
                    <a:pt x="6803" y="15546"/>
                    <a:pt x="6913" y="15389"/>
                  </a:cubicBezTo>
                  <a:cubicBezTo>
                    <a:pt x="6960" y="15405"/>
                    <a:pt x="7007" y="15405"/>
                    <a:pt x="7054" y="15405"/>
                  </a:cubicBezTo>
                  <a:cubicBezTo>
                    <a:pt x="7100" y="15411"/>
                    <a:pt x="7150" y="15415"/>
                    <a:pt x="7203" y="15415"/>
                  </a:cubicBezTo>
                  <a:cubicBezTo>
                    <a:pt x="7278" y="15415"/>
                    <a:pt x="7357" y="15407"/>
                    <a:pt x="7430" y="15389"/>
                  </a:cubicBezTo>
                  <a:cubicBezTo>
                    <a:pt x="7487" y="15411"/>
                    <a:pt x="7550" y="15424"/>
                    <a:pt x="7616" y="15424"/>
                  </a:cubicBezTo>
                  <a:cubicBezTo>
                    <a:pt x="7734" y="15424"/>
                    <a:pt x="7864" y="15385"/>
                    <a:pt x="7995" y="15295"/>
                  </a:cubicBezTo>
                  <a:cubicBezTo>
                    <a:pt x="11255" y="13006"/>
                    <a:pt x="16051" y="13743"/>
                    <a:pt x="18700" y="10404"/>
                  </a:cubicBezTo>
                  <a:cubicBezTo>
                    <a:pt x="20957" y="7567"/>
                    <a:pt x="19327" y="3241"/>
                    <a:pt x="16678" y="1266"/>
                  </a:cubicBezTo>
                  <a:cubicBezTo>
                    <a:pt x="15542" y="425"/>
                    <a:pt x="14160" y="0"/>
                    <a:pt x="12793"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3" name="Google Shape;2643;p94"/>
            <p:cNvSpPr/>
            <p:nvPr/>
          </p:nvSpPr>
          <p:spPr>
            <a:xfrm>
              <a:off x="6583263" y="2063306"/>
              <a:ext cx="77379" cy="46042"/>
            </a:xfrm>
            <a:custGeom>
              <a:avLst/>
              <a:gdLst/>
              <a:ahLst/>
              <a:cxnLst/>
              <a:rect l="l" t="t" r="r" b="b"/>
              <a:pathLst>
                <a:path w="3336" h="1985" extrusionOk="0">
                  <a:moveTo>
                    <a:pt x="1000" y="0"/>
                  </a:moveTo>
                  <a:cubicBezTo>
                    <a:pt x="614" y="0"/>
                    <a:pt x="248" y="250"/>
                    <a:pt x="142" y="636"/>
                  </a:cubicBezTo>
                  <a:cubicBezTo>
                    <a:pt x="1" y="1122"/>
                    <a:pt x="299" y="1545"/>
                    <a:pt x="738" y="1702"/>
                  </a:cubicBezTo>
                  <a:cubicBezTo>
                    <a:pt x="1318" y="1921"/>
                    <a:pt x="1913" y="1953"/>
                    <a:pt x="2525" y="1984"/>
                  </a:cubicBezTo>
                  <a:cubicBezTo>
                    <a:pt x="2530" y="1984"/>
                    <a:pt x="2536" y="1984"/>
                    <a:pt x="2542" y="1984"/>
                  </a:cubicBezTo>
                  <a:cubicBezTo>
                    <a:pt x="3170" y="1984"/>
                    <a:pt x="3335" y="1135"/>
                    <a:pt x="2838" y="808"/>
                  </a:cubicBezTo>
                  <a:cubicBezTo>
                    <a:pt x="2321" y="479"/>
                    <a:pt x="1804" y="181"/>
                    <a:pt x="1208" y="25"/>
                  </a:cubicBezTo>
                  <a:cubicBezTo>
                    <a:pt x="1139" y="8"/>
                    <a:pt x="1069" y="0"/>
                    <a:pt x="1000"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4" name="Google Shape;2644;p94"/>
            <p:cNvSpPr/>
            <p:nvPr/>
          </p:nvSpPr>
          <p:spPr>
            <a:xfrm>
              <a:off x="6661426" y="1973986"/>
              <a:ext cx="56387" cy="43073"/>
            </a:xfrm>
            <a:custGeom>
              <a:avLst/>
              <a:gdLst/>
              <a:ahLst/>
              <a:cxnLst/>
              <a:rect l="l" t="t" r="r" b="b"/>
              <a:pathLst>
                <a:path w="2431" h="1857" extrusionOk="0">
                  <a:moveTo>
                    <a:pt x="629" y="1"/>
                  </a:moveTo>
                  <a:cubicBezTo>
                    <a:pt x="291" y="1"/>
                    <a:pt x="0" y="333"/>
                    <a:pt x="111" y="678"/>
                  </a:cubicBezTo>
                  <a:cubicBezTo>
                    <a:pt x="236" y="1117"/>
                    <a:pt x="565" y="1399"/>
                    <a:pt x="941" y="1603"/>
                  </a:cubicBezTo>
                  <a:cubicBezTo>
                    <a:pt x="1112" y="1750"/>
                    <a:pt x="1323" y="1857"/>
                    <a:pt x="1545" y="1857"/>
                  </a:cubicBezTo>
                  <a:cubicBezTo>
                    <a:pt x="1630" y="1857"/>
                    <a:pt x="1717" y="1841"/>
                    <a:pt x="1803" y="1807"/>
                  </a:cubicBezTo>
                  <a:cubicBezTo>
                    <a:pt x="2180" y="1666"/>
                    <a:pt x="2430" y="1352"/>
                    <a:pt x="2368" y="945"/>
                  </a:cubicBezTo>
                  <a:cubicBezTo>
                    <a:pt x="2321" y="568"/>
                    <a:pt x="1992" y="255"/>
                    <a:pt x="1600" y="255"/>
                  </a:cubicBezTo>
                  <a:lnTo>
                    <a:pt x="1553" y="255"/>
                  </a:lnTo>
                  <a:cubicBezTo>
                    <a:pt x="1506" y="239"/>
                    <a:pt x="1443" y="224"/>
                    <a:pt x="1380" y="224"/>
                  </a:cubicBezTo>
                  <a:cubicBezTo>
                    <a:pt x="1318" y="224"/>
                    <a:pt x="1271" y="208"/>
                    <a:pt x="1224" y="192"/>
                  </a:cubicBezTo>
                  <a:cubicBezTo>
                    <a:pt x="1114" y="145"/>
                    <a:pt x="957" y="83"/>
                    <a:pt x="769" y="20"/>
                  </a:cubicBezTo>
                  <a:cubicBezTo>
                    <a:pt x="722" y="7"/>
                    <a:pt x="675" y="1"/>
                    <a:pt x="6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5" name="Google Shape;2645;p94"/>
            <p:cNvSpPr/>
            <p:nvPr/>
          </p:nvSpPr>
          <p:spPr>
            <a:xfrm>
              <a:off x="6814135" y="1900345"/>
              <a:ext cx="41102" cy="67080"/>
            </a:xfrm>
            <a:custGeom>
              <a:avLst/>
              <a:gdLst/>
              <a:ahLst/>
              <a:cxnLst/>
              <a:rect l="l" t="t" r="r" b="b"/>
              <a:pathLst>
                <a:path w="1772" h="2892" extrusionOk="0">
                  <a:moveTo>
                    <a:pt x="802" y="0"/>
                  </a:moveTo>
                  <a:cubicBezTo>
                    <a:pt x="585" y="0"/>
                    <a:pt x="377" y="138"/>
                    <a:pt x="298" y="373"/>
                  </a:cubicBezTo>
                  <a:cubicBezTo>
                    <a:pt x="141" y="844"/>
                    <a:pt x="204" y="1361"/>
                    <a:pt x="110" y="1831"/>
                  </a:cubicBezTo>
                  <a:cubicBezTo>
                    <a:pt x="0" y="2333"/>
                    <a:pt x="282" y="2819"/>
                    <a:pt x="815" y="2881"/>
                  </a:cubicBezTo>
                  <a:cubicBezTo>
                    <a:pt x="857" y="2888"/>
                    <a:pt x="899" y="2891"/>
                    <a:pt x="940" y="2891"/>
                  </a:cubicBezTo>
                  <a:cubicBezTo>
                    <a:pt x="1379" y="2891"/>
                    <a:pt x="1771" y="2523"/>
                    <a:pt x="1771" y="2051"/>
                  </a:cubicBezTo>
                  <a:cubicBezTo>
                    <a:pt x="1756" y="1408"/>
                    <a:pt x="1677" y="624"/>
                    <a:pt x="1176" y="154"/>
                  </a:cubicBezTo>
                  <a:cubicBezTo>
                    <a:pt x="1065" y="49"/>
                    <a:pt x="932" y="0"/>
                    <a:pt x="80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6" name="Google Shape;2646;p94"/>
            <p:cNvSpPr/>
            <p:nvPr/>
          </p:nvSpPr>
          <p:spPr>
            <a:xfrm>
              <a:off x="6970462" y="1971295"/>
              <a:ext cx="55042" cy="65062"/>
            </a:xfrm>
            <a:custGeom>
              <a:avLst/>
              <a:gdLst/>
              <a:ahLst/>
              <a:cxnLst/>
              <a:rect l="l" t="t" r="r" b="b"/>
              <a:pathLst>
                <a:path w="2373" h="2805" extrusionOk="0">
                  <a:moveTo>
                    <a:pt x="1866" y="1"/>
                  </a:moveTo>
                  <a:cubicBezTo>
                    <a:pt x="1787" y="1"/>
                    <a:pt x="1702" y="23"/>
                    <a:pt x="1615" y="73"/>
                  </a:cubicBezTo>
                  <a:cubicBezTo>
                    <a:pt x="1285" y="261"/>
                    <a:pt x="1019" y="434"/>
                    <a:pt x="752" y="731"/>
                  </a:cubicBezTo>
                  <a:cubicBezTo>
                    <a:pt x="486" y="1029"/>
                    <a:pt x="141" y="1390"/>
                    <a:pt x="63" y="1782"/>
                  </a:cubicBezTo>
                  <a:cubicBezTo>
                    <a:pt x="0" y="2111"/>
                    <a:pt x="78" y="2424"/>
                    <a:pt x="345" y="2628"/>
                  </a:cubicBezTo>
                  <a:cubicBezTo>
                    <a:pt x="491" y="2737"/>
                    <a:pt x="679" y="2804"/>
                    <a:pt x="866" y="2804"/>
                  </a:cubicBezTo>
                  <a:cubicBezTo>
                    <a:pt x="1001" y="2804"/>
                    <a:pt x="1136" y="2770"/>
                    <a:pt x="1254" y="2691"/>
                  </a:cubicBezTo>
                  <a:cubicBezTo>
                    <a:pt x="1599" y="2471"/>
                    <a:pt x="1834" y="2079"/>
                    <a:pt x="2006" y="1703"/>
                  </a:cubicBezTo>
                  <a:cubicBezTo>
                    <a:pt x="2085" y="1531"/>
                    <a:pt x="2179" y="1358"/>
                    <a:pt x="2242" y="1186"/>
                  </a:cubicBezTo>
                  <a:cubicBezTo>
                    <a:pt x="2304" y="998"/>
                    <a:pt x="2304" y="810"/>
                    <a:pt x="2336" y="622"/>
                  </a:cubicBezTo>
                  <a:cubicBezTo>
                    <a:pt x="2373" y="301"/>
                    <a:pt x="2158" y="1"/>
                    <a:pt x="1866"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7" name="Google Shape;2647;p94"/>
            <p:cNvSpPr/>
            <p:nvPr/>
          </p:nvSpPr>
          <p:spPr>
            <a:xfrm>
              <a:off x="7020979" y="2104870"/>
              <a:ext cx="65108" cy="40545"/>
            </a:xfrm>
            <a:custGeom>
              <a:avLst/>
              <a:gdLst/>
              <a:ahLst/>
              <a:cxnLst/>
              <a:rect l="l" t="t" r="r" b="b"/>
              <a:pathLst>
                <a:path w="2807" h="1748" extrusionOk="0">
                  <a:moveTo>
                    <a:pt x="1900" y="0"/>
                  </a:moveTo>
                  <a:cubicBezTo>
                    <a:pt x="1827" y="0"/>
                    <a:pt x="1752" y="11"/>
                    <a:pt x="1678" y="35"/>
                  </a:cubicBezTo>
                  <a:cubicBezTo>
                    <a:pt x="1223" y="192"/>
                    <a:pt x="565" y="270"/>
                    <a:pt x="236" y="647"/>
                  </a:cubicBezTo>
                  <a:cubicBezTo>
                    <a:pt x="48" y="866"/>
                    <a:pt x="1" y="1227"/>
                    <a:pt x="236" y="1430"/>
                  </a:cubicBezTo>
                  <a:cubicBezTo>
                    <a:pt x="531" y="1685"/>
                    <a:pt x="911" y="1747"/>
                    <a:pt x="1292" y="1747"/>
                  </a:cubicBezTo>
                  <a:cubicBezTo>
                    <a:pt x="1498" y="1747"/>
                    <a:pt x="1705" y="1729"/>
                    <a:pt x="1897" y="1712"/>
                  </a:cubicBezTo>
                  <a:cubicBezTo>
                    <a:pt x="2399" y="1665"/>
                    <a:pt x="2807" y="1289"/>
                    <a:pt x="2728" y="756"/>
                  </a:cubicBezTo>
                  <a:cubicBezTo>
                    <a:pt x="2675" y="345"/>
                    <a:pt x="2307" y="0"/>
                    <a:pt x="1900"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8" name="Google Shape;2648;p94"/>
            <p:cNvSpPr/>
            <p:nvPr/>
          </p:nvSpPr>
          <p:spPr>
            <a:xfrm>
              <a:off x="6997367" y="2251247"/>
              <a:ext cx="91759" cy="51748"/>
            </a:xfrm>
            <a:custGeom>
              <a:avLst/>
              <a:gdLst/>
              <a:ahLst/>
              <a:cxnLst/>
              <a:rect l="l" t="t" r="r" b="b"/>
              <a:pathLst>
                <a:path w="3956" h="2231" extrusionOk="0">
                  <a:moveTo>
                    <a:pt x="1073" y="1"/>
                  </a:moveTo>
                  <a:cubicBezTo>
                    <a:pt x="887" y="1"/>
                    <a:pt x="710" y="19"/>
                    <a:pt x="549" y="57"/>
                  </a:cubicBezTo>
                  <a:cubicBezTo>
                    <a:pt x="157" y="151"/>
                    <a:pt x="0" y="699"/>
                    <a:pt x="313" y="982"/>
                  </a:cubicBezTo>
                  <a:cubicBezTo>
                    <a:pt x="611" y="1264"/>
                    <a:pt x="987" y="1420"/>
                    <a:pt x="1364" y="1624"/>
                  </a:cubicBezTo>
                  <a:cubicBezTo>
                    <a:pt x="1740" y="1828"/>
                    <a:pt x="2132" y="2094"/>
                    <a:pt x="2555" y="2204"/>
                  </a:cubicBezTo>
                  <a:cubicBezTo>
                    <a:pt x="2623" y="2222"/>
                    <a:pt x="2691" y="2231"/>
                    <a:pt x="2757" y="2231"/>
                  </a:cubicBezTo>
                  <a:cubicBezTo>
                    <a:pt x="3435" y="2231"/>
                    <a:pt x="3956" y="1338"/>
                    <a:pt x="3370" y="809"/>
                  </a:cubicBezTo>
                  <a:cubicBezTo>
                    <a:pt x="2848" y="338"/>
                    <a:pt x="1880" y="1"/>
                    <a:pt x="1073"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9" name="Google Shape;2649;p94"/>
            <p:cNvSpPr/>
            <p:nvPr/>
          </p:nvSpPr>
          <p:spPr>
            <a:xfrm>
              <a:off x="6910112" y="2342353"/>
              <a:ext cx="45091" cy="67010"/>
            </a:xfrm>
            <a:custGeom>
              <a:avLst/>
              <a:gdLst/>
              <a:ahLst/>
              <a:cxnLst/>
              <a:rect l="l" t="t" r="r" b="b"/>
              <a:pathLst>
                <a:path w="1944" h="2889" extrusionOk="0">
                  <a:moveTo>
                    <a:pt x="468" y="1"/>
                  </a:moveTo>
                  <a:cubicBezTo>
                    <a:pt x="295" y="1"/>
                    <a:pt x="133" y="107"/>
                    <a:pt x="79" y="282"/>
                  </a:cubicBezTo>
                  <a:cubicBezTo>
                    <a:pt x="79" y="298"/>
                    <a:pt x="63" y="345"/>
                    <a:pt x="32" y="439"/>
                  </a:cubicBezTo>
                  <a:cubicBezTo>
                    <a:pt x="0" y="565"/>
                    <a:pt x="32" y="706"/>
                    <a:pt x="63" y="831"/>
                  </a:cubicBezTo>
                  <a:cubicBezTo>
                    <a:pt x="79" y="941"/>
                    <a:pt x="63" y="862"/>
                    <a:pt x="79" y="1003"/>
                  </a:cubicBezTo>
                  <a:cubicBezTo>
                    <a:pt x="79" y="1082"/>
                    <a:pt x="94" y="1176"/>
                    <a:pt x="94" y="1254"/>
                  </a:cubicBezTo>
                  <a:cubicBezTo>
                    <a:pt x="94" y="1270"/>
                    <a:pt x="110" y="1333"/>
                    <a:pt x="110" y="1348"/>
                  </a:cubicBezTo>
                  <a:cubicBezTo>
                    <a:pt x="110" y="1427"/>
                    <a:pt x="126" y="1489"/>
                    <a:pt x="141" y="1568"/>
                  </a:cubicBezTo>
                  <a:cubicBezTo>
                    <a:pt x="141" y="1568"/>
                    <a:pt x="141" y="1615"/>
                    <a:pt x="157" y="1662"/>
                  </a:cubicBezTo>
                  <a:cubicBezTo>
                    <a:pt x="157" y="1693"/>
                    <a:pt x="157" y="1724"/>
                    <a:pt x="157" y="1724"/>
                  </a:cubicBezTo>
                  <a:cubicBezTo>
                    <a:pt x="157" y="1818"/>
                    <a:pt x="173" y="1913"/>
                    <a:pt x="188" y="1991"/>
                  </a:cubicBezTo>
                  <a:cubicBezTo>
                    <a:pt x="235" y="2242"/>
                    <a:pt x="345" y="2461"/>
                    <a:pt x="502" y="2649"/>
                  </a:cubicBezTo>
                  <a:cubicBezTo>
                    <a:pt x="641" y="2817"/>
                    <a:pt x="827" y="2889"/>
                    <a:pt x="1014" y="2889"/>
                  </a:cubicBezTo>
                  <a:cubicBezTo>
                    <a:pt x="1354" y="2889"/>
                    <a:pt x="1702" y="2653"/>
                    <a:pt x="1803" y="2320"/>
                  </a:cubicBezTo>
                  <a:cubicBezTo>
                    <a:pt x="1944" y="1803"/>
                    <a:pt x="1615" y="1286"/>
                    <a:pt x="1348" y="878"/>
                  </a:cubicBezTo>
                  <a:cubicBezTo>
                    <a:pt x="1303" y="810"/>
                    <a:pt x="1290" y="789"/>
                    <a:pt x="1292" y="789"/>
                  </a:cubicBezTo>
                  <a:lnTo>
                    <a:pt x="1292" y="789"/>
                  </a:lnTo>
                  <a:cubicBezTo>
                    <a:pt x="1295" y="789"/>
                    <a:pt x="1337" y="845"/>
                    <a:pt x="1339" y="845"/>
                  </a:cubicBezTo>
                  <a:cubicBezTo>
                    <a:pt x="1341" y="845"/>
                    <a:pt x="1332" y="830"/>
                    <a:pt x="1301" y="784"/>
                  </a:cubicBezTo>
                  <a:cubicBezTo>
                    <a:pt x="1257" y="725"/>
                    <a:pt x="1212" y="679"/>
                    <a:pt x="1181" y="622"/>
                  </a:cubicBezTo>
                  <a:lnTo>
                    <a:pt x="1181" y="622"/>
                  </a:lnTo>
                  <a:cubicBezTo>
                    <a:pt x="1186" y="628"/>
                    <a:pt x="1190" y="633"/>
                    <a:pt x="1191" y="633"/>
                  </a:cubicBezTo>
                  <a:cubicBezTo>
                    <a:pt x="1191" y="633"/>
                    <a:pt x="1187" y="627"/>
                    <a:pt x="1176" y="612"/>
                  </a:cubicBezTo>
                  <a:lnTo>
                    <a:pt x="1176" y="612"/>
                  </a:lnTo>
                  <a:cubicBezTo>
                    <a:pt x="1177" y="615"/>
                    <a:pt x="1179" y="618"/>
                    <a:pt x="1181" y="622"/>
                  </a:cubicBezTo>
                  <a:lnTo>
                    <a:pt x="1181" y="622"/>
                  </a:lnTo>
                  <a:cubicBezTo>
                    <a:pt x="1167" y="604"/>
                    <a:pt x="1144" y="573"/>
                    <a:pt x="1144" y="565"/>
                  </a:cubicBezTo>
                  <a:cubicBezTo>
                    <a:pt x="1113" y="518"/>
                    <a:pt x="1082" y="486"/>
                    <a:pt x="1066" y="439"/>
                  </a:cubicBezTo>
                  <a:cubicBezTo>
                    <a:pt x="988" y="314"/>
                    <a:pt x="925" y="204"/>
                    <a:pt x="800" y="126"/>
                  </a:cubicBezTo>
                  <a:cubicBezTo>
                    <a:pt x="737" y="94"/>
                    <a:pt x="706" y="63"/>
                    <a:pt x="690" y="63"/>
                  </a:cubicBezTo>
                  <a:cubicBezTo>
                    <a:pt x="619" y="21"/>
                    <a:pt x="543" y="1"/>
                    <a:pt x="468"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0" name="Google Shape;2650;p94"/>
            <p:cNvSpPr/>
            <p:nvPr/>
          </p:nvSpPr>
          <p:spPr>
            <a:xfrm>
              <a:off x="6912292" y="2372528"/>
              <a:ext cx="371" cy="1299"/>
            </a:xfrm>
            <a:custGeom>
              <a:avLst/>
              <a:gdLst/>
              <a:ahLst/>
              <a:cxnLst/>
              <a:rect l="l" t="t" r="r" b="b"/>
              <a:pathLst>
                <a:path w="16" h="56" extrusionOk="0">
                  <a:moveTo>
                    <a:pt x="0" y="0"/>
                  </a:moveTo>
                  <a:cubicBezTo>
                    <a:pt x="0" y="5"/>
                    <a:pt x="2" y="10"/>
                    <a:pt x="4" y="15"/>
                  </a:cubicBezTo>
                  <a:lnTo>
                    <a:pt x="4" y="15"/>
                  </a:lnTo>
                  <a:cubicBezTo>
                    <a:pt x="3" y="11"/>
                    <a:pt x="2" y="6"/>
                    <a:pt x="0" y="0"/>
                  </a:cubicBezTo>
                  <a:close/>
                  <a:moveTo>
                    <a:pt x="4" y="15"/>
                  </a:moveTo>
                  <a:lnTo>
                    <a:pt x="4" y="15"/>
                  </a:lnTo>
                  <a:cubicBezTo>
                    <a:pt x="12" y="45"/>
                    <a:pt x="14" y="56"/>
                    <a:pt x="15" y="56"/>
                  </a:cubicBezTo>
                  <a:cubicBezTo>
                    <a:pt x="16" y="56"/>
                    <a:pt x="16" y="52"/>
                    <a:pt x="16" y="47"/>
                  </a:cubicBezTo>
                  <a:cubicBezTo>
                    <a:pt x="16" y="37"/>
                    <a:pt x="9" y="26"/>
                    <a:pt x="4" y="15"/>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1" name="Google Shape;2651;p94"/>
            <p:cNvSpPr/>
            <p:nvPr/>
          </p:nvSpPr>
          <p:spPr>
            <a:xfrm>
              <a:off x="6798131" y="2379533"/>
              <a:ext cx="36370" cy="51493"/>
            </a:xfrm>
            <a:custGeom>
              <a:avLst/>
              <a:gdLst/>
              <a:ahLst/>
              <a:cxnLst/>
              <a:rect l="l" t="t" r="r" b="b"/>
              <a:pathLst>
                <a:path w="1568" h="2220" extrusionOk="0">
                  <a:moveTo>
                    <a:pt x="600" y="0"/>
                  </a:moveTo>
                  <a:cubicBezTo>
                    <a:pt x="481" y="0"/>
                    <a:pt x="366" y="55"/>
                    <a:pt x="314" y="168"/>
                  </a:cubicBezTo>
                  <a:cubicBezTo>
                    <a:pt x="173" y="435"/>
                    <a:pt x="157" y="780"/>
                    <a:pt x="126" y="1109"/>
                  </a:cubicBezTo>
                  <a:cubicBezTo>
                    <a:pt x="0" y="1328"/>
                    <a:pt x="16" y="1642"/>
                    <a:pt x="142" y="1846"/>
                  </a:cubicBezTo>
                  <a:cubicBezTo>
                    <a:pt x="266" y="2082"/>
                    <a:pt x="518" y="2219"/>
                    <a:pt x="781" y="2219"/>
                  </a:cubicBezTo>
                  <a:cubicBezTo>
                    <a:pt x="850" y="2219"/>
                    <a:pt x="920" y="2210"/>
                    <a:pt x="988" y="2190"/>
                  </a:cubicBezTo>
                  <a:cubicBezTo>
                    <a:pt x="1270" y="2112"/>
                    <a:pt x="1474" y="1861"/>
                    <a:pt x="1521" y="1579"/>
                  </a:cubicBezTo>
                  <a:cubicBezTo>
                    <a:pt x="1568" y="1313"/>
                    <a:pt x="1458" y="1093"/>
                    <a:pt x="1286" y="937"/>
                  </a:cubicBezTo>
                  <a:cubicBezTo>
                    <a:pt x="1239" y="842"/>
                    <a:pt x="1192" y="733"/>
                    <a:pt x="1145" y="623"/>
                  </a:cubicBezTo>
                  <a:cubicBezTo>
                    <a:pt x="1066" y="435"/>
                    <a:pt x="1004" y="247"/>
                    <a:pt x="863" y="106"/>
                  </a:cubicBezTo>
                  <a:cubicBezTo>
                    <a:pt x="793" y="36"/>
                    <a:pt x="695" y="0"/>
                    <a:pt x="600"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2" name="Google Shape;2652;p94"/>
            <p:cNvSpPr/>
            <p:nvPr/>
          </p:nvSpPr>
          <p:spPr>
            <a:xfrm>
              <a:off x="6570553" y="2203630"/>
              <a:ext cx="48918" cy="28136"/>
            </a:xfrm>
            <a:custGeom>
              <a:avLst/>
              <a:gdLst/>
              <a:ahLst/>
              <a:cxnLst/>
              <a:rect l="l" t="t" r="r" b="b"/>
              <a:pathLst>
                <a:path w="2109" h="1213" extrusionOk="0">
                  <a:moveTo>
                    <a:pt x="1463" y="1"/>
                  </a:moveTo>
                  <a:cubicBezTo>
                    <a:pt x="1410" y="1"/>
                    <a:pt x="1356" y="8"/>
                    <a:pt x="1301" y="25"/>
                  </a:cubicBezTo>
                  <a:cubicBezTo>
                    <a:pt x="1098" y="72"/>
                    <a:pt x="909" y="56"/>
                    <a:pt x="706" y="103"/>
                  </a:cubicBezTo>
                  <a:cubicBezTo>
                    <a:pt x="502" y="135"/>
                    <a:pt x="361" y="213"/>
                    <a:pt x="157" y="276"/>
                  </a:cubicBezTo>
                  <a:cubicBezTo>
                    <a:pt x="16" y="323"/>
                    <a:pt x="0" y="511"/>
                    <a:pt x="126" y="589"/>
                  </a:cubicBezTo>
                  <a:cubicBezTo>
                    <a:pt x="282" y="699"/>
                    <a:pt x="424" y="824"/>
                    <a:pt x="612" y="903"/>
                  </a:cubicBezTo>
                  <a:cubicBezTo>
                    <a:pt x="784" y="997"/>
                    <a:pt x="972" y="1028"/>
                    <a:pt x="1160" y="1122"/>
                  </a:cubicBezTo>
                  <a:cubicBezTo>
                    <a:pt x="1256" y="1184"/>
                    <a:pt x="1359" y="1213"/>
                    <a:pt x="1460" y="1213"/>
                  </a:cubicBezTo>
                  <a:cubicBezTo>
                    <a:pt x="1741" y="1213"/>
                    <a:pt x="2008" y="995"/>
                    <a:pt x="2054" y="683"/>
                  </a:cubicBezTo>
                  <a:cubicBezTo>
                    <a:pt x="2108" y="330"/>
                    <a:pt x="1809" y="1"/>
                    <a:pt x="1463"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53" name="Google Shape;2653;p94"/>
          <p:cNvGrpSpPr/>
          <p:nvPr/>
        </p:nvGrpSpPr>
        <p:grpSpPr>
          <a:xfrm>
            <a:off x="7037115" y="4677698"/>
            <a:ext cx="1745583" cy="230173"/>
            <a:chOff x="1394800" y="3522000"/>
            <a:chExt cx="1048650" cy="138275"/>
          </a:xfrm>
        </p:grpSpPr>
        <p:sp>
          <p:nvSpPr>
            <p:cNvPr id="2654" name="Google Shape;2654;p94"/>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5" name="Google Shape;2655;p94"/>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6" name="Google Shape;2656;p94"/>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7" name="Google Shape;2657;p94"/>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8" name="Google Shape;2658;p94"/>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9" name="Google Shape;2659;p94"/>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0" name="Google Shape;2660;p94"/>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1" name="Google Shape;2661;p94"/>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2" name="Google Shape;2662;p94"/>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63" name="Google Shape;2663;p94"/>
          <p:cNvSpPr txBox="1">
            <a:spLocks noGrp="1"/>
          </p:cNvSpPr>
          <p:nvPr>
            <p:ph type="body" idx="1"/>
          </p:nvPr>
        </p:nvSpPr>
        <p:spPr>
          <a:xfrm>
            <a:off x="391300" y="1003875"/>
            <a:ext cx="8707200" cy="4139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67"/>
        <p:cNvGrpSpPr/>
        <p:nvPr/>
      </p:nvGrpSpPr>
      <p:grpSpPr>
        <a:xfrm>
          <a:off x="0" y="0"/>
          <a:ext cx="0" cy="0"/>
          <a:chOff x="0" y="0"/>
          <a:chExt cx="0" cy="0"/>
        </a:xfrm>
      </p:grpSpPr>
      <p:sp>
        <p:nvSpPr>
          <p:cNvPr id="2668" name="Google Shape;2668;p95"/>
          <p:cNvSpPr txBox="1">
            <a:spLocks noGrp="1"/>
          </p:cNvSpPr>
          <p:nvPr>
            <p:ph type="title"/>
          </p:nvPr>
        </p:nvSpPr>
        <p:spPr>
          <a:xfrm>
            <a:off x="720000" y="291500"/>
            <a:ext cx="7704000" cy="36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a:t>Additional Notes</a:t>
            </a:r>
            <a:endParaRPr/>
          </a:p>
        </p:txBody>
      </p:sp>
      <p:grpSp>
        <p:nvGrpSpPr>
          <p:cNvPr id="2669" name="Google Shape;2669;p95"/>
          <p:cNvGrpSpPr/>
          <p:nvPr/>
        </p:nvGrpSpPr>
        <p:grpSpPr>
          <a:xfrm flipH="1">
            <a:off x="720036" y="651561"/>
            <a:ext cx="2689719" cy="92730"/>
            <a:chOff x="4345425" y="2175475"/>
            <a:chExt cx="800750" cy="176025"/>
          </a:xfrm>
        </p:grpSpPr>
        <p:sp>
          <p:nvSpPr>
            <p:cNvPr id="2670" name="Google Shape;2670;p9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1" name="Google Shape;2671;p9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2" name="Google Shape;2672;p95"/>
          <p:cNvGrpSpPr/>
          <p:nvPr/>
        </p:nvGrpSpPr>
        <p:grpSpPr>
          <a:xfrm rot="-949627">
            <a:off x="6171739" y="1235936"/>
            <a:ext cx="1951008" cy="1793526"/>
            <a:chOff x="2334325" y="3469775"/>
            <a:chExt cx="1136500" cy="995125"/>
          </a:xfrm>
        </p:grpSpPr>
        <p:sp>
          <p:nvSpPr>
            <p:cNvPr id="2673" name="Google Shape;2673;p95"/>
            <p:cNvSpPr/>
            <p:nvPr/>
          </p:nvSpPr>
          <p:spPr>
            <a:xfrm>
              <a:off x="2337450" y="3480425"/>
              <a:ext cx="1100925" cy="952600"/>
            </a:xfrm>
            <a:custGeom>
              <a:avLst/>
              <a:gdLst/>
              <a:ahLst/>
              <a:cxnLst/>
              <a:rect l="l" t="t" r="r" b="b"/>
              <a:pathLst>
                <a:path w="44037" h="38104" extrusionOk="0">
                  <a:moveTo>
                    <a:pt x="40703" y="0"/>
                  </a:moveTo>
                  <a:cubicBezTo>
                    <a:pt x="40678" y="0"/>
                    <a:pt x="40653" y="25"/>
                    <a:pt x="40603" y="25"/>
                  </a:cubicBezTo>
                  <a:cubicBezTo>
                    <a:pt x="33886" y="877"/>
                    <a:pt x="27069" y="1278"/>
                    <a:pt x="20302" y="1855"/>
                  </a:cubicBezTo>
                  <a:cubicBezTo>
                    <a:pt x="13585" y="2406"/>
                    <a:pt x="6868" y="3133"/>
                    <a:pt x="126" y="3434"/>
                  </a:cubicBezTo>
                  <a:cubicBezTo>
                    <a:pt x="1" y="9725"/>
                    <a:pt x="1079" y="15840"/>
                    <a:pt x="1279" y="22106"/>
                  </a:cubicBezTo>
                  <a:cubicBezTo>
                    <a:pt x="1379" y="25239"/>
                    <a:pt x="1329" y="28371"/>
                    <a:pt x="1279" y="31504"/>
                  </a:cubicBezTo>
                  <a:cubicBezTo>
                    <a:pt x="1229" y="33183"/>
                    <a:pt x="1003" y="35188"/>
                    <a:pt x="1906" y="36692"/>
                  </a:cubicBezTo>
                  <a:cubicBezTo>
                    <a:pt x="2463" y="37626"/>
                    <a:pt x="3364" y="38104"/>
                    <a:pt x="4290" y="38104"/>
                  </a:cubicBezTo>
                  <a:cubicBezTo>
                    <a:pt x="5154" y="38104"/>
                    <a:pt x="6040" y="37689"/>
                    <a:pt x="6693" y="36843"/>
                  </a:cubicBezTo>
                  <a:cubicBezTo>
                    <a:pt x="7319" y="36016"/>
                    <a:pt x="7570" y="34988"/>
                    <a:pt x="7820" y="34010"/>
                  </a:cubicBezTo>
                  <a:cubicBezTo>
                    <a:pt x="7851" y="33904"/>
                    <a:pt x="7936" y="33863"/>
                    <a:pt x="8021" y="33863"/>
                  </a:cubicBezTo>
                  <a:cubicBezTo>
                    <a:pt x="8076" y="33863"/>
                    <a:pt x="8132" y="33880"/>
                    <a:pt x="8171" y="33910"/>
                  </a:cubicBezTo>
                  <a:cubicBezTo>
                    <a:pt x="8188" y="33910"/>
                    <a:pt x="8216" y="33899"/>
                    <a:pt x="8247" y="33899"/>
                  </a:cubicBezTo>
                  <a:cubicBezTo>
                    <a:pt x="8263" y="33899"/>
                    <a:pt x="8280" y="33902"/>
                    <a:pt x="8297" y="33910"/>
                  </a:cubicBezTo>
                  <a:cubicBezTo>
                    <a:pt x="15223" y="35439"/>
                    <a:pt x="22419" y="35740"/>
                    <a:pt x="29615" y="35740"/>
                  </a:cubicBezTo>
                  <a:cubicBezTo>
                    <a:pt x="34276" y="35740"/>
                    <a:pt x="38937" y="35614"/>
                    <a:pt x="43525" y="35614"/>
                  </a:cubicBezTo>
                  <a:cubicBezTo>
                    <a:pt x="43696" y="35614"/>
                    <a:pt x="43866" y="35614"/>
                    <a:pt x="44036" y="35615"/>
                  </a:cubicBezTo>
                  <a:cubicBezTo>
                    <a:pt x="43811" y="29650"/>
                    <a:pt x="43560" y="23710"/>
                    <a:pt x="42984" y="17745"/>
                  </a:cubicBezTo>
                  <a:cubicBezTo>
                    <a:pt x="42407" y="11805"/>
                    <a:pt x="41304" y="5940"/>
                    <a:pt x="407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4" name="Google Shape;2674;p95"/>
            <p:cNvSpPr/>
            <p:nvPr/>
          </p:nvSpPr>
          <p:spPr>
            <a:xfrm>
              <a:off x="2334325" y="3469775"/>
              <a:ext cx="1107175" cy="965775"/>
            </a:xfrm>
            <a:custGeom>
              <a:avLst/>
              <a:gdLst/>
              <a:ahLst/>
              <a:cxnLst/>
              <a:rect l="l" t="t" r="r" b="b"/>
              <a:pathLst>
                <a:path w="44287" h="38631" extrusionOk="0">
                  <a:moveTo>
                    <a:pt x="40651" y="682"/>
                  </a:moveTo>
                  <a:cubicBezTo>
                    <a:pt x="41257" y="6544"/>
                    <a:pt x="42339" y="12358"/>
                    <a:pt x="42908" y="18196"/>
                  </a:cubicBezTo>
                  <a:cubicBezTo>
                    <a:pt x="43209" y="21178"/>
                    <a:pt x="43409" y="24136"/>
                    <a:pt x="43585" y="27118"/>
                  </a:cubicBezTo>
                  <a:cubicBezTo>
                    <a:pt x="43685" y="28597"/>
                    <a:pt x="43760" y="30101"/>
                    <a:pt x="43810" y="31579"/>
                  </a:cubicBezTo>
                  <a:lnTo>
                    <a:pt x="43911" y="33810"/>
                  </a:lnTo>
                  <a:lnTo>
                    <a:pt x="43961" y="34938"/>
                  </a:lnTo>
                  <a:cubicBezTo>
                    <a:pt x="43961" y="35264"/>
                    <a:pt x="43986" y="35589"/>
                    <a:pt x="44036" y="35940"/>
                  </a:cubicBezTo>
                  <a:cubicBezTo>
                    <a:pt x="43309" y="35915"/>
                    <a:pt x="42632" y="35890"/>
                    <a:pt x="41906" y="35890"/>
                  </a:cubicBezTo>
                  <a:lnTo>
                    <a:pt x="39650" y="35915"/>
                  </a:lnTo>
                  <a:lnTo>
                    <a:pt x="35164" y="35965"/>
                  </a:lnTo>
                  <a:cubicBezTo>
                    <a:pt x="33514" y="35993"/>
                    <a:pt x="31871" y="36013"/>
                    <a:pt x="30228" y="36013"/>
                  </a:cubicBezTo>
                  <a:cubicBezTo>
                    <a:pt x="28876" y="36013"/>
                    <a:pt x="27524" y="35999"/>
                    <a:pt x="26166" y="35965"/>
                  </a:cubicBezTo>
                  <a:cubicBezTo>
                    <a:pt x="23159" y="35915"/>
                    <a:pt x="20176" y="35790"/>
                    <a:pt x="17194" y="35514"/>
                  </a:cubicBezTo>
                  <a:lnTo>
                    <a:pt x="14963" y="35264"/>
                  </a:lnTo>
                  <a:lnTo>
                    <a:pt x="12732" y="34963"/>
                  </a:lnTo>
                  <a:lnTo>
                    <a:pt x="10527" y="34587"/>
                  </a:lnTo>
                  <a:lnTo>
                    <a:pt x="9424" y="34361"/>
                  </a:lnTo>
                  <a:lnTo>
                    <a:pt x="8873" y="34261"/>
                  </a:lnTo>
                  <a:lnTo>
                    <a:pt x="8597" y="34211"/>
                  </a:lnTo>
                  <a:lnTo>
                    <a:pt x="8472" y="34186"/>
                  </a:lnTo>
                  <a:cubicBezTo>
                    <a:pt x="8434" y="34173"/>
                    <a:pt x="8390" y="34167"/>
                    <a:pt x="8350" y="34167"/>
                  </a:cubicBezTo>
                  <a:cubicBezTo>
                    <a:pt x="8335" y="34167"/>
                    <a:pt x="8321" y="34168"/>
                    <a:pt x="8307" y="34169"/>
                  </a:cubicBezTo>
                  <a:lnTo>
                    <a:pt x="8307" y="34169"/>
                  </a:lnTo>
                  <a:cubicBezTo>
                    <a:pt x="8259" y="34145"/>
                    <a:pt x="8207" y="34136"/>
                    <a:pt x="8146" y="34136"/>
                  </a:cubicBezTo>
                  <a:cubicBezTo>
                    <a:pt x="8046" y="34136"/>
                    <a:pt x="7920" y="34186"/>
                    <a:pt x="7870" y="34261"/>
                  </a:cubicBezTo>
                  <a:cubicBezTo>
                    <a:pt x="7845" y="34311"/>
                    <a:pt x="7820" y="34361"/>
                    <a:pt x="7795" y="34386"/>
                  </a:cubicBezTo>
                  <a:lnTo>
                    <a:pt x="7795" y="34487"/>
                  </a:lnTo>
                  <a:lnTo>
                    <a:pt x="7745" y="34637"/>
                  </a:lnTo>
                  <a:lnTo>
                    <a:pt x="7570" y="35264"/>
                  </a:lnTo>
                  <a:cubicBezTo>
                    <a:pt x="7444" y="35690"/>
                    <a:pt x="7319" y="36116"/>
                    <a:pt x="7118" y="36492"/>
                  </a:cubicBezTo>
                  <a:cubicBezTo>
                    <a:pt x="6767" y="37269"/>
                    <a:pt x="6141" y="37945"/>
                    <a:pt x="5339" y="38246"/>
                  </a:cubicBezTo>
                  <a:cubicBezTo>
                    <a:pt x="5051" y="38363"/>
                    <a:pt x="4744" y="38419"/>
                    <a:pt x="4437" y="38419"/>
                  </a:cubicBezTo>
                  <a:cubicBezTo>
                    <a:pt x="3889" y="38419"/>
                    <a:pt x="3342" y="38241"/>
                    <a:pt x="2908" y="37920"/>
                  </a:cubicBezTo>
                  <a:cubicBezTo>
                    <a:pt x="2206" y="37419"/>
                    <a:pt x="1805" y="36592"/>
                    <a:pt x="1630" y="35740"/>
                  </a:cubicBezTo>
                  <a:cubicBezTo>
                    <a:pt x="1454" y="34888"/>
                    <a:pt x="1454" y="34010"/>
                    <a:pt x="1479" y="33108"/>
                  </a:cubicBezTo>
                  <a:cubicBezTo>
                    <a:pt x="1504" y="32231"/>
                    <a:pt x="1529" y="31329"/>
                    <a:pt x="1554" y="30451"/>
                  </a:cubicBezTo>
                  <a:cubicBezTo>
                    <a:pt x="1579" y="28672"/>
                    <a:pt x="1605" y="26893"/>
                    <a:pt x="1605" y="25113"/>
                  </a:cubicBezTo>
                  <a:cubicBezTo>
                    <a:pt x="1579" y="23359"/>
                    <a:pt x="1554" y="21579"/>
                    <a:pt x="1429" y="19800"/>
                  </a:cubicBezTo>
                  <a:cubicBezTo>
                    <a:pt x="1304" y="18020"/>
                    <a:pt x="1153" y="16241"/>
                    <a:pt x="978" y="14487"/>
                  </a:cubicBezTo>
                  <a:cubicBezTo>
                    <a:pt x="657" y="11001"/>
                    <a:pt x="360" y="7515"/>
                    <a:pt x="424" y="4029"/>
                  </a:cubicBezTo>
                  <a:lnTo>
                    <a:pt x="424" y="4029"/>
                  </a:lnTo>
                  <a:cubicBezTo>
                    <a:pt x="7166" y="3724"/>
                    <a:pt x="13859" y="3004"/>
                    <a:pt x="20577" y="2456"/>
                  </a:cubicBezTo>
                  <a:lnTo>
                    <a:pt x="30728" y="1654"/>
                  </a:lnTo>
                  <a:cubicBezTo>
                    <a:pt x="32407" y="1529"/>
                    <a:pt x="34111" y="1379"/>
                    <a:pt x="35790" y="1203"/>
                  </a:cubicBezTo>
                  <a:lnTo>
                    <a:pt x="38347" y="953"/>
                  </a:lnTo>
                  <a:lnTo>
                    <a:pt x="39600" y="802"/>
                  </a:lnTo>
                  <a:lnTo>
                    <a:pt x="40226" y="727"/>
                  </a:lnTo>
                  <a:lnTo>
                    <a:pt x="40552" y="702"/>
                  </a:lnTo>
                  <a:cubicBezTo>
                    <a:pt x="40586" y="693"/>
                    <a:pt x="40617" y="688"/>
                    <a:pt x="40651" y="682"/>
                  </a:cubicBezTo>
                  <a:close/>
                  <a:moveTo>
                    <a:pt x="41003" y="0"/>
                  </a:moveTo>
                  <a:lnTo>
                    <a:pt x="40753" y="226"/>
                  </a:lnTo>
                  <a:cubicBezTo>
                    <a:pt x="40728" y="251"/>
                    <a:pt x="40602" y="276"/>
                    <a:pt x="40502" y="276"/>
                  </a:cubicBezTo>
                  <a:lnTo>
                    <a:pt x="40176" y="326"/>
                  </a:lnTo>
                  <a:lnTo>
                    <a:pt x="39550" y="401"/>
                  </a:lnTo>
                  <a:lnTo>
                    <a:pt x="38296" y="552"/>
                  </a:lnTo>
                  <a:lnTo>
                    <a:pt x="35765" y="802"/>
                  </a:lnTo>
                  <a:cubicBezTo>
                    <a:pt x="34086" y="978"/>
                    <a:pt x="32382" y="1128"/>
                    <a:pt x="30702" y="1253"/>
                  </a:cubicBezTo>
                  <a:lnTo>
                    <a:pt x="20552" y="2080"/>
                  </a:lnTo>
                  <a:cubicBezTo>
                    <a:pt x="13785" y="2657"/>
                    <a:pt x="7018" y="3359"/>
                    <a:pt x="251" y="3684"/>
                  </a:cubicBezTo>
                  <a:lnTo>
                    <a:pt x="101" y="3710"/>
                  </a:lnTo>
                  <a:lnTo>
                    <a:pt x="101" y="3860"/>
                  </a:lnTo>
                  <a:cubicBezTo>
                    <a:pt x="1" y="7419"/>
                    <a:pt x="326" y="10978"/>
                    <a:pt x="652" y="14512"/>
                  </a:cubicBezTo>
                  <a:cubicBezTo>
                    <a:pt x="978" y="18045"/>
                    <a:pt x="1279" y="21579"/>
                    <a:pt x="1304" y="25138"/>
                  </a:cubicBezTo>
                  <a:cubicBezTo>
                    <a:pt x="1329" y="26893"/>
                    <a:pt x="1304" y="28672"/>
                    <a:pt x="1279" y="30451"/>
                  </a:cubicBezTo>
                  <a:cubicBezTo>
                    <a:pt x="1279" y="31329"/>
                    <a:pt x="1279" y="32231"/>
                    <a:pt x="1229" y="33108"/>
                  </a:cubicBezTo>
                  <a:cubicBezTo>
                    <a:pt x="1204" y="34010"/>
                    <a:pt x="1204" y="34913"/>
                    <a:pt x="1404" y="35790"/>
                  </a:cubicBezTo>
                  <a:cubicBezTo>
                    <a:pt x="1579" y="36667"/>
                    <a:pt x="2031" y="37544"/>
                    <a:pt x="2783" y="38096"/>
                  </a:cubicBezTo>
                  <a:cubicBezTo>
                    <a:pt x="3253" y="38452"/>
                    <a:pt x="3849" y="38631"/>
                    <a:pt x="4449" y="38631"/>
                  </a:cubicBezTo>
                  <a:cubicBezTo>
                    <a:pt x="4776" y="38631"/>
                    <a:pt x="5105" y="38578"/>
                    <a:pt x="5414" y="38472"/>
                  </a:cubicBezTo>
                  <a:cubicBezTo>
                    <a:pt x="6291" y="38146"/>
                    <a:pt x="6968" y="37419"/>
                    <a:pt x="7369" y="36617"/>
                  </a:cubicBezTo>
                  <a:cubicBezTo>
                    <a:pt x="7570" y="36216"/>
                    <a:pt x="7720" y="35790"/>
                    <a:pt x="7870" y="35364"/>
                  </a:cubicBezTo>
                  <a:lnTo>
                    <a:pt x="8046" y="34712"/>
                  </a:lnTo>
                  <a:lnTo>
                    <a:pt x="8096" y="34562"/>
                  </a:lnTo>
                  <a:lnTo>
                    <a:pt x="8121" y="34487"/>
                  </a:lnTo>
                  <a:cubicBezTo>
                    <a:pt x="8121" y="34462"/>
                    <a:pt x="8121" y="34462"/>
                    <a:pt x="8121" y="34462"/>
                  </a:cubicBezTo>
                  <a:cubicBezTo>
                    <a:pt x="8121" y="34462"/>
                    <a:pt x="8132" y="34450"/>
                    <a:pt x="8154" y="34450"/>
                  </a:cubicBezTo>
                  <a:cubicBezTo>
                    <a:pt x="8165" y="34450"/>
                    <a:pt x="8179" y="34453"/>
                    <a:pt x="8196" y="34462"/>
                  </a:cubicBezTo>
                  <a:lnTo>
                    <a:pt x="8246" y="34537"/>
                  </a:lnTo>
                  <a:lnTo>
                    <a:pt x="8346" y="34512"/>
                  </a:lnTo>
                  <a:cubicBezTo>
                    <a:pt x="8372" y="34487"/>
                    <a:pt x="8372" y="34487"/>
                    <a:pt x="8397" y="34487"/>
                  </a:cubicBezTo>
                  <a:lnTo>
                    <a:pt x="8547" y="34512"/>
                  </a:lnTo>
                  <a:lnTo>
                    <a:pt x="8798" y="34587"/>
                  </a:lnTo>
                  <a:lnTo>
                    <a:pt x="9349" y="34687"/>
                  </a:lnTo>
                  <a:lnTo>
                    <a:pt x="10477" y="34913"/>
                  </a:lnTo>
                  <a:lnTo>
                    <a:pt x="12682" y="35289"/>
                  </a:lnTo>
                  <a:lnTo>
                    <a:pt x="14913" y="35589"/>
                  </a:lnTo>
                  <a:lnTo>
                    <a:pt x="17169" y="35840"/>
                  </a:lnTo>
                  <a:cubicBezTo>
                    <a:pt x="20151" y="36116"/>
                    <a:pt x="23159" y="36266"/>
                    <a:pt x="26166" y="36316"/>
                  </a:cubicBezTo>
                  <a:cubicBezTo>
                    <a:pt x="27315" y="36335"/>
                    <a:pt x="28460" y="36344"/>
                    <a:pt x="29604" y="36344"/>
                  </a:cubicBezTo>
                  <a:cubicBezTo>
                    <a:pt x="31456" y="36344"/>
                    <a:pt x="33305" y="36322"/>
                    <a:pt x="35164" y="36291"/>
                  </a:cubicBezTo>
                  <a:lnTo>
                    <a:pt x="39650" y="36241"/>
                  </a:lnTo>
                  <a:lnTo>
                    <a:pt x="41906" y="36216"/>
                  </a:lnTo>
                  <a:cubicBezTo>
                    <a:pt x="42682" y="36216"/>
                    <a:pt x="43510" y="36191"/>
                    <a:pt x="44261" y="36166"/>
                  </a:cubicBezTo>
                  <a:cubicBezTo>
                    <a:pt x="44286" y="35765"/>
                    <a:pt x="44286" y="35339"/>
                    <a:pt x="44286" y="34938"/>
                  </a:cubicBezTo>
                  <a:lnTo>
                    <a:pt x="44236" y="33810"/>
                  </a:lnTo>
                  <a:lnTo>
                    <a:pt x="44161" y="31579"/>
                  </a:lnTo>
                  <a:cubicBezTo>
                    <a:pt x="44086" y="30076"/>
                    <a:pt x="44011" y="28597"/>
                    <a:pt x="43936" y="27093"/>
                  </a:cubicBezTo>
                  <a:cubicBezTo>
                    <a:pt x="43785" y="24111"/>
                    <a:pt x="43560" y="21128"/>
                    <a:pt x="43284" y="18171"/>
                  </a:cubicBezTo>
                  <a:cubicBezTo>
                    <a:pt x="42733" y="12206"/>
                    <a:pt x="41630" y="6341"/>
                    <a:pt x="41053" y="401"/>
                  </a:cubicBezTo>
                  <a:lnTo>
                    <a:pt x="41003"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5" name="Google Shape;2675;p95"/>
            <p:cNvSpPr/>
            <p:nvPr/>
          </p:nvSpPr>
          <p:spPr>
            <a:xfrm>
              <a:off x="2402775" y="3617550"/>
              <a:ext cx="865425" cy="115450"/>
            </a:xfrm>
            <a:custGeom>
              <a:avLst/>
              <a:gdLst/>
              <a:ahLst/>
              <a:cxnLst/>
              <a:rect l="l" t="t" r="r" b="b"/>
              <a:pathLst>
                <a:path w="34617" h="4618" extrusionOk="0">
                  <a:moveTo>
                    <a:pt x="34249" y="0"/>
                  </a:moveTo>
                  <a:cubicBezTo>
                    <a:pt x="34235" y="0"/>
                    <a:pt x="34220" y="2"/>
                    <a:pt x="34205" y="4"/>
                  </a:cubicBezTo>
                  <a:cubicBezTo>
                    <a:pt x="28240" y="806"/>
                    <a:pt x="22275" y="1633"/>
                    <a:pt x="16285" y="2385"/>
                  </a:cubicBezTo>
                  <a:cubicBezTo>
                    <a:pt x="10897" y="3062"/>
                    <a:pt x="5458" y="3513"/>
                    <a:pt x="95" y="4415"/>
                  </a:cubicBezTo>
                  <a:cubicBezTo>
                    <a:pt x="0" y="4439"/>
                    <a:pt x="17" y="4618"/>
                    <a:pt x="103" y="4618"/>
                  </a:cubicBezTo>
                  <a:cubicBezTo>
                    <a:pt x="108" y="4618"/>
                    <a:pt x="114" y="4617"/>
                    <a:pt x="120" y="4616"/>
                  </a:cubicBezTo>
                  <a:cubicBezTo>
                    <a:pt x="11523" y="4089"/>
                    <a:pt x="23052" y="2159"/>
                    <a:pt x="34330" y="480"/>
                  </a:cubicBezTo>
                  <a:cubicBezTo>
                    <a:pt x="34616" y="433"/>
                    <a:pt x="34517" y="0"/>
                    <a:pt x="34249"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6" name="Google Shape;2676;p95"/>
            <p:cNvSpPr/>
            <p:nvPr/>
          </p:nvSpPr>
          <p:spPr>
            <a:xfrm>
              <a:off x="2447100" y="4330675"/>
              <a:ext cx="1019450" cy="130975"/>
            </a:xfrm>
            <a:custGeom>
              <a:avLst/>
              <a:gdLst/>
              <a:ahLst/>
              <a:cxnLst/>
              <a:rect l="l" t="t" r="r" b="b"/>
              <a:pathLst>
                <a:path w="40778" h="5239" extrusionOk="0">
                  <a:moveTo>
                    <a:pt x="3434" y="0"/>
                  </a:moveTo>
                  <a:cubicBezTo>
                    <a:pt x="3134" y="1529"/>
                    <a:pt x="2632" y="3509"/>
                    <a:pt x="1" y="4086"/>
                  </a:cubicBezTo>
                  <a:cubicBezTo>
                    <a:pt x="5916" y="4412"/>
                    <a:pt x="13209" y="5239"/>
                    <a:pt x="19149" y="5239"/>
                  </a:cubicBezTo>
                  <a:cubicBezTo>
                    <a:pt x="22432" y="5239"/>
                    <a:pt x="25690" y="5138"/>
                    <a:pt x="28973" y="4963"/>
                  </a:cubicBezTo>
                  <a:cubicBezTo>
                    <a:pt x="31931" y="4787"/>
                    <a:pt x="39374" y="4136"/>
                    <a:pt x="40728" y="1053"/>
                  </a:cubicBezTo>
                  <a:cubicBezTo>
                    <a:pt x="40728" y="1028"/>
                    <a:pt x="40753" y="1003"/>
                    <a:pt x="40778" y="978"/>
                  </a:cubicBezTo>
                  <a:cubicBezTo>
                    <a:pt x="35097" y="978"/>
                    <a:pt x="29179" y="1216"/>
                    <a:pt x="23445" y="1216"/>
                  </a:cubicBezTo>
                  <a:cubicBezTo>
                    <a:pt x="22728" y="1216"/>
                    <a:pt x="22014" y="1212"/>
                    <a:pt x="21304" y="1203"/>
                  </a:cubicBezTo>
                  <a:cubicBezTo>
                    <a:pt x="20561" y="1197"/>
                    <a:pt x="19846" y="1196"/>
                    <a:pt x="19147" y="1196"/>
                  </a:cubicBezTo>
                  <a:cubicBezTo>
                    <a:pt x="18790" y="1196"/>
                    <a:pt x="18438" y="1196"/>
                    <a:pt x="18088" y="1196"/>
                  </a:cubicBezTo>
                  <a:cubicBezTo>
                    <a:pt x="13767" y="1196"/>
                    <a:pt x="9865" y="1153"/>
                    <a:pt x="34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7" name="Google Shape;2677;p95"/>
            <p:cNvSpPr/>
            <p:nvPr/>
          </p:nvSpPr>
          <p:spPr>
            <a:xfrm>
              <a:off x="2442725" y="4326300"/>
              <a:ext cx="1028100" cy="138600"/>
            </a:xfrm>
            <a:custGeom>
              <a:avLst/>
              <a:gdLst/>
              <a:ahLst/>
              <a:cxnLst/>
              <a:rect l="l" t="t" r="r" b="b"/>
              <a:pathLst>
                <a:path w="41124" h="5544" extrusionOk="0">
                  <a:moveTo>
                    <a:pt x="3755" y="381"/>
                  </a:moveTo>
                  <a:cubicBezTo>
                    <a:pt x="6782" y="917"/>
                    <a:pt x="9832" y="1306"/>
                    <a:pt x="12883" y="1454"/>
                  </a:cubicBezTo>
                  <a:cubicBezTo>
                    <a:pt x="16016" y="1629"/>
                    <a:pt x="19123" y="1554"/>
                    <a:pt x="22256" y="1604"/>
                  </a:cubicBezTo>
                  <a:cubicBezTo>
                    <a:pt x="25364" y="1604"/>
                    <a:pt x="28497" y="1529"/>
                    <a:pt x="31605" y="1454"/>
                  </a:cubicBezTo>
                  <a:lnTo>
                    <a:pt x="36266" y="1353"/>
                  </a:lnTo>
                  <a:lnTo>
                    <a:pt x="38622" y="1328"/>
                  </a:lnTo>
                  <a:lnTo>
                    <a:pt x="39775" y="1303"/>
                  </a:lnTo>
                  <a:cubicBezTo>
                    <a:pt x="39824" y="1307"/>
                    <a:pt x="39872" y="1308"/>
                    <a:pt x="39919" y="1308"/>
                  </a:cubicBezTo>
                  <a:cubicBezTo>
                    <a:pt x="40187" y="1308"/>
                    <a:pt x="40435" y="1259"/>
                    <a:pt x="40724" y="1234"/>
                  </a:cubicBezTo>
                  <a:lnTo>
                    <a:pt x="40724" y="1234"/>
                  </a:lnTo>
                  <a:lnTo>
                    <a:pt x="40652" y="1353"/>
                  </a:lnTo>
                  <a:cubicBezTo>
                    <a:pt x="40602" y="1454"/>
                    <a:pt x="40527" y="1529"/>
                    <a:pt x="40477" y="1629"/>
                  </a:cubicBezTo>
                  <a:cubicBezTo>
                    <a:pt x="40352" y="1780"/>
                    <a:pt x="40226" y="1930"/>
                    <a:pt x="40076" y="2080"/>
                  </a:cubicBezTo>
                  <a:cubicBezTo>
                    <a:pt x="39775" y="2381"/>
                    <a:pt x="39424" y="2632"/>
                    <a:pt x="39048" y="2832"/>
                  </a:cubicBezTo>
                  <a:cubicBezTo>
                    <a:pt x="38321" y="3258"/>
                    <a:pt x="37494" y="3559"/>
                    <a:pt x="36667" y="3810"/>
                  </a:cubicBezTo>
                  <a:cubicBezTo>
                    <a:pt x="35013" y="4311"/>
                    <a:pt x="33284" y="4587"/>
                    <a:pt x="31554" y="4762"/>
                  </a:cubicBezTo>
                  <a:cubicBezTo>
                    <a:pt x="28096" y="5113"/>
                    <a:pt x="24587" y="5138"/>
                    <a:pt x="21103" y="5263"/>
                  </a:cubicBezTo>
                  <a:cubicBezTo>
                    <a:pt x="20464" y="5286"/>
                    <a:pt x="19824" y="5297"/>
                    <a:pt x="19183" y="5297"/>
                  </a:cubicBezTo>
                  <a:cubicBezTo>
                    <a:pt x="16333" y="5297"/>
                    <a:pt x="13476" y="5092"/>
                    <a:pt x="10652" y="4887"/>
                  </a:cubicBezTo>
                  <a:cubicBezTo>
                    <a:pt x="7482" y="4636"/>
                    <a:pt x="4311" y="4344"/>
                    <a:pt x="1122" y="4142"/>
                  </a:cubicBezTo>
                  <a:lnTo>
                    <a:pt x="1122" y="4142"/>
                  </a:lnTo>
                  <a:cubicBezTo>
                    <a:pt x="1284" y="4075"/>
                    <a:pt x="1444" y="3999"/>
                    <a:pt x="1604" y="3910"/>
                  </a:cubicBezTo>
                  <a:cubicBezTo>
                    <a:pt x="2030" y="3659"/>
                    <a:pt x="2431" y="3333"/>
                    <a:pt x="2732" y="2932"/>
                  </a:cubicBezTo>
                  <a:cubicBezTo>
                    <a:pt x="3324" y="2175"/>
                    <a:pt x="3580" y="1261"/>
                    <a:pt x="3755" y="381"/>
                  </a:cubicBezTo>
                  <a:close/>
                  <a:moveTo>
                    <a:pt x="3660" y="0"/>
                  </a:moveTo>
                  <a:cubicBezTo>
                    <a:pt x="3559" y="0"/>
                    <a:pt x="3459" y="50"/>
                    <a:pt x="3434" y="150"/>
                  </a:cubicBezTo>
                  <a:cubicBezTo>
                    <a:pt x="3259" y="1078"/>
                    <a:pt x="3008" y="2005"/>
                    <a:pt x="2457" y="2732"/>
                  </a:cubicBezTo>
                  <a:cubicBezTo>
                    <a:pt x="2181" y="3083"/>
                    <a:pt x="1830" y="3384"/>
                    <a:pt x="1429" y="3609"/>
                  </a:cubicBezTo>
                  <a:cubicBezTo>
                    <a:pt x="1028" y="3835"/>
                    <a:pt x="577" y="3985"/>
                    <a:pt x="126" y="4085"/>
                  </a:cubicBezTo>
                  <a:cubicBezTo>
                    <a:pt x="51" y="4110"/>
                    <a:pt x="0" y="4160"/>
                    <a:pt x="0" y="4261"/>
                  </a:cubicBezTo>
                  <a:cubicBezTo>
                    <a:pt x="0" y="4336"/>
                    <a:pt x="76" y="4436"/>
                    <a:pt x="176" y="4436"/>
                  </a:cubicBezTo>
                  <a:cubicBezTo>
                    <a:pt x="3660" y="4612"/>
                    <a:pt x="7118" y="4937"/>
                    <a:pt x="10627" y="5163"/>
                  </a:cubicBezTo>
                  <a:cubicBezTo>
                    <a:pt x="12356" y="5288"/>
                    <a:pt x="14111" y="5389"/>
                    <a:pt x="15865" y="5464"/>
                  </a:cubicBezTo>
                  <a:cubicBezTo>
                    <a:pt x="17594" y="5539"/>
                    <a:pt x="19349" y="5514"/>
                    <a:pt x="21103" y="5539"/>
                  </a:cubicBezTo>
                  <a:cubicBezTo>
                    <a:pt x="21343" y="5542"/>
                    <a:pt x="21583" y="5544"/>
                    <a:pt x="21823" y="5544"/>
                  </a:cubicBezTo>
                  <a:cubicBezTo>
                    <a:pt x="23337" y="5544"/>
                    <a:pt x="24848" y="5482"/>
                    <a:pt x="26341" y="5439"/>
                  </a:cubicBezTo>
                  <a:cubicBezTo>
                    <a:pt x="28096" y="5363"/>
                    <a:pt x="29850" y="5313"/>
                    <a:pt x="31605" y="5113"/>
                  </a:cubicBezTo>
                  <a:cubicBezTo>
                    <a:pt x="33334" y="4937"/>
                    <a:pt x="35088" y="4662"/>
                    <a:pt x="36768" y="4160"/>
                  </a:cubicBezTo>
                  <a:cubicBezTo>
                    <a:pt x="37620" y="3885"/>
                    <a:pt x="38447" y="3584"/>
                    <a:pt x="39224" y="3133"/>
                  </a:cubicBezTo>
                  <a:cubicBezTo>
                    <a:pt x="39600" y="2907"/>
                    <a:pt x="39976" y="2632"/>
                    <a:pt x="40301" y="2331"/>
                  </a:cubicBezTo>
                  <a:cubicBezTo>
                    <a:pt x="40477" y="2155"/>
                    <a:pt x="40627" y="2005"/>
                    <a:pt x="40753" y="1805"/>
                  </a:cubicBezTo>
                  <a:cubicBezTo>
                    <a:pt x="40803" y="1704"/>
                    <a:pt x="40878" y="1629"/>
                    <a:pt x="40928" y="1504"/>
                  </a:cubicBezTo>
                  <a:lnTo>
                    <a:pt x="41003" y="1353"/>
                  </a:lnTo>
                  <a:lnTo>
                    <a:pt x="41053" y="1278"/>
                  </a:lnTo>
                  <a:lnTo>
                    <a:pt x="41078" y="1254"/>
                  </a:lnTo>
                  <a:lnTo>
                    <a:pt x="41078" y="1254"/>
                  </a:lnTo>
                  <a:cubicBezTo>
                    <a:pt x="41069" y="1262"/>
                    <a:pt x="41065" y="1266"/>
                    <a:pt x="41064" y="1266"/>
                  </a:cubicBezTo>
                  <a:cubicBezTo>
                    <a:pt x="41060" y="1266"/>
                    <a:pt x="41124" y="1180"/>
                    <a:pt x="41103" y="1078"/>
                  </a:cubicBezTo>
                  <a:cubicBezTo>
                    <a:pt x="41016" y="1067"/>
                    <a:pt x="40925" y="1056"/>
                    <a:pt x="40831" y="1045"/>
                  </a:cubicBezTo>
                  <a:lnTo>
                    <a:pt x="40831" y="1045"/>
                  </a:lnTo>
                  <a:cubicBezTo>
                    <a:pt x="40830" y="1047"/>
                    <a:pt x="40829" y="1050"/>
                    <a:pt x="40828" y="1053"/>
                  </a:cubicBezTo>
                  <a:lnTo>
                    <a:pt x="40818" y="1053"/>
                  </a:lnTo>
                  <a:cubicBezTo>
                    <a:pt x="40820" y="1049"/>
                    <a:pt x="40822" y="1047"/>
                    <a:pt x="40824" y="1045"/>
                  </a:cubicBezTo>
                  <a:lnTo>
                    <a:pt x="40824" y="1045"/>
                  </a:lnTo>
                  <a:cubicBezTo>
                    <a:pt x="40826" y="1045"/>
                    <a:pt x="40829" y="1045"/>
                    <a:pt x="40831" y="1045"/>
                  </a:cubicBezTo>
                  <a:lnTo>
                    <a:pt x="40831" y="1045"/>
                  </a:lnTo>
                  <a:cubicBezTo>
                    <a:pt x="40832" y="1041"/>
                    <a:pt x="40832" y="1039"/>
                    <a:pt x="40831" y="1039"/>
                  </a:cubicBezTo>
                  <a:lnTo>
                    <a:pt x="40831" y="1039"/>
                  </a:lnTo>
                  <a:cubicBezTo>
                    <a:pt x="40829" y="1039"/>
                    <a:pt x="40827" y="1041"/>
                    <a:pt x="40824" y="1045"/>
                  </a:cubicBezTo>
                  <a:lnTo>
                    <a:pt x="40824" y="1045"/>
                  </a:lnTo>
                  <a:cubicBezTo>
                    <a:pt x="40490" y="1008"/>
                    <a:pt x="40125" y="977"/>
                    <a:pt x="39775" y="977"/>
                  </a:cubicBezTo>
                  <a:lnTo>
                    <a:pt x="38597" y="1003"/>
                  </a:lnTo>
                  <a:lnTo>
                    <a:pt x="36266" y="1028"/>
                  </a:lnTo>
                  <a:lnTo>
                    <a:pt x="31605" y="1103"/>
                  </a:lnTo>
                  <a:cubicBezTo>
                    <a:pt x="29047" y="1144"/>
                    <a:pt x="26505" y="1185"/>
                    <a:pt x="23967" y="1185"/>
                  </a:cubicBezTo>
                  <a:cubicBezTo>
                    <a:pt x="23397" y="1185"/>
                    <a:pt x="22826" y="1183"/>
                    <a:pt x="22256" y="1178"/>
                  </a:cubicBezTo>
                  <a:cubicBezTo>
                    <a:pt x="21710" y="1174"/>
                    <a:pt x="21164" y="1172"/>
                    <a:pt x="20619" y="1172"/>
                  </a:cubicBezTo>
                  <a:cubicBezTo>
                    <a:pt x="19786" y="1172"/>
                    <a:pt x="18955" y="1175"/>
                    <a:pt x="18125" y="1175"/>
                  </a:cubicBezTo>
                  <a:cubicBezTo>
                    <a:pt x="16383" y="1175"/>
                    <a:pt x="14645" y="1162"/>
                    <a:pt x="12908" y="1078"/>
                  </a:cubicBezTo>
                  <a:cubicBezTo>
                    <a:pt x="9800" y="927"/>
                    <a:pt x="6717" y="551"/>
                    <a:pt x="36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8" name="Google Shape;2678;p95"/>
          <p:cNvGrpSpPr/>
          <p:nvPr/>
        </p:nvGrpSpPr>
        <p:grpSpPr>
          <a:xfrm rot="-899867">
            <a:off x="6741457" y="1832277"/>
            <a:ext cx="783695" cy="738590"/>
            <a:chOff x="6525464" y="1900345"/>
            <a:chExt cx="563662" cy="531138"/>
          </a:xfrm>
        </p:grpSpPr>
        <p:sp>
          <p:nvSpPr>
            <p:cNvPr id="2679" name="Google Shape;2679;p95"/>
            <p:cNvSpPr/>
            <p:nvPr/>
          </p:nvSpPr>
          <p:spPr>
            <a:xfrm>
              <a:off x="6525464" y="2012697"/>
              <a:ext cx="486121" cy="418786"/>
            </a:xfrm>
            <a:custGeom>
              <a:avLst/>
              <a:gdLst/>
              <a:ahLst/>
              <a:cxnLst/>
              <a:rect l="l" t="t" r="r" b="b"/>
              <a:pathLst>
                <a:path w="20958" h="18055" extrusionOk="0">
                  <a:moveTo>
                    <a:pt x="12812" y="1437"/>
                  </a:moveTo>
                  <a:cubicBezTo>
                    <a:pt x="13569" y="1437"/>
                    <a:pt x="14327" y="1607"/>
                    <a:pt x="15001" y="1940"/>
                  </a:cubicBezTo>
                  <a:cubicBezTo>
                    <a:pt x="16490" y="2693"/>
                    <a:pt x="17572" y="4119"/>
                    <a:pt x="18042" y="5702"/>
                  </a:cubicBezTo>
                  <a:cubicBezTo>
                    <a:pt x="18653" y="7755"/>
                    <a:pt x="18042" y="9495"/>
                    <a:pt x="16239" y="10640"/>
                  </a:cubicBezTo>
                  <a:cubicBezTo>
                    <a:pt x="13763" y="12207"/>
                    <a:pt x="10628" y="12129"/>
                    <a:pt x="8104" y="13555"/>
                  </a:cubicBezTo>
                  <a:cubicBezTo>
                    <a:pt x="8057" y="13508"/>
                    <a:pt x="7995" y="13445"/>
                    <a:pt x="7932" y="13398"/>
                  </a:cubicBezTo>
                  <a:cubicBezTo>
                    <a:pt x="7948" y="13398"/>
                    <a:pt x="7948" y="13383"/>
                    <a:pt x="7963" y="13383"/>
                  </a:cubicBezTo>
                  <a:cubicBezTo>
                    <a:pt x="8449" y="12928"/>
                    <a:pt x="8904" y="12458"/>
                    <a:pt x="9374" y="12003"/>
                  </a:cubicBezTo>
                  <a:cubicBezTo>
                    <a:pt x="9813" y="11580"/>
                    <a:pt x="10252" y="11172"/>
                    <a:pt x="10691" y="10765"/>
                  </a:cubicBezTo>
                  <a:cubicBezTo>
                    <a:pt x="10910" y="10561"/>
                    <a:pt x="11130" y="10357"/>
                    <a:pt x="11349" y="10154"/>
                  </a:cubicBezTo>
                  <a:cubicBezTo>
                    <a:pt x="11443" y="10075"/>
                    <a:pt x="11819" y="9840"/>
                    <a:pt x="11851" y="9762"/>
                  </a:cubicBezTo>
                  <a:cubicBezTo>
                    <a:pt x="12039" y="9715"/>
                    <a:pt x="12211" y="9558"/>
                    <a:pt x="12211" y="9339"/>
                  </a:cubicBezTo>
                  <a:cubicBezTo>
                    <a:pt x="12211" y="9323"/>
                    <a:pt x="12211" y="9292"/>
                    <a:pt x="12211" y="9276"/>
                  </a:cubicBezTo>
                  <a:cubicBezTo>
                    <a:pt x="12195" y="9009"/>
                    <a:pt x="12007" y="8853"/>
                    <a:pt x="11756" y="8837"/>
                  </a:cubicBezTo>
                  <a:cubicBezTo>
                    <a:pt x="11728" y="8833"/>
                    <a:pt x="11700" y="8831"/>
                    <a:pt x="11672" y="8831"/>
                  </a:cubicBezTo>
                  <a:cubicBezTo>
                    <a:pt x="11262" y="8831"/>
                    <a:pt x="10970" y="9247"/>
                    <a:pt x="10691" y="9511"/>
                  </a:cubicBezTo>
                  <a:cubicBezTo>
                    <a:pt x="10032" y="10122"/>
                    <a:pt x="9405" y="10749"/>
                    <a:pt x="8778" y="11408"/>
                  </a:cubicBezTo>
                  <a:cubicBezTo>
                    <a:pt x="8292" y="11893"/>
                    <a:pt x="7822" y="12395"/>
                    <a:pt x="7368" y="12928"/>
                  </a:cubicBezTo>
                  <a:cubicBezTo>
                    <a:pt x="7274" y="12850"/>
                    <a:pt x="7164" y="12771"/>
                    <a:pt x="7086" y="12709"/>
                  </a:cubicBezTo>
                  <a:cubicBezTo>
                    <a:pt x="7039" y="12662"/>
                    <a:pt x="6976" y="12630"/>
                    <a:pt x="6929" y="12599"/>
                  </a:cubicBezTo>
                  <a:cubicBezTo>
                    <a:pt x="7587" y="12050"/>
                    <a:pt x="8120" y="11188"/>
                    <a:pt x="8637" y="10624"/>
                  </a:cubicBezTo>
                  <a:cubicBezTo>
                    <a:pt x="9060" y="10169"/>
                    <a:pt x="9499" y="9715"/>
                    <a:pt x="9954" y="9276"/>
                  </a:cubicBezTo>
                  <a:cubicBezTo>
                    <a:pt x="10361" y="8884"/>
                    <a:pt x="10785" y="8649"/>
                    <a:pt x="10879" y="8069"/>
                  </a:cubicBezTo>
                  <a:cubicBezTo>
                    <a:pt x="10894" y="7903"/>
                    <a:pt x="10808" y="7723"/>
                    <a:pt x="10634" y="7723"/>
                  </a:cubicBezTo>
                  <a:cubicBezTo>
                    <a:pt x="10627" y="7723"/>
                    <a:pt x="10620" y="7723"/>
                    <a:pt x="10612" y="7724"/>
                  </a:cubicBezTo>
                  <a:cubicBezTo>
                    <a:pt x="9578" y="7771"/>
                    <a:pt x="8606" y="9245"/>
                    <a:pt x="7963" y="9950"/>
                  </a:cubicBezTo>
                  <a:cubicBezTo>
                    <a:pt x="7571" y="10389"/>
                    <a:pt x="7023" y="10906"/>
                    <a:pt x="6600" y="11486"/>
                  </a:cubicBezTo>
                  <a:cubicBezTo>
                    <a:pt x="6850" y="11031"/>
                    <a:pt x="7054" y="10545"/>
                    <a:pt x="7195" y="9981"/>
                  </a:cubicBezTo>
                  <a:cubicBezTo>
                    <a:pt x="7556" y="8680"/>
                    <a:pt x="7713" y="7332"/>
                    <a:pt x="8010" y="6031"/>
                  </a:cubicBezTo>
                  <a:cubicBezTo>
                    <a:pt x="8355" y="4542"/>
                    <a:pt x="8888" y="3053"/>
                    <a:pt x="10220" y="2191"/>
                  </a:cubicBezTo>
                  <a:cubicBezTo>
                    <a:pt x="10984" y="1685"/>
                    <a:pt x="11897" y="1437"/>
                    <a:pt x="12812" y="1437"/>
                  </a:cubicBezTo>
                  <a:close/>
                  <a:moveTo>
                    <a:pt x="5612" y="12834"/>
                  </a:moveTo>
                  <a:cubicBezTo>
                    <a:pt x="6020" y="13085"/>
                    <a:pt x="6412" y="13367"/>
                    <a:pt x="6772" y="13696"/>
                  </a:cubicBezTo>
                  <a:cubicBezTo>
                    <a:pt x="6709" y="13806"/>
                    <a:pt x="6662" y="13915"/>
                    <a:pt x="6662" y="14041"/>
                  </a:cubicBezTo>
                  <a:cubicBezTo>
                    <a:pt x="6427" y="13853"/>
                    <a:pt x="6208" y="13633"/>
                    <a:pt x="6161" y="13586"/>
                  </a:cubicBezTo>
                  <a:cubicBezTo>
                    <a:pt x="6051" y="13477"/>
                    <a:pt x="5816" y="13163"/>
                    <a:pt x="5549" y="12881"/>
                  </a:cubicBezTo>
                  <a:cubicBezTo>
                    <a:pt x="5581" y="12865"/>
                    <a:pt x="5596" y="12850"/>
                    <a:pt x="5612" y="12834"/>
                  </a:cubicBezTo>
                  <a:close/>
                  <a:moveTo>
                    <a:pt x="7180" y="14072"/>
                  </a:moveTo>
                  <a:cubicBezTo>
                    <a:pt x="7195" y="14088"/>
                    <a:pt x="7227" y="14104"/>
                    <a:pt x="7242" y="14119"/>
                  </a:cubicBezTo>
                  <a:cubicBezTo>
                    <a:pt x="7164" y="14182"/>
                    <a:pt x="7117" y="14245"/>
                    <a:pt x="7070" y="14323"/>
                  </a:cubicBezTo>
                  <a:cubicBezTo>
                    <a:pt x="7054" y="14307"/>
                    <a:pt x="7039" y="14307"/>
                    <a:pt x="7023" y="14292"/>
                  </a:cubicBezTo>
                  <a:cubicBezTo>
                    <a:pt x="7039" y="14276"/>
                    <a:pt x="7054" y="14260"/>
                    <a:pt x="7070" y="14245"/>
                  </a:cubicBezTo>
                  <a:cubicBezTo>
                    <a:pt x="7086" y="14229"/>
                    <a:pt x="7101" y="14198"/>
                    <a:pt x="7117" y="14182"/>
                  </a:cubicBezTo>
                  <a:cubicBezTo>
                    <a:pt x="7117" y="14151"/>
                    <a:pt x="7117" y="14135"/>
                    <a:pt x="7117" y="14119"/>
                  </a:cubicBezTo>
                  <a:lnTo>
                    <a:pt x="7133" y="14119"/>
                  </a:lnTo>
                  <a:cubicBezTo>
                    <a:pt x="7148" y="14104"/>
                    <a:pt x="7164" y="14088"/>
                    <a:pt x="7180" y="14072"/>
                  </a:cubicBezTo>
                  <a:close/>
                  <a:moveTo>
                    <a:pt x="4593" y="13336"/>
                  </a:moveTo>
                  <a:cubicBezTo>
                    <a:pt x="4938" y="13774"/>
                    <a:pt x="5377" y="14370"/>
                    <a:pt x="5879" y="14825"/>
                  </a:cubicBezTo>
                  <a:cubicBezTo>
                    <a:pt x="5738" y="14981"/>
                    <a:pt x="5612" y="15169"/>
                    <a:pt x="5455" y="15342"/>
                  </a:cubicBezTo>
                  <a:cubicBezTo>
                    <a:pt x="5346" y="15467"/>
                    <a:pt x="5236" y="15593"/>
                    <a:pt x="5142" y="15718"/>
                  </a:cubicBezTo>
                  <a:cubicBezTo>
                    <a:pt x="5017" y="15452"/>
                    <a:pt x="4860" y="15185"/>
                    <a:pt x="4766" y="14903"/>
                  </a:cubicBezTo>
                  <a:cubicBezTo>
                    <a:pt x="4609" y="14480"/>
                    <a:pt x="4484" y="14025"/>
                    <a:pt x="4358" y="13602"/>
                  </a:cubicBezTo>
                  <a:cubicBezTo>
                    <a:pt x="4437" y="13508"/>
                    <a:pt x="4515" y="13430"/>
                    <a:pt x="4578" y="13351"/>
                  </a:cubicBezTo>
                  <a:cubicBezTo>
                    <a:pt x="4593" y="13351"/>
                    <a:pt x="4593" y="13336"/>
                    <a:pt x="4593" y="13336"/>
                  </a:cubicBezTo>
                  <a:close/>
                  <a:moveTo>
                    <a:pt x="3935" y="14057"/>
                  </a:moveTo>
                  <a:cubicBezTo>
                    <a:pt x="3966" y="14825"/>
                    <a:pt x="4154" y="15702"/>
                    <a:pt x="4609" y="16298"/>
                  </a:cubicBezTo>
                  <a:cubicBezTo>
                    <a:pt x="4452" y="16439"/>
                    <a:pt x="4280" y="16580"/>
                    <a:pt x="4107" y="16690"/>
                  </a:cubicBezTo>
                  <a:cubicBezTo>
                    <a:pt x="3951" y="16000"/>
                    <a:pt x="3684" y="15342"/>
                    <a:pt x="3324" y="14746"/>
                  </a:cubicBezTo>
                  <a:cubicBezTo>
                    <a:pt x="3512" y="14511"/>
                    <a:pt x="3716" y="14276"/>
                    <a:pt x="3935" y="14057"/>
                  </a:cubicBezTo>
                  <a:close/>
                  <a:moveTo>
                    <a:pt x="2916" y="15279"/>
                  </a:moveTo>
                  <a:cubicBezTo>
                    <a:pt x="3073" y="15828"/>
                    <a:pt x="3214" y="16376"/>
                    <a:pt x="3324" y="16925"/>
                  </a:cubicBezTo>
                  <a:cubicBezTo>
                    <a:pt x="3308" y="16926"/>
                    <a:pt x="3292" y="16926"/>
                    <a:pt x="3276" y="16926"/>
                  </a:cubicBezTo>
                  <a:cubicBezTo>
                    <a:pt x="2903" y="16926"/>
                    <a:pt x="2569" y="16748"/>
                    <a:pt x="2524" y="16267"/>
                  </a:cubicBezTo>
                  <a:cubicBezTo>
                    <a:pt x="2509" y="15922"/>
                    <a:pt x="2728" y="15577"/>
                    <a:pt x="2916" y="15279"/>
                  </a:cubicBezTo>
                  <a:close/>
                  <a:moveTo>
                    <a:pt x="12793" y="0"/>
                  </a:moveTo>
                  <a:cubicBezTo>
                    <a:pt x="10898" y="0"/>
                    <a:pt x="9032" y="816"/>
                    <a:pt x="7885" y="2473"/>
                  </a:cubicBezTo>
                  <a:cubicBezTo>
                    <a:pt x="6897" y="3900"/>
                    <a:pt x="6600" y="5639"/>
                    <a:pt x="6333" y="7301"/>
                  </a:cubicBezTo>
                  <a:cubicBezTo>
                    <a:pt x="6114" y="8665"/>
                    <a:pt x="5926" y="10310"/>
                    <a:pt x="5299" y="11643"/>
                  </a:cubicBezTo>
                  <a:cubicBezTo>
                    <a:pt x="5048" y="11674"/>
                    <a:pt x="4860" y="11909"/>
                    <a:pt x="4875" y="12160"/>
                  </a:cubicBezTo>
                  <a:cubicBezTo>
                    <a:pt x="4812" y="12125"/>
                    <a:pt x="4745" y="12108"/>
                    <a:pt x="4678" y="12108"/>
                  </a:cubicBezTo>
                  <a:cubicBezTo>
                    <a:pt x="4562" y="12108"/>
                    <a:pt x="4448" y="12160"/>
                    <a:pt x="4358" y="12270"/>
                  </a:cubicBezTo>
                  <a:cubicBezTo>
                    <a:pt x="4248" y="12411"/>
                    <a:pt x="4233" y="12567"/>
                    <a:pt x="4264" y="12709"/>
                  </a:cubicBezTo>
                  <a:cubicBezTo>
                    <a:pt x="4217" y="12724"/>
                    <a:pt x="4170" y="12740"/>
                    <a:pt x="4123" y="12756"/>
                  </a:cubicBezTo>
                  <a:cubicBezTo>
                    <a:pt x="2603" y="13430"/>
                    <a:pt x="1" y="16611"/>
                    <a:pt x="2383" y="17834"/>
                  </a:cubicBezTo>
                  <a:cubicBezTo>
                    <a:pt x="2689" y="17987"/>
                    <a:pt x="3007" y="18055"/>
                    <a:pt x="3323" y="18055"/>
                  </a:cubicBezTo>
                  <a:cubicBezTo>
                    <a:pt x="3947" y="18055"/>
                    <a:pt x="4564" y="17791"/>
                    <a:pt x="5064" y="17395"/>
                  </a:cubicBezTo>
                  <a:cubicBezTo>
                    <a:pt x="5612" y="16956"/>
                    <a:pt x="6035" y="16408"/>
                    <a:pt x="6490" y="15890"/>
                  </a:cubicBezTo>
                  <a:cubicBezTo>
                    <a:pt x="6662" y="15702"/>
                    <a:pt x="6803" y="15546"/>
                    <a:pt x="6913" y="15389"/>
                  </a:cubicBezTo>
                  <a:cubicBezTo>
                    <a:pt x="6960" y="15405"/>
                    <a:pt x="7007" y="15405"/>
                    <a:pt x="7054" y="15405"/>
                  </a:cubicBezTo>
                  <a:cubicBezTo>
                    <a:pt x="7100" y="15411"/>
                    <a:pt x="7150" y="15415"/>
                    <a:pt x="7203" y="15415"/>
                  </a:cubicBezTo>
                  <a:cubicBezTo>
                    <a:pt x="7278" y="15415"/>
                    <a:pt x="7357" y="15407"/>
                    <a:pt x="7430" y="15389"/>
                  </a:cubicBezTo>
                  <a:cubicBezTo>
                    <a:pt x="7487" y="15411"/>
                    <a:pt x="7550" y="15424"/>
                    <a:pt x="7616" y="15424"/>
                  </a:cubicBezTo>
                  <a:cubicBezTo>
                    <a:pt x="7734" y="15424"/>
                    <a:pt x="7864" y="15385"/>
                    <a:pt x="7995" y="15295"/>
                  </a:cubicBezTo>
                  <a:cubicBezTo>
                    <a:pt x="11255" y="13006"/>
                    <a:pt x="16051" y="13743"/>
                    <a:pt x="18700" y="10404"/>
                  </a:cubicBezTo>
                  <a:cubicBezTo>
                    <a:pt x="20957" y="7567"/>
                    <a:pt x="19327" y="3241"/>
                    <a:pt x="16678" y="1266"/>
                  </a:cubicBezTo>
                  <a:cubicBezTo>
                    <a:pt x="15542" y="425"/>
                    <a:pt x="14160" y="0"/>
                    <a:pt x="12793"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0" name="Google Shape;2680;p95"/>
            <p:cNvSpPr/>
            <p:nvPr/>
          </p:nvSpPr>
          <p:spPr>
            <a:xfrm>
              <a:off x="6583263" y="2063306"/>
              <a:ext cx="77379" cy="46042"/>
            </a:xfrm>
            <a:custGeom>
              <a:avLst/>
              <a:gdLst/>
              <a:ahLst/>
              <a:cxnLst/>
              <a:rect l="l" t="t" r="r" b="b"/>
              <a:pathLst>
                <a:path w="3336" h="1985" extrusionOk="0">
                  <a:moveTo>
                    <a:pt x="1000" y="0"/>
                  </a:moveTo>
                  <a:cubicBezTo>
                    <a:pt x="614" y="0"/>
                    <a:pt x="248" y="250"/>
                    <a:pt x="142" y="636"/>
                  </a:cubicBezTo>
                  <a:cubicBezTo>
                    <a:pt x="1" y="1122"/>
                    <a:pt x="299" y="1545"/>
                    <a:pt x="738" y="1702"/>
                  </a:cubicBezTo>
                  <a:cubicBezTo>
                    <a:pt x="1318" y="1921"/>
                    <a:pt x="1913" y="1953"/>
                    <a:pt x="2525" y="1984"/>
                  </a:cubicBezTo>
                  <a:cubicBezTo>
                    <a:pt x="2530" y="1984"/>
                    <a:pt x="2536" y="1984"/>
                    <a:pt x="2542" y="1984"/>
                  </a:cubicBezTo>
                  <a:cubicBezTo>
                    <a:pt x="3170" y="1984"/>
                    <a:pt x="3335" y="1135"/>
                    <a:pt x="2838" y="808"/>
                  </a:cubicBezTo>
                  <a:cubicBezTo>
                    <a:pt x="2321" y="479"/>
                    <a:pt x="1804" y="181"/>
                    <a:pt x="1208" y="25"/>
                  </a:cubicBezTo>
                  <a:cubicBezTo>
                    <a:pt x="1139" y="8"/>
                    <a:pt x="1069" y="0"/>
                    <a:pt x="1000"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1" name="Google Shape;2681;p95"/>
            <p:cNvSpPr/>
            <p:nvPr/>
          </p:nvSpPr>
          <p:spPr>
            <a:xfrm>
              <a:off x="6661426" y="1973986"/>
              <a:ext cx="56387" cy="43073"/>
            </a:xfrm>
            <a:custGeom>
              <a:avLst/>
              <a:gdLst/>
              <a:ahLst/>
              <a:cxnLst/>
              <a:rect l="l" t="t" r="r" b="b"/>
              <a:pathLst>
                <a:path w="2431" h="1857" extrusionOk="0">
                  <a:moveTo>
                    <a:pt x="629" y="1"/>
                  </a:moveTo>
                  <a:cubicBezTo>
                    <a:pt x="291" y="1"/>
                    <a:pt x="0" y="333"/>
                    <a:pt x="111" y="678"/>
                  </a:cubicBezTo>
                  <a:cubicBezTo>
                    <a:pt x="236" y="1117"/>
                    <a:pt x="565" y="1399"/>
                    <a:pt x="941" y="1603"/>
                  </a:cubicBezTo>
                  <a:cubicBezTo>
                    <a:pt x="1112" y="1750"/>
                    <a:pt x="1323" y="1857"/>
                    <a:pt x="1545" y="1857"/>
                  </a:cubicBezTo>
                  <a:cubicBezTo>
                    <a:pt x="1630" y="1857"/>
                    <a:pt x="1717" y="1841"/>
                    <a:pt x="1803" y="1807"/>
                  </a:cubicBezTo>
                  <a:cubicBezTo>
                    <a:pt x="2180" y="1666"/>
                    <a:pt x="2430" y="1352"/>
                    <a:pt x="2368" y="945"/>
                  </a:cubicBezTo>
                  <a:cubicBezTo>
                    <a:pt x="2321" y="568"/>
                    <a:pt x="1992" y="255"/>
                    <a:pt x="1600" y="255"/>
                  </a:cubicBezTo>
                  <a:lnTo>
                    <a:pt x="1553" y="255"/>
                  </a:lnTo>
                  <a:cubicBezTo>
                    <a:pt x="1506" y="239"/>
                    <a:pt x="1443" y="224"/>
                    <a:pt x="1380" y="224"/>
                  </a:cubicBezTo>
                  <a:cubicBezTo>
                    <a:pt x="1318" y="224"/>
                    <a:pt x="1271" y="208"/>
                    <a:pt x="1224" y="192"/>
                  </a:cubicBezTo>
                  <a:cubicBezTo>
                    <a:pt x="1114" y="145"/>
                    <a:pt x="957" y="83"/>
                    <a:pt x="769" y="20"/>
                  </a:cubicBezTo>
                  <a:cubicBezTo>
                    <a:pt x="722" y="7"/>
                    <a:pt x="675" y="1"/>
                    <a:pt x="6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2" name="Google Shape;2682;p95"/>
            <p:cNvSpPr/>
            <p:nvPr/>
          </p:nvSpPr>
          <p:spPr>
            <a:xfrm>
              <a:off x="6814135" y="1900345"/>
              <a:ext cx="41102" cy="67080"/>
            </a:xfrm>
            <a:custGeom>
              <a:avLst/>
              <a:gdLst/>
              <a:ahLst/>
              <a:cxnLst/>
              <a:rect l="l" t="t" r="r" b="b"/>
              <a:pathLst>
                <a:path w="1772" h="2892" extrusionOk="0">
                  <a:moveTo>
                    <a:pt x="802" y="0"/>
                  </a:moveTo>
                  <a:cubicBezTo>
                    <a:pt x="585" y="0"/>
                    <a:pt x="377" y="138"/>
                    <a:pt x="298" y="373"/>
                  </a:cubicBezTo>
                  <a:cubicBezTo>
                    <a:pt x="141" y="844"/>
                    <a:pt x="204" y="1361"/>
                    <a:pt x="110" y="1831"/>
                  </a:cubicBezTo>
                  <a:cubicBezTo>
                    <a:pt x="0" y="2333"/>
                    <a:pt x="282" y="2819"/>
                    <a:pt x="815" y="2881"/>
                  </a:cubicBezTo>
                  <a:cubicBezTo>
                    <a:pt x="857" y="2888"/>
                    <a:pt x="899" y="2891"/>
                    <a:pt x="940" y="2891"/>
                  </a:cubicBezTo>
                  <a:cubicBezTo>
                    <a:pt x="1379" y="2891"/>
                    <a:pt x="1771" y="2523"/>
                    <a:pt x="1771" y="2051"/>
                  </a:cubicBezTo>
                  <a:cubicBezTo>
                    <a:pt x="1756" y="1408"/>
                    <a:pt x="1677" y="624"/>
                    <a:pt x="1176" y="154"/>
                  </a:cubicBezTo>
                  <a:cubicBezTo>
                    <a:pt x="1065" y="49"/>
                    <a:pt x="932" y="0"/>
                    <a:pt x="80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3" name="Google Shape;2683;p95"/>
            <p:cNvSpPr/>
            <p:nvPr/>
          </p:nvSpPr>
          <p:spPr>
            <a:xfrm>
              <a:off x="6970462" y="1971295"/>
              <a:ext cx="55042" cy="65062"/>
            </a:xfrm>
            <a:custGeom>
              <a:avLst/>
              <a:gdLst/>
              <a:ahLst/>
              <a:cxnLst/>
              <a:rect l="l" t="t" r="r" b="b"/>
              <a:pathLst>
                <a:path w="2373" h="2805" extrusionOk="0">
                  <a:moveTo>
                    <a:pt x="1866" y="1"/>
                  </a:moveTo>
                  <a:cubicBezTo>
                    <a:pt x="1787" y="1"/>
                    <a:pt x="1702" y="23"/>
                    <a:pt x="1615" y="73"/>
                  </a:cubicBezTo>
                  <a:cubicBezTo>
                    <a:pt x="1285" y="261"/>
                    <a:pt x="1019" y="434"/>
                    <a:pt x="752" y="731"/>
                  </a:cubicBezTo>
                  <a:cubicBezTo>
                    <a:pt x="486" y="1029"/>
                    <a:pt x="141" y="1390"/>
                    <a:pt x="63" y="1782"/>
                  </a:cubicBezTo>
                  <a:cubicBezTo>
                    <a:pt x="0" y="2111"/>
                    <a:pt x="78" y="2424"/>
                    <a:pt x="345" y="2628"/>
                  </a:cubicBezTo>
                  <a:cubicBezTo>
                    <a:pt x="491" y="2737"/>
                    <a:pt x="679" y="2804"/>
                    <a:pt x="866" y="2804"/>
                  </a:cubicBezTo>
                  <a:cubicBezTo>
                    <a:pt x="1001" y="2804"/>
                    <a:pt x="1136" y="2770"/>
                    <a:pt x="1254" y="2691"/>
                  </a:cubicBezTo>
                  <a:cubicBezTo>
                    <a:pt x="1599" y="2471"/>
                    <a:pt x="1834" y="2079"/>
                    <a:pt x="2006" y="1703"/>
                  </a:cubicBezTo>
                  <a:cubicBezTo>
                    <a:pt x="2085" y="1531"/>
                    <a:pt x="2179" y="1358"/>
                    <a:pt x="2242" y="1186"/>
                  </a:cubicBezTo>
                  <a:cubicBezTo>
                    <a:pt x="2304" y="998"/>
                    <a:pt x="2304" y="810"/>
                    <a:pt x="2336" y="622"/>
                  </a:cubicBezTo>
                  <a:cubicBezTo>
                    <a:pt x="2373" y="301"/>
                    <a:pt x="2158" y="1"/>
                    <a:pt x="1866"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4" name="Google Shape;2684;p95"/>
            <p:cNvSpPr/>
            <p:nvPr/>
          </p:nvSpPr>
          <p:spPr>
            <a:xfrm>
              <a:off x="7020979" y="2104870"/>
              <a:ext cx="65108" cy="40545"/>
            </a:xfrm>
            <a:custGeom>
              <a:avLst/>
              <a:gdLst/>
              <a:ahLst/>
              <a:cxnLst/>
              <a:rect l="l" t="t" r="r" b="b"/>
              <a:pathLst>
                <a:path w="2807" h="1748" extrusionOk="0">
                  <a:moveTo>
                    <a:pt x="1900" y="0"/>
                  </a:moveTo>
                  <a:cubicBezTo>
                    <a:pt x="1827" y="0"/>
                    <a:pt x="1752" y="11"/>
                    <a:pt x="1678" y="35"/>
                  </a:cubicBezTo>
                  <a:cubicBezTo>
                    <a:pt x="1223" y="192"/>
                    <a:pt x="565" y="270"/>
                    <a:pt x="236" y="647"/>
                  </a:cubicBezTo>
                  <a:cubicBezTo>
                    <a:pt x="48" y="866"/>
                    <a:pt x="1" y="1227"/>
                    <a:pt x="236" y="1430"/>
                  </a:cubicBezTo>
                  <a:cubicBezTo>
                    <a:pt x="531" y="1685"/>
                    <a:pt x="911" y="1747"/>
                    <a:pt x="1292" y="1747"/>
                  </a:cubicBezTo>
                  <a:cubicBezTo>
                    <a:pt x="1498" y="1747"/>
                    <a:pt x="1705" y="1729"/>
                    <a:pt x="1897" y="1712"/>
                  </a:cubicBezTo>
                  <a:cubicBezTo>
                    <a:pt x="2399" y="1665"/>
                    <a:pt x="2807" y="1289"/>
                    <a:pt x="2728" y="756"/>
                  </a:cubicBezTo>
                  <a:cubicBezTo>
                    <a:pt x="2675" y="345"/>
                    <a:pt x="2307" y="0"/>
                    <a:pt x="1900"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5" name="Google Shape;2685;p95"/>
            <p:cNvSpPr/>
            <p:nvPr/>
          </p:nvSpPr>
          <p:spPr>
            <a:xfrm>
              <a:off x="6997367" y="2251247"/>
              <a:ext cx="91759" cy="51748"/>
            </a:xfrm>
            <a:custGeom>
              <a:avLst/>
              <a:gdLst/>
              <a:ahLst/>
              <a:cxnLst/>
              <a:rect l="l" t="t" r="r" b="b"/>
              <a:pathLst>
                <a:path w="3956" h="2231" extrusionOk="0">
                  <a:moveTo>
                    <a:pt x="1073" y="1"/>
                  </a:moveTo>
                  <a:cubicBezTo>
                    <a:pt x="887" y="1"/>
                    <a:pt x="710" y="19"/>
                    <a:pt x="549" y="57"/>
                  </a:cubicBezTo>
                  <a:cubicBezTo>
                    <a:pt x="157" y="151"/>
                    <a:pt x="0" y="699"/>
                    <a:pt x="313" y="982"/>
                  </a:cubicBezTo>
                  <a:cubicBezTo>
                    <a:pt x="611" y="1264"/>
                    <a:pt x="987" y="1420"/>
                    <a:pt x="1364" y="1624"/>
                  </a:cubicBezTo>
                  <a:cubicBezTo>
                    <a:pt x="1740" y="1828"/>
                    <a:pt x="2132" y="2094"/>
                    <a:pt x="2555" y="2204"/>
                  </a:cubicBezTo>
                  <a:cubicBezTo>
                    <a:pt x="2623" y="2222"/>
                    <a:pt x="2691" y="2231"/>
                    <a:pt x="2757" y="2231"/>
                  </a:cubicBezTo>
                  <a:cubicBezTo>
                    <a:pt x="3435" y="2231"/>
                    <a:pt x="3956" y="1338"/>
                    <a:pt x="3370" y="809"/>
                  </a:cubicBezTo>
                  <a:cubicBezTo>
                    <a:pt x="2848" y="338"/>
                    <a:pt x="1880" y="1"/>
                    <a:pt x="1073"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6" name="Google Shape;2686;p95"/>
            <p:cNvSpPr/>
            <p:nvPr/>
          </p:nvSpPr>
          <p:spPr>
            <a:xfrm>
              <a:off x="6910112" y="2342353"/>
              <a:ext cx="45091" cy="67010"/>
            </a:xfrm>
            <a:custGeom>
              <a:avLst/>
              <a:gdLst/>
              <a:ahLst/>
              <a:cxnLst/>
              <a:rect l="l" t="t" r="r" b="b"/>
              <a:pathLst>
                <a:path w="1944" h="2889" extrusionOk="0">
                  <a:moveTo>
                    <a:pt x="468" y="1"/>
                  </a:moveTo>
                  <a:cubicBezTo>
                    <a:pt x="295" y="1"/>
                    <a:pt x="133" y="107"/>
                    <a:pt x="79" y="282"/>
                  </a:cubicBezTo>
                  <a:cubicBezTo>
                    <a:pt x="79" y="298"/>
                    <a:pt x="63" y="345"/>
                    <a:pt x="32" y="439"/>
                  </a:cubicBezTo>
                  <a:cubicBezTo>
                    <a:pt x="0" y="565"/>
                    <a:pt x="32" y="706"/>
                    <a:pt x="63" y="831"/>
                  </a:cubicBezTo>
                  <a:cubicBezTo>
                    <a:pt x="79" y="941"/>
                    <a:pt x="63" y="862"/>
                    <a:pt x="79" y="1003"/>
                  </a:cubicBezTo>
                  <a:cubicBezTo>
                    <a:pt x="79" y="1082"/>
                    <a:pt x="94" y="1176"/>
                    <a:pt x="94" y="1254"/>
                  </a:cubicBezTo>
                  <a:cubicBezTo>
                    <a:pt x="94" y="1270"/>
                    <a:pt x="110" y="1333"/>
                    <a:pt x="110" y="1348"/>
                  </a:cubicBezTo>
                  <a:cubicBezTo>
                    <a:pt x="110" y="1427"/>
                    <a:pt x="126" y="1489"/>
                    <a:pt x="141" y="1568"/>
                  </a:cubicBezTo>
                  <a:cubicBezTo>
                    <a:pt x="141" y="1568"/>
                    <a:pt x="141" y="1615"/>
                    <a:pt x="157" y="1662"/>
                  </a:cubicBezTo>
                  <a:cubicBezTo>
                    <a:pt x="157" y="1693"/>
                    <a:pt x="157" y="1724"/>
                    <a:pt x="157" y="1724"/>
                  </a:cubicBezTo>
                  <a:cubicBezTo>
                    <a:pt x="157" y="1818"/>
                    <a:pt x="173" y="1913"/>
                    <a:pt x="188" y="1991"/>
                  </a:cubicBezTo>
                  <a:cubicBezTo>
                    <a:pt x="235" y="2242"/>
                    <a:pt x="345" y="2461"/>
                    <a:pt x="502" y="2649"/>
                  </a:cubicBezTo>
                  <a:cubicBezTo>
                    <a:pt x="641" y="2817"/>
                    <a:pt x="827" y="2889"/>
                    <a:pt x="1014" y="2889"/>
                  </a:cubicBezTo>
                  <a:cubicBezTo>
                    <a:pt x="1354" y="2889"/>
                    <a:pt x="1702" y="2653"/>
                    <a:pt x="1803" y="2320"/>
                  </a:cubicBezTo>
                  <a:cubicBezTo>
                    <a:pt x="1944" y="1803"/>
                    <a:pt x="1615" y="1286"/>
                    <a:pt x="1348" y="878"/>
                  </a:cubicBezTo>
                  <a:cubicBezTo>
                    <a:pt x="1303" y="810"/>
                    <a:pt x="1290" y="789"/>
                    <a:pt x="1292" y="789"/>
                  </a:cubicBezTo>
                  <a:lnTo>
                    <a:pt x="1292" y="789"/>
                  </a:lnTo>
                  <a:cubicBezTo>
                    <a:pt x="1295" y="789"/>
                    <a:pt x="1337" y="845"/>
                    <a:pt x="1339" y="845"/>
                  </a:cubicBezTo>
                  <a:cubicBezTo>
                    <a:pt x="1341" y="845"/>
                    <a:pt x="1332" y="830"/>
                    <a:pt x="1301" y="784"/>
                  </a:cubicBezTo>
                  <a:cubicBezTo>
                    <a:pt x="1257" y="725"/>
                    <a:pt x="1212" y="679"/>
                    <a:pt x="1181" y="622"/>
                  </a:cubicBezTo>
                  <a:lnTo>
                    <a:pt x="1181" y="622"/>
                  </a:lnTo>
                  <a:cubicBezTo>
                    <a:pt x="1186" y="628"/>
                    <a:pt x="1190" y="633"/>
                    <a:pt x="1191" y="633"/>
                  </a:cubicBezTo>
                  <a:cubicBezTo>
                    <a:pt x="1191" y="633"/>
                    <a:pt x="1187" y="627"/>
                    <a:pt x="1176" y="612"/>
                  </a:cubicBezTo>
                  <a:lnTo>
                    <a:pt x="1176" y="612"/>
                  </a:lnTo>
                  <a:cubicBezTo>
                    <a:pt x="1177" y="615"/>
                    <a:pt x="1179" y="618"/>
                    <a:pt x="1181" y="622"/>
                  </a:cubicBezTo>
                  <a:lnTo>
                    <a:pt x="1181" y="622"/>
                  </a:lnTo>
                  <a:cubicBezTo>
                    <a:pt x="1167" y="604"/>
                    <a:pt x="1144" y="573"/>
                    <a:pt x="1144" y="565"/>
                  </a:cubicBezTo>
                  <a:cubicBezTo>
                    <a:pt x="1113" y="518"/>
                    <a:pt x="1082" y="486"/>
                    <a:pt x="1066" y="439"/>
                  </a:cubicBezTo>
                  <a:cubicBezTo>
                    <a:pt x="988" y="314"/>
                    <a:pt x="925" y="204"/>
                    <a:pt x="800" y="126"/>
                  </a:cubicBezTo>
                  <a:cubicBezTo>
                    <a:pt x="737" y="94"/>
                    <a:pt x="706" y="63"/>
                    <a:pt x="690" y="63"/>
                  </a:cubicBezTo>
                  <a:cubicBezTo>
                    <a:pt x="619" y="21"/>
                    <a:pt x="543" y="1"/>
                    <a:pt x="468"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7" name="Google Shape;2687;p95"/>
            <p:cNvSpPr/>
            <p:nvPr/>
          </p:nvSpPr>
          <p:spPr>
            <a:xfrm>
              <a:off x="6912292" y="2372528"/>
              <a:ext cx="371" cy="1299"/>
            </a:xfrm>
            <a:custGeom>
              <a:avLst/>
              <a:gdLst/>
              <a:ahLst/>
              <a:cxnLst/>
              <a:rect l="l" t="t" r="r" b="b"/>
              <a:pathLst>
                <a:path w="16" h="56" extrusionOk="0">
                  <a:moveTo>
                    <a:pt x="0" y="0"/>
                  </a:moveTo>
                  <a:cubicBezTo>
                    <a:pt x="0" y="5"/>
                    <a:pt x="2" y="10"/>
                    <a:pt x="4" y="15"/>
                  </a:cubicBezTo>
                  <a:lnTo>
                    <a:pt x="4" y="15"/>
                  </a:lnTo>
                  <a:cubicBezTo>
                    <a:pt x="3" y="11"/>
                    <a:pt x="2" y="6"/>
                    <a:pt x="0" y="0"/>
                  </a:cubicBezTo>
                  <a:close/>
                  <a:moveTo>
                    <a:pt x="4" y="15"/>
                  </a:moveTo>
                  <a:lnTo>
                    <a:pt x="4" y="15"/>
                  </a:lnTo>
                  <a:cubicBezTo>
                    <a:pt x="12" y="45"/>
                    <a:pt x="14" y="56"/>
                    <a:pt x="15" y="56"/>
                  </a:cubicBezTo>
                  <a:cubicBezTo>
                    <a:pt x="16" y="56"/>
                    <a:pt x="16" y="52"/>
                    <a:pt x="16" y="47"/>
                  </a:cubicBezTo>
                  <a:cubicBezTo>
                    <a:pt x="16" y="37"/>
                    <a:pt x="9" y="26"/>
                    <a:pt x="4" y="15"/>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8" name="Google Shape;2688;p95"/>
            <p:cNvSpPr/>
            <p:nvPr/>
          </p:nvSpPr>
          <p:spPr>
            <a:xfrm>
              <a:off x="6798131" y="2379533"/>
              <a:ext cx="36370" cy="51493"/>
            </a:xfrm>
            <a:custGeom>
              <a:avLst/>
              <a:gdLst/>
              <a:ahLst/>
              <a:cxnLst/>
              <a:rect l="l" t="t" r="r" b="b"/>
              <a:pathLst>
                <a:path w="1568" h="2220" extrusionOk="0">
                  <a:moveTo>
                    <a:pt x="600" y="0"/>
                  </a:moveTo>
                  <a:cubicBezTo>
                    <a:pt x="481" y="0"/>
                    <a:pt x="366" y="55"/>
                    <a:pt x="314" y="168"/>
                  </a:cubicBezTo>
                  <a:cubicBezTo>
                    <a:pt x="173" y="435"/>
                    <a:pt x="157" y="780"/>
                    <a:pt x="126" y="1109"/>
                  </a:cubicBezTo>
                  <a:cubicBezTo>
                    <a:pt x="0" y="1328"/>
                    <a:pt x="16" y="1642"/>
                    <a:pt x="142" y="1846"/>
                  </a:cubicBezTo>
                  <a:cubicBezTo>
                    <a:pt x="266" y="2082"/>
                    <a:pt x="518" y="2219"/>
                    <a:pt x="781" y="2219"/>
                  </a:cubicBezTo>
                  <a:cubicBezTo>
                    <a:pt x="850" y="2219"/>
                    <a:pt x="920" y="2210"/>
                    <a:pt x="988" y="2190"/>
                  </a:cubicBezTo>
                  <a:cubicBezTo>
                    <a:pt x="1270" y="2112"/>
                    <a:pt x="1474" y="1861"/>
                    <a:pt x="1521" y="1579"/>
                  </a:cubicBezTo>
                  <a:cubicBezTo>
                    <a:pt x="1568" y="1313"/>
                    <a:pt x="1458" y="1093"/>
                    <a:pt x="1286" y="937"/>
                  </a:cubicBezTo>
                  <a:cubicBezTo>
                    <a:pt x="1239" y="842"/>
                    <a:pt x="1192" y="733"/>
                    <a:pt x="1145" y="623"/>
                  </a:cubicBezTo>
                  <a:cubicBezTo>
                    <a:pt x="1066" y="435"/>
                    <a:pt x="1004" y="247"/>
                    <a:pt x="863" y="106"/>
                  </a:cubicBezTo>
                  <a:cubicBezTo>
                    <a:pt x="793" y="36"/>
                    <a:pt x="695" y="0"/>
                    <a:pt x="600"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9" name="Google Shape;2689;p95"/>
            <p:cNvSpPr/>
            <p:nvPr/>
          </p:nvSpPr>
          <p:spPr>
            <a:xfrm>
              <a:off x="6570553" y="2203630"/>
              <a:ext cx="48918" cy="28136"/>
            </a:xfrm>
            <a:custGeom>
              <a:avLst/>
              <a:gdLst/>
              <a:ahLst/>
              <a:cxnLst/>
              <a:rect l="l" t="t" r="r" b="b"/>
              <a:pathLst>
                <a:path w="2109" h="1213" extrusionOk="0">
                  <a:moveTo>
                    <a:pt x="1463" y="1"/>
                  </a:moveTo>
                  <a:cubicBezTo>
                    <a:pt x="1410" y="1"/>
                    <a:pt x="1356" y="8"/>
                    <a:pt x="1301" y="25"/>
                  </a:cubicBezTo>
                  <a:cubicBezTo>
                    <a:pt x="1098" y="72"/>
                    <a:pt x="909" y="56"/>
                    <a:pt x="706" y="103"/>
                  </a:cubicBezTo>
                  <a:cubicBezTo>
                    <a:pt x="502" y="135"/>
                    <a:pt x="361" y="213"/>
                    <a:pt x="157" y="276"/>
                  </a:cubicBezTo>
                  <a:cubicBezTo>
                    <a:pt x="16" y="323"/>
                    <a:pt x="0" y="511"/>
                    <a:pt x="126" y="589"/>
                  </a:cubicBezTo>
                  <a:cubicBezTo>
                    <a:pt x="282" y="699"/>
                    <a:pt x="424" y="824"/>
                    <a:pt x="612" y="903"/>
                  </a:cubicBezTo>
                  <a:cubicBezTo>
                    <a:pt x="784" y="997"/>
                    <a:pt x="972" y="1028"/>
                    <a:pt x="1160" y="1122"/>
                  </a:cubicBezTo>
                  <a:cubicBezTo>
                    <a:pt x="1256" y="1184"/>
                    <a:pt x="1359" y="1213"/>
                    <a:pt x="1460" y="1213"/>
                  </a:cubicBezTo>
                  <a:cubicBezTo>
                    <a:pt x="1741" y="1213"/>
                    <a:pt x="2008" y="995"/>
                    <a:pt x="2054" y="683"/>
                  </a:cubicBezTo>
                  <a:cubicBezTo>
                    <a:pt x="2108" y="330"/>
                    <a:pt x="1809" y="1"/>
                    <a:pt x="1463"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90" name="Google Shape;2690;p95"/>
          <p:cNvGrpSpPr/>
          <p:nvPr/>
        </p:nvGrpSpPr>
        <p:grpSpPr>
          <a:xfrm>
            <a:off x="7037115" y="4677698"/>
            <a:ext cx="1745583" cy="230173"/>
            <a:chOff x="1394800" y="3522000"/>
            <a:chExt cx="1048650" cy="138275"/>
          </a:xfrm>
        </p:grpSpPr>
        <p:sp>
          <p:nvSpPr>
            <p:cNvPr id="2691" name="Google Shape;2691;p95"/>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2" name="Google Shape;2692;p95"/>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3" name="Google Shape;2693;p95"/>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4" name="Google Shape;2694;p95"/>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5" name="Google Shape;2695;p95"/>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6" name="Google Shape;2696;p95"/>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7" name="Google Shape;2697;p95"/>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8" name="Google Shape;2698;p95"/>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9" name="Google Shape;2699;p95"/>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00" name="Google Shape;2700;p95"/>
          <p:cNvSpPr txBox="1">
            <a:spLocks noGrp="1"/>
          </p:cNvSpPr>
          <p:nvPr>
            <p:ph type="body" idx="1"/>
          </p:nvPr>
        </p:nvSpPr>
        <p:spPr>
          <a:xfrm>
            <a:off x="391300" y="1003875"/>
            <a:ext cx="8707200" cy="4139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grpSp>
        <p:nvGrpSpPr>
          <p:cNvPr id="1726" name="Google Shape;1726;p58"/>
          <p:cNvGrpSpPr/>
          <p:nvPr/>
        </p:nvGrpSpPr>
        <p:grpSpPr>
          <a:xfrm>
            <a:off x="737375" y="330100"/>
            <a:ext cx="6667045" cy="156275"/>
            <a:chOff x="4345424" y="2175475"/>
            <a:chExt cx="800750" cy="156275"/>
          </a:xfrm>
        </p:grpSpPr>
        <p:sp>
          <p:nvSpPr>
            <p:cNvPr id="1727" name="Google Shape;1727;p5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8" name="Google Shape;1728;p58"/>
            <p:cNvSpPr/>
            <p:nvPr/>
          </p:nvSpPr>
          <p:spPr>
            <a:xfrm>
              <a:off x="4345424" y="2195925"/>
              <a:ext cx="800750" cy="99381"/>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29" name="Google Shape;1729;p58"/>
          <p:cNvSpPr txBox="1">
            <a:spLocks noGrp="1"/>
          </p:cNvSpPr>
          <p:nvPr>
            <p:ph type="title"/>
          </p:nvPr>
        </p:nvSpPr>
        <p:spPr>
          <a:xfrm>
            <a:off x="462550" y="-59900"/>
            <a:ext cx="8681400" cy="3900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3000"/>
              <a:buNone/>
            </a:pPr>
            <a:r>
              <a:rPr lang="en" sz="2700"/>
              <a:t>Part 1:  What kinds of ticks are present in the ecosystem? </a:t>
            </a:r>
            <a:endParaRPr sz="2700"/>
          </a:p>
        </p:txBody>
      </p:sp>
      <p:grpSp>
        <p:nvGrpSpPr>
          <p:cNvPr id="1730" name="Google Shape;1730;p58"/>
          <p:cNvGrpSpPr/>
          <p:nvPr/>
        </p:nvGrpSpPr>
        <p:grpSpPr>
          <a:xfrm>
            <a:off x="7780841" y="374866"/>
            <a:ext cx="1192018" cy="440970"/>
            <a:chOff x="4038775" y="3369325"/>
            <a:chExt cx="1789725" cy="711700"/>
          </a:xfrm>
        </p:grpSpPr>
        <p:sp>
          <p:nvSpPr>
            <p:cNvPr id="1731" name="Google Shape;1731;p58"/>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2" name="Google Shape;1732;p58"/>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3" name="Google Shape;1733;p58"/>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4" name="Google Shape;1734;p58"/>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5" name="Google Shape;1735;p58"/>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6" name="Google Shape;1736;p58"/>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7" name="Google Shape;1737;p58"/>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8" name="Google Shape;1738;p58"/>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9" name="Google Shape;1739;p58"/>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0" name="Google Shape;1740;p58"/>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1" name="Google Shape;1741;p58"/>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2" name="Google Shape;1742;p58"/>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3" name="Google Shape;1743;p58"/>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4" name="Google Shape;1744;p58"/>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5" name="Google Shape;1745;p58"/>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6" name="Google Shape;1746;p58"/>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7" name="Google Shape;1747;p58"/>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8" name="Google Shape;1748;p58"/>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9" name="Google Shape;1749;p58"/>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50" name="Google Shape;1750;p58"/>
          <p:cNvSpPr txBox="1">
            <a:spLocks noGrp="1"/>
          </p:cNvSpPr>
          <p:nvPr>
            <p:ph type="body" idx="1"/>
          </p:nvPr>
        </p:nvSpPr>
        <p:spPr>
          <a:xfrm>
            <a:off x="122875" y="734725"/>
            <a:ext cx="8746500" cy="330000"/>
          </a:xfrm>
          <a:prstGeom prst="rect">
            <a:avLst/>
          </a:prstGeom>
          <a:noFill/>
          <a:ln>
            <a:noFill/>
          </a:ln>
        </p:spPr>
        <p:txBody>
          <a:bodyPr spcFirstLastPara="1" wrap="square" lIns="91425" tIns="91425" rIns="91425" bIns="91425" anchor="t" anchorCtr="0">
            <a:noAutofit/>
          </a:bodyPr>
          <a:lstStyle/>
          <a:p>
            <a:pPr marL="228600" lvl="0" indent="0" algn="l" rtl="0">
              <a:lnSpc>
                <a:spcPct val="115000"/>
              </a:lnSpc>
              <a:spcBef>
                <a:spcPts val="0"/>
              </a:spcBef>
              <a:spcAft>
                <a:spcPts val="0"/>
              </a:spcAft>
              <a:buSzPts val="1100"/>
              <a:buNone/>
            </a:pPr>
            <a:r>
              <a:rPr lang="en" sz="1400">
                <a:latin typeface="Calibri"/>
                <a:ea typeface="Calibri"/>
                <a:cs typeface="Calibri"/>
                <a:sym typeface="Calibri"/>
              </a:rPr>
              <a:t>7.</a:t>
            </a:r>
            <a:r>
              <a:rPr lang="en" sz="1400">
                <a:latin typeface="Times New Roman"/>
                <a:ea typeface="Times New Roman"/>
                <a:cs typeface="Times New Roman"/>
                <a:sym typeface="Times New Roman"/>
              </a:rPr>
              <a:t> 	</a:t>
            </a:r>
            <a:r>
              <a:rPr lang="en" sz="1400">
                <a:latin typeface="Calibri"/>
                <a:ea typeface="Calibri"/>
                <a:cs typeface="Calibri"/>
                <a:sym typeface="Calibri"/>
              </a:rPr>
              <a:t>Use the </a:t>
            </a:r>
            <a:r>
              <a:rPr lang="en" sz="1400" b="1">
                <a:latin typeface="Calibri"/>
                <a:ea typeface="Calibri"/>
                <a:cs typeface="Calibri"/>
                <a:sym typeface="Calibri"/>
              </a:rPr>
              <a:t>Tick Identification Key</a:t>
            </a:r>
            <a:r>
              <a:rPr lang="en" sz="1400">
                <a:latin typeface="Calibri"/>
                <a:ea typeface="Calibri"/>
                <a:cs typeface="Calibri"/>
                <a:sym typeface="Calibri"/>
              </a:rPr>
              <a:t> to identify the tick found on Daisy.  What type of tick was found on Daisy?</a:t>
            </a:r>
            <a:endParaRPr sz="1400">
              <a:highlight>
                <a:srgbClr val="FFFFFF"/>
              </a:highlight>
              <a:latin typeface="Calibri"/>
              <a:ea typeface="Calibri"/>
              <a:cs typeface="Calibri"/>
              <a:sym typeface="Calibri"/>
            </a:endParaRPr>
          </a:p>
        </p:txBody>
      </p:sp>
      <p:sp>
        <p:nvSpPr>
          <p:cNvPr id="1751" name="Google Shape;1751;p58"/>
          <p:cNvSpPr txBox="1">
            <a:spLocks noGrp="1"/>
          </p:cNvSpPr>
          <p:nvPr>
            <p:ph type="body" idx="1"/>
          </p:nvPr>
        </p:nvSpPr>
        <p:spPr>
          <a:xfrm>
            <a:off x="394775" y="1172425"/>
            <a:ext cx="8301900" cy="71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
        <p:nvSpPr>
          <p:cNvPr id="1752" name="Google Shape;1752;p58"/>
          <p:cNvSpPr txBox="1"/>
          <p:nvPr/>
        </p:nvSpPr>
        <p:spPr>
          <a:xfrm>
            <a:off x="122875" y="1830438"/>
            <a:ext cx="8746500" cy="1831800"/>
          </a:xfrm>
          <a:prstGeom prst="rect">
            <a:avLst/>
          </a:prstGeom>
          <a:noFill/>
          <a:ln>
            <a:noFill/>
          </a:ln>
        </p:spPr>
        <p:txBody>
          <a:bodyPr spcFirstLastPara="1" wrap="square" lIns="91425" tIns="91425" rIns="91425" bIns="91425" anchor="t" anchorCtr="0">
            <a:spAutoFit/>
          </a:bodyPr>
          <a:lstStyle/>
          <a:p>
            <a:pPr marL="228600" lvl="0" indent="0" algn="l" rtl="0">
              <a:lnSpc>
                <a:spcPct val="115000"/>
              </a:lnSpc>
              <a:spcBef>
                <a:spcPts val="0"/>
              </a:spcBef>
              <a:spcAft>
                <a:spcPts val="0"/>
              </a:spcAft>
              <a:buNone/>
            </a:pPr>
            <a:r>
              <a:rPr lang="en">
                <a:solidFill>
                  <a:schemeClr val="dk2"/>
                </a:solidFill>
                <a:latin typeface="Calibri"/>
                <a:ea typeface="Calibri"/>
                <a:cs typeface="Calibri"/>
                <a:sym typeface="Calibri"/>
              </a:rPr>
              <a:t>8.</a:t>
            </a:r>
            <a:r>
              <a:rPr lang="en">
                <a:solidFill>
                  <a:schemeClr val="dk2"/>
                </a:solidFill>
                <a:latin typeface="Times New Roman"/>
                <a:ea typeface="Times New Roman"/>
                <a:cs typeface="Times New Roman"/>
                <a:sym typeface="Times New Roman"/>
              </a:rPr>
              <a:t> 	</a:t>
            </a:r>
            <a:r>
              <a:rPr lang="en">
                <a:solidFill>
                  <a:schemeClr val="dk2"/>
                </a:solidFill>
                <a:latin typeface="Calibri"/>
                <a:ea typeface="Calibri"/>
                <a:cs typeface="Calibri"/>
                <a:sym typeface="Calibri"/>
              </a:rPr>
              <a:t>Support your identification by checking the characteristics the tick had that helped in identification. You can also type “x” next to your selection.</a:t>
            </a:r>
            <a:endParaRPr>
              <a:solidFill>
                <a:schemeClr val="dk2"/>
              </a:solidFill>
              <a:latin typeface="Calibri"/>
              <a:ea typeface="Calibri"/>
              <a:cs typeface="Calibri"/>
              <a:sym typeface="Calibri"/>
            </a:endParaRPr>
          </a:p>
          <a:p>
            <a:pPr marL="914400" lvl="0" indent="0" algn="l" rtl="0">
              <a:lnSpc>
                <a:spcPct val="115000"/>
              </a:lnSpc>
              <a:spcBef>
                <a:spcPts val="600"/>
              </a:spcBef>
              <a:spcAft>
                <a:spcPts val="0"/>
              </a:spcAft>
              <a:buNone/>
            </a:pPr>
            <a:r>
              <a:rPr lang="en">
                <a:solidFill>
                  <a:schemeClr val="dk2"/>
                </a:solidFill>
                <a:latin typeface="Calibri"/>
                <a:ea typeface="Calibri"/>
                <a:cs typeface="Calibri"/>
                <a:sym typeface="Calibri"/>
              </a:rPr>
              <a:t>____  Festoons                        </a:t>
            </a:r>
            <a:endParaRPr>
              <a:solidFill>
                <a:schemeClr val="dk2"/>
              </a:solidFill>
              <a:latin typeface="Calibri"/>
              <a:ea typeface="Calibri"/>
              <a:cs typeface="Calibri"/>
              <a:sym typeface="Calibri"/>
            </a:endParaRPr>
          </a:p>
          <a:p>
            <a:pPr marL="914400" lvl="0" indent="0" algn="l" rtl="0">
              <a:lnSpc>
                <a:spcPct val="115000"/>
              </a:lnSpc>
              <a:spcBef>
                <a:spcPts val="300"/>
              </a:spcBef>
              <a:spcAft>
                <a:spcPts val="0"/>
              </a:spcAft>
              <a:buNone/>
            </a:pPr>
            <a:r>
              <a:rPr lang="en">
                <a:solidFill>
                  <a:schemeClr val="dk2"/>
                </a:solidFill>
                <a:latin typeface="Calibri"/>
                <a:ea typeface="Calibri"/>
                <a:cs typeface="Calibri"/>
                <a:sym typeface="Calibri"/>
              </a:rPr>
              <a:t>____  Long mouth parts</a:t>
            </a:r>
            <a:endParaRPr>
              <a:solidFill>
                <a:schemeClr val="dk2"/>
              </a:solidFill>
              <a:latin typeface="Calibri"/>
              <a:ea typeface="Calibri"/>
              <a:cs typeface="Calibri"/>
              <a:sym typeface="Calibri"/>
            </a:endParaRPr>
          </a:p>
          <a:p>
            <a:pPr marL="914400" lvl="0" indent="0" algn="l" rtl="0">
              <a:lnSpc>
                <a:spcPct val="115000"/>
              </a:lnSpc>
              <a:spcBef>
                <a:spcPts val="300"/>
              </a:spcBef>
              <a:spcAft>
                <a:spcPts val="0"/>
              </a:spcAft>
              <a:buNone/>
            </a:pPr>
            <a:r>
              <a:rPr lang="en">
                <a:solidFill>
                  <a:schemeClr val="dk2"/>
                </a:solidFill>
                <a:latin typeface="Calibri"/>
                <a:ea typeface="Calibri"/>
                <a:cs typeface="Calibri"/>
                <a:sym typeface="Calibri"/>
              </a:rPr>
              <a:t>____  Several silvery markings </a:t>
            </a:r>
            <a:endParaRPr>
              <a:solidFill>
                <a:schemeClr val="dk2"/>
              </a:solidFill>
              <a:latin typeface="Calibri"/>
              <a:ea typeface="Calibri"/>
              <a:cs typeface="Calibri"/>
              <a:sym typeface="Calibri"/>
            </a:endParaRPr>
          </a:p>
          <a:p>
            <a:pPr marL="914400" lvl="0" indent="0" algn="l" rtl="0">
              <a:lnSpc>
                <a:spcPct val="115000"/>
              </a:lnSpc>
              <a:spcBef>
                <a:spcPts val="300"/>
              </a:spcBef>
              <a:spcAft>
                <a:spcPts val="0"/>
              </a:spcAft>
              <a:buNone/>
            </a:pPr>
            <a:r>
              <a:rPr lang="en">
                <a:solidFill>
                  <a:schemeClr val="dk2"/>
                </a:solidFill>
                <a:latin typeface="Calibri"/>
                <a:ea typeface="Calibri"/>
                <a:cs typeface="Calibri"/>
                <a:sym typeface="Calibri"/>
              </a:rPr>
              <a:t>____  One single white spot</a:t>
            </a:r>
            <a:endParaRPr>
              <a:solidFill>
                <a:schemeClr val="dk2"/>
              </a:solidFill>
              <a:latin typeface="Calibri"/>
              <a:ea typeface="Calibri"/>
              <a:cs typeface="Calibri"/>
              <a:sym typeface="Calibri"/>
            </a:endParaRPr>
          </a:p>
        </p:txBody>
      </p:sp>
      <p:sp>
        <p:nvSpPr>
          <p:cNvPr id="1753" name="Google Shape;1753;p58"/>
          <p:cNvSpPr txBox="1"/>
          <p:nvPr/>
        </p:nvSpPr>
        <p:spPr>
          <a:xfrm>
            <a:off x="207475" y="3440300"/>
            <a:ext cx="8472000" cy="89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solidFill>
                <a:schemeClr val="dk2"/>
              </a:solidFill>
              <a:latin typeface="Calibri"/>
              <a:ea typeface="Calibri"/>
              <a:cs typeface="Calibri"/>
              <a:sym typeface="Calibri"/>
            </a:endParaRPr>
          </a:p>
          <a:p>
            <a:pPr marL="228600" lvl="0" indent="0" algn="l" rtl="0">
              <a:lnSpc>
                <a:spcPct val="115000"/>
              </a:lnSpc>
              <a:spcBef>
                <a:spcPts val="0"/>
              </a:spcBef>
              <a:spcAft>
                <a:spcPts val="0"/>
              </a:spcAft>
              <a:buNone/>
            </a:pPr>
            <a:r>
              <a:rPr lang="en">
                <a:solidFill>
                  <a:schemeClr val="dk2"/>
                </a:solidFill>
                <a:latin typeface="Calibri"/>
                <a:ea typeface="Calibri"/>
                <a:cs typeface="Calibri"/>
                <a:sym typeface="Calibri"/>
              </a:rPr>
              <a:t>9.</a:t>
            </a:r>
            <a:r>
              <a:rPr lang="en">
                <a:solidFill>
                  <a:schemeClr val="dk2"/>
                </a:solidFill>
                <a:latin typeface="Times New Roman"/>
                <a:ea typeface="Times New Roman"/>
                <a:cs typeface="Times New Roman"/>
                <a:sym typeface="Times New Roman"/>
              </a:rPr>
              <a:t> 	</a:t>
            </a:r>
            <a:r>
              <a:rPr lang="en">
                <a:solidFill>
                  <a:schemeClr val="dk2"/>
                </a:solidFill>
                <a:latin typeface="Calibri"/>
                <a:ea typeface="Calibri"/>
                <a:cs typeface="Calibri"/>
                <a:sym typeface="Calibri"/>
              </a:rPr>
              <a:t>Use the </a:t>
            </a:r>
            <a:r>
              <a:rPr lang="en" b="1">
                <a:solidFill>
                  <a:schemeClr val="dk2"/>
                </a:solidFill>
                <a:latin typeface="Calibri"/>
                <a:ea typeface="Calibri"/>
                <a:cs typeface="Calibri"/>
                <a:sym typeface="Calibri"/>
              </a:rPr>
              <a:t>Human</a:t>
            </a:r>
            <a:r>
              <a:rPr lang="en">
                <a:solidFill>
                  <a:schemeClr val="dk2"/>
                </a:solidFill>
                <a:latin typeface="Calibri"/>
                <a:ea typeface="Calibri"/>
                <a:cs typeface="Calibri"/>
                <a:sym typeface="Calibri"/>
              </a:rPr>
              <a:t> </a:t>
            </a:r>
            <a:r>
              <a:rPr lang="en" b="1">
                <a:solidFill>
                  <a:schemeClr val="dk2"/>
                </a:solidFill>
                <a:latin typeface="Calibri"/>
                <a:ea typeface="Calibri"/>
                <a:cs typeface="Calibri"/>
                <a:sym typeface="Calibri"/>
              </a:rPr>
              <a:t>Diseases Transmitted by Ticks</a:t>
            </a:r>
            <a:r>
              <a:rPr lang="en">
                <a:solidFill>
                  <a:schemeClr val="dk2"/>
                </a:solidFill>
                <a:latin typeface="Calibri"/>
                <a:ea typeface="Calibri"/>
                <a:cs typeface="Calibri"/>
                <a:sym typeface="Calibri"/>
              </a:rPr>
              <a:t> reference page to determine what diseases, if any, this kind of tick are likely to be transmitted to humans.</a:t>
            </a:r>
            <a:endParaRPr>
              <a:solidFill>
                <a:schemeClr val="dk2"/>
              </a:solidFill>
              <a:latin typeface="Calibri"/>
              <a:ea typeface="Calibri"/>
              <a:cs typeface="Calibri"/>
              <a:sym typeface="Calibri"/>
            </a:endParaRPr>
          </a:p>
        </p:txBody>
      </p:sp>
      <p:sp>
        <p:nvSpPr>
          <p:cNvPr id="1754" name="Google Shape;1754;p58"/>
          <p:cNvSpPr txBox="1">
            <a:spLocks noGrp="1"/>
          </p:cNvSpPr>
          <p:nvPr>
            <p:ph type="body" idx="1"/>
          </p:nvPr>
        </p:nvSpPr>
        <p:spPr>
          <a:xfrm>
            <a:off x="394775" y="4248525"/>
            <a:ext cx="8444400" cy="81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8"/>
        <p:cNvGrpSpPr/>
        <p:nvPr/>
      </p:nvGrpSpPr>
      <p:grpSpPr>
        <a:xfrm>
          <a:off x="0" y="0"/>
          <a:ext cx="0" cy="0"/>
          <a:chOff x="0" y="0"/>
          <a:chExt cx="0" cy="0"/>
        </a:xfrm>
      </p:grpSpPr>
      <p:grpSp>
        <p:nvGrpSpPr>
          <p:cNvPr id="1759" name="Google Shape;1759;p59"/>
          <p:cNvGrpSpPr/>
          <p:nvPr/>
        </p:nvGrpSpPr>
        <p:grpSpPr>
          <a:xfrm>
            <a:off x="3476927" y="1940288"/>
            <a:ext cx="2190131" cy="176025"/>
            <a:chOff x="4345425" y="2175475"/>
            <a:chExt cx="800750" cy="176025"/>
          </a:xfrm>
        </p:grpSpPr>
        <p:sp>
          <p:nvSpPr>
            <p:cNvPr id="1760" name="Google Shape;1760;p5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1" name="Google Shape;1761;p5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62" name="Google Shape;1762;p59"/>
          <p:cNvGrpSpPr/>
          <p:nvPr/>
        </p:nvGrpSpPr>
        <p:grpSpPr>
          <a:xfrm>
            <a:off x="3733251" y="2407525"/>
            <a:ext cx="1677491" cy="176025"/>
            <a:chOff x="4345425" y="2175475"/>
            <a:chExt cx="800750" cy="176025"/>
          </a:xfrm>
        </p:grpSpPr>
        <p:sp>
          <p:nvSpPr>
            <p:cNvPr id="1763" name="Google Shape;1763;p5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4" name="Google Shape;1764;p5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65" name="Google Shape;1765;p59"/>
          <p:cNvGrpSpPr/>
          <p:nvPr/>
        </p:nvGrpSpPr>
        <p:grpSpPr>
          <a:xfrm rot="140656">
            <a:off x="3657782" y="2861854"/>
            <a:ext cx="1828441" cy="176031"/>
            <a:chOff x="4345425" y="2175475"/>
            <a:chExt cx="800750" cy="176025"/>
          </a:xfrm>
        </p:grpSpPr>
        <p:sp>
          <p:nvSpPr>
            <p:cNvPr id="1766" name="Google Shape;1766;p5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7" name="Google Shape;1767;p5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68" name="Google Shape;1768;p59"/>
          <p:cNvGrpSpPr/>
          <p:nvPr/>
        </p:nvGrpSpPr>
        <p:grpSpPr>
          <a:xfrm rot="140725">
            <a:off x="3947913" y="3353403"/>
            <a:ext cx="1234670" cy="176031"/>
            <a:chOff x="4345425" y="2175475"/>
            <a:chExt cx="800750" cy="176025"/>
          </a:xfrm>
        </p:grpSpPr>
        <p:sp>
          <p:nvSpPr>
            <p:cNvPr id="1769" name="Google Shape;1769;p5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0" name="Google Shape;1770;p5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71" name="Google Shape;1771;p59"/>
          <p:cNvSpPr txBox="1">
            <a:spLocks noGrp="1"/>
          </p:cNvSpPr>
          <p:nvPr>
            <p:ph type="title"/>
          </p:nvPr>
        </p:nvSpPr>
        <p:spPr>
          <a:xfrm>
            <a:off x="2618725" y="1570950"/>
            <a:ext cx="3901800" cy="5955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en"/>
              <a:t>Part 2</a:t>
            </a:r>
            <a:endParaRPr/>
          </a:p>
        </p:txBody>
      </p:sp>
      <p:sp>
        <p:nvSpPr>
          <p:cNvPr id="1772" name="Google Shape;1772;p59"/>
          <p:cNvSpPr/>
          <p:nvPr/>
        </p:nvSpPr>
        <p:spPr>
          <a:xfrm>
            <a:off x="7335175" y="3492600"/>
            <a:ext cx="1030054" cy="1376819"/>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3" name="Google Shape;1773;p59"/>
          <p:cNvSpPr/>
          <p:nvPr/>
        </p:nvSpPr>
        <p:spPr>
          <a:xfrm rot="9797852">
            <a:off x="544930" y="949988"/>
            <a:ext cx="1030058" cy="1376825"/>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4" name="Google Shape;1774;p59"/>
          <p:cNvSpPr txBox="1"/>
          <p:nvPr/>
        </p:nvSpPr>
        <p:spPr>
          <a:xfrm>
            <a:off x="3072000" y="2198100"/>
            <a:ext cx="2981400" cy="978900"/>
          </a:xfrm>
          <a:prstGeom prst="rect">
            <a:avLst/>
          </a:prstGeom>
          <a:solidFill>
            <a:schemeClr val="accent4"/>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400" b="1">
                <a:solidFill>
                  <a:schemeClr val="dk2"/>
                </a:solidFill>
                <a:latin typeface="Calibri"/>
                <a:ea typeface="Calibri"/>
                <a:cs typeface="Calibri"/>
                <a:sym typeface="Calibri"/>
              </a:rPr>
              <a:t>What pathogens can ticks carry? </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8"/>
        <p:cNvGrpSpPr/>
        <p:nvPr/>
      </p:nvGrpSpPr>
      <p:grpSpPr>
        <a:xfrm>
          <a:off x="0" y="0"/>
          <a:ext cx="0" cy="0"/>
          <a:chOff x="0" y="0"/>
          <a:chExt cx="0" cy="0"/>
        </a:xfrm>
      </p:grpSpPr>
      <p:grpSp>
        <p:nvGrpSpPr>
          <p:cNvPr id="2" name="Group 1">
            <a:extLst>
              <a:ext uri="{FF2B5EF4-FFF2-40B4-BE49-F238E27FC236}">
                <a16:creationId xmlns:a16="http://schemas.microsoft.com/office/drawing/2014/main" id="{7310BB2A-AA97-D4C6-6D6A-DF8EF89D5BBD}"/>
              </a:ext>
            </a:extLst>
          </p:cNvPr>
          <p:cNvGrpSpPr/>
          <p:nvPr/>
        </p:nvGrpSpPr>
        <p:grpSpPr>
          <a:xfrm>
            <a:off x="5057469" y="586485"/>
            <a:ext cx="3931083" cy="4388315"/>
            <a:chOff x="4967650" y="572800"/>
            <a:chExt cx="4016575" cy="4494767"/>
          </a:xfrm>
        </p:grpSpPr>
        <p:sp>
          <p:nvSpPr>
            <p:cNvPr id="1785" name="Google Shape;1785;p60"/>
            <p:cNvSpPr/>
            <p:nvPr/>
          </p:nvSpPr>
          <p:spPr>
            <a:xfrm>
              <a:off x="5013425" y="572800"/>
              <a:ext cx="3970800" cy="4460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a:extLst>
                <a:ext uri="{FF2B5EF4-FFF2-40B4-BE49-F238E27FC236}">
                  <a16:creationId xmlns:a16="http://schemas.microsoft.com/office/drawing/2014/main" id="{42EDE28D-3E07-4F86-7D1D-A3FA9E14AB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650" y="614333"/>
              <a:ext cx="3970800" cy="44532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79" name="Google Shape;1779;p60"/>
          <p:cNvGrpSpPr/>
          <p:nvPr/>
        </p:nvGrpSpPr>
        <p:grpSpPr>
          <a:xfrm>
            <a:off x="766421" y="572800"/>
            <a:ext cx="4356480" cy="176025"/>
            <a:chOff x="4345425" y="2175475"/>
            <a:chExt cx="800750" cy="176025"/>
          </a:xfrm>
        </p:grpSpPr>
        <p:sp>
          <p:nvSpPr>
            <p:cNvPr id="1780" name="Google Shape;1780;p6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1" name="Google Shape;1781;p6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82" name="Google Shape;1782;p60"/>
          <p:cNvSpPr txBox="1">
            <a:spLocks noGrp="1"/>
          </p:cNvSpPr>
          <p:nvPr>
            <p:ph type="title"/>
          </p:nvPr>
        </p:nvSpPr>
        <p:spPr>
          <a:xfrm>
            <a:off x="462550" y="168700"/>
            <a:ext cx="6808500" cy="480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sz="2700"/>
              <a:t>Part 2:  What pathogens can ticks carry? </a:t>
            </a:r>
            <a:endParaRPr sz="2700"/>
          </a:p>
        </p:txBody>
      </p:sp>
      <p:sp>
        <p:nvSpPr>
          <p:cNvPr id="1783" name="Google Shape;1783;p60"/>
          <p:cNvSpPr txBox="1">
            <a:spLocks noGrp="1"/>
          </p:cNvSpPr>
          <p:nvPr>
            <p:ph type="body" idx="1"/>
          </p:nvPr>
        </p:nvSpPr>
        <p:spPr>
          <a:xfrm>
            <a:off x="462550" y="1040625"/>
            <a:ext cx="4505100" cy="1938300"/>
          </a:xfrm>
          <a:prstGeom prst="rect">
            <a:avLst/>
          </a:prstGeom>
          <a:noFill/>
          <a:ln>
            <a:noFill/>
          </a:ln>
        </p:spPr>
        <p:txBody>
          <a:bodyPr spcFirstLastPara="1" wrap="square" lIns="91425" tIns="91425" rIns="91425" bIns="91425" anchor="t" anchorCtr="0">
            <a:noAutofit/>
          </a:bodyPr>
          <a:lstStyle/>
          <a:p>
            <a:pPr marL="228600" lvl="0" indent="0" algn="l" rtl="0">
              <a:lnSpc>
                <a:spcPct val="115000"/>
              </a:lnSpc>
              <a:spcBef>
                <a:spcPts val="0"/>
              </a:spcBef>
              <a:spcAft>
                <a:spcPts val="0"/>
              </a:spcAft>
              <a:buClr>
                <a:schemeClr val="dk2"/>
              </a:buClr>
              <a:buSzPts val="1100"/>
              <a:buFont typeface="Arial"/>
              <a:buNone/>
            </a:pPr>
            <a:r>
              <a:rPr lang="en" sz="1500" dirty="0">
                <a:latin typeface="Calibri"/>
                <a:ea typeface="Calibri"/>
                <a:cs typeface="Calibri"/>
                <a:sym typeface="Calibri"/>
              </a:rPr>
              <a:t>1.</a:t>
            </a:r>
            <a:r>
              <a:rPr lang="en" sz="1500" dirty="0">
                <a:latin typeface="Times New Roman"/>
                <a:ea typeface="Times New Roman"/>
                <a:cs typeface="Times New Roman"/>
                <a:sym typeface="Times New Roman"/>
              </a:rPr>
              <a:t> 	</a:t>
            </a:r>
            <a:r>
              <a:rPr lang="en" sz="1500" dirty="0">
                <a:latin typeface="Calibri"/>
                <a:ea typeface="Calibri"/>
                <a:cs typeface="Calibri"/>
                <a:sym typeface="Calibri"/>
              </a:rPr>
              <a:t>Use the </a:t>
            </a:r>
            <a:r>
              <a:rPr lang="en" sz="1500" b="1" dirty="0">
                <a:latin typeface="Calibri"/>
                <a:ea typeface="Calibri"/>
                <a:cs typeface="Calibri"/>
                <a:sym typeface="Calibri"/>
              </a:rPr>
              <a:t>Tick Pathogen Detection video</a:t>
            </a:r>
            <a:r>
              <a:rPr lang="en" sz="1500" dirty="0">
                <a:latin typeface="Calibri"/>
                <a:ea typeface="Calibri"/>
                <a:cs typeface="Calibri"/>
                <a:sym typeface="Calibri"/>
              </a:rPr>
              <a:t> to determine if any of the ticks removed from Dr. Louis’ patients were carrying pathogens.  To </a:t>
            </a:r>
            <a:r>
              <a:rPr lang="en" sz="1500" b="1" dirty="0">
                <a:latin typeface="Calibri"/>
                <a:ea typeface="Calibri"/>
                <a:cs typeface="Calibri"/>
                <a:sym typeface="Calibri"/>
              </a:rPr>
              <a:t>record the banding pattern </a:t>
            </a:r>
            <a:r>
              <a:rPr lang="en" sz="1500" dirty="0">
                <a:latin typeface="Calibri"/>
                <a:ea typeface="Calibri"/>
                <a:cs typeface="Calibri"/>
                <a:sym typeface="Calibri"/>
              </a:rPr>
              <a:t>on the diagram on the right, move the </a:t>
            </a:r>
            <a:r>
              <a:rPr lang="en" sz="1500" b="1" dirty="0">
                <a:solidFill>
                  <a:srgbClr val="FF00FF"/>
                </a:solidFill>
                <a:latin typeface="Calibri"/>
                <a:ea typeface="Calibri"/>
                <a:cs typeface="Calibri"/>
                <a:sym typeface="Calibri"/>
              </a:rPr>
              <a:t>pink</a:t>
            </a:r>
            <a:r>
              <a:rPr lang="en" sz="1500" dirty="0">
                <a:latin typeface="Calibri"/>
                <a:ea typeface="Calibri"/>
                <a:cs typeface="Calibri"/>
                <a:sym typeface="Calibri"/>
              </a:rPr>
              <a:t> DNA bands to the corresponding line where you observed a pink color change in the video for the simulated electrophoresis gel.</a:t>
            </a:r>
            <a:endParaRPr sz="1500" dirty="0">
              <a:latin typeface="Calibri"/>
              <a:ea typeface="Calibri"/>
              <a:cs typeface="Calibri"/>
              <a:sym typeface="Calibri"/>
            </a:endParaRPr>
          </a:p>
          <a:p>
            <a:pPr marL="0" lvl="0" indent="0" algn="l" rtl="0">
              <a:lnSpc>
                <a:spcPct val="115000"/>
              </a:lnSpc>
              <a:spcBef>
                <a:spcPts val="500"/>
              </a:spcBef>
              <a:spcAft>
                <a:spcPts val="500"/>
              </a:spcAft>
              <a:buSzPts val="1200"/>
              <a:buNone/>
            </a:pPr>
            <a:endParaRPr sz="1500" dirty="0">
              <a:highlight>
                <a:srgbClr val="FFFFFF"/>
              </a:highlight>
              <a:latin typeface="Calibri"/>
              <a:ea typeface="Calibri"/>
              <a:cs typeface="Calibri"/>
              <a:sym typeface="Calibri"/>
            </a:endParaRPr>
          </a:p>
        </p:txBody>
      </p:sp>
      <p:sp>
        <p:nvSpPr>
          <p:cNvPr id="1787" name="Google Shape;1787;p60"/>
          <p:cNvSpPr txBox="1"/>
          <p:nvPr/>
        </p:nvSpPr>
        <p:spPr>
          <a:xfrm>
            <a:off x="766425" y="3970875"/>
            <a:ext cx="2910300" cy="1031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1300" b="1" dirty="0"/>
              <a:t>Select a </a:t>
            </a:r>
            <a:r>
              <a:rPr lang="en" sz="1500" b="1" dirty="0">
                <a:solidFill>
                  <a:srgbClr val="FF00FF"/>
                </a:solidFill>
                <a:latin typeface="Calibri"/>
                <a:ea typeface="Calibri"/>
                <a:cs typeface="Calibri"/>
                <a:sym typeface="Calibri"/>
              </a:rPr>
              <a:t>pink</a:t>
            </a:r>
            <a:r>
              <a:rPr lang="en" sz="1500" dirty="0">
                <a:solidFill>
                  <a:schemeClr val="dk2"/>
                </a:solidFill>
                <a:latin typeface="Calibri"/>
                <a:ea typeface="Calibri"/>
                <a:cs typeface="Calibri"/>
                <a:sym typeface="Calibri"/>
              </a:rPr>
              <a:t> DNA band </a:t>
            </a:r>
            <a:r>
              <a:rPr lang="en" sz="1300" b="1" dirty="0"/>
              <a:t>from here </a:t>
            </a:r>
            <a:endParaRPr sz="1300" b="1" dirty="0"/>
          </a:p>
          <a:p>
            <a:pPr marL="0" lvl="0" indent="0" algn="l" rtl="0">
              <a:lnSpc>
                <a:spcPct val="150000"/>
              </a:lnSpc>
              <a:spcBef>
                <a:spcPts val="0"/>
              </a:spcBef>
              <a:spcAft>
                <a:spcPts val="0"/>
              </a:spcAft>
              <a:buNone/>
            </a:pPr>
            <a:r>
              <a:rPr lang="en" sz="1300" b="1" dirty="0"/>
              <a:t>to drag it to the diagram on the right. </a:t>
            </a:r>
            <a:endParaRPr sz="1300" b="1" dirty="0"/>
          </a:p>
        </p:txBody>
      </p:sp>
      <p:cxnSp>
        <p:nvCxnSpPr>
          <p:cNvPr id="1788" name="Google Shape;1788;p60"/>
          <p:cNvCxnSpPr/>
          <p:nvPr/>
        </p:nvCxnSpPr>
        <p:spPr>
          <a:xfrm rot="10800000" flipH="1">
            <a:off x="3238275" y="3653875"/>
            <a:ext cx="438600" cy="382200"/>
          </a:xfrm>
          <a:prstGeom prst="straightConnector1">
            <a:avLst/>
          </a:prstGeom>
          <a:noFill/>
          <a:ln w="28575" cap="flat" cmpd="sng">
            <a:solidFill>
              <a:schemeClr val="dk2"/>
            </a:solidFill>
            <a:prstDash val="solid"/>
            <a:round/>
            <a:headEnd type="none" w="med" len="med"/>
            <a:tailEnd type="triangle" w="med" len="med"/>
          </a:ln>
        </p:spPr>
      </p:cxnSp>
      <p:pic>
        <p:nvPicPr>
          <p:cNvPr id="1789" name="Google Shape;1789;p60"/>
          <p:cNvPicPr preferRelativeResize="0"/>
          <p:nvPr/>
        </p:nvPicPr>
        <p:blipFill>
          <a:blip r:embed="rId4">
            <a:alphaModFix/>
          </a:blip>
          <a:stretch>
            <a:fillRect/>
          </a:stretch>
        </p:blipFill>
        <p:spPr>
          <a:xfrm rot="5400000">
            <a:off x="4221550" y="3058825"/>
            <a:ext cx="144200" cy="767650"/>
          </a:xfrm>
          <a:prstGeom prst="rect">
            <a:avLst/>
          </a:prstGeom>
          <a:noFill/>
          <a:ln>
            <a:noFill/>
          </a:ln>
        </p:spPr>
      </p:pic>
      <p:pic>
        <p:nvPicPr>
          <p:cNvPr id="1790" name="Google Shape;1790;p60"/>
          <p:cNvPicPr preferRelativeResize="0"/>
          <p:nvPr/>
        </p:nvPicPr>
        <p:blipFill>
          <a:blip r:embed="rId4">
            <a:alphaModFix/>
          </a:blip>
          <a:stretch>
            <a:fillRect/>
          </a:stretch>
        </p:blipFill>
        <p:spPr>
          <a:xfrm rot="5400000">
            <a:off x="4221550" y="3058825"/>
            <a:ext cx="144200" cy="767650"/>
          </a:xfrm>
          <a:prstGeom prst="rect">
            <a:avLst/>
          </a:prstGeom>
          <a:noFill/>
          <a:ln>
            <a:noFill/>
          </a:ln>
        </p:spPr>
      </p:pic>
      <p:pic>
        <p:nvPicPr>
          <p:cNvPr id="1791" name="Google Shape;1791;p60"/>
          <p:cNvPicPr preferRelativeResize="0"/>
          <p:nvPr/>
        </p:nvPicPr>
        <p:blipFill>
          <a:blip r:embed="rId4">
            <a:alphaModFix/>
          </a:blip>
          <a:stretch>
            <a:fillRect/>
          </a:stretch>
        </p:blipFill>
        <p:spPr>
          <a:xfrm rot="5400000">
            <a:off x="4221550" y="3058825"/>
            <a:ext cx="144200" cy="767650"/>
          </a:xfrm>
          <a:prstGeom prst="rect">
            <a:avLst/>
          </a:prstGeom>
          <a:noFill/>
          <a:ln>
            <a:noFill/>
          </a:ln>
        </p:spPr>
      </p:pic>
      <p:pic>
        <p:nvPicPr>
          <p:cNvPr id="1792" name="Google Shape;1792;p60"/>
          <p:cNvPicPr preferRelativeResize="0"/>
          <p:nvPr/>
        </p:nvPicPr>
        <p:blipFill>
          <a:blip r:embed="rId4">
            <a:alphaModFix/>
          </a:blip>
          <a:stretch>
            <a:fillRect/>
          </a:stretch>
        </p:blipFill>
        <p:spPr>
          <a:xfrm rot="5400000">
            <a:off x="4221550" y="3058825"/>
            <a:ext cx="144200" cy="767650"/>
          </a:xfrm>
          <a:prstGeom prst="rect">
            <a:avLst/>
          </a:prstGeom>
          <a:noFill/>
          <a:ln>
            <a:noFill/>
          </a:ln>
        </p:spPr>
      </p:pic>
      <p:pic>
        <p:nvPicPr>
          <p:cNvPr id="1793" name="Google Shape;1793;p60"/>
          <p:cNvPicPr preferRelativeResize="0"/>
          <p:nvPr/>
        </p:nvPicPr>
        <p:blipFill>
          <a:blip r:embed="rId4">
            <a:alphaModFix/>
          </a:blip>
          <a:stretch>
            <a:fillRect/>
          </a:stretch>
        </p:blipFill>
        <p:spPr>
          <a:xfrm rot="5400000">
            <a:off x="4221550" y="3058825"/>
            <a:ext cx="144200" cy="767650"/>
          </a:xfrm>
          <a:prstGeom prst="rect">
            <a:avLst/>
          </a:prstGeom>
          <a:noFill/>
          <a:ln>
            <a:noFill/>
          </a:ln>
        </p:spPr>
      </p:pic>
      <p:pic>
        <p:nvPicPr>
          <p:cNvPr id="1794" name="Google Shape;1794;p60"/>
          <p:cNvPicPr preferRelativeResize="0"/>
          <p:nvPr/>
        </p:nvPicPr>
        <p:blipFill>
          <a:blip r:embed="rId4">
            <a:alphaModFix/>
          </a:blip>
          <a:stretch>
            <a:fillRect/>
          </a:stretch>
        </p:blipFill>
        <p:spPr>
          <a:xfrm rot="5400000">
            <a:off x="4221550" y="3058825"/>
            <a:ext cx="144200" cy="767650"/>
          </a:xfrm>
          <a:prstGeom prst="rect">
            <a:avLst/>
          </a:prstGeom>
          <a:noFill/>
          <a:ln>
            <a:noFill/>
          </a:ln>
        </p:spPr>
      </p:pic>
      <p:pic>
        <p:nvPicPr>
          <p:cNvPr id="1795" name="Google Shape;1795;p60"/>
          <p:cNvPicPr preferRelativeResize="0"/>
          <p:nvPr/>
        </p:nvPicPr>
        <p:blipFill>
          <a:blip r:embed="rId4">
            <a:alphaModFix/>
          </a:blip>
          <a:stretch>
            <a:fillRect/>
          </a:stretch>
        </p:blipFill>
        <p:spPr>
          <a:xfrm rot="5400000">
            <a:off x="4221550" y="3058825"/>
            <a:ext cx="144200" cy="767650"/>
          </a:xfrm>
          <a:prstGeom prst="rect">
            <a:avLst/>
          </a:prstGeom>
          <a:noFill/>
          <a:ln>
            <a:noFill/>
          </a:ln>
        </p:spPr>
      </p:pic>
      <p:pic>
        <p:nvPicPr>
          <p:cNvPr id="1796" name="Google Shape;1796;p60"/>
          <p:cNvPicPr preferRelativeResize="0"/>
          <p:nvPr/>
        </p:nvPicPr>
        <p:blipFill>
          <a:blip r:embed="rId4">
            <a:alphaModFix/>
          </a:blip>
          <a:stretch>
            <a:fillRect/>
          </a:stretch>
        </p:blipFill>
        <p:spPr>
          <a:xfrm rot="5400000">
            <a:off x="4221550" y="3058825"/>
            <a:ext cx="144200" cy="767650"/>
          </a:xfrm>
          <a:prstGeom prst="rect">
            <a:avLst/>
          </a:prstGeom>
          <a:noFill/>
          <a:ln>
            <a:noFill/>
          </a:ln>
        </p:spPr>
      </p:pic>
      <p:pic>
        <p:nvPicPr>
          <p:cNvPr id="1797" name="Google Shape;1797;p60"/>
          <p:cNvPicPr preferRelativeResize="0"/>
          <p:nvPr/>
        </p:nvPicPr>
        <p:blipFill>
          <a:blip r:embed="rId4">
            <a:alphaModFix/>
          </a:blip>
          <a:stretch>
            <a:fillRect/>
          </a:stretch>
        </p:blipFill>
        <p:spPr>
          <a:xfrm rot="5400000">
            <a:off x="4221550" y="3058825"/>
            <a:ext cx="144200" cy="767650"/>
          </a:xfrm>
          <a:prstGeom prst="rect">
            <a:avLst/>
          </a:prstGeom>
          <a:noFill/>
          <a:ln>
            <a:noFill/>
          </a:ln>
        </p:spPr>
      </p:pic>
      <p:pic>
        <p:nvPicPr>
          <p:cNvPr id="1798" name="Google Shape;1798;p60"/>
          <p:cNvPicPr preferRelativeResize="0"/>
          <p:nvPr/>
        </p:nvPicPr>
        <p:blipFill>
          <a:blip r:embed="rId4">
            <a:alphaModFix/>
          </a:blip>
          <a:stretch>
            <a:fillRect/>
          </a:stretch>
        </p:blipFill>
        <p:spPr>
          <a:xfrm rot="5400000">
            <a:off x="4221550" y="3058825"/>
            <a:ext cx="144200" cy="767650"/>
          </a:xfrm>
          <a:prstGeom prst="rect">
            <a:avLst/>
          </a:prstGeom>
          <a:noFill/>
          <a:ln>
            <a:noFill/>
          </a:ln>
        </p:spPr>
      </p:pic>
      <p:pic>
        <p:nvPicPr>
          <p:cNvPr id="1799" name="Google Shape;1799;p60"/>
          <p:cNvPicPr preferRelativeResize="0"/>
          <p:nvPr/>
        </p:nvPicPr>
        <p:blipFill>
          <a:blip r:embed="rId4">
            <a:alphaModFix/>
          </a:blip>
          <a:stretch>
            <a:fillRect/>
          </a:stretch>
        </p:blipFill>
        <p:spPr>
          <a:xfrm rot="5400000">
            <a:off x="4221550" y="3058825"/>
            <a:ext cx="144200" cy="767650"/>
          </a:xfrm>
          <a:prstGeom prst="rect">
            <a:avLst/>
          </a:prstGeom>
          <a:noFill/>
          <a:ln>
            <a:noFill/>
          </a:ln>
        </p:spPr>
      </p:pic>
      <p:pic>
        <p:nvPicPr>
          <p:cNvPr id="1800" name="Google Shape;1800;p60"/>
          <p:cNvPicPr preferRelativeResize="0"/>
          <p:nvPr/>
        </p:nvPicPr>
        <p:blipFill>
          <a:blip r:embed="rId4">
            <a:alphaModFix/>
          </a:blip>
          <a:stretch>
            <a:fillRect/>
          </a:stretch>
        </p:blipFill>
        <p:spPr>
          <a:xfrm rot="5400000">
            <a:off x="4221550" y="3058825"/>
            <a:ext cx="144200" cy="767650"/>
          </a:xfrm>
          <a:prstGeom prst="rect">
            <a:avLst/>
          </a:prstGeom>
          <a:noFill/>
          <a:ln>
            <a:noFill/>
          </a:ln>
        </p:spPr>
      </p:pic>
      <p:pic>
        <p:nvPicPr>
          <p:cNvPr id="1801" name="Google Shape;1801;p60"/>
          <p:cNvPicPr preferRelativeResize="0"/>
          <p:nvPr/>
        </p:nvPicPr>
        <p:blipFill>
          <a:blip r:embed="rId4">
            <a:alphaModFix/>
          </a:blip>
          <a:stretch>
            <a:fillRect/>
          </a:stretch>
        </p:blipFill>
        <p:spPr>
          <a:xfrm rot="5400000">
            <a:off x="4221550" y="3058825"/>
            <a:ext cx="144200" cy="767650"/>
          </a:xfrm>
          <a:prstGeom prst="rect">
            <a:avLst/>
          </a:prstGeom>
          <a:noFill/>
          <a:ln>
            <a:noFill/>
          </a:ln>
        </p:spPr>
      </p:pic>
      <p:pic>
        <p:nvPicPr>
          <p:cNvPr id="1802" name="Google Shape;1802;p60"/>
          <p:cNvPicPr preferRelativeResize="0"/>
          <p:nvPr/>
        </p:nvPicPr>
        <p:blipFill>
          <a:blip r:embed="rId4">
            <a:alphaModFix/>
          </a:blip>
          <a:stretch>
            <a:fillRect/>
          </a:stretch>
        </p:blipFill>
        <p:spPr>
          <a:xfrm rot="5400000">
            <a:off x="4221550" y="3058825"/>
            <a:ext cx="144200" cy="767650"/>
          </a:xfrm>
          <a:prstGeom prst="rect">
            <a:avLst/>
          </a:prstGeom>
          <a:noFill/>
          <a:ln>
            <a:noFill/>
          </a:ln>
        </p:spPr>
      </p:pic>
      <p:pic>
        <p:nvPicPr>
          <p:cNvPr id="1803" name="Google Shape;1803;p60"/>
          <p:cNvPicPr preferRelativeResize="0"/>
          <p:nvPr/>
        </p:nvPicPr>
        <p:blipFill>
          <a:blip r:embed="rId4">
            <a:alphaModFix/>
          </a:blip>
          <a:stretch>
            <a:fillRect/>
          </a:stretch>
        </p:blipFill>
        <p:spPr>
          <a:xfrm rot="5400000">
            <a:off x="4221550" y="3058825"/>
            <a:ext cx="144200" cy="767650"/>
          </a:xfrm>
          <a:prstGeom prst="rect">
            <a:avLst/>
          </a:prstGeom>
          <a:noFill/>
          <a:ln>
            <a:noFill/>
          </a:ln>
        </p:spPr>
      </p:pic>
      <p:pic>
        <p:nvPicPr>
          <p:cNvPr id="1804" name="Google Shape;1804;p60"/>
          <p:cNvPicPr preferRelativeResize="0"/>
          <p:nvPr/>
        </p:nvPicPr>
        <p:blipFill>
          <a:blip r:embed="rId4">
            <a:alphaModFix/>
          </a:blip>
          <a:stretch>
            <a:fillRect/>
          </a:stretch>
        </p:blipFill>
        <p:spPr>
          <a:xfrm rot="5400000">
            <a:off x="4221550" y="3058825"/>
            <a:ext cx="144200" cy="767650"/>
          </a:xfrm>
          <a:prstGeom prst="rect">
            <a:avLst/>
          </a:prstGeom>
          <a:noFill/>
          <a:ln>
            <a:noFill/>
          </a:ln>
        </p:spPr>
      </p:pic>
      <p:pic>
        <p:nvPicPr>
          <p:cNvPr id="1805" name="Google Shape;1805;p60"/>
          <p:cNvPicPr preferRelativeResize="0"/>
          <p:nvPr/>
        </p:nvPicPr>
        <p:blipFill>
          <a:blip r:embed="rId4">
            <a:alphaModFix/>
          </a:blip>
          <a:stretch>
            <a:fillRect/>
          </a:stretch>
        </p:blipFill>
        <p:spPr>
          <a:xfrm rot="5400000">
            <a:off x="4221550" y="3058825"/>
            <a:ext cx="144200" cy="767650"/>
          </a:xfrm>
          <a:prstGeom prst="rect">
            <a:avLst/>
          </a:prstGeom>
          <a:noFill/>
          <a:ln>
            <a:noFill/>
          </a:ln>
        </p:spPr>
      </p:pic>
      <p:pic>
        <p:nvPicPr>
          <p:cNvPr id="1806" name="Google Shape;1806;p60"/>
          <p:cNvPicPr preferRelativeResize="0"/>
          <p:nvPr/>
        </p:nvPicPr>
        <p:blipFill>
          <a:blip r:embed="rId4">
            <a:alphaModFix/>
          </a:blip>
          <a:stretch>
            <a:fillRect/>
          </a:stretch>
        </p:blipFill>
        <p:spPr>
          <a:xfrm rot="5400000">
            <a:off x="4221550" y="3058825"/>
            <a:ext cx="144200" cy="767650"/>
          </a:xfrm>
          <a:prstGeom prst="rect">
            <a:avLst/>
          </a:prstGeom>
          <a:noFill/>
          <a:ln>
            <a:noFill/>
          </a:ln>
        </p:spPr>
      </p:pic>
      <p:pic>
        <p:nvPicPr>
          <p:cNvPr id="1807" name="Google Shape;1807;p60"/>
          <p:cNvPicPr preferRelativeResize="0"/>
          <p:nvPr/>
        </p:nvPicPr>
        <p:blipFill>
          <a:blip r:embed="rId4">
            <a:alphaModFix/>
          </a:blip>
          <a:stretch>
            <a:fillRect/>
          </a:stretch>
        </p:blipFill>
        <p:spPr>
          <a:xfrm rot="5400000">
            <a:off x="4221550" y="3058825"/>
            <a:ext cx="144200" cy="767650"/>
          </a:xfrm>
          <a:prstGeom prst="rect">
            <a:avLst/>
          </a:prstGeom>
          <a:noFill/>
          <a:ln>
            <a:noFill/>
          </a:ln>
        </p:spPr>
      </p:pic>
      <p:pic>
        <p:nvPicPr>
          <p:cNvPr id="1808" name="Google Shape;1808;p60"/>
          <p:cNvPicPr preferRelativeResize="0"/>
          <p:nvPr/>
        </p:nvPicPr>
        <p:blipFill>
          <a:blip r:embed="rId4">
            <a:alphaModFix/>
          </a:blip>
          <a:stretch>
            <a:fillRect/>
          </a:stretch>
        </p:blipFill>
        <p:spPr>
          <a:xfrm rot="5400000">
            <a:off x="4221550" y="3058825"/>
            <a:ext cx="144200" cy="767650"/>
          </a:xfrm>
          <a:prstGeom prst="rect">
            <a:avLst/>
          </a:prstGeom>
          <a:noFill/>
          <a:ln>
            <a:noFill/>
          </a:ln>
        </p:spPr>
      </p:pic>
      <p:pic>
        <p:nvPicPr>
          <p:cNvPr id="1809" name="Google Shape;1809;p60"/>
          <p:cNvPicPr preferRelativeResize="0"/>
          <p:nvPr/>
        </p:nvPicPr>
        <p:blipFill>
          <a:blip r:embed="rId4">
            <a:alphaModFix/>
          </a:blip>
          <a:stretch>
            <a:fillRect/>
          </a:stretch>
        </p:blipFill>
        <p:spPr>
          <a:xfrm rot="5400000">
            <a:off x="4221550" y="3058825"/>
            <a:ext cx="144200" cy="767650"/>
          </a:xfrm>
          <a:prstGeom prst="rect">
            <a:avLst/>
          </a:prstGeom>
          <a:noFill/>
          <a:ln>
            <a:noFill/>
          </a:ln>
        </p:spPr>
      </p:pic>
      <p:pic>
        <p:nvPicPr>
          <p:cNvPr id="1810" name="Google Shape;1810;p60"/>
          <p:cNvPicPr preferRelativeResize="0"/>
          <p:nvPr/>
        </p:nvPicPr>
        <p:blipFill>
          <a:blip r:embed="rId4">
            <a:alphaModFix/>
          </a:blip>
          <a:stretch>
            <a:fillRect/>
          </a:stretch>
        </p:blipFill>
        <p:spPr>
          <a:xfrm rot="5400000">
            <a:off x="4221550" y="3058825"/>
            <a:ext cx="144200" cy="767650"/>
          </a:xfrm>
          <a:prstGeom prst="rect">
            <a:avLst/>
          </a:prstGeom>
          <a:noFill/>
          <a:ln>
            <a:noFill/>
          </a:ln>
        </p:spPr>
      </p:pic>
      <p:pic>
        <p:nvPicPr>
          <p:cNvPr id="1811" name="Google Shape;1811;p60"/>
          <p:cNvPicPr preferRelativeResize="0"/>
          <p:nvPr/>
        </p:nvPicPr>
        <p:blipFill>
          <a:blip r:embed="rId4">
            <a:alphaModFix/>
          </a:blip>
          <a:stretch>
            <a:fillRect/>
          </a:stretch>
        </p:blipFill>
        <p:spPr>
          <a:xfrm rot="5400000">
            <a:off x="4221550" y="3058825"/>
            <a:ext cx="144200" cy="767650"/>
          </a:xfrm>
          <a:prstGeom prst="rect">
            <a:avLst/>
          </a:prstGeom>
          <a:noFill/>
          <a:ln>
            <a:noFill/>
          </a:ln>
        </p:spPr>
      </p:pic>
      <p:pic>
        <p:nvPicPr>
          <p:cNvPr id="1812" name="Google Shape;1812;p60"/>
          <p:cNvPicPr preferRelativeResize="0"/>
          <p:nvPr/>
        </p:nvPicPr>
        <p:blipFill>
          <a:blip r:embed="rId4">
            <a:alphaModFix/>
          </a:blip>
          <a:stretch>
            <a:fillRect/>
          </a:stretch>
        </p:blipFill>
        <p:spPr>
          <a:xfrm rot="5400000">
            <a:off x="4221550" y="3058825"/>
            <a:ext cx="144200" cy="767650"/>
          </a:xfrm>
          <a:prstGeom prst="rect">
            <a:avLst/>
          </a:prstGeom>
          <a:noFill/>
          <a:ln>
            <a:noFill/>
          </a:ln>
        </p:spPr>
      </p:pic>
      <p:pic>
        <p:nvPicPr>
          <p:cNvPr id="1813" name="Google Shape;1813;p60"/>
          <p:cNvPicPr preferRelativeResize="0"/>
          <p:nvPr/>
        </p:nvPicPr>
        <p:blipFill>
          <a:blip r:embed="rId4">
            <a:alphaModFix/>
          </a:blip>
          <a:stretch>
            <a:fillRect/>
          </a:stretch>
        </p:blipFill>
        <p:spPr>
          <a:xfrm rot="5400000">
            <a:off x="4221550" y="3058825"/>
            <a:ext cx="144200" cy="767650"/>
          </a:xfrm>
          <a:prstGeom prst="rect">
            <a:avLst/>
          </a:prstGeom>
          <a:noFill/>
          <a:ln>
            <a:noFill/>
          </a:ln>
        </p:spPr>
      </p:pic>
      <p:pic>
        <p:nvPicPr>
          <p:cNvPr id="1814" name="Google Shape;1814;p60"/>
          <p:cNvPicPr preferRelativeResize="0"/>
          <p:nvPr/>
        </p:nvPicPr>
        <p:blipFill>
          <a:blip r:embed="rId4">
            <a:alphaModFix/>
          </a:blip>
          <a:stretch>
            <a:fillRect/>
          </a:stretch>
        </p:blipFill>
        <p:spPr>
          <a:xfrm rot="5400000">
            <a:off x="4221550" y="3058825"/>
            <a:ext cx="144200" cy="767650"/>
          </a:xfrm>
          <a:prstGeom prst="rect">
            <a:avLst/>
          </a:prstGeom>
          <a:noFill/>
          <a:ln>
            <a:noFill/>
          </a:ln>
        </p:spPr>
      </p:pic>
      <p:pic>
        <p:nvPicPr>
          <p:cNvPr id="1815" name="Google Shape;1815;p60"/>
          <p:cNvPicPr preferRelativeResize="0"/>
          <p:nvPr/>
        </p:nvPicPr>
        <p:blipFill>
          <a:blip r:embed="rId4">
            <a:alphaModFix/>
          </a:blip>
          <a:stretch>
            <a:fillRect/>
          </a:stretch>
        </p:blipFill>
        <p:spPr>
          <a:xfrm rot="5400000">
            <a:off x="4221550" y="3058825"/>
            <a:ext cx="144200" cy="767650"/>
          </a:xfrm>
          <a:prstGeom prst="rect">
            <a:avLst/>
          </a:prstGeom>
          <a:noFill/>
          <a:ln>
            <a:noFill/>
          </a:ln>
        </p:spPr>
      </p:pic>
      <p:pic>
        <p:nvPicPr>
          <p:cNvPr id="1816" name="Google Shape;1816;p60"/>
          <p:cNvPicPr preferRelativeResize="0"/>
          <p:nvPr/>
        </p:nvPicPr>
        <p:blipFill>
          <a:blip r:embed="rId4">
            <a:alphaModFix/>
          </a:blip>
          <a:stretch>
            <a:fillRect/>
          </a:stretch>
        </p:blipFill>
        <p:spPr>
          <a:xfrm rot="5400000">
            <a:off x="4221550" y="3058825"/>
            <a:ext cx="144200" cy="767650"/>
          </a:xfrm>
          <a:prstGeom prst="rect">
            <a:avLst/>
          </a:prstGeom>
          <a:noFill/>
          <a:ln>
            <a:noFill/>
          </a:ln>
        </p:spPr>
      </p:pic>
      <p:pic>
        <p:nvPicPr>
          <p:cNvPr id="1817" name="Google Shape;1817;p60"/>
          <p:cNvPicPr preferRelativeResize="0"/>
          <p:nvPr/>
        </p:nvPicPr>
        <p:blipFill>
          <a:blip r:embed="rId4">
            <a:alphaModFix/>
          </a:blip>
          <a:stretch>
            <a:fillRect/>
          </a:stretch>
        </p:blipFill>
        <p:spPr>
          <a:xfrm rot="5400000">
            <a:off x="4221550" y="3058825"/>
            <a:ext cx="144200" cy="767650"/>
          </a:xfrm>
          <a:prstGeom prst="rect">
            <a:avLst/>
          </a:prstGeom>
          <a:noFill/>
          <a:ln>
            <a:noFill/>
          </a:ln>
        </p:spPr>
      </p:pic>
      <p:pic>
        <p:nvPicPr>
          <p:cNvPr id="1818" name="Google Shape;1818;p60"/>
          <p:cNvPicPr preferRelativeResize="0"/>
          <p:nvPr/>
        </p:nvPicPr>
        <p:blipFill>
          <a:blip r:embed="rId4">
            <a:alphaModFix/>
          </a:blip>
          <a:stretch>
            <a:fillRect/>
          </a:stretch>
        </p:blipFill>
        <p:spPr>
          <a:xfrm rot="5400000">
            <a:off x="4221550" y="3058825"/>
            <a:ext cx="144200" cy="767650"/>
          </a:xfrm>
          <a:prstGeom prst="rect">
            <a:avLst/>
          </a:prstGeom>
          <a:noFill/>
          <a:ln>
            <a:noFill/>
          </a:ln>
        </p:spPr>
      </p:pic>
      <p:pic>
        <p:nvPicPr>
          <p:cNvPr id="1819" name="Google Shape;1819;p60"/>
          <p:cNvPicPr preferRelativeResize="0"/>
          <p:nvPr/>
        </p:nvPicPr>
        <p:blipFill>
          <a:blip r:embed="rId4">
            <a:alphaModFix/>
          </a:blip>
          <a:stretch>
            <a:fillRect/>
          </a:stretch>
        </p:blipFill>
        <p:spPr>
          <a:xfrm rot="5400000">
            <a:off x="4221550" y="3058825"/>
            <a:ext cx="144200" cy="767650"/>
          </a:xfrm>
          <a:prstGeom prst="rect">
            <a:avLst/>
          </a:prstGeom>
          <a:noFill/>
          <a:ln>
            <a:noFill/>
          </a:ln>
        </p:spPr>
      </p:pic>
      <p:pic>
        <p:nvPicPr>
          <p:cNvPr id="1820" name="Google Shape;1820;p60"/>
          <p:cNvPicPr preferRelativeResize="0"/>
          <p:nvPr/>
        </p:nvPicPr>
        <p:blipFill>
          <a:blip r:embed="rId4">
            <a:alphaModFix/>
          </a:blip>
          <a:stretch>
            <a:fillRect/>
          </a:stretch>
        </p:blipFill>
        <p:spPr>
          <a:xfrm rot="5400000">
            <a:off x="4221550" y="3058825"/>
            <a:ext cx="144200" cy="767650"/>
          </a:xfrm>
          <a:prstGeom prst="rect">
            <a:avLst/>
          </a:prstGeom>
          <a:noFill/>
          <a:ln>
            <a:noFill/>
          </a:ln>
        </p:spPr>
      </p:pic>
      <p:pic>
        <p:nvPicPr>
          <p:cNvPr id="1821" name="Google Shape;1821;p60"/>
          <p:cNvPicPr preferRelativeResize="0"/>
          <p:nvPr/>
        </p:nvPicPr>
        <p:blipFill>
          <a:blip r:embed="rId4">
            <a:alphaModFix/>
          </a:blip>
          <a:stretch>
            <a:fillRect/>
          </a:stretch>
        </p:blipFill>
        <p:spPr>
          <a:xfrm rot="5400000">
            <a:off x="4221550" y="3058825"/>
            <a:ext cx="144200" cy="767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5"/>
        <p:cNvGrpSpPr/>
        <p:nvPr/>
      </p:nvGrpSpPr>
      <p:grpSpPr>
        <a:xfrm>
          <a:off x="0" y="0"/>
          <a:ext cx="0" cy="0"/>
          <a:chOff x="0" y="0"/>
          <a:chExt cx="0" cy="0"/>
        </a:xfrm>
      </p:grpSpPr>
      <p:sp>
        <p:nvSpPr>
          <p:cNvPr id="1826" name="Google Shape;1826;p61"/>
          <p:cNvSpPr/>
          <p:nvPr/>
        </p:nvSpPr>
        <p:spPr>
          <a:xfrm>
            <a:off x="953050" y="2394050"/>
            <a:ext cx="6947100" cy="258075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61"/>
          <p:cNvSpPr txBox="1"/>
          <p:nvPr/>
        </p:nvSpPr>
        <p:spPr>
          <a:xfrm>
            <a:off x="2454675" y="2394050"/>
            <a:ext cx="50877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50000"/>
              </a:lnSpc>
              <a:spcBef>
                <a:spcPts val="1000"/>
              </a:spcBef>
              <a:spcAft>
                <a:spcPts val="1000"/>
              </a:spcAft>
              <a:buNone/>
            </a:pPr>
            <a:r>
              <a:rPr lang="en" sz="1200" b="1"/>
              <a:t>     DRAG THESE  			TO THE TABLE BELOW</a:t>
            </a:r>
            <a:endParaRPr sz="1200" b="1"/>
          </a:p>
        </p:txBody>
      </p:sp>
      <p:grpSp>
        <p:nvGrpSpPr>
          <p:cNvPr id="1828" name="Google Shape;1828;p61"/>
          <p:cNvGrpSpPr/>
          <p:nvPr/>
        </p:nvGrpSpPr>
        <p:grpSpPr>
          <a:xfrm>
            <a:off x="766421" y="496600"/>
            <a:ext cx="4356480" cy="176025"/>
            <a:chOff x="4345425" y="2175475"/>
            <a:chExt cx="800750" cy="176025"/>
          </a:xfrm>
        </p:grpSpPr>
        <p:sp>
          <p:nvSpPr>
            <p:cNvPr id="1829" name="Google Shape;1829;p6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0" name="Google Shape;1830;p6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31" name="Google Shape;1831;p61"/>
          <p:cNvSpPr txBox="1">
            <a:spLocks noGrp="1"/>
          </p:cNvSpPr>
          <p:nvPr>
            <p:ph type="title"/>
          </p:nvPr>
        </p:nvSpPr>
        <p:spPr>
          <a:xfrm>
            <a:off x="462550" y="168700"/>
            <a:ext cx="6808500" cy="480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sz="2700"/>
              <a:t>Part 2:  What pathogens can ticks carry? </a:t>
            </a:r>
            <a:endParaRPr sz="2700"/>
          </a:p>
        </p:txBody>
      </p:sp>
      <p:sp>
        <p:nvSpPr>
          <p:cNvPr id="1832" name="Google Shape;1832;p61"/>
          <p:cNvSpPr txBox="1">
            <a:spLocks noGrp="1"/>
          </p:cNvSpPr>
          <p:nvPr>
            <p:ph type="body" idx="1"/>
          </p:nvPr>
        </p:nvSpPr>
        <p:spPr>
          <a:xfrm>
            <a:off x="376300" y="748825"/>
            <a:ext cx="8648700" cy="141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 sz="1500">
                <a:latin typeface="Calibri"/>
                <a:ea typeface="Calibri"/>
                <a:cs typeface="Calibri"/>
                <a:sym typeface="Calibri"/>
              </a:rPr>
              <a:t>The </a:t>
            </a:r>
            <a:r>
              <a:rPr lang="en" sz="1500" b="1">
                <a:latin typeface="Calibri"/>
                <a:ea typeface="Calibri"/>
                <a:cs typeface="Calibri"/>
                <a:sym typeface="Calibri"/>
              </a:rPr>
              <a:t>Tick Pathogen Standard Key </a:t>
            </a:r>
            <a:r>
              <a:rPr lang="en" sz="1500">
                <a:latin typeface="Calibri"/>
                <a:ea typeface="Calibri"/>
                <a:cs typeface="Calibri"/>
                <a:sym typeface="Calibri"/>
              </a:rPr>
              <a:t>displays banding patterns for common tick-borne pathogens.  Compare the banding patterns in the tick samples to the Tick Pathogen Standard Key.  </a:t>
            </a:r>
            <a:endParaRPr sz="1500">
              <a:latin typeface="Calibri"/>
              <a:ea typeface="Calibri"/>
              <a:cs typeface="Calibri"/>
              <a:sym typeface="Calibri"/>
            </a:endParaRPr>
          </a:p>
          <a:p>
            <a:pPr marL="228600" lvl="0" indent="0" algn="l" rtl="0">
              <a:lnSpc>
                <a:spcPct val="115000"/>
              </a:lnSpc>
              <a:spcBef>
                <a:spcPts val="0"/>
              </a:spcBef>
              <a:spcAft>
                <a:spcPts val="0"/>
              </a:spcAft>
              <a:buClr>
                <a:schemeClr val="dk2"/>
              </a:buClr>
              <a:buSzPts val="1100"/>
              <a:buFont typeface="Arial"/>
              <a:buNone/>
            </a:pPr>
            <a:endParaRPr sz="1500">
              <a:latin typeface="Calibri"/>
              <a:ea typeface="Calibri"/>
              <a:cs typeface="Calibri"/>
              <a:sym typeface="Calibri"/>
            </a:endParaRPr>
          </a:p>
          <a:p>
            <a:pPr marL="0" lvl="0" indent="0" algn="l" rtl="0">
              <a:lnSpc>
                <a:spcPct val="115000"/>
              </a:lnSpc>
              <a:spcBef>
                <a:spcPts val="0"/>
              </a:spcBef>
              <a:spcAft>
                <a:spcPts val="0"/>
              </a:spcAft>
              <a:buClr>
                <a:schemeClr val="dk2"/>
              </a:buClr>
              <a:buSzPts val="1100"/>
              <a:buFont typeface="Arial"/>
              <a:buNone/>
            </a:pPr>
            <a:r>
              <a:rPr lang="en" sz="1500">
                <a:latin typeface="Calibri"/>
                <a:ea typeface="Calibri"/>
                <a:cs typeface="Calibri"/>
                <a:sym typeface="Calibri"/>
              </a:rPr>
              <a:t>2.  Complete the laboratory form to return the results to Dr. Louis by placing an                  in the box where pathogens were detected.</a:t>
            </a:r>
            <a:endParaRPr sz="1500">
              <a:latin typeface="Calibri"/>
              <a:ea typeface="Calibri"/>
              <a:cs typeface="Calibri"/>
              <a:sym typeface="Calibri"/>
            </a:endParaRPr>
          </a:p>
          <a:p>
            <a:pPr marL="0" lvl="0" indent="0" algn="l" rtl="0">
              <a:lnSpc>
                <a:spcPct val="115000"/>
              </a:lnSpc>
              <a:spcBef>
                <a:spcPts val="500"/>
              </a:spcBef>
              <a:spcAft>
                <a:spcPts val="500"/>
              </a:spcAft>
              <a:buSzPts val="1200"/>
              <a:buNone/>
            </a:pPr>
            <a:endParaRPr sz="1500">
              <a:highlight>
                <a:srgbClr val="FFFFFF"/>
              </a:highlight>
              <a:latin typeface="Calibri"/>
              <a:ea typeface="Calibri"/>
              <a:cs typeface="Calibri"/>
              <a:sym typeface="Calibri"/>
            </a:endParaRPr>
          </a:p>
        </p:txBody>
      </p:sp>
      <p:graphicFrame>
        <p:nvGraphicFramePr>
          <p:cNvPr id="1833" name="Google Shape;1833;p61"/>
          <p:cNvGraphicFramePr/>
          <p:nvPr/>
        </p:nvGraphicFramePr>
        <p:xfrm>
          <a:off x="1310850" y="2824575"/>
          <a:ext cx="6231525" cy="2059210"/>
        </p:xfrm>
        <a:graphic>
          <a:graphicData uri="http://schemas.openxmlformats.org/drawingml/2006/table">
            <a:tbl>
              <a:tblPr>
                <a:noFill/>
                <a:tableStyleId>{46002508-EB17-4166-84CF-73A97C061253}</a:tableStyleId>
              </a:tblPr>
              <a:tblGrid>
                <a:gridCol w="1143825">
                  <a:extLst>
                    <a:ext uri="{9D8B030D-6E8A-4147-A177-3AD203B41FA5}">
                      <a16:colId xmlns:a16="http://schemas.microsoft.com/office/drawing/2014/main" val="20000"/>
                    </a:ext>
                  </a:extLst>
                </a:gridCol>
                <a:gridCol w="1271925">
                  <a:extLst>
                    <a:ext uri="{9D8B030D-6E8A-4147-A177-3AD203B41FA5}">
                      <a16:colId xmlns:a16="http://schemas.microsoft.com/office/drawing/2014/main" val="20001"/>
                    </a:ext>
                  </a:extLst>
                </a:gridCol>
                <a:gridCol w="1271925">
                  <a:extLst>
                    <a:ext uri="{9D8B030D-6E8A-4147-A177-3AD203B41FA5}">
                      <a16:colId xmlns:a16="http://schemas.microsoft.com/office/drawing/2014/main" val="20002"/>
                    </a:ext>
                  </a:extLst>
                </a:gridCol>
                <a:gridCol w="1271925">
                  <a:extLst>
                    <a:ext uri="{9D8B030D-6E8A-4147-A177-3AD203B41FA5}">
                      <a16:colId xmlns:a16="http://schemas.microsoft.com/office/drawing/2014/main" val="20003"/>
                    </a:ext>
                  </a:extLst>
                </a:gridCol>
                <a:gridCol w="1271925">
                  <a:extLst>
                    <a:ext uri="{9D8B030D-6E8A-4147-A177-3AD203B41FA5}">
                      <a16:colId xmlns:a16="http://schemas.microsoft.com/office/drawing/2014/main" val="20004"/>
                    </a:ext>
                  </a:extLst>
                </a:gridCol>
              </a:tblGrid>
              <a:tr h="344075">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txBody>
                  <a:tcPr marL="63500" marR="63500" marT="63500" marB="63500">
                    <a:lnR w="12650" cap="flat" cmpd="sng">
                      <a:solidFill>
                        <a:srgbClr val="000000"/>
                      </a:solidFill>
                      <a:prstDash val="solid"/>
                      <a:round/>
                      <a:headEnd type="none" w="sm" len="sm"/>
                      <a:tailEnd type="none" w="sm" len="sm"/>
                    </a:lnR>
                    <a:lnB w="12650" cap="flat" cmpd="sng">
                      <a:solidFill>
                        <a:srgbClr val="000000"/>
                      </a:solidFill>
                      <a:prstDash val="solid"/>
                      <a:round/>
                      <a:headEnd type="none" w="sm" len="sm"/>
                      <a:tailEnd type="none" w="sm" len="sm"/>
                    </a:lnB>
                  </a:tcPr>
                </a:tc>
                <a:tc gridSpan="4">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Type of Pathogen Detected</a:t>
                      </a:r>
                      <a:endParaRPr sz="12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28650">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Patient’s Name</a:t>
                      </a:r>
                      <a:endParaRPr sz="1100" b="1">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solidFill>
                            <a:srgbClr val="222222"/>
                          </a:solidFill>
                          <a:highlight>
                            <a:srgbClr val="FFFFFF"/>
                          </a:highlight>
                          <a:latin typeface="Calibri"/>
                          <a:ea typeface="Calibri"/>
                          <a:cs typeface="Calibri"/>
                          <a:sym typeface="Calibri"/>
                        </a:rPr>
                        <a:t>Borrelia</a:t>
                      </a:r>
                      <a:endParaRPr sz="1100" b="1">
                        <a:solidFill>
                          <a:srgbClr val="222222"/>
                        </a:solidFill>
                        <a:highlight>
                          <a:srgbClr val="FFFFFF"/>
                        </a:highlight>
                        <a:latin typeface="Calibri"/>
                        <a:ea typeface="Calibri"/>
                        <a:cs typeface="Calibri"/>
                        <a:sym typeface="Calibri"/>
                      </a:endParaRPr>
                    </a:p>
                    <a:p>
                      <a:pPr marL="0" lvl="0" indent="0" algn="ctr" rtl="0">
                        <a:lnSpc>
                          <a:spcPct val="115000"/>
                        </a:lnSpc>
                        <a:spcBef>
                          <a:spcPts val="0"/>
                        </a:spcBef>
                        <a:spcAft>
                          <a:spcPts val="0"/>
                        </a:spcAft>
                        <a:buNone/>
                      </a:pPr>
                      <a:r>
                        <a:rPr lang="en" sz="1100" b="1">
                          <a:solidFill>
                            <a:srgbClr val="222222"/>
                          </a:solidFill>
                          <a:highlight>
                            <a:srgbClr val="FFFFFF"/>
                          </a:highlight>
                          <a:latin typeface="Calibri"/>
                          <a:ea typeface="Calibri"/>
                          <a:cs typeface="Calibri"/>
                          <a:sym typeface="Calibri"/>
                        </a:rPr>
                        <a:t>burgdorferi</a:t>
                      </a:r>
                      <a:endParaRPr sz="1100" b="1">
                        <a:solidFill>
                          <a:srgbClr val="222222"/>
                        </a:solidFill>
                        <a:highlight>
                          <a:srgbClr val="FFFFFF"/>
                        </a:highlight>
                        <a:latin typeface="Calibri"/>
                        <a:ea typeface="Calibri"/>
                        <a:cs typeface="Calibri"/>
                        <a:sym typeface="Calibri"/>
                      </a:endParaRPr>
                    </a:p>
                    <a:p>
                      <a:pPr marL="0" lvl="0" indent="0" algn="ctr" rtl="0">
                        <a:lnSpc>
                          <a:spcPct val="115000"/>
                        </a:lnSpc>
                        <a:spcBef>
                          <a:spcPts val="0"/>
                        </a:spcBef>
                        <a:spcAft>
                          <a:spcPts val="0"/>
                        </a:spcAft>
                        <a:buNone/>
                      </a:pPr>
                      <a:r>
                        <a:rPr lang="en" sz="1100" i="1">
                          <a:solidFill>
                            <a:srgbClr val="222222"/>
                          </a:solidFill>
                          <a:highlight>
                            <a:srgbClr val="FFFFFF"/>
                          </a:highlight>
                          <a:latin typeface="Calibri"/>
                          <a:ea typeface="Calibri"/>
                          <a:cs typeface="Calibri"/>
                          <a:sym typeface="Calibri"/>
                        </a:rPr>
                        <a:t>(Lyme Disease)</a:t>
                      </a:r>
                      <a:endParaRPr sz="1100" i="1">
                        <a:solidFill>
                          <a:srgbClr val="222222"/>
                        </a:solidFill>
                        <a:highlight>
                          <a:srgbClr val="FFFFFF"/>
                        </a:highlight>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highlight>
                            <a:srgbClr val="FFFFFF"/>
                          </a:highlight>
                          <a:latin typeface="Calibri"/>
                          <a:ea typeface="Calibri"/>
                          <a:cs typeface="Calibri"/>
                          <a:sym typeface="Calibri"/>
                        </a:rPr>
                        <a:t>Ehrlichia</a:t>
                      </a:r>
                      <a:endParaRPr sz="1100" b="1">
                        <a:highlight>
                          <a:srgbClr val="FFFFFF"/>
                        </a:highlight>
                        <a:latin typeface="Calibri"/>
                        <a:ea typeface="Calibri"/>
                        <a:cs typeface="Calibri"/>
                        <a:sym typeface="Calibri"/>
                      </a:endParaRPr>
                    </a:p>
                    <a:p>
                      <a:pPr marL="0" lvl="0" indent="0" algn="ctr" rtl="0">
                        <a:lnSpc>
                          <a:spcPct val="115000"/>
                        </a:lnSpc>
                        <a:spcBef>
                          <a:spcPts val="0"/>
                        </a:spcBef>
                        <a:spcAft>
                          <a:spcPts val="0"/>
                        </a:spcAft>
                        <a:buNone/>
                      </a:pPr>
                      <a:r>
                        <a:rPr lang="en" sz="1100" b="1">
                          <a:highlight>
                            <a:srgbClr val="FFFFFF"/>
                          </a:highlight>
                          <a:latin typeface="Calibri"/>
                          <a:ea typeface="Calibri"/>
                          <a:cs typeface="Calibri"/>
                          <a:sym typeface="Calibri"/>
                        </a:rPr>
                        <a:t>chaffeensis</a:t>
                      </a:r>
                      <a:r>
                        <a:rPr lang="en" sz="1100" i="1">
                          <a:highlight>
                            <a:srgbClr val="FFFFFF"/>
                          </a:highlight>
                          <a:latin typeface="Calibri"/>
                          <a:ea typeface="Calibri"/>
                          <a:cs typeface="Calibri"/>
                          <a:sym typeface="Calibri"/>
                        </a:rPr>
                        <a:t> (Ehrlichiosis )</a:t>
                      </a:r>
                      <a:endParaRPr sz="1100" i="1">
                        <a:highlight>
                          <a:srgbClr val="FFFFFF"/>
                        </a:highlight>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solidFill>
                            <a:srgbClr val="222222"/>
                          </a:solidFill>
                          <a:highlight>
                            <a:srgbClr val="FFFFFF"/>
                          </a:highlight>
                          <a:latin typeface="Calibri"/>
                          <a:ea typeface="Calibri"/>
                          <a:cs typeface="Calibri"/>
                          <a:sym typeface="Calibri"/>
                        </a:rPr>
                        <a:t>Francisella</a:t>
                      </a:r>
                      <a:endParaRPr sz="1100" b="1">
                        <a:solidFill>
                          <a:srgbClr val="222222"/>
                        </a:solidFill>
                        <a:highlight>
                          <a:srgbClr val="FFFFFF"/>
                        </a:highlight>
                        <a:latin typeface="Calibri"/>
                        <a:ea typeface="Calibri"/>
                        <a:cs typeface="Calibri"/>
                        <a:sym typeface="Calibri"/>
                      </a:endParaRPr>
                    </a:p>
                    <a:p>
                      <a:pPr marL="0" lvl="0" indent="0" algn="ctr" rtl="0">
                        <a:lnSpc>
                          <a:spcPct val="115000"/>
                        </a:lnSpc>
                        <a:spcBef>
                          <a:spcPts val="0"/>
                        </a:spcBef>
                        <a:spcAft>
                          <a:spcPts val="0"/>
                        </a:spcAft>
                        <a:buNone/>
                      </a:pPr>
                      <a:r>
                        <a:rPr lang="en" sz="1100" b="1">
                          <a:solidFill>
                            <a:srgbClr val="222222"/>
                          </a:solidFill>
                          <a:highlight>
                            <a:srgbClr val="FFFFFF"/>
                          </a:highlight>
                          <a:latin typeface="Calibri"/>
                          <a:ea typeface="Calibri"/>
                          <a:cs typeface="Calibri"/>
                          <a:sym typeface="Calibri"/>
                        </a:rPr>
                        <a:t>tularensis</a:t>
                      </a:r>
                      <a:endParaRPr sz="1100" b="1">
                        <a:solidFill>
                          <a:srgbClr val="222222"/>
                        </a:solidFill>
                        <a:highlight>
                          <a:srgbClr val="FFFFFF"/>
                        </a:highlight>
                        <a:latin typeface="Calibri"/>
                        <a:ea typeface="Calibri"/>
                        <a:cs typeface="Calibri"/>
                        <a:sym typeface="Calibri"/>
                      </a:endParaRPr>
                    </a:p>
                    <a:p>
                      <a:pPr marL="0" lvl="0" indent="0" algn="ctr" rtl="0">
                        <a:lnSpc>
                          <a:spcPct val="115000"/>
                        </a:lnSpc>
                        <a:spcBef>
                          <a:spcPts val="0"/>
                        </a:spcBef>
                        <a:spcAft>
                          <a:spcPts val="0"/>
                        </a:spcAft>
                        <a:buNone/>
                      </a:pPr>
                      <a:r>
                        <a:rPr lang="en" sz="1100" i="1">
                          <a:solidFill>
                            <a:srgbClr val="222222"/>
                          </a:solidFill>
                          <a:highlight>
                            <a:srgbClr val="FFFFFF"/>
                          </a:highlight>
                          <a:latin typeface="Calibri"/>
                          <a:ea typeface="Calibri"/>
                          <a:cs typeface="Calibri"/>
                          <a:sym typeface="Calibri"/>
                        </a:rPr>
                        <a:t>(Tularemia)</a:t>
                      </a:r>
                      <a:endParaRPr sz="1100" i="1">
                        <a:solidFill>
                          <a:srgbClr val="222222"/>
                        </a:solidFill>
                        <a:highlight>
                          <a:srgbClr val="FFFFFF"/>
                        </a:highlight>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solidFill>
                            <a:srgbClr val="222222"/>
                          </a:solidFill>
                          <a:highlight>
                            <a:srgbClr val="FFFFFF"/>
                          </a:highlight>
                          <a:latin typeface="Calibri"/>
                          <a:ea typeface="Calibri"/>
                          <a:cs typeface="Calibri"/>
                          <a:sym typeface="Calibri"/>
                        </a:rPr>
                        <a:t>Anaplasma phagocytophilum</a:t>
                      </a:r>
                      <a:endParaRPr sz="1100" b="1">
                        <a:solidFill>
                          <a:srgbClr val="222222"/>
                        </a:solidFill>
                        <a:highlight>
                          <a:srgbClr val="FFFFFF"/>
                        </a:highlight>
                        <a:latin typeface="Calibri"/>
                        <a:ea typeface="Calibri"/>
                        <a:cs typeface="Calibri"/>
                        <a:sym typeface="Calibri"/>
                      </a:endParaRPr>
                    </a:p>
                    <a:p>
                      <a:pPr marL="0" lvl="0" indent="0" algn="ctr" rtl="0">
                        <a:lnSpc>
                          <a:spcPct val="115000"/>
                        </a:lnSpc>
                        <a:spcBef>
                          <a:spcPts val="0"/>
                        </a:spcBef>
                        <a:spcAft>
                          <a:spcPts val="0"/>
                        </a:spcAft>
                        <a:buNone/>
                      </a:pPr>
                      <a:r>
                        <a:rPr lang="en" sz="1100" i="1">
                          <a:solidFill>
                            <a:srgbClr val="222222"/>
                          </a:solidFill>
                          <a:highlight>
                            <a:srgbClr val="FFFFFF"/>
                          </a:highlight>
                          <a:latin typeface="Calibri"/>
                          <a:ea typeface="Calibri"/>
                          <a:cs typeface="Calibri"/>
                          <a:sym typeface="Calibri"/>
                        </a:rPr>
                        <a:t>(Anaplasmosis)</a:t>
                      </a:r>
                      <a:endParaRPr sz="1100" i="1">
                        <a:solidFill>
                          <a:srgbClr val="222222"/>
                        </a:solidFill>
                        <a:highlight>
                          <a:srgbClr val="FFFFFF"/>
                        </a:highlight>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40350">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Max</a:t>
                      </a:r>
                      <a:endParaRPr sz="12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40350">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Daisy</a:t>
                      </a:r>
                      <a:endParaRPr sz="12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40350">
                <a:tc>
                  <a:txBody>
                    <a:bodyPr/>
                    <a:lstStyle/>
                    <a:p>
                      <a:pPr marL="0" lvl="0" indent="0" algn="ctr" rtl="0">
                        <a:lnSpc>
                          <a:spcPct val="115000"/>
                        </a:lnSpc>
                        <a:spcBef>
                          <a:spcPts val="0"/>
                        </a:spcBef>
                        <a:spcAft>
                          <a:spcPts val="0"/>
                        </a:spcAft>
                        <a:buNone/>
                      </a:pPr>
                      <a:r>
                        <a:rPr lang="en" sz="1200">
                          <a:latin typeface="Calibri"/>
                          <a:ea typeface="Calibri"/>
                          <a:cs typeface="Calibri"/>
                          <a:sym typeface="Calibri"/>
                        </a:rPr>
                        <a:t>Lainey</a:t>
                      </a:r>
                      <a:endParaRPr sz="12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834" name="Google Shape;1834;p61"/>
          <p:cNvSpPr txBox="1"/>
          <p:nvPr/>
        </p:nvSpPr>
        <p:spPr>
          <a:xfrm>
            <a:off x="3916850" y="2420850"/>
            <a:ext cx="393300" cy="301800"/>
          </a:xfrm>
          <a:prstGeom prst="rect">
            <a:avLst/>
          </a:prstGeom>
          <a:solidFill>
            <a:srgbClr val="00FFFF"/>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X</a:t>
            </a:r>
            <a:endParaRPr sz="1800" b="1"/>
          </a:p>
        </p:txBody>
      </p:sp>
      <p:sp>
        <p:nvSpPr>
          <p:cNvPr id="1835" name="Google Shape;1835;p61"/>
          <p:cNvSpPr txBox="1"/>
          <p:nvPr/>
        </p:nvSpPr>
        <p:spPr>
          <a:xfrm>
            <a:off x="4358775" y="2420850"/>
            <a:ext cx="393300" cy="301800"/>
          </a:xfrm>
          <a:prstGeom prst="rect">
            <a:avLst/>
          </a:prstGeom>
          <a:solidFill>
            <a:srgbClr val="00FFFF"/>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X</a:t>
            </a:r>
            <a:endParaRPr sz="1800" b="1"/>
          </a:p>
        </p:txBody>
      </p:sp>
      <p:sp>
        <p:nvSpPr>
          <p:cNvPr id="1836" name="Google Shape;1836;p61"/>
          <p:cNvSpPr txBox="1"/>
          <p:nvPr/>
        </p:nvSpPr>
        <p:spPr>
          <a:xfrm>
            <a:off x="4358775" y="2420850"/>
            <a:ext cx="393300" cy="301800"/>
          </a:xfrm>
          <a:prstGeom prst="rect">
            <a:avLst/>
          </a:prstGeom>
          <a:solidFill>
            <a:srgbClr val="00FFFF"/>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X</a:t>
            </a:r>
            <a:endParaRPr sz="1800" b="1"/>
          </a:p>
        </p:txBody>
      </p:sp>
      <p:sp>
        <p:nvSpPr>
          <p:cNvPr id="1837" name="Google Shape;1837;p61"/>
          <p:cNvSpPr txBox="1"/>
          <p:nvPr/>
        </p:nvSpPr>
        <p:spPr>
          <a:xfrm>
            <a:off x="4358775" y="2420850"/>
            <a:ext cx="393300" cy="301800"/>
          </a:xfrm>
          <a:prstGeom prst="rect">
            <a:avLst/>
          </a:prstGeom>
          <a:solidFill>
            <a:srgbClr val="00FFFF"/>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X</a:t>
            </a:r>
            <a:endParaRPr sz="1800" b="1"/>
          </a:p>
        </p:txBody>
      </p:sp>
      <p:sp>
        <p:nvSpPr>
          <p:cNvPr id="1838" name="Google Shape;1838;p61"/>
          <p:cNvSpPr txBox="1"/>
          <p:nvPr/>
        </p:nvSpPr>
        <p:spPr>
          <a:xfrm>
            <a:off x="4358775" y="2420850"/>
            <a:ext cx="393300" cy="301800"/>
          </a:xfrm>
          <a:prstGeom prst="rect">
            <a:avLst/>
          </a:prstGeom>
          <a:solidFill>
            <a:srgbClr val="00FFFF"/>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X</a:t>
            </a:r>
            <a:endParaRPr sz="1800" b="1"/>
          </a:p>
        </p:txBody>
      </p:sp>
      <p:sp>
        <p:nvSpPr>
          <p:cNvPr id="1839" name="Google Shape;1839;p61"/>
          <p:cNvSpPr txBox="1"/>
          <p:nvPr/>
        </p:nvSpPr>
        <p:spPr>
          <a:xfrm>
            <a:off x="6776250" y="1585875"/>
            <a:ext cx="393300" cy="301800"/>
          </a:xfrm>
          <a:prstGeom prst="rect">
            <a:avLst/>
          </a:prstGeom>
          <a:solidFill>
            <a:srgbClr val="00FFFF"/>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X</a:t>
            </a:r>
            <a:endParaRPr sz="1800" b="1"/>
          </a:p>
        </p:txBody>
      </p:sp>
      <p:sp>
        <p:nvSpPr>
          <p:cNvPr id="1840" name="Google Shape;1840;p61"/>
          <p:cNvSpPr txBox="1"/>
          <p:nvPr/>
        </p:nvSpPr>
        <p:spPr>
          <a:xfrm>
            <a:off x="3916850" y="2420850"/>
            <a:ext cx="393300" cy="301800"/>
          </a:xfrm>
          <a:prstGeom prst="rect">
            <a:avLst/>
          </a:prstGeom>
          <a:solidFill>
            <a:srgbClr val="00FFFF"/>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X</a:t>
            </a:r>
            <a:endParaRPr sz="1800" b="1"/>
          </a:p>
        </p:txBody>
      </p:sp>
      <p:sp>
        <p:nvSpPr>
          <p:cNvPr id="1841" name="Google Shape;1841;p61"/>
          <p:cNvSpPr txBox="1"/>
          <p:nvPr/>
        </p:nvSpPr>
        <p:spPr>
          <a:xfrm>
            <a:off x="3916850" y="2420850"/>
            <a:ext cx="393300" cy="301800"/>
          </a:xfrm>
          <a:prstGeom prst="rect">
            <a:avLst/>
          </a:prstGeom>
          <a:solidFill>
            <a:srgbClr val="00FFFF"/>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X</a:t>
            </a:r>
            <a:endParaRPr sz="18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5"/>
        <p:cNvGrpSpPr/>
        <p:nvPr/>
      </p:nvGrpSpPr>
      <p:grpSpPr>
        <a:xfrm>
          <a:off x="0" y="0"/>
          <a:ext cx="0" cy="0"/>
          <a:chOff x="0" y="0"/>
          <a:chExt cx="0" cy="0"/>
        </a:xfrm>
      </p:grpSpPr>
      <p:grpSp>
        <p:nvGrpSpPr>
          <p:cNvPr id="1846" name="Google Shape;1846;p62"/>
          <p:cNvGrpSpPr/>
          <p:nvPr/>
        </p:nvGrpSpPr>
        <p:grpSpPr>
          <a:xfrm>
            <a:off x="766421" y="496600"/>
            <a:ext cx="4356480" cy="176025"/>
            <a:chOff x="4345425" y="2175475"/>
            <a:chExt cx="800750" cy="176025"/>
          </a:xfrm>
        </p:grpSpPr>
        <p:sp>
          <p:nvSpPr>
            <p:cNvPr id="1847" name="Google Shape;1847;p6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8" name="Google Shape;1848;p6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49" name="Google Shape;1849;p62"/>
          <p:cNvSpPr txBox="1">
            <a:spLocks noGrp="1"/>
          </p:cNvSpPr>
          <p:nvPr>
            <p:ph type="title"/>
          </p:nvPr>
        </p:nvSpPr>
        <p:spPr>
          <a:xfrm>
            <a:off x="462550" y="168700"/>
            <a:ext cx="6808500" cy="480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sz="2700"/>
              <a:t>Part 2:  What pathogens can ticks carry? </a:t>
            </a:r>
            <a:endParaRPr sz="2700"/>
          </a:p>
        </p:txBody>
      </p:sp>
      <p:sp>
        <p:nvSpPr>
          <p:cNvPr id="1850" name="Google Shape;1850;p62"/>
          <p:cNvSpPr txBox="1">
            <a:spLocks noGrp="1"/>
          </p:cNvSpPr>
          <p:nvPr>
            <p:ph type="body" idx="1"/>
          </p:nvPr>
        </p:nvSpPr>
        <p:spPr>
          <a:xfrm>
            <a:off x="435850" y="715550"/>
            <a:ext cx="8708100" cy="48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 sz="1500">
                <a:latin typeface="Calibri"/>
                <a:ea typeface="Calibri"/>
                <a:cs typeface="Calibri"/>
                <a:sym typeface="Calibri"/>
              </a:rPr>
              <a:t>3. Which pet’s owners should be notified of possible pathogen transmission to their dog?</a:t>
            </a:r>
            <a:endParaRPr sz="1500">
              <a:latin typeface="Calibri"/>
              <a:ea typeface="Calibri"/>
              <a:cs typeface="Calibri"/>
              <a:sym typeface="Calibri"/>
            </a:endParaRPr>
          </a:p>
          <a:p>
            <a:pPr marL="0" lvl="0" indent="0" algn="l" rtl="0">
              <a:lnSpc>
                <a:spcPct val="115000"/>
              </a:lnSpc>
              <a:spcBef>
                <a:spcPts val="0"/>
              </a:spcBef>
              <a:spcAft>
                <a:spcPts val="0"/>
              </a:spcAft>
              <a:buClr>
                <a:schemeClr val="dk2"/>
              </a:buClr>
              <a:buSzPts val="1100"/>
              <a:buFont typeface="Arial"/>
              <a:buNone/>
            </a:pPr>
            <a:endParaRPr sz="1500">
              <a:latin typeface="Calibri"/>
              <a:ea typeface="Calibri"/>
              <a:cs typeface="Calibri"/>
              <a:sym typeface="Calibri"/>
            </a:endParaRPr>
          </a:p>
          <a:p>
            <a:pPr marL="0" lvl="0" indent="0" algn="l" rtl="0">
              <a:lnSpc>
                <a:spcPct val="85000"/>
              </a:lnSpc>
              <a:spcBef>
                <a:spcPts val="500"/>
              </a:spcBef>
              <a:spcAft>
                <a:spcPts val="500"/>
              </a:spcAft>
              <a:buSzPts val="1200"/>
              <a:buNone/>
            </a:pPr>
            <a:endParaRPr sz="1500">
              <a:highlight>
                <a:srgbClr val="FFFFFF"/>
              </a:highlight>
              <a:latin typeface="Calibri"/>
              <a:ea typeface="Calibri"/>
              <a:cs typeface="Calibri"/>
              <a:sym typeface="Calibri"/>
            </a:endParaRPr>
          </a:p>
        </p:txBody>
      </p:sp>
      <p:grpSp>
        <p:nvGrpSpPr>
          <p:cNvPr id="1851" name="Google Shape;1851;p62"/>
          <p:cNvGrpSpPr/>
          <p:nvPr/>
        </p:nvGrpSpPr>
        <p:grpSpPr>
          <a:xfrm rot="1494236">
            <a:off x="7480684" y="171374"/>
            <a:ext cx="1595927" cy="357036"/>
            <a:chOff x="4038775" y="3369325"/>
            <a:chExt cx="1789725" cy="711700"/>
          </a:xfrm>
        </p:grpSpPr>
        <p:sp>
          <p:nvSpPr>
            <p:cNvPr id="1852" name="Google Shape;1852;p62"/>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3" name="Google Shape;1853;p62"/>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4" name="Google Shape;1854;p62"/>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5" name="Google Shape;1855;p62"/>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6" name="Google Shape;1856;p62"/>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7" name="Google Shape;1857;p62"/>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8" name="Google Shape;1858;p62"/>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9" name="Google Shape;1859;p62"/>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E6B8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0" name="Google Shape;1860;p62"/>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1" name="Google Shape;1861;p62"/>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E6B8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2" name="Google Shape;1862;p62"/>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rgbClr val="E6B8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3" name="Google Shape;1863;p62"/>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E6B8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4" name="Google Shape;1864;p62"/>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5" name="Google Shape;1865;p62"/>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6" name="Google Shape;1866;p62"/>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7" name="Google Shape;1867;p62"/>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8" name="Google Shape;1868;p62"/>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9" name="Google Shape;1869;p62"/>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0" name="Google Shape;1870;p62"/>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rgbClr val="E6B8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71" name="Google Shape;1871;p62"/>
          <p:cNvSpPr txBox="1">
            <a:spLocks noGrp="1"/>
          </p:cNvSpPr>
          <p:nvPr>
            <p:ph type="body" idx="1"/>
          </p:nvPr>
        </p:nvSpPr>
        <p:spPr>
          <a:xfrm>
            <a:off x="435850" y="2074100"/>
            <a:ext cx="8648700" cy="1080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 sz="1500">
                <a:latin typeface="Calibri"/>
                <a:ea typeface="Calibri"/>
                <a:cs typeface="Calibri"/>
                <a:sym typeface="Calibri"/>
              </a:rPr>
              <a:t>4. During a follow up visit with Daisy, Dr. Louis was informed that Daisy’s owner was walking through the woods with Daisy when she was bitten by the tick.  Dr. Louis was concerned that Daisy’s owner may also have been exposed to the pathogen through a tick bite.  List some of the symptoms that Daisy’s owner might exhibit if he was exposed to this pathogen.</a:t>
            </a:r>
            <a:endParaRPr sz="1500">
              <a:latin typeface="Calibri"/>
              <a:ea typeface="Calibri"/>
              <a:cs typeface="Calibri"/>
              <a:sym typeface="Calibri"/>
            </a:endParaRPr>
          </a:p>
          <a:p>
            <a:pPr marL="0" lvl="0" indent="0" algn="l" rtl="0">
              <a:lnSpc>
                <a:spcPct val="115000"/>
              </a:lnSpc>
              <a:spcBef>
                <a:spcPts val="0"/>
              </a:spcBef>
              <a:spcAft>
                <a:spcPts val="0"/>
              </a:spcAft>
              <a:buClr>
                <a:schemeClr val="dk2"/>
              </a:buClr>
              <a:buSzPts val="1100"/>
              <a:buFont typeface="Arial"/>
              <a:buNone/>
            </a:pPr>
            <a:endParaRPr sz="1500">
              <a:latin typeface="Calibri"/>
              <a:ea typeface="Calibri"/>
              <a:cs typeface="Calibri"/>
              <a:sym typeface="Calibri"/>
            </a:endParaRPr>
          </a:p>
          <a:p>
            <a:pPr marL="0" lvl="0" indent="0" algn="l" rtl="0">
              <a:lnSpc>
                <a:spcPct val="85000"/>
              </a:lnSpc>
              <a:spcBef>
                <a:spcPts val="500"/>
              </a:spcBef>
              <a:spcAft>
                <a:spcPts val="500"/>
              </a:spcAft>
              <a:buSzPts val="1200"/>
              <a:buNone/>
            </a:pPr>
            <a:endParaRPr sz="1500">
              <a:highlight>
                <a:srgbClr val="FFFFFF"/>
              </a:highlight>
              <a:latin typeface="Calibri"/>
              <a:ea typeface="Calibri"/>
              <a:cs typeface="Calibri"/>
              <a:sym typeface="Calibri"/>
            </a:endParaRPr>
          </a:p>
        </p:txBody>
      </p:sp>
      <p:sp>
        <p:nvSpPr>
          <p:cNvPr id="1872" name="Google Shape;1872;p62"/>
          <p:cNvSpPr txBox="1">
            <a:spLocks noGrp="1"/>
          </p:cNvSpPr>
          <p:nvPr>
            <p:ph type="body" idx="1"/>
          </p:nvPr>
        </p:nvSpPr>
        <p:spPr>
          <a:xfrm>
            <a:off x="435850" y="3270750"/>
            <a:ext cx="8648700" cy="1801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
        <p:nvSpPr>
          <p:cNvPr id="1873" name="Google Shape;1873;p62"/>
          <p:cNvSpPr txBox="1">
            <a:spLocks noGrp="1"/>
          </p:cNvSpPr>
          <p:nvPr>
            <p:ph type="body" idx="1"/>
          </p:nvPr>
        </p:nvSpPr>
        <p:spPr>
          <a:xfrm>
            <a:off x="435850" y="1372450"/>
            <a:ext cx="8648700" cy="70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SzPts val="1200"/>
              <a:buNone/>
            </a:pPr>
            <a:endParaRPr sz="1100">
              <a:highlight>
                <a:srgbClr val="FFFFFF"/>
              </a:highlight>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nline Notebook by Slidesgo">
  <a:themeElements>
    <a:clrScheme name="Simple Light">
      <a:dk1>
        <a:srgbClr val="1C4587"/>
      </a:dk1>
      <a:lt1>
        <a:srgbClr val="FFFFFF"/>
      </a:lt1>
      <a:dk2>
        <a:srgbClr val="000000"/>
      </a:dk2>
      <a:lt2>
        <a:srgbClr val="EEEEEE"/>
      </a:lt2>
      <a:accent1>
        <a:srgbClr val="FFF8D3"/>
      </a:accent1>
      <a:accent2>
        <a:srgbClr val="CAFFCA"/>
      </a:accent2>
      <a:accent3>
        <a:srgbClr val="FFBBAA"/>
      </a:accent3>
      <a:accent4>
        <a:srgbClr val="B0D5F7"/>
      </a:accent4>
      <a:accent5>
        <a:srgbClr val="FFFFFF"/>
      </a:accent5>
      <a:accent6>
        <a:srgbClr val="FFE599"/>
      </a:accent6>
      <a:hlink>
        <a:srgbClr val="1C458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nline Notebook by Slidesgo">
  <a:themeElements>
    <a:clrScheme name="Simple Light">
      <a:dk1>
        <a:srgbClr val="1C4587"/>
      </a:dk1>
      <a:lt1>
        <a:srgbClr val="FFFFFF"/>
      </a:lt1>
      <a:dk2>
        <a:srgbClr val="000000"/>
      </a:dk2>
      <a:lt2>
        <a:srgbClr val="EEEEEE"/>
      </a:lt2>
      <a:accent1>
        <a:srgbClr val="FFF8D3"/>
      </a:accent1>
      <a:accent2>
        <a:srgbClr val="CAFFCA"/>
      </a:accent2>
      <a:accent3>
        <a:srgbClr val="FFBBAA"/>
      </a:accent3>
      <a:accent4>
        <a:srgbClr val="B0D5F7"/>
      </a:accent4>
      <a:accent5>
        <a:srgbClr val="FFFFFF"/>
      </a:accent5>
      <a:accent6>
        <a:srgbClr val="FFE599"/>
      </a:accent6>
      <a:hlink>
        <a:srgbClr val="1C458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2657</Words>
  <Application>Microsoft Macintosh PowerPoint</Application>
  <PresentationFormat>On-screen Show (16:9)</PresentationFormat>
  <Paragraphs>309</Paragraphs>
  <Slides>42</Slides>
  <Notes>42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Comic Sans MS</vt:lpstr>
      <vt:lpstr>Georgia</vt:lpstr>
      <vt:lpstr>Times New Roman</vt:lpstr>
      <vt:lpstr>Itim</vt:lpstr>
      <vt:lpstr>Calibri</vt:lpstr>
      <vt:lpstr>Arial</vt:lpstr>
      <vt:lpstr>Merriweather</vt:lpstr>
      <vt:lpstr>Online Notebook by Slidesgo</vt:lpstr>
      <vt:lpstr>Online Notebook by Slidesgo</vt:lpstr>
      <vt:lpstr>PowerPoint Presentation</vt:lpstr>
      <vt:lpstr>Part 1</vt:lpstr>
      <vt:lpstr>Part 1:  What kinds of ticks are present in the ecosystem? </vt:lpstr>
      <vt:lpstr>Part 1:  What kinds of ticks are present in the ecosystem? </vt:lpstr>
      <vt:lpstr>Part 1:  What kinds of ticks are present in the ecosystem? </vt:lpstr>
      <vt:lpstr>Part 2</vt:lpstr>
      <vt:lpstr>Part 2:  What pathogens can ticks carry? </vt:lpstr>
      <vt:lpstr>Part 2:  What pathogens can ticks carry? </vt:lpstr>
      <vt:lpstr>Part 2:  What pathogens can ticks carry? </vt:lpstr>
      <vt:lpstr>Part 3a</vt:lpstr>
      <vt:lpstr>Part 3a:  Analyzing patterns in tick-borne diseases (Distribution)   </vt:lpstr>
      <vt:lpstr>Part 3a:  Analyzing patterns in tick-borne diseases (Distribution)   </vt:lpstr>
      <vt:lpstr>Part 3a:  Analyzing patterns in tick-borne diseases (Distribution)   </vt:lpstr>
      <vt:lpstr>Part 3b</vt:lpstr>
      <vt:lpstr>Part 3b:  Analyzing patterns in tick-borne diseases (Environmental Factors) </vt:lpstr>
      <vt:lpstr>Part 3b:  Analyzing patterns in tick-borne diseases (Environmental Factors)    </vt:lpstr>
      <vt:lpstr>Part 4a</vt:lpstr>
      <vt:lpstr>Part 4a: Do living things influence the pattern of tick-borne diseases?</vt:lpstr>
      <vt:lpstr>Part 4a: Do living things influence the pattern of tick-borne diseases?</vt:lpstr>
      <vt:lpstr>Part 4b</vt:lpstr>
      <vt:lpstr>Part 4b: Predicting Incidence of Disease  </vt:lpstr>
      <vt:lpstr>Part 4b: Predicting Incidence of Disease  </vt:lpstr>
      <vt:lpstr>Part 4b: Predicting Incidence of Disease  </vt:lpstr>
      <vt:lpstr>Part 4b: Predicting Incidence of Disease  </vt:lpstr>
      <vt:lpstr>Part 5</vt:lpstr>
      <vt:lpstr>Part 5: What should pet owners know about tick-borne diseases?</vt:lpstr>
      <vt:lpstr>What should I do if I see a tick on my pet?</vt:lpstr>
      <vt:lpstr>If my pet is diagnosed with a tick-borne disease,  why should I contact my own doctor?</vt:lpstr>
      <vt:lpstr>What kind of precautions can I take to prevent tick bites on my pet?</vt:lpstr>
      <vt:lpstr>What kind of precautions can I take to prevent tick bites on me?</vt:lpstr>
      <vt:lpstr>FAQs…  (Use this page to organize the four questions and responses)</vt:lpstr>
      <vt:lpstr>Part 6</vt:lpstr>
      <vt:lpstr>Part 6: One Health and tick-borne diseases</vt:lpstr>
      <vt:lpstr>Online Resources:</vt:lpstr>
      <vt:lpstr>Part 6: One Health and tick-borne diseases</vt:lpstr>
      <vt:lpstr> Ticks, Biodiversity, and Climate  Digital Lab Student Evaluation Form.  CLICK HERE   To complete and submit your feedback  </vt:lpstr>
      <vt:lpstr>Extension Activity </vt:lpstr>
      <vt:lpstr>Extension Activity </vt:lpstr>
      <vt:lpstr>Extension Activity </vt:lpstr>
      <vt:lpstr>Additional Notes</vt:lpstr>
      <vt:lpstr>Additional Notes</vt:lpstr>
      <vt:lpstr>Additional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Alcena-Stiner, Danielle C</cp:lastModifiedBy>
  <cp:revision>2</cp:revision>
  <dcterms:modified xsi:type="dcterms:W3CDTF">2022-05-17T00:35:43Z</dcterms:modified>
</cp:coreProperties>
</file>